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6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8A4F3-790F-4C6A-9E74-45C5D5189552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DE277-EE45-4923-81B0-CB3BA2418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720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DE277-EE45-4923-81B0-CB3BA2418A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01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Business unit :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Textual data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Employee status :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Textual data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Employee data  : Textual data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Gender code  :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Textual data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Current Employee rating  : 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Categorical data </a:t>
            </a:r>
          </a:p>
          <a:p>
            <a:pPr marL="0" marR="0" lvl="0" indent="-27432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1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Perfirmance</a:t>
            </a:r>
            <a:r>
              <a:rPr kumimoji="0" lang="en-IN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 level  : </a:t>
            </a:r>
            <a:r>
              <a:rPr kumimoji="0" lang="en-IN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Textual data</a:t>
            </a:r>
            <a:endParaRPr kumimoji="0" lang="en-US" sz="1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DE277-EE45-4923-81B0-CB3BA2418A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2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59280"/>
            <a:ext cx="8534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12192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09041"/>
            <a:ext cx="17272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27200" y="1219200"/>
            <a:ext cx="69088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438401"/>
            <a:ext cx="85344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3410268"/>
            <a:ext cx="83312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1503680"/>
            <a:ext cx="83312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8288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6197600" y="2438400"/>
            <a:ext cx="41656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8288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7600" y="2819400"/>
            <a:ext cx="41656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1"/>
            <a:ext cx="4167717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359152"/>
            <a:ext cx="4169833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12192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2" y="1676400"/>
            <a:ext cx="37591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2" y="2275840"/>
            <a:ext cx="37591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43688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950720" y="1847088"/>
            <a:ext cx="4120896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676400"/>
            <a:ext cx="37592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1905000"/>
            <a:ext cx="39624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2276856"/>
            <a:ext cx="37592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295400"/>
            <a:ext cx="85344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057401"/>
            <a:ext cx="85344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406400" y="6356351"/>
            <a:ext cx="28448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962400" y="6356351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900160" y="636422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6DFE57-3EA6-B49C-2853-CBD379C15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676400"/>
            <a:ext cx="6815669" cy="130236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Arial Black" pitchFamily="34" charset="0"/>
              </a:rPr>
              <a:t>EMPLOYE DATA ANALYSIS USING EXCEL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51BEC8-435D-A019-0B76-535F81DB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1371601"/>
            <a:ext cx="7848599" cy="1828799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itchFamily="34" charset="0"/>
            </a:endParaRP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3733799"/>
            <a:ext cx="647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                : SOWMIYA.S </a:t>
            </a:r>
          </a:p>
          <a:p>
            <a:r>
              <a:rPr lang="en-US" dirty="0" smtClean="0"/>
              <a:t>REGISTER NO : 312209510</a:t>
            </a:r>
          </a:p>
          <a:p>
            <a:r>
              <a:rPr lang="en-US" dirty="0" smtClean="0"/>
              <a:t>DEPARTMENT : B.COM BANK MANAGEMENT</a:t>
            </a:r>
          </a:p>
          <a:p>
            <a:r>
              <a:rPr lang="en-US" dirty="0" smtClean="0"/>
              <a:t>INSTITUTE       :    ANNA ADARSH COLLEGE FOR WOMEN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2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2A2354-6172-8ABF-ECB4-1091C3E5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DA170-EBF1-05B0-7C92-92659857B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438401"/>
            <a:ext cx="9220200" cy="304800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Define Key Performance Indicator  (KPIs) </a:t>
            </a:r>
          </a:p>
          <a:p>
            <a:pPr marL="0" indent="0">
              <a:buNone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            Identify  Metric  </a:t>
            </a:r>
            <a:r>
              <a:rPr lang="en-IN" b="1" i="1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Determine the KPIs that reflect employee performance . </a:t>
            </a:r>
            <a:endParaRPr lang="en-IN" dirty="0" smtClean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I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This include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:</a:t>
            </a:r>
            <a:endParaRPr lang="en-IN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                       Business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unit</a:t>
            </a:r>
          </a:p>
          <a:p>
            <a:pPr marL="0" indent="0">
              <a:buNone/>
            </a:pPr>
            <a:r>
              <a:rPr lang="en-IN" b="1" i="1" dirty="0">
                <a:latin typeface="Cambria Math" pitchFamily="18" charset="0"/>
                <a:ea typeface="Cambria Math" pitchFamily="18" charset="0"/>
              </a:rPr>
              <a:t>                                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Employee status </a:t>
            </a:r>
          </a:p>
          <a:p>
            <a:pPr marL="0" indent="0">
              <a:buNone/>
            </a:pPr>
            <a:r>
              <a:rPr lang="en-IN" dirty="0">
                <a:latin typeface="Cambria Math" pitchFamily="18" charset="0"/>
                <a:ea typeface="Cambria Math" pitchFamily="18" charset="0"/>
              </a:rPr>
              <a:t>                                 Employee type</a:t>
            </a:r>
          </a:p>
          <a:p>
            <a:pPr marL="0" indent="0">
              <a:buNone/>
            </a:pPr>
            <a:r>
              <a:rPr lang="en-IN" dirty="0">
                <a:latin typeface="Cambria Math" pitchFamily="18" charset="0"/>
                <a:ea typeface="Cambria Math" pitchFamily="18" charset="0"/>
              </a:rPr>
              <a:t>                                 Current Employee rating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8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3BA1A3-759C-5DA1-FF0B-726BCF445A09}"/>
              </a:ext>
            </a:extLst>
          </p:cNvPr>
          <p:cNvSpPr txBox="1"/>
          <p:nvPr/>
        </p:nvSpPr>
        <p:spPr>
          <a:xfrm>
            <a:off x="1676401" y="1676400"/>
            <a:ext cx="8686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b="1" dirty="0" smtClean="0">
              <a:latin typeface="Cambria Math" pitchFamily="18" charset="0"/>
              <a:ea typeface="Cambria Math" pitchFamily="18" charset="0"/>
            </a:endParaRPr>
          </a:p>
          <a:p>
            <a:pPr algn="l"/>
            <a:r>
              <a:rPr lang="en-IN" sz="2800" b="1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Data </a:t>
            </a:r>
            <a:r>
              <a:rPr lang="en-IN" b="1" dirty="0">
                <a:latin typeface="Cambria Math" pitchFamily="18" charset="0"/>
                <a:ea typeface="Cambria Math" pitchFamily="18" charset="0"/>
              </a:rPr>
              <a:t>Collection and organization </a:t>
            </a:r>
          </a:p>
          <a:p>
            <a:pPr algn="l"/>
            <a:r>
              <a:rPr lang="en-IN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IN" b="1" dirty="0">
                <a:latin typeface="Cambria Math" pitchFamily="18" charset="0"/>
                <a:ea typeface="Cambria Math" pitchFamily="18" charset="0"/>
              </a:rPr>
              <a:t>Data source 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Collection of data from various sources </a:t>
            </a:r>
          </a:p>
          <a:p>
            <a:pPr algn="l"/>
            <a:r>
              <a:rPr lang="en-IN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IN" b="1" dirty="0">
                <a:latin typeface="Cambria Math" pitchFamily="18" charset="0"/>
                <a:ea typeface="Cambria Math" pitchFamily="18" charset="0"/>
              </a:rPr>
              <a:t>Data structure: 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Organization of the data in Excel with the following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columns</a:t>
            </a:r>
          </a:p>
          <a:p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                                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( as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an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example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Employee ID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First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Last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Business Unit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Employee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Employee type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latin typeface="Cambria Math" pitchFamily="18" charset="0"/>
                <a:ea typeface="Cambria Math" pitchFamily="18" charset="0"/>
              </a:rPr>
              <a:t>Performance level</a:t>
            </a:r>
          </a:p>
          <a:p>
            <a:pPr algn="l"/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        This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data should be laid out in structured table format for an easy analysis.</a:t>
            </a:r>
          </a:p>
          <a:p>
            <a:pPr algn="l"/>
            <a:r>
              <a:rPr lang="en-IN" b="1" dirty="0"/>
              <a:t>     </a:t>
            </a:r>
            <a:r>
              <a:rPr lang="en-IN" dirty="0"/>
              <a:t>                </a:t>
            </a:r>
            <a:endParaRPr lang="en-IN" b="1" dirty="0"/>
          </a:p>
          <a:p>
            <a:pPr algn="l"/>
            <a:endParaRPr lang="en-IN" b="1" dirty="0"/>
          </a:p>
          <a:p>
            <a:pPr algn="l"/>
            <a:r>
              <a:rPr lang="en-IN" b="1" dirty="0"/>
              <a:t>           </a:t>
            </a:r>
          </a:p>
          <a:p>
            <a:pPr algn="l"/>
            <a:endParaRPr lang="en-IN" b="1" dirty="0"/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824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F14432-64F8-9B40-0CBF-4C014DD616C7}"/>
              </a:ext>
            </a:extLst>
          </p:cNvPr>
          <p:cNvSpPr txBox="1"/>
          <p:nvPr/>
        </p:nvSpPr>
        <p:spPr>
          <a:xfrm>
            <a:off x="2514600" y="1905000"/>
            <a:ext cx="739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Data cleaning and presentation </a:t>
            </a:r>
          </a:p>
          <a:p>
            <a:pPr algn="l"/>
            <a:r>
              <a:rPr lang="en-IN" sz="1600" b="1" dirty="0" smtClean="0">
                <a:latin typeface="Cambria Math" pitchFamily="18" charset="0"/>
                <a:ea typeface="Cambria Math" pitchFamily="18" charset="0"/>
              </a:rPr>
              <a:t>                      Handle </a:t>
            </a: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Missing data :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Using Excel function to fil the missing data </a:t>
            </a:r>
            <a:r>
              <a:rPr lang="en-IN" sz="1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l"/>
            <a:endParaRPr lang="en-IN" sz="1600" dirty="0">
              <a:latin typeface="Cambria Math" pitchFamily="18" charset="0"/>
              <a:ea typeface="Cambria Math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Performance Dashboard </a:t>
            </a:r>
          </a:p>
          <a:p>
            <a:pPr algn="l"/>
            <a:r>
              <a:rPr lang="en-IN" sz="1600" b="1" dirty="0" smtClean="0">
                <a:latin typeface="Cambria Math" pitchFamily="18" charset="0"/>
                <a:ea typeface="Cambria Math" pitchFamily="18" charset="0"/>
              </a:rPr>
              <a:t>                      Interactive </a:t>
            </a: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Dashboard: 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Using Slicers and Pivot table to create a interactive performance </a:t>
            </a:r>
            <a:r>
              <a:rPr lang="en-IN" sz="1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l"/>
            <a:endParaRPr lang="en-IN" sz="1600" dirty="0">
              <a:latin typeface="Cambria Math" pitchFamily="18" charset="0"/>
              <a:ea typeface="Cambria Math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Data Visualization </a:t>
            </a:r>
          </a:p>
          <a:p>
            <a:pPr algn="l"/>
            <a:r>
              <a:rPr lang="en-IN" sz="1600" b="1" dirty="0" smtClean="0">
                <a:latin typeface="Cambria Math" pitchFamily="18" charset="0"/>
                <a:ea typeface="Cambria Math" pitchFamily="18" charset="0"/>
              </a:rPr>
              <a:t>                     Pivot </a:t>
            </a: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table and pivot Chart: 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Create pivot table to summarize data by Department, Job role , it can also summarize into bar graph  &amp;  charts</a:t>
            </a:r>
            <a:r>
              <a:rPr lang="en-IN" sz="1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algn="l"/>
            <a:endParaRPr lang="en-IN" sz="1600" dirty="0">
              <a:latin typeface="Cambria Math" pitchFamily="18" charset="0"/>
              <a:ea typeface="Cambria Math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Trend Analysis: 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Usage of line Chart to visualize performance level.</a:t>
            </a:r>
            <a:endParaRPr lang="en-IN" sz="1600" b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B225E7-9483-C503-05D1-625E1FBEB533}"/>
              </a:ext>
            </a:extLst>
          </p:cNvPr>
          <p:cNvSpPr txBox="1"/>
          <p:nvPr/>
        </p:nvSpPr>
        <p:spPr>
          <a:xfrm>
            <a:off x="3349540" y="1222460"/>
            <a:ext cx="3664934" cy="3120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589024-4170-5931-F130-DE4DB95DA87B}"/>
              </a:ext>
            </a:extLst>
          </p:cNvPr>
          <p:cNvSpPr txBox="1"/>
          <p:nvPr/>
        </p:nvSpPr>
        <p:spPr>
          <a:xfrm>
            <a:off x="2273775" y="1650322"/>
            <a:ext cx="8141583" cy="6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A76271F-E6D0-BB24-C8BE-2994564ABCEE}"/>
              </a:ext>
            </a:extLst>
          </p:cNvPr>
          <p:cNvSpPr txBox="1"/>
          <p:nvPr/>
        </p:nvSpPr>
        <p:spPr>
          <a:xfrm>
            <a:off x="5129440" y="1065547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30F9C8-C20D-EDCD-138F-5B8C4C77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5" y="1828800"/>
            <a:ext cx="5724525" cy="3714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22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D50975E-D986-C1D4-4695-993754E2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2052637"/>
            <a:ext cx="46386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1F13E48-DA90-3005-BABD-16D629E4D19A}"/>
              </a:ext>
            </a:extLst>
          </p:cNvPr>
          <p:cNvSpPr txBox="1"/>
          <p:nvPr/>
        </p:nvSpPr>
        <p:spPr>
          <a:xfrm>
            <a:off x="1877860" y="1752600"/>
            <a:ext cx="8229600" cy="3785652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</a:t>
            </a:r>
            <a:r>
              <a:rPr lang="en-IN" sz="4800" dirty="0" smtClean="0"/>
              <a:t>CONCLUSION </a:t>
            </a:r>
            <a:endParaRPr lang="en-IN" sz="4800" dirty="0"/>
          </a:p>
          <a:p>
            <a:pPr algn="l"/>
            <a:endParaRPr lang="en-IN" sz="4800" dirty="0"/>
          </a:p>
          <a:p>
            <a:pPr algn="ctr"/>
            <a:r>
              <a:rPr lang="en-IN" sz="1600" dirty="0">
                <a:latin typeface="Cambria Math" pitchFamily="18" charset="0"/>
                <a:ea typeface="Cambria Math" pitchFamily="18" charset="0"/>
              </a:rPr>
              <a:t>Employee performance analysis using Excel offers a flexible &amp; powerful solution to all problem like Organization assess , Improve employee productivity &amp; effectiveness.  Excel creates a wide range if features  such as Data analysis tool, Visualization and atomisation  options makes it to a valuable tool for tiring raw performance data into actionable </a:t>
            </a:r>
            <a:r>
              <a:rPr lang="en-IN" sz="1600" dirty="0" smtClean="0">
                <a:latin typeface="Cambria Math" pitchFamily="18" charset="0"/>
                <a:ea typeface="Cambria Math" pitchFamily="18" charset="0"/>
              </a:rPr>
              <a:t>insights</a:t>
            </a:r>
          </a:p>
          <a:p>
            <a:pPr algn="l"/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pPr algn="l"/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pPr algn="l"/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pPr algn="l"/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pPr algn="l"/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1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8E1C8-4E86-03EF-3760-439DCD97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E46B09-E7F7-5ED5-C335-4BC5F2AD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 algn="ctr">
              <a:buNone/>
            </a:pPr>
            <a:r>
              <a:rPr lang="en-IN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TO SHOWCASE THE EMPLOYEE PERFORMANCE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ANALYSIS USING </a:t>
            </a:r>
          </a:p>
          <a:p>
            <a:pPr marL="0" indent="0">
              <a:buNone/>
            </a:pPr>
            <a:r>
              <a:rPr lang="en-IN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                                                     EXCEL IN A PROPER VIEW              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60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14A06C-BDCC-6B05-9081-2B7911B8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EE481-42F4-5C83-2C5C-8FE4AA5E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/>
              <a:t>Problem Statement </a:t>
            </a:r>
          </a:p>
          <a:p>
            <a:r>
              <a:rPr lang="en-IN"/>
              <a:t>Project Overview</a:t>
            </a:r>
          </a:p>
          <a:p>
            <a:r>
              <a:rPr lang="en-IN"/>
              <a:t>End Users</a:t>
            </a:r>
          </a:p>
          <a:p>
            <a:r>
              <a:rPr lang="en-IN"/>
              <a:t>Our Solution and Proposition </a:t>
            </a:r>
          </a:p>
          <a:p>
            <a:r>
              <a:rPr lang="en-IN"/>
              <a:t>Dataset Description </a:t>
            </a:r>
          </a:p>
          <a:p>
            <a:r>
              <a:rPr lang="en-IN"/>
              <a:t>Modelling Approach</a:t>
            </a:r>
          </a:p>
          <a:p>
            <a:r>
              <a:rPr lang="en-IN"/>
              <a:t>Result and Discussion </a:t>
            </a:r>
          </a:p>
          <a:p>
            <a:r>
              <a:rPr lang="en-IN"/>
              <a:t>Conclusion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19674-CDB4-4405-8CAB-F37FB8EC2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5A9B64-86DC-6ADF-FD3A-46203B6B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To </a:t>
            </a:r>
            <a:r>
              <a:rPr lang="en-IN" dirty="0" err="1"/>
              <a:t>analyze</a:t>
            </a:r>
            <a:r>
              <a:rPr lang="en-IN" dirty="0"/>
              <a:t> and evaluate the performance of employee over the past few years to identify the strength , the area to improve , overall trends that can be helpful for making the </a:t>
            </a:r>
            <a:r>
              <a:rPr lang="en-IN" dirty="0" err="1"/>
              <a:t>startgeic</a:t>
            </a:r>
            <a:r>
              <a:rPr lang="en-IN" dirty="0"/>
              <a:t> </a:t>
            </a:r>
            <a:r>
              <a:rPr lang="en-IN" dirty="0" smtClean="0"/>
              <a:t>decision </a:t>
            </a:r>
            <a:r>
              <a:rPr lang="en-IN" dirty="0"/>
              <a:t>to the 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A167C-F111-24A6-8BA3-3B76EF40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F412F4-E1FC-22D5-A20A-9B8C87E3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Implementation </a:t>
            </a:r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IN" dirty="0" smtClean="0">
                <a:latin typeface="Cambria Math" pitchFamily="18" charset="0"/>
                <a:ea typeface="Cambria Math" pitchFamily="18" charset="0"/>
              </a:rPr>
              <a:t> analyse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and visualize the employee performance data to identify the trends , strength , areas to improve ,  Identify skill gals ,Implement action , Decision-making criteria &amp; Resources allocation</a:t>
            </a:r>
          </a:p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Data Types 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Numerical data, textual data &amp; categorical data</a:t>
            </a:r>
          </a:p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Data Correction: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Correction of missing value&amp;  inconsistencies &amp; remove of duplicate </a:t>
            </a:r>
          </a:p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Data Organization : 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Structure data in the tabular format </a:t>
            </a:r>
          </a:p>
          <a:p>
            <a:r>
              <a:rPr lang="en-IN" b="1" dirty="0">
                <a:latin typeface="Cambria Math" pitchFamily="18" charset="0"/>
                <a:ea typeface="Cambria Math" pitchFamily="18" charset="0"/>
              </a:rPr>
              <a:t>Dashboard 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Develop interactive dashboard using </a:t>
            </a:r>
            <a:r>
              <a:rPr lang="en-IN" dirty="0" err="1">
                <a:latin typeface="Cambria Math" pitchFamily="18" charset="0"/>
                <a:ea typeface="Cambria Math" pitchFamily="18" charset="0"/>
              </a:rPr>
              <a:t>excel‘s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 pivot table and chart to provide a dynamic view of the provided data </a:t>
            </a:r>
          </a:p>
          <a:p>
            <a:r>
              <a:rPr lang="en-IN" b="1" dirty="0" smtClean="0">
                <a:latin typeface="Cambria Math" pitchFamily="18" charset="0"/>
                <a:ea typeface="Cambria Math" pitchFamily="18" charset="0"/>
              </a:rPr>
              <a:t>Summary </a:t>
            </a:r>
            <a:r>
              <a:rPr lang="en-IN" b="1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IN" dirty="0">
                <a:latin typeface="Cambria Math" pitchFamily="18" charset="0"/>
                <a:ea typeface="Cambria Math" pitchFamily="18" charset="0"/>
              </a:rPr>
              <a:t>A report that includes key finding,  visualization &amp; action able insights. </a:t>
            </a:r>
            <a:endParaRPr lang="en-IN" b="1" dirty="0">
              <a:latin typeface="Cambria Math" pitchFamily="18" charset="0"/>
              <a:ea typeface="Cambria Math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4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E6723-1119-7745-E11E-C53E77F4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 </a:t>
            </a:r>
            <a:r>
              <a:rPr lang="en-IN" dirty="0"/>
              <a:t>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A52566-0583-34CB-3811-ED275FEE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Business analyst</a:t>
            </a:r>
          </a:p>
          <a:p>
            <a:r>
              <a:rPr lang="en-IN" dirty="0"/>
              <a:t>Accountant</a:t>
            </a:r>
          </a:p>
          <a:p>
            <a:r>
              <a:rPr lang="en-IN" dirty="0"/>
              <a:t>Student  &amp; Educator </a:t>
            </a:r>
          </a:p>
          <a:p>
            <a:r>
              <a:rPr lang="en-IN" dirty="0"/>
              <a:t>Data analyst </a:t>
            </a:r>
          </a:p>
          <a:p>
            <a:r>
              <a:rPr lang="en-IN" dirty="0"/>
              <a:t>Project manager </a:t>
            </a:r>
          </a:p>
          <a:p>
            <a:r>
              <a:rPr lang="en-IN" dirty="0"/>
              <a:t>Sales &amp;  Marketing professional </a:t>
            </a:r>
          </a:p>
          <a:p>
            <a:r>
              <a:rPr lang="en-IN" dirty="0"/>
              <a:t>Human resources professional </a:t>
            </a:r>
          </a:p>
          <a:p>
            <a:r>
              <a:rPr lang="en-IN" dirty="0"/>
              <a:t>Engineer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1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F9AF2-336E-FD47-02D5-37F6457B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OUR SOLUTION AND ITS VALUE PROPOSTION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64682-E8CC-1265-DF75-D03CA6D9A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</a:t>
            </a:r>
            <a:r>
              <a:rPr lang="en-IN" b="1"/>
              <a:t>Conditional formatting : </a:t>
            </a:r>
            <a:r>
              <a:rPr lang="en-IN"/>
              <a:t>Missing values</a:t>
            </a:r>
          </a:p>
          <a:p>
            <a:r>
              <a:rPr lang="en-IN"/>
              <a:t> </a:t>
            </a:r>
            <a:r>
              <a:rPr lang="en-IN" b="1"/>
              <a:t>Filter : </a:t>
            </a:r>
            <a:r>
              <a:rPr lang="en-IN"/>
              <a:t>Remove </a:t>
            </a:r>
          </a:p>
          <a:p>
            <a:r>
              <a:rPr lang="en-IN" b="1"/>
              <a:t>Formula : </a:t>
            </a:r>
            <a:r>
              <a:rPr lang="en-IN"/>
              <a:t>Summary </a:t>
            </a:r>
          </a:p>
          <a:p>
            <a:r>
              <a:rPr lang="en-IN" b="1"/>
              <a:t> Graph : </a:t>
            </a:r>
            <a:r>
              <a:rPr lang="en-IN"/>
              <a:t>Data Visualization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104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D93A9-5695-B444-EFBF-D7973F79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08AE7-6316-F2FA-FD77-4425685F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514600"/>
            <a:ext cx="3810000" cy="2983944"/>
          </a:xfrm>
        </p:spPr>
        <p:txBody>
          <a:bodyPr>
            <a:noAutofit/>
          </a:bodyPr>
          <a:lstStyle/>
          <a:p>
            <a:r>
              <a:rPr lang="en-IN" sz="1200" b="1" dirty="0">
                <a:latin typeface="Copperplate Gothic Bold" pitchFamily="34" charset="0"/>
                <a:ea typeface="Cambria Math" pitchFamily="18" charset="0"/>
              </a:rPr>
              <a:t> </a:t>
            </a: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Employee data: </a:t>
            </a:r>
            <a:r>
              <a:rPr lang="en-IN" sz="1600" dirty="0" err="1">
                <a:latin typeface="Cambria Math" pitchFamily="18" charset="0"/>
                <a:ea typeface="Cambria Math" pitchFamily="18" charset="0"/>
              </a:rPr>
              <a:t>Kaggle</a:t>
            </a:r>
            <a:endParaRPr lang="en-IN" sz="1600" dirty="0">
              <a:latin typeface="Cambria Math" pitchFamily="18" charset="0"/>
              <a:ea typeface="Cambria Math" pitchFamily="18" charset="0"/>
            </a:endParaRPr>
          </a:p>
          <a:p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Total </a:t>
            </a:r>
            <a:r>
              <a:rPr lang="en-IN" sz="1600" b="1" dirty="0" smtClean="0">
                <a:latin typeface="Cambria Math" pitchFamily="18" charset="0"/>
                <a:ea typeface="Cambria Math" pitchFamily="18" charset="0"/>
              </a:rPr>
              <a:t>no . of </a:t>
            </a:r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features  :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No . Of features  :  9</a:t>
            </a:r>
          </a:p>
          <a:p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 Employee Id :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Numerical data</a:t>
            </a:r>
          </a:p>
          <a:p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First name :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Textual data </a:t>
            </a:r>
          </a:p>
          <a:p>
            <a:r>
              <a:rPr lang="en-IN" sz="1600" b="1" dirty="0">
                <a:latin typeface="Cambria Math" pitchFamily="18" charset="0"/>
                <a:ea typeface="Cambria Math" pitchFamily="18" charset="0"/>
              </a:rPr>
              <a:t>Last name:  </a:t>
            </a:r>
            <a:r>
              <a:rPr lang="en-IN" sz="1600" dirty="0">
                <a:latin typeface="Cambria Math" pitchFamily="18" charset="0"/>
                <a:ea typeface="Cambria Math" pitchFamily="18" charset="0"/>
              </a:rPr>
              <a:t>Textual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0" y="2514600"/>
            <a:ext cx="4572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Business unit :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Textual data</a:t>
            </a:r>
          </a:p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Employee status :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Textual data</a:t>
            </a:r>
          </a:p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Employee data  :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Textual data</a:t>
            </a:r>
          </a:p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Gender code  :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Textual data</a:t>
            </a:r>
          </a:p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Current Employee rating  : 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Categorical data </a:t>
            </a:r>
          </a:p>
          <a:p>
            <a:pPr lvl="0" indent="-274320" defTabSz="9144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IN" sz="1600" b="1" dirty="0" smtClean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Performance </a:t>
            </a:r>
            <a:r>
              <a:rPr lang="en-IN" sz="1600" b="1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level  : </a:t>
            </a:r>
            <a:r>
              <a:rPr lang="en-IN" sz="16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Textual data</a:t>
            </a:r>
            <a:endParaRPr lang="en-US" sz="1600" b="1" dirty="0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2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D9D28-4DDF-207F-E703-214386C3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WOW IN OUR SOLUTION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EFED85-A757-922D-D2A2-46332EFDB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362200"/>
            <a:ext cx="9448800" cy="3247580"/>
          </a:xfrm>
        </p:spPr>
        <p:txBody>
          <a:bodyPr>
            <a:normAutofit/>
          </a:bodyPr>
          <a:lstStyle/>
          <a:p>
            <a:r>
              <a:rPr lang="en-IN" sz="1400" b="1" dirty="0">
                <a:latin typeface="Cambria Math" pitchFamily="18" charset="0"/>
                <a:ea typeface="Cambria Math" pitchFamily="18" charset="0"/>
              </a:rPr>
              <a:t>Interactive Dashboard:  </a:t>
            </a:r>
            <a:r>
              <a:rPr lang="en-IN" sz="1400" dirty="0">
                <a:latin typeface="Cambria Math" pitchFamily="18" charset="0"/>
                <a:ea typeface="Cambria Math" pitchFamily="18" charset="0"/>
              </a:rPr>
              <a:t>Creating of the dynamic dashboard with Excel’s Pivot table (slicers interactive charts ) . Which allows the stakeholders to go through the data effortlessly. </a:t>
            </a:r>
          </a:p>
          <a:p>
            <a:r>
              <a:rPr lang="en-IN" sz="1400" b="1" dirty="0">
                <a:latin typeface="Cambria Math" pitchFamily="18" charset="0"/>
                <a:ea typeface="Cambria Math" pitchFamily="18" charset="0"/>
              </a:rPr>
              <a:t>Automated Reporting:  </a:t>
            </a:r>
            <a:r>
              <a:rPr lang="en-IN" sz="1400" dirty="0">
                <a:latin typeface="Cambria Math" pitchFamily="18" charset="0"/>
                <a:ea typeface="Cambria Math" pitchFamily="18" charset="0"/>
              </a:rPr>
              <a:t>Use of excel helps in automate report . This help in using of resources effectively and efficiently .</a:t>
            </a:r>
          </a:p>
          <a:p>
            <a:r>
              <a:rPr lang="en-IN" sz="1400" b="1" dirty="0">
                <a:latin typeface="Cambria Math" pitchFamily="18" charset="0"/>
                <a:ea typeface="Cambria Math" pitchFamily="18" charset="0"/>
              </a:rPr>
              <a:t>Employee Growth Trajectory Visualization:  </a:t>
            </a:r>
            <a:r>
              <a:rPr lang="en-IN" sz="1400" dirty="0">
                <a:latin typeface="Cambria Math" pitchFamily="18" charset="0"/>
                <a:ea typeface="Cambria Math" pitchFamily="18" charset="0"/>
              </a:rPr>
              <a:t>Build performance and growth Chart for each employee to show their growth over the time . It encourage the employees by showing their development and provides the manager a clear understanding of their overall performance </a:t>
            </a:r>
          </a:p>
          <a:p>
            <a:r>
              <a:rPr lang="en-IN" sz="1400" b="1" dirty="0">
                <a:latin typeface="Cambria Math" pitchFamily="18" charset="0"/>
                <a:ea typeface="Cambria Math" pitchFamily="18" charset="0"/>
              </a:rPr>
              <a:t>The wow factor:  The WOW </a:t>
            </a:r>
            <a:r>
              <a:rPr lang="en-IN" sz="1400" dirty="0">
                <a:latin typeface="Cambria Math" pitchFamily="18" charset="0"/>
                <a:ea typeface="Cambria Math" pitchFamily="18" charset="0"/>
              </a:rPr>
              <a:t>is where  the solutions lies of transforming the raw data to insightful and interactive performance analysis that makes easy to make decision, encourage &amp; motivate the employee &amp; drive continues growth across the organization.  </a:t>
            </a:r>
            <a:endParaRPr lang="en-IN" sz="1400" b="1" dirty="0">
              <a:latin typeface="Cambria Math" pitchFamily="18" charset="0"/>
              <a:ea typeface="Cambria Math" pitchFamily="18" charset="0"/>
            </a:endParaRP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0266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27</TotalTime>
  <Words>729</Words>
  <Application>Microsoft Office PowerPoint</Application>
  <PresentationFormat>Custom</PresentationFormat>
  <Paragraphs>112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Couture</vt:lpstr>
      <vt:lpstr>EMPLOYE DATA ANALYSIS USING EXCEL</vt:lpstr>
      <vt:lpstr>PROJECT SUMMARY </vt:lpstr>
      <vt:lpstr>AGENDA</vt:lpstr>
      <vt:lpstr>PROBLEM STATEMENT </vt:lpstr>
      <vt:lpstr>PROJECT OVERVIEW </vt:lpstr>
      <vt:lpstr>WHO ARE THE END USERS ?</vt:lpstr>
      <vt:lpstr>OUR SOLUTION AND ITS VALUE PROPOSTION</vt:lpstr>
      <vt:lpstr>DATASET DESCRIPTION </vt:lpstr>
      <vt:lpstr>THE WOW IN OUR SOLUTION </vt:lpstr>
      <vt:lpstr>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 DATA ANALYSIS USING EXCEL</dc:title>
  <dc:creator>SUBHATHIRA@outlook.com</dc:creator>
  <cp:lastModifiedBy>Saai System Works</cp:lastModifiedBy>
  <cp:revision>8</cp:revision>
  <dcterms:created xsi:type="dcterms:W3CDTF">2024-08-31T14:56:44Z</dcterms:created>
  <dcterms:modified xsi:type="dcterms:W3CDTF">2024-09-03T04:36:49Z</dcterms:modified>
</cp:coreProperties>
</file>