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4" r:id="rId1"/>
    <p:sldMasterId id="2147483687" r:id="rId2"/>
  </p:sldMasterIdLst>
  <p:notesMasterIdLst>
    <p:notesMasterId r:id="rId19"/>
  </p:notesMasterIdLst>
  <p:handoutMasterIdLst>
    <p:handoutMasterId r:id="rId20"/>
  </p:handoutMasterIdLst>
  <p:sldIdLst>
    <p:sldId id="267" r:id="rId3"/>
    <p:sldId id="287" r:id="rId4"/>
    <p:sldId id="336" r:id="rId5"/>
    <p:sldId id="347" r:id="rId6"/>
    <p:sldId id="348" r:id="rId7"/>
    <p:sldId id="349" r:id="rId8"/>
    <p:sldId id="290" r:id="rId9"/>
    <p:sldId id="344" r:id="rId10"/>
    <p:sldId id="350" r:id="rId11"/>
    <p:sldId id="345" r:id="rId12"/>
    <p:sldId id="346" r:id="rId13"/>
    <p:sldId id="342" r:id="rId14"/>
    <p:sldId id="288" r:id="rId15"/>
    <p:sldId id="289" r:id="rId16"/>
    <p:sldId id="291" r:id="rId17"/>
    <p:sldId id="351" r:id="rId18"/>
  </p:sldIdLst>
  <p:sldSz cx="10160000" cy="5715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00" userDrawn="1">
          <p15:clr>
            <a:srgbClr val="A4A3A4"/>
          </p15:clr>
        </p15:guide>
        <p15:guide id="2" pos="320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934BC9"/>
    <a:srgbClr val="C58D01"/>
    <a:srgbClr val="008000"/>
    <a:srgbClr val="EE4093"/>
    <a:srgbClr val="7FD13B"/>
    <a:srgbClr val="000000"/>
    <a:srgbClr val="FF5050"/>
    <a:srgbClr val="FF7C80"/>
    <a:srgbClr val="FF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06799F8-075E-4A3A-A7F6-7FBC6576F1A4}" styleName="テーマ スタイル 2 - アクセント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テーマ スタイル 2 - アクセント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5758FB7-9AC5-4552-8A53-C91805E547FA}" styleName="テーマ スタイル 1 - アクセント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5A111915-BE36-4E01-A7E5-04B1672EAD32}" styleName="淡色スタイル 2 - アクセント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843" autoAdjust="0"/>
    <p:restoredTop sz="94308" autoAdjust="0"/>
  </p:normalViewPr>
  <p:slideViewPr>
    <p:cSldViewPr>
      <p:cViewPr varScale="1">
        <p:scale>
          <a:sx n="111" d="100"/>
          <a:sy n="111" d="100"/>
        </p:scale>
        <p:origin x="224" y="472"/>
      </p:cViewPr>
      <p:guideLst>
        <p:guide orient="horz" pos="1800"/>
        <p:guide pos="3200"/>
      </p:guideLst>
    </p:cSldViewPr>
  </p:slideViewPr>
  <p:notesTextViewPr>
    <p:cViewPr>
      <p:scale>
        <a:sx n="75" d="100"/>
        <a:sy n="75" d="100"/>
      </p:scale>
      <p:origin x="0" y="0"/>
    </p:cViewPr>
  </p:notesTextViewPr>
  <p:sorterViewPr>
    <p:cViewPr>
      <p:scale>
        <a:sx n="100" d="100"/>
        <a:sy n="100" d="100"/>
      </p:scale>
      <p:origin x="0" y="0"/>
    </p:cViewPr>
  </p:sorterViewPr>
  <p:notesViewPr>
    <p:cSldViewPr>
      <p:cViewPr varScale="1">
        <p:scale>
          <a:sx n="88" d="100"/>
          <a:sy n="88" d="100"/>
        </p:scale>
        <p:origin x="3822"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4" name="フッター プレースホルダー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AB10502-D433-4698-A4DF-06029B496A98}" type="slidenum">
              <a:rPr kumimoji="1" lang="ja-JP" altLang="en-US" smtClean="0"/>
              <a:t>‹#›</a:t>
            </a:fld>
            <a:endParaRPr kumimoji="1" lang="ja-JP" altLang="en-US"/>
          </a:p>
        </p:txBody>
      </p:sp>
    </p:spTree>
    <p:extLst>
      <p:ext uri="{BB962C8B-B14F-4D97-AF65-F5344CB8AC3E}">
        <p14:creationId xmlns:p14="http://schemas.microsoft.com/office/powerpoint/2010/main" val="24557150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65FD74-6499-4290-962A-F179C6685009}" type="datetimeFigureOut">
              <a:rPr kumimoji="1" lang="ja-JP" altLang="en-US" smtClean="0"/>
              <a:t>2023/2/6</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5489D7-4FFC-455B-B915-3CEFB519FBBE}" type="slidenum">
              <a:rPr kumimoji="1" lang="ja-JP" altLang="en-US" smtClean="0"/>
              <a:t>‹#›</a:t>
            </a:fld>
            <a:endParaRPr kumimoji="1" lang="ja-JP" altLang="en-US"/>
          </a:p>
        </p:txBody>
      </p:sp>
    </p:spTree>
    <p:extLst>
      <p:ext uri="{BB962C8B-B14F-4D97-AF65-F5344CB8AC3E}">
        <p14:creationId xmlns:p14="http://schemas.microsoft.com/office/powerpoint/2010/main" val="24145518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7D5489D7-4FFC-455B-B915-3CEFB519FBBE}" type="slidenum">
              <a:rPr kumimoji="1" lang="ja-JP" altLang="en-US" smtClean="0"/>
              <a:t>1</a:t>
            </a:fld>
            <a:endParaRPr kumimoji="1" lang="ja-JP" altLang="en-US"/>
          </a:p>
        </p:txBody>
      </p:sp>
    </p:spTree>
    <p:extLst>
      <p:ext uri="{BB962C8B-B14F-4D97-AF65-F5344CB8AC3E}">
        <p14:creationId xmlns:p14="http://schemas.microsoft.com/office/powerpoint/2010/main" val="5222084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自然な応答のみに注目し、詳細要約応答と従来法の応答、オペレータの応答の間で評価結果を比較した。</a:t>
            </a:r>
            <a:endParaRPr kumimoji="1" lang="en-US" altLang="ja-JP" dirty="0"/>
          </a:p>
          <a:p>
            <a:r>
              <a:rPr kumimoji="1" lang="ja-JP" altLang="en-US"/>
              <a:t>自然さの評価が</a:t>
            </a:r>
            <a:r>
              <a:rPr kumimoji="1" lang="en-US" altLang="ja-JP" dirty="0"/>
              <a:t>4.2</a:t>
            </a:r>
            <a:r>
              <a:rPr kumimoji="1" lang="ja-JP" altLang="en-US"/>
              <a:t>を超えたものを自然な応答とし、　そのようなものは</a:t>
            </a:r>
            <a:r>
              <a:rPr kumimoji="1" lang="en-US" altLang="ja-JP" dirty="0"/>
              <a:t>25</a:t>
            </a:r>
            <a:r>
              <a:rPr kumimoji="1" lang="ja-JP" altLang="en-US"/>
              <a:t>文脈で存在した。</a:t>
            </a:r>
          </a:p>
        </p:txBody>
      </p:sp>
      <p:sp>
        <p:nvSpPr>
          <p:cNvPr id="4" name="スライド番号プレースホルダー 3"/>
          <p:cNvSpPr>
            <a:spLocks noGrp="1"/>
          </p:cNvSpPr>
          <p:nvPr>
            <p:ph type="sldNum" sz="quarter" idx="5"/>
          </p:nvPr>
        </p:nvSpPr>
        <p:spPr/>
        <p:txBody>
          <a:bodyPr/>
          <a:lstStyle/>
          <a:p>
            <a:fld id="{7D5489D7-4FFC-455B-B915-3CEFB519FBBE}" type="slidenum">
              <a:rPr kumimoji="1" lang="ja-JP" altLang="en-US" smtClean="0"/>
              <a:t>16</a:t>
            </a:fld>
            <a:endParaRPr kumimoji="1" lang="ja-JP" altLang="en-US"/>
          </a:p>
        </p:txBody>
      </p:sp>
    </p:spTree>
    <p:extLst>
      <p:ext uri="{BB962C8B-B14F-4D97-AF65-F5344CB8AC3E}">
        <p14:creationId xmlns:p14="http://schemas.microsoft.com/office/powerpoint/2010/main" val="18257147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従来の傾聴対話システムでは、「それが美味しかったです」のような入力があった場合に、何の話をしているかに関わらず、「いいですね」のような決まった応答をする。</a:t>
            </a:r>
            <a:endParaRPr kumimoji="1" lang="en-US" altLang="ja-JP" dirty="0"/>
          </a:p>
          <a:p>
            <a:r>
              <a:rPr kumimoji="1" lang="ja-JP" altLang="en-US"/>
              <a:t>そこで、「たこ焼きって美味しいですよね」のような、焦点語と感情語に応じた応答を生成することで、理解、共感、関心を表出しようと考えた。</a:t>
            </a:r>
          </a:p>
        </p:txBody>
      </p:sp>
      <p:sp>
        <p:nvSpPr>
          <p:cNvPr id="4" name="スライド番号プレースホルダー 3"/>
          <p:cNvSpPr>
            <a:spLocks noGrp="1"/>
          </p:cNvSpPr>
          <p:nvPr>
            <p:ph type="sldNum" sz="quarter" idx="5"/>
          </p:nvPr>
        </p:nvSpPr>
        <p:spPr/>
        <p:txBody>
          <a:bodyPr/>
          <a:lstStyle/>
          <a:p>
            <a:fld id="{7D5489D7-4FFC-455B-B915-3CEFB519FBBE}" type="slidenum">
              <a:rPr kumimoji="1" lang="ja-JP" altLang="en-US" smtClean="0"/>
              <a:t>3</a:t>
            </a:fld>
            <a:endParaRPr kumimoji="1" lang="ja-JP" altLang="en-US"/>
          </a:p>
        </p:txBody>
      </p:sp>
    </p:spTree>
    <p:extLst>
      <p:ext uri="{BB962C8B-B14F-4D97-AF65-F5344CB8AC3E}">
        <p14:creationId xmlns:p14="http://schemas.microsoft.com/office/powerpoint/2010/main" val="12619854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簡易要約応答は、話題と感情語を組み合わせた応答。</a:t>
            </a:r>
            <a:endParaRPr kumimoji="1" lang="en-US" altLang="ja-JP" dirty="0"/>
          </a:p>
          <a:p>
            <a:r>
              <a:rPr kumimoji="1" lang="ja-JP" altLang="en-US"/>
              <a:t>詳細要約応答は、話題と焦点語、感情語を用いてユーザの話した内容を要約した応答。</a:t>
            </a:r>
          </a:p>
        </p:txBody>
      </p:sp>
      <p:sp>
        <p:nvSpPr>
          <p:cNvPr id="4" name="スライド番号プレースホルダー 3"/>
          <p:cNvSpPr>
            <a:spLocks noGrp="1"/>
          </p:cNvSpPr>
          <p:nvPr>
            <p:ph type="sldNum" sz="quarter" idx="5"/>
          </p:nvPr>
        </p:nvSpPr>
        <p:spPr/>
        <p:txBody>
          <a:bodyPr/>
          <a:lstStyle/>
          <a:p>
            <a:fld id="{7D5489D7-4FFC-455B-B915-3CEFB519FBBE}" type="slidenum">
              <a:rPr kumimoji="1" lang="ja-JP" altLang="en-US" smtClean="0"/>
              <a:t>4</a:t>
            </a:fld>
            <a:endParaRPr kumimoji="1" lang="ja-JP" altLang="en-US"/>
          </a:p>
        </p:txBody>
      </p:sp>
    </p:spTree>
    <p:extLst>
      <p:ext uri="{BB962C8B-B14F-4D97-AF65-F5344CB8AC3E}">
        <p14:creationId xmlns:p14="http://schemas.microsoft.com/office/powerpoint/2010/main" val="36643667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「とても美味しかったです」という入力に対し、「お弁当が美味しかったんですね」という応答を</a:t>
            </a:r>
            <a:r>
              <a:rPr kumimoji="1" lang="en-US" altLang="ja-JP" dirty="0"/>
              <a:t>1</a:t>
            </a:r>
            <a:r>
              <a:rPr kumimoji="1" lang="ja-JP" altLang="en-US"/>
              <a:t>文目に生成した場合、　</a:t>
            </a:r>
            <a:endParaRPr kumimoji="1" lang="en-US" altLang="ja-JP" dirty="0"/>
          </a:p>
          <a:p>
            <a:r>
              <a:rPr kumimoji="1" lang="ja-JP" altLang="en-US"/>
              <a:t>自己開示は「私もお弁当が好きです」のような、ユーザにシステムの情報を開示する文になり、　質問は「どんなお弁当が好きですか？」のような質問文になる。</a:t>
            </a:r>
            <a:endParaRPr kumimoji="1" lang="en-US" altLang="ja-JP" dirty="0"/>
          </a:p>
        </p:txBody>
      </p:sp>
      <p:sp>
        <p:nvSpPr>
          <p:cNvPr id="4" name="スライド番号プレースホルダー 3"/>
          <p:cNvSpPr>
            <a:spLocks noGrp="1"/>
          </p:cNvSpPr>
          <p:nvPr>
            <p:ph type="sldNum" sz="quarter" idx="5"/>
          </p:nvPr>
        </p:nvSpPr>
        <p:spPr/>
        <p:txBody>
          <a:bodyPr/>
          <a:lstStyle/>
          <a:p>
            <a:fld id="{7D5489D7-4FFC-455B-B915-3CEFB519FBBE}" type="slidenum">
              <a:rPr kumimoji="1" lang="ja-JP" altLang="en-US" smtClean="0"/>
              <a:t>5</a:t>
            </a:fld>
            <a:endParaRPr kumimoji="1" lang="ja-JP" altLang="en-US"/>
          </a:p>
        </p:txBody>
      </p:sp>
    </p:spTree>
    <p:extLst>
      <p:ext uri="{BB962C8B-B14F-4D97-AF65-F5344CB8AC3E}">
        <p14:creationId xmlns:p14="http://schemas.microsoft.com/office/powerpoint/2010/main" val="3877786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a:p>
            <a:r>
              <a:rPr kumimoji="1" lang="ja-JP" altLang="en-US"/>
              <a:t>応答を生成するのに使用する情報と、応答例の組み合わせをいくつか記入した</a:t>
            </a:r>
            <a:r>
              <a:rPr kumimoji="1" lang="en-US" altLang="ja-JP" dirty="0"/>
              <a:t>prompt</a:t>
            </a:r>
            <a:r>
              <a:rPr kumimoji="1" lang="ja-JP" altLang="en-US"/>
              <a:t>と共に、その</a:t>
            </a:r>
            <a:r>
              <a:rPr kumimoji="1" lang="en-US" altLang="ja-JP" dirty="0"/>
              <a:t>prompt</a:t>
            </a:r>
            <a:r>
              <a:rPr kumimoji="1" lang="ja-JP" altLang="en-US"/>
              <a:t>に対応する、実際に応答を生成する場面での情報を</a:t>
            </a:r>
            <a:r>
              <a:rPr kumimoji="1" lang="en-US" altLang="ja-JP" dirty="0"/>
              <a:t>GPT-3</a:t>
            </a:r>
            <a:r>
              <a:rPr kumimoji="1" lang="ja-JP" altLang="en-US"/>
              <a:t>に入力することで応答を生成</a:t>
            </a:r>
          </a:p>
        </p:txBody>
      </p:sp>
      <p:sp>
        <p:nvSpPr>
          <p:cNvPr id="4" name="スライド番号プレースホルダー 3"/>
          <p:cNvSpPr>
            <a:spLocks noGrp="1"/>
          </p:cNvSpPr>
          <p:nvPr>
            <p:ph type="sldNum" sz="quarter" idx="5"/>
          </p:nvPr>
        </p:nvSpPr>
        <p:spPr/>
        <p:txBody>
          <a:bodyPr/>
          <a:lstStyle/>
          <a:p>
            <a:fld id="{7D5489D7-4FFC-455B-B915-3CEFB519FBBE}" type="slidenum">
              <a:rPr kumimoji="1" lang="ja-JP" altLang="en-US" smtClean="0"/>
              <a:t>6</a:t>
            </a:fld>
            <a:endParaRPr kumimoji="1" lang="ja-JP" altLang="en-US"/>
          </a:p>
        </p:txBody>
      </p:sp>
    </p:spTree>
    <p:extLst>
      <p:ext uri="{BB962C8B-B14F-4D97-AF65-F5344CB8AC3E}">
        <p14:creationId xmlns:p14="http://schemas.microsoft.com/office/powerpoint/2010/main" val="27247723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評価用データは実際の傾聴対話における対話記録を使用しており、　人間が応答した箇所を抜き出した。</a:t>
            </a:r>
            <a:endParaRPr kumimoji="1" lang="en-US" altLang="ja-JP" dirty="0"/>
          </a:p>
          <a:p>
            <a:r>
              <a:rPr kumimoji="1" lang="ja-JP" altLang="en-US"/>
              <a:t>その対話データの人間の応答を従来システムの応答、　提案法の詳細要約応答、　提案法の簡易要約応答のそれぞれに置き換えたものと、元の対話データを</a:t>
            </a:r>
            <a:r>
              <a:rPr kumimoji="1" lang="en-US" altLang="ja-JP" dirty="0"/>
              <a:t>50</a:t>
            </a:r>
            <a:r>
              <a:rPr kumimoji="1" lang="ja-JP" altLang="en-US"/>
              <a:t>文脈で用意し、計</a:t>
            </a:r>
            <a:r>
              <a:rPr kumimoji="1" lang="en-US" altLang="ja-JP" dirty="0"/>
              <a:t>200</a:t>
            </a:r>
            <a:r>
              <a:rPr kumimoji="1" lang="ja-JP" altLang="en-US"/>
              <a:t>個の評価用データとした。</a:t>
            </a:r>
          </a:p>
        </p:txBody>
      </p:sp>
      <p:sp>
        <p:nvSpPr>
          <p:cNvPr id="4" name="スライド番号プレースホルダー 3"/>
          <p:cNvSpPr>
            <a:spLocks noGrp="1"/>
          </p:cNvSpPr>
          <p:nvPr>
            <p:ph type="sldNum" sz="quarter" idx="5"/>
          </p:nvPr>
        </p:nvSpPr>
        <p:spPr/>
        <p:txBody>
          <a:bodyPr/>
          <a:lstStyle/>
          <a:p>
            <a:fld id="{7D5489D7-4FFC-455B-B915-3CEFB519FBBE}" type="slidenum">
              <a:rPr kumimoji="1" lang="ja-JP" altLang="en-US" smtClean="0"/>
              <a:t>7</a:t>
            </a:fld>
            <a:endParaRPr kumimoji="1" lang="ja-JP" altLang="en-US"/>
          </a:p>
        </p:txBody>
      </p:sp>
    </p:spTree>
    <p:extLst>
      <p:ext uri="{BB962C8B-B14F-4D97-AF65-F5344CB8AC3E}">
        <p14:creationId xmlns:p14="http://schemas.microsoft.com/office/powerpoint/2010/main" val="39168386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提案システムでは、日本語として不自然な文が生成されることがあり、それによって「自然さ」の項目だけでなく、「理解」や「共感」の項目など、全体の評価が低くなっていると考えた。</a:t>
            </a:r>
          </a:p>
        </p:txBody>
      </p:sp>
      <p:sp>
        <p:nvSpPr>
          <p:cNvPr id="4" name="スライド番号プレースホルダー 3"/>
          <p:cNvSpPr>
            <a:spLocks noGrp="1"/>
          </p:cNvSpPr>
          <p:nvPr>
            <p:ph type="sldNum" sz="quarter" idx="5"/>
          </p:nvPr>
        </p:nvSpPr>
        <p:spPr/>
        <p:txBody>
          <a:bodyPr/>
          <a:lstStyle/>
          <a:p>
            <a:fld id="{7D5489D7-4FFC-455B-B915-3CEFB519FBBE}" type="slidenum">
              <a:rPr kumimoji="1" lang="ja-JP" altLang="en-US" smtClean="0"/>
              <a:t>9</a:t>
            </a:fld>
            <a:endParaRPr kumimoji="1" lang="ja-JP" altLang="en-US"/>
          </a:p>
        </p:txBody>
      </p:sp>
    </p:spTree>
    <p:extLst>
      <p:ext uri="{BB962C8B-B14F-4D97-AF65-F5344CB8AC3E}">
        <p14:creationId xmlns:p14="http://schemas.microsoft.com/office/powerpoint/2010/main" val="4696709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自然な応答のみに注目し、詳細要約応答と従来システムの応答、人間の応答の間で評価結果を比較した。</a:t>
            </a:r>
            <a:endParaRPr kumimoji="1" lang="en-US" altLang="ja-JP" dirty="0"/>
          </a:p>
          <a:p>
            <a:r>
              <a:rPr kumimoji="1" lang="ja-JP" altLang="en-US"/>
              <a:t>自然さの評価が</a:t>
            </a:r>
            <a:r>
              <a:rPr kumimoji="1" lang="en-US" altLang="ja-JP" dirty="0"/>
              <a:t>4.2</a:t>
            </a:r>
            <a:r>
              <a:rPr kumimoji="1" lang="ja-JP" altLang="en-US"/>
              <a:t>を超えたものを自然な応答とし、　そのようなものは</a:t>
            </a:r>
            <a:r>
              <a:rPr kumimoji="1" lang="en-US" altLang="ja-JP" dirty="0"/>
              <a:t>25</a:t>
            </a:r>
            <a:r>
              <a:rPr kumimoji="1" lang="ja-JP" altLang="en-US"/>
              <a:t>文脈で存在した。</a:t>
            </a:r>
          </a:p>
        </p:txBody>
      </p:sp>
      <p:sp>
        <p:nvSpPr>
          <p:cNvPr id="4" name="スライド番号プレースホルダー 3"/>
          <p:cNvSpPr>
            <a:spLocks noGrp="1"/>
          </p:cNvSpPr>
          <p:nvPr>
            <p:ph type="sldNum" sz="quarter" idx="5"/>
          </p:nvPr>
        </p:nvSpPr>
        <p:spPr/>
        <p:txBody>
          <a:bodyPr/>
          <a:lstStyle/>
          <a:p>
            <a:fld id="{7D5489D7-4FFC-455B-B915-3CEFB519FBBE}" type="slidenum">
              <a:rPr kumimoji="1" lang="ja-JP" altLang="en-US" smtClean="0"/>
              <a:t>10</a:t>
            </a:fld>
            <a:endParaRPr kumimoji="1" lang="ja-JP" altLang="en-US"/>
          </a:p>
        </p:txBody>
      </p:sp>
    </p:spTree>
    <p:extLst>
      <p:ext uri="{BB962C8B-B14F-4D97-AF65-F5344CB8AC3E}">
        <p14:creationId xmlns:p14="http://schemas.microsoft.com/office/powerpoint/2010/main" val="42450166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発表した内容は書いたままでいいが、発表で言わなくていい。</a:t>
            </a:r>
            <a:endParaRPr kumimoji="1" lang="en-US" altLang="ja-JP" dirty="0"/>
          </a:p>
          <a:p>
            <a:r>
              <a:rPr kumimoji="1" lang="ja-JP" altLang="en-US"/>
              <a:t>代わりに今後の課題などを追加してそれを言ってもいい。</a:t>
            </a:r>
          </a:p>
        </p:txBody>
      </p:sp>
      <p:sp>
        <p:nvSpPr>
          <p:cNvPr id="4" name="スライド番号プレースホルダー 3"/>
          <p:cNvSpPr>
            <a:spLocks noGrp="1"/>
          </p:cNvSpPr>
          <p:nvPr>
            <p:ph type="sldNum" sz="quarter" idx="5"/>
          </p:nvPr>
        </p:nvSpPr>
        <p:spPr/>
        <p:txBody>
          <a:bodyPr/>
          <a:lstStyle/>
          <a:p>
            <a:fld id="{7D5489D7-4FFC-455B-B915-3CEFB519FBBE}" type="slidenum">
              <a:rPr kumimoji="1" lang="ja-JP" altLang="en-US" smtClean="0"/>
              <a:t>11</a:t>
            </a:fld>
            <a:endParaRPr kumimoji="1" lang="ja-JP" altLang="en-US"/>
          </a:p>
        </p:txBody>
      </p:sp>
    </p:spTree>
    <p:extLst>
      <p:ext uri="{BB962C8B-B14F-4D97-AF65-F5344CB8AC3E}">
        <p14:creationId xmlns:p14="http://schemas.microsoft.com/office/powerpoint/2010/main" val="40158713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タイトル スライド">
    <p:spTree>
      <p:nvGrpSpPr>
        <p:cNvPr id="1" name=""/>
        <p:cNvGrpSpPr/>
        <p:nvPr/>
      </p:nvGrpSpPr>
      <p:grpSpPr>
        <a:xfrm>
          <a:off x="0" y="0"/>
          <a:ext cx="0" cy="0"/>
          <a:chOff x="0" y="0"/>
          <a:chExt cx="0" cy="0"/>
        </a:xfrm>
      </p:grpSpPr>
      <p:sp>
        <p:nvSpPr>
          <p:cNvPr id="8" name="正方形/長方形 7"/>
          <p:cNvSpPr/>
          <p:nvPr userDrawn="1"/>
        </p:nvSpPr>
        <p:spPr>
          <a:xfrm>
            <a:off x="0" y="924694"/>
            <a:ext cx="10160000" cy="200481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dirty="0"/>
          </a:p>
        </p:txBody>
      </p:sp>
      <p:sp>
        <p:nvSpPr>
          <p:cNvPr id="2" name="Title 1"/>
          <p:cNvSpPr>
            <a:spLocks noGrp="1"/>
          </p:cNvSpPr>
          <p:nvPr>
            <p:ph type="ctrTitle"/>
          </p:nvPr>
        </p:nvSpPr>
        <p:spPr>
          <a:xfrm>
            <a:off x="279466" y="985293"/>
            <a:ext cx="9618366" cy="1926637"/>
          </a:xfrm>
          <a:prstGeom prst="rect">
            <a:avLst/>
          </a:prstGeom>
        </p:spPr>
        <p:txBody>
          <a:bodyPr anchor="ctr">
            <a:normAutofit/>
          </a:bodyPr>
          <a:lstStyle>
            <a:lvl1pPr algn="ctr">
              <a:lnSpc>
                <a:spcPct val="100000"/>
              </a:lnSpc>
              <a:defRPr sz="3200" b="0">
                <a:solidFill>
                  <a:schemeClr val="bg1"/>
                </a:solidFill>
                <a:latin typeface="+mj-ea"/>
                <a:ea typeface="+mj-ea"/>
              </a:defRPr>
            </a:lvl1pPr>
          </a:lstStyle>
          <a:p>
            <a:r>
              <a:rPr lang="ja-JP" altLang="en-US" dirty="0"/>
              <a:t>マスター タイトルの書式設定</a:t>
            </a:r>
            <a:endParaRPr lang="en-US" dirty="0"/>
          </a:p>
        </p:txBody>
      </p:sp>
      <p:sp>
        <p:nvSpPr>
          <p:cNvPr id="3" name="Subtitle 2"/>
          <p:cNvSpPr>
            <a:spLocks noGrp="1"/>
          </p:cNvSpPr>
          <p:nvPr>
            <p:ph type="subTitle" idx="1"/>
          </p:nvPr>
        </p:nvSpPr>
        <p:spPr>
          <a:xfrm>
            <a:off x="279465" y="3136448"/>
            <a:ext cx="9618367" cy="1421947"/>
          </a:xfrm>
          <a:prstGeom prst="rect">
            <a:avLst/>
          </a:prstGeom>
        </p:spPr>
        <p:txBody>
          <a:bodyPr anchor="ctr">
            <a:normAutofit/>
          </a:bodyPr>
          <a:lstStyle>
            <a:lvl1pPr marL="0" indent="0" algn="ctr">
              <a:lnSpc>
                <a:spcPct val="100000"/>
              </a:lnSpc>
              <a:buNone/>
              <a:defRPr sz="2400">
                <a:solidFill>
                  <a:schemeClr val="tx1"/>
                </a:solidFill>
                <a:latin typeface="Noto Sans CJK JP Bold" pitchFamily="34" charset="-128"/>
                <a:ea typeface="Noto Sans CJK JP Bold" pitchFamily="34" charset="-128"/>
              </a:defRPr>
            </a:lvl1pPr>
            <a:lvl2pPr marL="507995" indent="0" algn="ctr">
              <a:buNone/>
              <a:defRPr sz="2222"/>
            </a:lvl2pPr>
            <a:lvl3pPr marL="1015990" indent="0" algn="ctr">
              <a:buNone/>
              <a:defRPr sz="2000"/>
            </a:lvl3pPr>
            <a:lvl4pPr marL="1523985" indent="0" algn="ctr">
              <a:buNone/>
              <a:defRPr sz="1778"/>
            </a:lvl4pPr>
            <a:lvl5pPr marL="2031980" indent="0" algn="ctr">
              <a:buNone/>
              <a:defRPr sz="1778"/>
            </a:lvl5pPr>
            <a:lvl6pPr marL="2539975" indent="0" algn="ctr">
              <a:buNone/>
              <a:defRPr sz="1778"/>
            </a:lvl6pPr>
            <a:lvl7pPr marL="3047970" indent="0" algn="ctr">
              <a:buNone/>
              <a:defRPr sz="1778"/>
            </a:lvl7pPr>
            <a:lvl8pPr marL="3555964" indent="0" algn="ctr">
              <a:buNone/>
              <a:defRPr sz="1778"/>
            </a:lvl8pPr>
            <a:lvl9pPr marL="4063959" indent="0" algn="ctr">
              <a:buNone/>
              <a:defRPr sz="1778"/>
            </a:lvl9pPr>
          </a:lstStyle>
          <a:p>
            <a:r>
              <a:rPr lang="ja-JP" altLang="en-US" dirty="0"/>
              <a:t>マスター サブタイトルの書式設定</a:t>
            </a:r>
            <a:endParaRPr lang="en-US" dirty="0"/>
          </a:p>
        </p:txBody>
      </p:sp>
    </p:spTree>
    <p:extLst>
      <p:ext uri="{BB962C8B-B14F-4D97-AF65-F5344CB8AC3E}">
        <p14:creationId xmlns:p14="http://schemas.microsoft.com/office/powerpoint/2010/main" val="27585185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タイトルとコンテンツ">
    <p:spTree>
      <p:nvGrpSpPr>
        <p:cNvPr id="1" name=""/>
        <p:cNvGrpSpPr/>
        <p:nvPr/>
      </p:nvGrpSpPr>
      <p:grpSpPr>
        <a:xfrm>
          <a:off x="0" y="0"/>
          <a:ext cx="0" cy="0"/>
          <a:chOff x="0" y="0"/>
          <a:chExt cx="0" cy="0"/>
        </a:xfrm>
      </p:grpSpPr>
      <p:sp>
        <p:nvSpPr>
          <p:cNvPr id="3" name="正方形/長方形 2"/>
          <p:cNvSpPr/>
          <p:nvPr userDrawn="1"/>
        </p:nvSpPr>
        <p:spPr>
          <a:xfrm>
            <a:off x="0" y="0"/>
            <a:ext cx="10160000" cy="769268"/>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dirty="0">
              <a:latin typeface="+mn-lt"/>
            </a:endParaRPr>
          </a:p>
        </p:txBody>
      </p:sp>
      <p:sp>
        <p:nvSpPr>
          <p:cNvPr id="13" name="コンテンツ プレースホルダー 12"/>
          <p:cNvSpPr>
            <a:spLocks noGrp="1"/>
          </p:cNvSpPr>
          <p:nvPr>
            <p:ph sz="quarter" idx="10"/>
          </p:nvPr>
        </p:nvSpPr>
        <p:spPr>
          <a:xfrm>
            <a:off x="279464" y="877280"/>
            <a:ext cx="9618367" cy="4716524"/>
          </a:xfrm>
          <a:prstGeom prst="rect">
            <a:avLst/>
          </a:prstGeom>
        </p:spPr>
        <p:txBody>
          <a:bodyPr/>
          <a:lstStyle>
            <a:lvl1pPr>
              <a:lnSpc>
                <a:spcPct val="110000"/>
              </a:lnSpc>
              <a:defRPr sz="2800">
                <a:latin typeface="+mn-ea"/>
                <a:ea typeface="+mn-ea"/>
              </a:defRPr>
            </a:lvl1pPr>
            <a:lvl2pPr marL="599994">
              <a:lnSpc>
                <a:spcPct val="110000"/>
              </a:lnSpc>
              <a:defRPr sz="2400">
                <a:latin typeface="+mn-ea"/>
                <a:ea typeface="+mn-ea"/>
              </a:defRPr>
            </a:lvl2pPr>
            <a:lvl3pPr marL="1039990">
              <a:lnSpc>
                <a:spcPct val="110000"/>
              </a:lnSpc>
              <a:defRPr sz="2400">
                <a:latin typeface="+mn-ea"/>
                <a:ea typeface="+mn-ea"/>
              </a:defRPr>
            </a:lvl3pPr>
            <a:lvl4pPr marL="1479985">
              <a:lnSpc>
                <a:spcPct val="110000"/>
              </a:lnSpc>
              <a:defRPr sz="2400">
                <a:latin typeface="+mn-ea"/>
                <a:ea typeface="+mn-ea"/>
              </a:defRPr>
            </a:lvl4pPr>
            <a:lvl5pPr marL="1919981">
              <a:lnSpc>
                <a:spcPct val="110000"/>
              </a:lnSpc>
              <a:defRPr sz="2400">
                <a:latin typeface="+mn-ea"/>
                <a:ea typeface="+mn-ea"/>
              </a:defRPr>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2" name="タイトル 1"/>
          <p:cNvSpPr>
            <a:spLocks noGrp="1"/>
          </p:cNvSpPr>
          <p:nvPr>
            <p:ph type="title"/>
          </p:nvPr>
        </p:nvSpPr>
        <p:spPr>
          <a:xfrm>
            <a:off x="279465" y="136536"/>
            <a:ext cx="9618367" cy="632732"/>
          </a:xfrm>
          <a:prstGeom prst="rect">
            <a:avLst/>
          </a:prstGeom>
        </p:spPr>
        <p:txBody>
          <a:bodyPr tIns="90000">
            <a:normAutofit/>
          </a:bodyPr>
          <a:lstStyle>
            <a:lvl1pPr algn="ctr">
              <a:defRPr sz="3200" b="0">
                <a:solidFill>
                  <a:schemeClr val="bg1"/>
                </a:solidFill>
                <a:latin typeface="+mj-ea"/>
                <a:ea typeface="+mj-ea"/>
              </a:defRPr>
            </a:lvl1pPr>
          </a:lstStyle>
          <a:p>
            <a:r>
              <a:rPr kumimoji="1" lang="ja-JP" altLang="en-US" dirty="0"/>
              <a:t>マスター タイトルの書式設定</a:t>
            </a:r>
          </a:p>
        </p:txBody>
      </p:sp>
      <p:sp>
        <p:nvSpPr>
          <p:cNvPr id="10" name="Slide Number Placeholder 5"/>
          <p:cNvSpPr>
            <a:spLocks noGrp="1"/>
          </p:cNvSpPr>
          <p:nvPr>
            <p:ph type="sldNum" sz="quarter" idx="4"/>
          </p:nvPr>
        </p:nvSpPr>
        <p:spPr>
          <a:xfrm>
            <a:off x="9582000" y="445646"/>
            <a:ext cx="560062" cy="304271"/>
          </a:xfrm>
          <a:prstGeom prst="rect">
            <a:avLst/>
          </a:prstGeom>
        </p:spPr>
        <p:txBody>
          <a:bodyPr anchor="ctr"/>
          <a:lstStyle>
            <a:lvl1pPr algn="ctr">
              <a:defRPr sz="2000">
                <a:solidFill>
                  <a:schemeClr val="bg1"/>
                </a:solidFill>
                <a:latin typeface="+mn-lt"/>
              </a:defRPr>
            </a:lvl1pPr>
          </a:lstStyle>
          <a:p>
            <a:fld id="{ACE43E3F-3E7B-456F-BA38-FE6070B37C56}" type="slidenum">
              <a:rPr lang="ja-JP" altLang="en-US" smtClean="0"/>
              <a:pPr/>
              <a:t>‹#›</a:t>
            </a:fld>
            <a:endParaRPr lang="ja-JP" altLang="en-US" dirty="0"/>
          </a:p>
        </p:txBody>
      </p:sp>
    </p:spTree>
    <p:extLst>
      <p:ext uri="{BB962C8B-B14F-4D97-AF65-F5344CB8AC3E}">
        <p14:creationId xmlns:p14="http://schemas.microsoft.com/office/powerpoint/2010/main" val="20864190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_タイトル スライド">
    <p:spTree>
      <p:nvGrpSpPr>
        <p:cNvPr id="1" name=""/>
        <p:cNvGrpSpPr/>
        <p:nvPr/>
      </p:nvGrpSpPr>
      <p:grpSpPr>
        <a:xfrm>
          <a:off x="0" y="0"/>
          <a:ext cx="0" cy="0"/>
          <a:chOff x="0" y="0"/>
          <a:chExt cx="0" cy="0"/>
        </a:xfrm>
      </p:grpSpPr>
      <p:sp>
        <p:nvSpPr>
          <p:cNvPr id="8" name="正方形/長方形 7"/>
          <p:cNvSpPr/>
          <p:nvPr userDrawn="1"/>
        </p:nvSpPr>
        <p:spPr>
          <a:xfrm>
            <a:off x="0" y="924694"/>
            <a:ext cx="10160000" cy="2004815"/>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dirty="0"/>
          </a:p>
        </p:txBody>
      </p:sp>
      <p:sp>
        <p:nvSpPr>
          <p:cNvPr id="2" name="Title 1"/>
          <p:cNvSpPr>
            <a:spLocks noGrp="1"/>
          </p:cNvSpPr>
          <p:nvPr>
            <p:ph type="ctrTitle"/>
          </p:nvPr>
        </p:nvSpPr>
        <p:spPr>
          <a:xfrm>
            <a:off x="279466" y="985293"/>
            <a:ext cx="9618366" cy="1926637"/>
          </a:xfrm>
          <a:prstGeom prst="rect">
            <a:avLst/>
          </a:prstGeom>
        </p:spPr>
        <p:txBody>
          <a:bodyPr anchor="ctr">
            <a:normAutofit/>
          </a:bodyPr>
          <a:lstStyle>
            <a:lvl1pPr algn="ctr">
              <a:lnSpc>
                <a:spcPct val="100000"/>
              </a:lnSpc>
              <a:defRPr sz="3200" b="0">
                <a:solidFill>
                  <a:schemeClr val="bg1"/>
                </a:solidFill>
                <a:latin typeface="+mj-ea"/>
                <a:ea typeface="+mj-ea"/>
              </a:defRPr>
            </a:lvl1pPr>
          </a:lstStyle>
          <a:p>
            <a:r>
              <a:rPr lang="ja-JP" altLang="en-US" dirty="0"/>
              <a:t>マスター タイトルの書式設定</a:t>
            </a:r>
            <a:endParaRPr lang="en-US" dirty="0"/>
          </a:p>
        </p:txBody>
      </p:sp>
      <p:sp>
        <p:nvSpPr>
          <p:cNvPr id="3" name="Subtitle 2"/>
          <p:cNvSpPr>
            <a:spLocks noGrp="1"/>
          </p:cNvSpPr>
          <p:nvPr>
            <p:ph type="subTitle" idx="1"/>
          </p:nvPr>
        </p:nvSpPr>
        <p:spPr>
          <a:xfrm>
            <a:off x="279465" y="3136448"/>
            <a:ext cx="9618367" cy="1421947"/>
          </a:xfrm>
          <a:prstGeom prst="rect">
            <a:avLst/>
          </a:prstGeom>
        </p:spPr>
        <p:txBody>
          <a:bodyPr anchor="ctr">
            <a:normAutofit/>
          </a:bodyPr>
          <a:lstStyle>
            <a:lvl1pPr marL="0" indent="0" algn="ctr">
              <a:lnSpc>
                <a:spcPct val="100000"/>
              </a:lnSpc>
              <a:buNone/>
              <a:defRPr sz="2400">
                <a:solidFill>
                  <a:schemeClr val="tx1"/>
                </a:solidFill>
                <a:latin typeface="Noto Sans CJK JP Bold" pitchFamily="34" charset="-128"/>
                <a:ea typeface="Noto Sans CJK JP Bold" pitchFamily="34" charset="-128"/>
              </a:defRPr>
            </a:lvl1pPr>
            <a:lvl2pPr marL="507995" indent="0" algn="ctr">
              <a:buNone/>
              <a:defRPr sz="2222"/>
            </a:lvl2pPr>
            <a:lvl3pPr marL="1015990" indent="0" algn="ctr">
              <a:buNone/>
              <a:defRPr sz="2000"/>
            </a:lvl3pPr>
            <a:lvl4pPr marL="1523985" indent="0" algn="ctr">
              <a:buNone/>
              <a:defRPr sz="1778"/>
            </a:lvl4pPr>
            <a:lvl5pPr marL="2031980" indent="0" algn="ctr">
              <a:buNone/>
              <a:defRPr sz="1778"/>
            </a:lvl5pPr>
            <a:lvl6pPr marL="2539975" indent="0" algn="ctr">
              <a:buNone/>
              <a:defRPr sz="1778"/>
            </a:lvl6pPr>
            <a:lvl7pPr marL="3047970" indent="0" algn="ctr">
              <a:buNone/>
              <a:defRPr sz="1778"/>
            </a:lvl7pPr>
            <a:lvl8pPr marL="3555964" indent="0" algn="ctr">
              <a:buNone/>
              <a:defRPr sz="1778"/>
            </a:lvl8pPr>
            <a:lvl9pPr marL="4063959" indent="0" algn="ctr">
              <a:buNone/>
              <a:defRPr sz="1778"/>
            </a:lvl9pPr>
          </a:lstStyle>
          <a:p>
            <a:r>
              <a:rPr lang="ja-JP" altLang="en-US" dirty="0"/>
              <a:t>マスター サブタイトルの書式設定</a:t>
            </a:r>
            <a:endParaRPr lang="en-US" dirty="0"/>
          </a:p>
        </p:txBody>
      </p:sp>
    </p:spTree>
    <p:extLst>
      <p:ext uri="{BB962C8B-B14F-4D97-AF65-F5344CB8AC3E}">
        <p14:creationId xmlns:p14="http://schemas.microsoft.com/office/powerpoint/2010/main" val="7927311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_タイトルとコンテンツ">
    <p:spTree>
      <p:nvGrpSpPr>
        <p:cNvPr id="1" name=""/>
        <p:cNvGrpSpPr/>
        <p:nvPr/>
      </p:nvGrpSpPr>
      <p:grpSpPr>
        <a:xfrm>
          <a:off x="0" y="0"/>
          <a:ext cx="0" cy="0"/>
          <a:chOff x="0" y="0"/>
          <a:chExt cx="0" cy="0"/>
        </a:xfrm>
      </p:grpSpPr>
      <p:sp>
        <p:nvSpPr>
          <p:cNvPr id="3" name="正方形/長方形 2"/>
          <p:cNvSpPr/>
          <p:nvPr userDrawn="1"/>
        </p:nvSpPr>
        <p:spPr>
          <a:xfrm>
            <a:off x="0" y="0"/>
            <a:ext cx="10160000" cy="769268"/>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dirty="0">
              <a:latin typeface="+mn-lt"/>
            </a:endParaRPr>
          </a:p>
        </p:txBody>
      </p:sp>
      <p:sp>
        <p:nvSpPr>
          <p:cNvPr id="13" name="コンテンツ プレースホルダー 12"/>
          <p:cNvSpPr>
            <a:spLocks noGrp="1"/>
          </p:cNvSpPr>
          <p:nvPr>
            <p:ph sz="quarter" idx="10"/>
          </p:nvPr>
        </p:nvSpPr>
        <p:spPr>
          <a:xfrm>
            <a:off x="279464" y="877280"/>
            <a:ext cx="9618367" cy="4716524"/>
          </a:xfrm>
          <a:prstGeom prst="rect">
            <a:avLst/>
          </a:prstGeom>
        </p:spPr>
        <p:txBody>
          <a:bodyPr/>
          <a:lstStyle>
            <a:lvl1pPr>
              <a:lnSpc>
                <a:spcPct val="110000"/>
              </a:lnSpc>
              <a:defRPr sz="2800">
                <a:latin typeface="+mn-ea"/>
                <a:ea typeface="+mn-ea"/>
              </a:defRPr>
            </a:lvl1pPr>
            <a:lvl2pPr marL="599994">
              <a:lnSpc>
                <a:spcPct val="110000"/>
              </a:lnSpc>
              <a:defRPr sz="2400">
                <a:latin typeface="+mn-ea"/>
                <a:ea typeface="+mn-ea"/>
              </a:defRPr>
            </a:lvl2pPr>
            <a:lvl3pPr marL="1039990">
              <a:lnSpc>
                <a:spcPct val="110000"/>
              </a:lnSpc>
              <a:defRPr sz="2400">
                <a:latin typeface="+mn-ea"/>
                <a:ea typeface="+mn-ea"/>
              </a:defRPr>
            </a:lvl3pPr>
            <a:lvl4pPr marL="1479985">
              <a:lnSpc>
                <a:spcPct val="110000"/>
              </a:lnSpc>
              <a:defRPr sz="2400">
                <a:latin typeface="+mn-ea"/>
                <a:ea typeface="+mn-ea"/>
              </a:defRPr>
            </a:lvl4pPr>
            <a:lvl5pPr marL="1919981">
              <a:lnSpc>
                <a:spcPct val="110000"/>
              </a:lnSpc>
              <a:defRPr sz="2400">
                <a:latin typeface="+mn-ea"/>
                <a:ea typeface="+mn-ea"/>
              </a:defRPr>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2" name="タイトル 1"/>
          <p:cNvSpPr>
            <a:spLocks noGrp="1"/>
          </p:cNvSpPr>
          <p:nvPr>
            <p:ph type="title"/>
          </p:nvPr>
        </p:nvSpPr>
        <p:spPr>
          <a:xfrm>
            <a:off x="279465" y="136536"/>
            <a:ext cx="9618367" cy="632732"/>
          </a:xfrm>
          <a:prstGeom prst="rect">
            <a:avLst/>
          </a:prstGeom>
        </p:spPr>
        <p:txBody>
          <a:bodyPr tIns="90000">
            <a:normAutofit/>
          </a:bodyPr>
          <a:lstStyle>
            <a:lvl1pPr algn="ctr">
              <a:defRPr sz="3200" b="0">
                <a:solidFill>
                  <a:schemeClr val="bg1"/>
                </a:solidFill>
                <a:latin typeface="+mj-ea"/>
                <a:ea typeface="+mj-ea"/>
              </a:defRPr>
            </a:lvl1pPr>
          </a:lstStyle>
          <a:p>
            <a:r>
              <a:rPr kumimoji="1" lang="ja-JP" altLang="en-US" dirty="0"/>
              <a:t>マスター タイトルの書式設定</a:t>
            </a:r>
          </a:p>
        </p:txBody>
      </p:sp>
      <p:sp>
        <p:nvSpPr>
          <p:cNvPr id="10" name="Slide Number Placeholder 5"/>
          <p:cNvSpPr>
            <a:spLocks noGrp="1"/>
          </p:cNvSpPr>
          <p:nvPr>
            <p:ph type="sldNum" sz="quarter" idx="4"/>
          </p:nvPr>
        </p:nvSpPr>
        <p:spPr>
          <a:xfrm>
            <a:off x="9582000" y="445646"/>
            <a:ext cx="560062" cy="304271"/>
          </a:xfrm>
          <a:prstGeom prst="rect">
            <a:avLst/>
          </a:prstGeom>
        </p:spPr>
        <p:txBody>
          <a:bodyPr anchor="ctr"/>
          <a:lstStyle>
            <a:lvl1pPr algn="ctr">
              <a:defRPr sz="2000">
                <a:solidFill>
                  <a:schemeClr val="bg1"/>
                </a:solidFill>
                <a:latin typeface="+mn-lt"/>
              </a:defRPr>
            </a:lvl1pPr>
          </a:lstStyle>
          <a:p>
            <a:fld id="{ACE43E3F-3E7B-456F-BA38-FE6070B37C56}" type="slidenum">
              <a:rPr lang="ja-JP" altLang="en-US" smtClean="0"/>
              <a:pPr/>
              <a:t>‹#›</a:t>
            </a:fld>
            <a:endParaRPr lang="ja-JP" altLang="en-US" dirty="0"/>
          </a:p>
        </p:txBody>
      </p:sp>
    </p:spTree>
    <p:extLst>
      <p:ext uri="{BB962C8B-B14F-4D97-AF65-F5344CB8AC3E}">
        <p14:creationId xmlns:p14="http://schemas.microsoft.com/office/powerpoint/2010/main" val="31466920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1_タイトル スライド">
    <p:spTree>
      <p:nvGrpSpPr>
        <p:cNvPr id="1" name=""/>
        <p:cNvGrpSpPr/>
        <p:nvPr/>
      </p:nvGrpSpPr>
      <p:grpSpPr>
        <a:xfrm>
          <a:off x="0" y="0"/>
          <a:ext cx="0" cy="0"/>
          <a:chOff x="0" y="0"/>
          <a:chExt cx="0" cy="0"/>
        </a:xfrm>
      </p:grpSpPr>
      <p:sp>
        <p:nvSpPr>
          <p:cNvPr id="8" name="正方形/長方形 7"/>
          <p:cNvSpPr/>
          <p:nvPr/>
        </p:nvSpPr>
        <p:spPr>
          <a:xfrm>
            <a:off x="0" y="924694"/>
            <a:ext cx="10160000" cy="200481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dirty="0"/>
          </a:p>
        </p:txBody>
      </p:sp>
      <p:sp>
        <p:nvSpPr>
          <p:cNvPr id="2" name="Title 1"/>
          <p:cNvSpPr>
            <a:spLocks noGrp="1"/>
          </p:cNvSpPr>
          <p:nvPr>
            <p:ph type="ctrTitle"/>
          </p:nvPr>
        </p:nvSpPr>
        <p:spPr>
          <a:xfrm>
            <a:off x="279466" y="985293"/>
            <a:ext cx="9618366" cy="1926637"/>
          </a:xfrm>
          <a:prstGeom prst="rect">
            <a:avLst/>
          </a:prstGeom>
        </p:spPr>
        <p:txBody>
          <a:bodyPr anchor="ctr">
            <a:normAutofit/>
          </a:bodyPr>
          <a:lstStyle>
            <a:lvl1pPr algn="ctr">
              <a:lnSpc>
                <a:spcPct val="100000"/>
              </a:lnSpc>
              <a:defRPr sz="3200" b="0">
                <a:solidFill>
                  <a:schemeClr val="bg1"/>
                </a:solidFill>
                <a:latin typeface="+mj-ea"/>
                <a:ea typeface="+mj-ea"/>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279465" y="3136448"/>
            <a:ext cx="9618367" cy="1421947"/>
          </a:xfrm>
          <a:prstGeom prst="rect">
            <a:avLst/>
          </a:prstGeom>
        </p:spPr>
        <p:txBody>
          <a:bodyPr anchor="ctr">
            <a:normAutofit/>
          </a:bodyPr>
          <a:lstStyle>
            <a:lvl1pPr marL="0" indent="0" algn="ctr">
              <a:lnSpc>
                <a:spcPct val="100000"/>
              </a:lnSpc>
              <a:buNone/>
              <a:defRPr sz="2400">
                <a:solidFill>
                  <a:schemeClr val="tx1"/>
                </a:solidFill>
                <a:latin typeface="Noto Sans CJK JP Bold" pitchFamily="34" charset="-128"/>
                <a:ea typeface="Noto Sans CJK JP Bold" pitchFamily="34" charset="-128"/>
              </a:defRPr>
            </a:lvl1pPr>
            <a:lvl2pPr marL="507995" indent="0" algn="ctr">
              <a:buNone/>
              <a:defRPr sz="2222"/>
            </a:lvl2pPr>
            <a:lvl3pPr marL="1015990" indent="0" algn="ctr">
              <a:buNone/>
              <a:defRPr sz="2000"/>
            </a:lvl3pPr>
            <a:lvl4pPr marL="1523985" indent="0" algn="ctr">
              <a:buNone/>
              <a:defRPr sz="1778"/>
            </a:lvl4pPr>
            <a:lvl5pPr marL="2031980" indent="0" algn="ctr">
              <a:buNone/>
              <a:defRPr sz="1778"/>
            </a:lvl5pPr>
            <a:lvl6pPr marL="2539975" indent="0" algn="ctr">
              <a:buNone/>
              <a:defRPr sz="1778"/>
            </a:lvl6pPr>
            <a:lvl7pPr marL="3047970" indent="0" algn="ctr">
              <a:buNone/>
              <a:defRPr sz="1778"/>
            </a:lvl7pPr>
            <a:lvl8pPr marL="3555964" indent="0" algn="ctr">
              <a:buNone/>
              <a:defRPr sz="1778"/>
            </a:lvl8pPr>
            <a:lvl9pPr marL="4063959" indent="0" algn="ctr">
              <a:buNone/>
              <a:defRPr sz="1778"/>
            </a:lvl9pPr>
          </a:lstStyle>
          <a:p>
            <a:r>
              <a:rPr lang="ja-JP" altLang="en-US"/>
              <a:t>マスター サブタイトルの書式設定</a:t>
            </a:r>
            <a:endParaRPr lang="en-US" dirty="0"/>
          </a:p>
        </p:txBody>
      </p:sp>
      <p:sp>
        <p:nvSpPr>
          <p:cNvPr id="5" name="正方形/長方形 4"/>
          <p:cNvSpPr/>
          <p:nvPr userDrawn="1"/>
        </p:nvSpPr>
        <p:spPr>
          <a:xfrm>
            <a:off x="0" y="924694"/>
            <a:ext cx="10160000" cy="200481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タイトルとコンテンツ">
    <p:spTree>
      <p:nvGrpSpPr>
        <p:cNvPr id="1" name=""/>
        <p:cNvGrpSpPr/>
        <p:nvPr/>
      </p:nvGrpSpPr>
      <p:grpSpPr>
        <a:xfrm>
          <a:off x="0" y="0"/>
          <a:ext cx="0" cy="0"/>
          <a:chOff x="0" y="0"/>
          <a:chExt cx="0" cy="0"/>
        </a:xfrm>
      </p:grpSpPr>
      <p:sp>
        <p:nvSpPr>
          <p:cNvPr id="3" name="正方形/長方形 2"/>
          <p:cNvSpPr/>
          <p:nvPr/>
        </p:nvSpPr>
        <p:spPr>
          <a:xfrm>
            <a:off x="0" y="0"/>
            <a:ext cx="10160000" cy="7692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dirty="0">
              <a:latin typeface="+mn-lt"/>
            </a:endParaRPr>
          </a:p>
        </p:txBody>
      </p:sp>
      <p:sp>
        <p:nvSpPr>
          <p:cNvPr id="13" name="コンテンツ プレースホルダー 12"/>
          <p:cNvSpPr>
            <a:spLocks noGrp="1"/>
          </p:cNvSpPr>
          <p:nvPr>
            <p:ph sz="quarter" idx="10"/>
          </p:nvPr>
        </p:nvSpPr>
        <p:spPr>
          <a:xfrm>
            <a:off x="279464" y="877280"/>
            <a:ext cx="9618367" cy="4716524"/>
          </a:xfrm>
          <a:prstGeom prst="rect">
            <a:avLst/>
          </a:prstGeom>
        </p:spPr>
        <p:txBody>
          <a:bodyPr/>
          <a:lstStyle>
            <a:lvl1pPr>
              <a:lnSpc>
                <a:spcPct val="110000"/>
              </a:lnSpc>
              <a:defRPr sz="2800">
                <a:latin typeface="+mn-ea"/>
                <a:ea typeface="+mn-ea"/>
              </a:defRPr>
            </a:lvl1pPr>
            <a:lvl2pPr marL="599994">
              <a:lnSpc>
                <a:spcPct val="110000"/>
              </a:lnSpc>
              <a:defRPr sz="2400">
                <a:latin typeface="+mn-ea"/>
                <a:ea typeface="+mn-ea"/>
              </a:defRPr>
            </a:lvl2pPr>
            <a:lvl3pPr marL="1039990">
              <a:lnSpc>
                <a:spcPct val="110000"/>
              </a:lnSpc>
              <a:defRPr sz="2400">
                <a:latin typeface="+mn-ea"/>
                <a:ea typeface="+mn-ea"/>
              </a:defRPr>
            </a:lvl3pPr>
            <a:lvl4pPr marL="1479985">
              <a:lnSpc>
                <a:spcPct val="110000"/>
              </a:lnSpc>
              <a:defRPr sz="2400">
                <a:latin typeface="+mn-ea"/>
                <a:ea typeface="+mn-ea"/>
              </a:defRPr>
            </a:lvl4pPr>
            <a:lvl5pPr marL="1919981">
              <a:lnSpc>
                <a:spcPct val="110000"/>
              </a:lnSpc>
              <a:defRPr sz="2400">
                <a:latin typeface="+mn-ea"/>
                <a:ea typeface="+mn-ea"/>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ltLang="en-US" dirty="0"/>
          </a:p>
        </p:txBody>
      </p:sp>
      <p:sp>
        <p:nvSpPr>
          <p:cNvPr id="2" name="タイトル 1"/>
          <p:cNvSpPr>
            <a:spLocks noGrp="1"/>
          </p:cNvSpPr>
          <p:nvPr>
            <p:ph type="title"/>
          </p:nvPr>
        </p:nvSpPr>
        <p:spPr>
          <a:xfrm>
            <a:off x="279465" y="136536"/>
            <a:ext cx="9618367" cy="632732"/>
          </a:xfrm>
          <a:prstGeom prst="rect">
            <a:avLst/>
          </a:prstGeom>
        </p:spPr>
        <p:txBody>
          <a:bodyPr tIns="90000">
            <a:normAutofit/>
          </a:bodyPr>
          <a:lstStyle>
            <a:lvl1pPr algn="ctr">
              <a:defRPr sz="3200" b="0">
                <a:solidFill>
                  <a:schemeClr val="bg1"/>
                </a:solidFill>
                <a:latin typeface="+mj-ea"/>
                <a:ea typeface="+mj-ea"/>
              </a:defRPr>
            </a:lvl1pPr>
          </a:lstStyle>
          <a:p>
            <a:r>
              <a:rPr kumimoji="1" lang="ja-JP" altLang="en-US"/>
              <a:t>マスター タイトルの書式設定</a:t>
            </a:r>
            <a:endParaRPr kumimoji="1" lang="ja-JP" altLang="en-US" dirty="0"/>
          </a:p>
        </p:txBody>
      </p:sp>
      <p:sp>
        <p:nvSpPr>
          <p:cNvPr id="10" name="Slide Number Placeholder 5"/>
          <p:cNvSpPr>
            <a:spLocks noGrp="1"/>
          </p:cNvSpPr>
          <p:nvPr>
            <p:ph type="sldNum" sz="quarter" idx="4"/>
          </p:nvPr>
        </p:nvSpPr>
        <p:spPr>
          <a:xfrm>
            <a:off x="9582000" y="445646"/>
            <a:ext cx="560062" cy="304271"/>
          </a:xfrm>
          <a:prstGeom prst="rect">
            <a:avLst/>
          </a:prstGeom>
        </p:spPr>
        <p:txBody>
          <a:bodyPr anchor="ctr"/>
          <a:lstStyle>
            <a:lvl1pPr algn="ctr">
              <a:defRPr sz="2000">
                <a:solidFill>
                  <a:schemeClr val="bg1"/>
                </a:solidFill>
                <a:latin typeface="+mn-lt"/>
              </a:defRPr>
            </a:lvl1pPr>
          </a:lstStyle>
          <a:p>
            <a:fld id="{ACE43E3F-3E7B-456F-BA38-FE6070B37C56}" type="slidenum">
              <a:rPr lang="ja-JP" altLang="en-US" smtClean="0"/>
              <a:pPr/>
              <a:t>‹#›</a:t>
            </a:fld>
            <a:endParaRPr lang="ja-JP" altLang="en-US" dirty="0"/>
          </a:p>
        </p:txBody>
      </p:sp>
      <p:sp>
        <p:nvSpPr>
          <p:cNvPr id="6" name="正方形/長方形 5"/>
          <p:cNvSpPr/>
          <p:nvPr userDrawn="1"/>
        </p:nvSpPr>
        <p:spPr>
          <a:xfrm>
            <a:off x="0" y="0"/>
            <a:ext cx="10160000" cy="7692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dirty="0">
              <a:latin typeface="+mn-lt"/>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8" name="正方形/長方形 7"/>
          <p:cNvSpPr/>
          <p:nvPr/>
        </p:nvSpPr>
        <p:spPr>
          <a:xfrm>
            <a:off x="0" y="924694"/>
            <a:ext cx="10160000" cy="2004815"/>
          </a:xfrm>
          <a:prstGeom prst="rect">
            <a:avLst/>
          </a:prstGeom>
          <a:solidFill>
            <a:srgbClr val="934B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dirty="0"/>
          </a:p>
        </p:txBody>
      </p:sp>
      <p:sp>
        <p:nvSpPr>
          <p:cNvPr id="2" name="Title 1"/>
          <p:cNvSpPr>
            <a:spLocks noGrp="1"/>
          </p:cNvSpPr>
          <p:nvPr>
            <p:ph type="ctrTitle"/>
          </p:nvPr>
        </p:nvSpPr>
        <p:spPr>
          <a:xfrm>
            <a:off x="279466" y="985293"/>
            <a:ext cx="9618366" cy="1926637"/>
          </a:xfrm>
          <a:prstGeom prst="rect">
            <a:avLst/>
          </a:prstGeom>
        </p:spPr>
        <p:txBody>
          <a:bodyPr anchor="ctr">
            <a:normAutofit/>
          </a:bodyPr>
          <a:lstStyle>
            <a:lvl1pPr algn="ctr">
              <a:lnSpc>
                <a:spcPct val="100000"/>
              </a:lnSpc>
              <a:defRPr sz="3200" b="0">
                <a:solidFill>
                  <a:schemeClr val="bg1"/>
                </a:solidFill>
                <a:latin typeface="+mj-ea"/>
                <a:ea typeface="+mj-ea"/>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279465" y="3136448"/>
            <a:ext cx="9618367" cy="1421947"/>
          </a:xfrm>
          <a:prstGeom prst="rect">
            <a:avLst/>
          </a:prstGeom>
        </p:spPr>
        <p:txBody>
          <a:bodyPr anchor="ctr">
            <a:normAutofit/>
          </a:bodyPr>
          <a:lstStyle>
            <a:lvl1pPr marL="0" indent="0" algn="ctr">
              <a:lnSpc>
                <a:spcPct val="100000"/>
              </a:lnSpc>
              <a:buNone/>
              <a:defRPr sz="2400">
                <a:solidFill>
                  <a:schemeClr val="tx1"/>
                </a:solidFill>
                <a:latin typeface="Noto Sans CJK JP Bold" pitchFamily="34" charset="-128"/>
                <a:ea typeface="Noto Sans CJK JP Bold" pitchFamily="34" charset="-128"/>
              </a:defRPr>
            </a:lvl1pPr>
            <a:lvl2pPr marL="507995" indent="0" algn="ctr">
              <a:buNone/>
              <a:defRPr sz="2222"/>
            </a:lvl2pPr>
            <a:lvl3pPr marL="1015990" indent="0" algn="ctr">
              <a:buNone/>
              <a:defRPr sz="2000"/>
            </a:lvl3pPr>
            <a:lvl4pPr marL="1523985" indent="0" algn="ctr">
              <a:buNone/>
              <a:defRPr sz="1778"/>
            </a:lvl4pPr>
            <a:lvl5pPr marL="2031980" indent="0" algn="ctr">
              <a:buNone/>
              <a:defRPr sz="1778"/>
            </a:lvl5pPr>
            <a:lvl6pPr marL="2539975" indent="0" algn="ctr">
              <a:buNone/>
              <a:defRPr sz="1778"/>
            </a:lvl6pPr>
            <a:lvl7pPr marL="3047970" indent="0" algn="ctr">
              <a:buNone/>
              <a:defRPr sz="1778"/>
            </a:lvl7pPr>
            <a:lvl8pPr marL="3555964" indent="0" algn="ctr">
              <a:buNone/>
              <a:defRPr sz="1778"/>
            </a:lvl8pPr>
            <a:lvl9pPr marL="4063959" indent="0" algn="ctr">
              <a:buNone/>
              <a:defRPr sz="1778"/>
            </a:lvl9pPr>
          </a:lstStyle>
          <a:p>
            <a:r>
              <a:rPr lang="ja-JP" altLang="en-US"/>
              <a:t>マスター サブタイトルの書式設定</a:t>
            </a:r>
            <a:endParaRPr lang="en-US" dirty="0"/>
          </a:p>
        </p:txBody>
      </p:sp>
      <p:sp>
        <p:nvSpPr>
          <p:cNvPr id="5" name="正方形/長方形 4"/>
          <p:cNvSpPr/>
          <p:nvPr userDrawn="1"/>
        </p:nvSpPr>
        <p:spPr>
          <a:xfrm>
            <a:off x="0" y="924694"/>
            <a:ext cx="10160000" cy="2004815"/>
          </a:xfrm>
          <a:prstGeom prst="rect">
            <a:avLst/>
          </a:prstGeom>
          <a:solidFill>
            <a:srgbClr val="934B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タイトルとコンテンツ">
    <p:spTree>
      <p:nvGrpSpPr>
        <p:cNvPr id="1" name=""/>
        <p:cNvGrpSpPr/>
        <p:nvPr/>
      </p:nvGrpSpPr>
      <p:grpSpPr>
        <a:xfrm>
          <a:off x="0" y="0"/>
          <a:ext cx="0" cy="0"/>
          <a:chOff x="0" y="0"/>
          <a:chExt cx="0" cy="0"/>
        </a:xfrm>
      </p:grpSpPr>
      <p:sp>
        <p:nvSpPr>
          <p:cNvPr id="3" name="正方形/長方形 2"/>
          <p:cNvSpPr/>
          <p:nvPr/>
        </p:nvSpPr>
        <p:spPr>
          <a:xfrm>
            <a:off x="0" y="0"/>
            <a:ext cx="10160000" cy="769268"/>
          </a:xfrm>
          <a:prstGeom prst="rect">
            <a:avLst/>
          </a:prstGeom>
          <a:solidFill>
            <a:srgbClr val="934B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dirty="0">
              <a:latin typeface="+mn-lt"/>
            </a:endParaRPr>
          </a:p>
        </p:txBody>
      </p:sp>
      <p:sp>
        <p:nvSpPr>
          <p:cNvPr id="13" name="コンテンツ プレースホルダー 12"/>
          <p:cNvSpPr>
            <a:spLocks noGrp="1"/>
          </p:cNvSpPr>
          <p:nvPr>
            <p:ph sz="quarter" idx="10"/>
          </p:nvPr>
        </p:nvSpPr>
        <p:spPr>
          <a:xfrm>
            <a:off x="279464" y="877280"/>
            <a:ext cx="9618367" cy="4716524"/>
          </a:xfrm>
          <a:prstGeom prst="rect">
            <a:avLst/>
          </a:prstGeom>
        </p:spPr>
        <p:txBody>
          <a:bodyPr/>
          <a:lstStyle>
            <a:lvl1pPr>
              <a:lnSpc>
                <a:spcPct val="110000"/>
              </a:lnSpc>
              <a:defRPr sz="2800">
                <a:latin typeface="+mn-ea"/>
                <a:ea typeface="+mn-ea"/>
              </a:defRPr>
            </a:lvl1pPr>
            <a:lvl2pPr marL="599994">
              <a:lnSpc>
                <a:spcPct val="110000"/>
              </a:lnSpc>
              <a:defRPr sz="2400">
                <a:latin typeface="+mn-ea"/>
                <a:ea typeface="+mn-ea"/>
              </a:defRPr>
            </a:lvl2pPr>
            <a:lvl3pPr marL="1039990">
              <a:lnSpc>
                <a:spcPct val="110000"/>
              </a:lnSpc>
              <a:defRPr sz="2400">
                <a:latin typeface="+mn-ea"/>
                <a:ea typeface="+mn-ea"/>
              </a:defRPr>
            </a:lvl3pPr>
            <a:lvl4pPr marL="1479985">
              <a:lnSpc>
                <a:spcPct val="110000"/>
              </a:lnSpc>
              <a:defRPr sz="2400">
                <a:latin typeface="+mn-ea"/>
                <a:ea typeface="+mn-ea"/>
              </a:defRPr>
            </a:lvl4pPr>
            <a:lvl5pPr marL="1919981">
              <a:lnSpc>
                <a:spcPct val="110000"/>
              </a:lnSpc>
              <a:defRPr sz="2400">
                <a:latin typeface="+mn-ea"/>
                <a:ea typeface="+mn-ea"/>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ltLang="en-US" dirty="0"/>
          </a:p>
        </p:txBody>
      </p:sp>
      <p:sp>
        <p:nvSpPr>
          <p:cNvPr id="2" name="タイトル 1"/>
          <p:cNvSpPr>
            <a:spLocks noGrp="1"/>
          </p:cNvSpPr>
          <p:nvPr>
            <p:ph type="title"/>
          </p:nvPr>
        </p:nvSpPr>
        <p:spPr>
          <a:xfrm>
            <a:off x="279465" y="136536"/>
            <a:ext cx="9618367" cy="632732"/>
          </a:xfrm>
          <a:prstGeom prst="rect">
            <a:avLst/>
          </a:prstGeom>
        </p:spPr>
        <p:txBody>
          <a:bodyPr tIns="90000">
            <a:normAutofit/>
          </a:bodyPr>
          <a:lstStyle>
            <a:lvl1pPr algn="ctr">
              <a:defRPr sz="3200" b="0">
                <a:solidFill>
                  <a:schemeClr val="bg1"/>
                </a:solidFill>
                <a:latin typeface="+mj-ea"/>
                <a:ea typeface="+mj-ea"/>
              </a:defRPr>
            </a:lvl1pPr>
          </a:lstStyle>
          <a:p>
            <a:r>
              <a:rPr kumimoji="1" lang="ja-JP" altLang="en-US"/>
              <a:t>マスター タイトルの書式設定</a:t>
            </a:r>
            <a:endParaRPr kumimoji="1" lang="ja-JP" altLang="en-US" dirty="0"/>
          </a:p>
        </p:txBody>
      </p:sp>
      <p:sp>
        <p:nvSpPr>
          <p:cNvPr id="10" name="Slide Number Placeholder 5"/>
          <p:cNvSpPr>
            <a:spLocks noGrp="1"/>
          </p:cNvSpPr>
          <p:nvPr>
            <p:ph type="sldNum" sz="quarter" idx="4"/>
          </p:nvPr>
        </p:nvSpPr>
        <p:spPr>
          <a:xfrm>
            <a:off x="9582000" y="445646"/>
            <a:ext cx="560062" cy="304271"/>
          </a:xfrm>
          <a:prstGeom prst="rect">
            <a:avLst/>
          </a:prstGeom>
        </p:spPr>
        <p:txBody>
          <a:bodyPr anchor="ctr"/>
          <a:lstStyle>
            <a:lvl1pPr algn="ctr">
              <a:defRPr sz="2000">
                <a:solidFill>
                  <a:schemeClr val="bg1"/>
                </a:solidFill>
                <a:latin typeface="+mn-lt"/>
              </a:defRPr>
            </a:lvl1pPr>
          </a:lstStyle>
          <a:p>
            <a:fld id="{ACE43E3F-3E7B-456F-BA38-FE6070B37C56}" type="slidenum">
              <a:rPr lang="ja-JP" altLang="en-US" smtClean="0"/>
              <a:pPr/>
              <a:t>‹#›</a:t>
            </a:fld>
            <a:endParaRPr lang="ja-JP" altLang="en-US" dirty="0"/>
          </a:p>
        </p:txBody>
      </p:sp>
      <p:sp>
        <p:nvSpPr>
          <p:cNvPr id="6" name="正方形/長方形 5"/>
          <p:cNvSpPr/>
          <p:nvPr userDrawn="1"/>
        </p:nvSpPr>
        <p:spPr>
          <a:xfrm>
            <a:off x="0" y="0"/>
            <a:ext cx="10160000" cy="769268"/>
          </a:xfrm>
          <a:prstGeom prst="rect">
            <a:avLst/>
          </a:prstGeom>
          <a:solidFill>
            <a:srgbClr val="934B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dirty="0">
              <a:latin typeface="+mn-lt"/>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2_タイトル スライド">
    <p:spTree>
      <p:nvGrpSpPr>
        <p:cNvPr id="1" name=""/>
        <p:cNvGrpSpPr/>
        <p:nvPr/>
      </p:nvGrpSpPr>
      <p:grpSpPr>
        <a:xfrm>
          <a:off x="0" y="0"/>
          <a:ext cx="0" cy="0"/>
          <a:chOff x="0" y="0"/>
          <a:chExt cx="0" cy="0"/>
        </a:xfrm>
      </p:grpSpPr>
      <p:sp>
        <p:nvSpPr>
          <p:cNvPr id="8" name="正方形/長方形 7"/>
          <p:cNvSpPr/>
          <p:nvPr/>
        </p:nvSpPr>
        <p:spPr>
          <a:xfrm>
            <a:off x="0" y="924694"/>
            <a:ext cx="10160000" cy="200481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dirty="0"/>
          </a:p>
        </p:txBody>
      </p:sp>
      <p:sp>
        <p:nvSpPr>
          <p:cNvPr id="2" name="Title 1"/>
          <p:cNvSpPr>
            <a:spLocks noGrp="1"/>
          </p:cNvSpPr>
          <p:nvPr>
            <p:ph type="ctrTitle"/>
          </p:nvPr>
        </p:nvSpPr>
        <p:spPr>
          <a:xfrm>
            <a:off x="279466" y="985293"/>
            <a:ext cx="9618366" cy="1926637"/>
          </a:xfrm>
          <a:prstGeom prst="rect">
            <a:avLst/>
          </a:prstGeom>
        </p:spPr>
        <p:txBody>
          <a:bodyPr anchor="ctr">
            <a:normAutofit/>
          </a:bodyPr>
          <a:lstStyle>
            <a:lvl1pPr algn="ctr">
              <a:lnSpc>
                <a:spcPct val="100000"/>
              </a:lnSpc>
              <a:defRPr sz="3200" b="0">
                <a:solidFill>
                  <a:schemeClr val="bg1"/>
                </a:solidFill>
                <a:latin typeface="+mj-ea"/>
                <a:ea typeface="+mj-ea"/>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279465" y="3136448"/>
            <a:ext cx="9618367" cy="1421947"/>
          </a:xfrm>
          <a:prstGeom prst="rect">
            <a:avLst/>
          </a:prstGeom>
        </p:spPr>
        <p:txBody>
          <a:bodyPr anchor="ctr">
            <a:normAutofit/>
          </a:bodyPr>
          <a:lstStyle>
            <a:lvl1pPr marL="0" indent="0" algn="ctr">
              <a:lnSpc>
                <a:spcPct val="100000"/>
              </a:lnSpc>
              <a:buNone/>
              <a:defRPr sz="2400">
                <a:solidFill>
                  <a:schemeClr val="tx1"/>
                </a:solidFill>
                <a:latin typeface="Noto Sans CJK JP Bold" pitchFamily="34" charset="-128"/>
                <a:ea typeface="Noto Sans CJK JP Bold" pitchFamily="34" charset="-128"/>
              </a:defRPr>
            </a:lvl1pPr>
            <a:lvl2pPr marL="507995" indent="0" algn="ctr">
              <a:buNone/>
              <a:defRPr sz="2222"/>
            </a:lvl2pPr>
            <a:lvl3pPr marL="1015990" indent="0" algn="ctr">
              <a:buNone/>
              <a:defRPr sz="2000"/>
            </a:lvl3pPr>
            <a:lvl4pPr marL="1523985" indent="0" algn="ctr">
              <a:buNone/>
              <a:defRPr sz="1778"/>
            </a:lvl4pPr>
            <a:lvl5pPr marL="2031980" indent="0" algn="ctr">
              <a:buNone/>
              <a:defRPr sz="1778"/>
            </a:lvl5pPr>
            <a:lvl6pPr marL="2539975" indent="0" algn="ctr">
              <a:buNone/>
              <a:defRPr sz="1778"/>
            </a:lvl6pPr>
            <a:lvl7pPr marL="3047970" indent="0" algn="ctr">
              <a:buNone/>
              <a:defRPr sz="1778"/>
            </a:lvl7pPr>
            <a:lvl8pPr marL="3555964" indent="0" algn="ctr">
              <a:buNone/>
              <a:defRPr sz="1778"/>
            </a:lvl8pPr>
            <a:lvl9pPr marL="4063959" indent="0" algn="ctr">
              <a:buNone/>
              <a:defRPr sz="1778"/>
            </a:lvl9pPr>
          </a:lstStyle>
          <a:p>
            <a:r>
              <a:rPr lang="ja-JP" altLang="en-US"/>
              <a:t>マスター サブタイトルの書式設定</a:t>
            </a:r>
            <a:endParaRPr lang="en-US" dirty="0"/>
          </a:p>
        </p:txBody>
      </p:sp>
      <p:sp>
        <p:nvSpPr>
          <p:cNvPr id="5" name="正方形/長方形 4"/>
          <p:cNvSpPr/>
          <p:nvPr userDrawn="1"/>
        </p:nvSpPr>
        <p:spPr>
          <a:xfrm>
            <a:off x="0" y="924694"/>
            <a:ext cx="10160000" cy="200481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2_タイトルとコンテンツ">
    <p:spTree>
      <p:nvGrpSpPr>
        <p:cNvPr id="1" name=""/>
        <p:cNvGrpSpPr/>
        <p:nvPr/>
      </p:nvGrpSpPr>
      <p:grpSpPr>
        <a:xfrm>
          <a:off x="0" y="0"/>
          <a:ext cx="0" cy="0"/>
          <a:chOff x="0" y="0"/>
          <a:chExt cx="0" cy="0"/>
        </a:xfrm>
      </p:grpSpPr>
      <p:sp>
        <p:nvSpPr>
          <p:cNvPr id="3" name="正方形/長方形 2"/>
          <p:cNvSpPr/>
          <p:nvPr/>
        </p:nvSpPr>
        <p:spPr>
          <a:xfrm>
            <a:off x="0" y="0"/>
            <a:ext cx="10160000" cy="7692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dirty="0">
              <a:latin typeface="+mn-lt"/>
            </a:endParaRPr>
          </a:p>
        </p:txBody>
      </p:sp>
      <p:sp>
        <p:nvSpPr>
          <p:cNvPr id="13" name="コンテンツ プレースホルダー 12"/>
          <p:cNvSpPr>
            <a:spLocks noGrp="1"/>
          </p:cNvSpPr>
          <p:nvPr>
            <p:ph sz="quarter" idx="10"/>
          </p:nvPr>
        </p:nvSpPr>
        <p:spPr>
          <a:xfrm>
            <a:off x="279464" y="877280"/>
            <a:ext cx="9618367" cy="4716524"/>
          </a:xfrm>
          <a:prstGeom prst="rect">
            <a:avLst/>
          </a:prstGeom>
        </p:spPr>
        <p:txBody>
          <a:bodyPr/>
          <a:lstStyle>
            <a:lvl1pPr>
              <a:lnSpc>
                <a:spcPct val="110000"/>
              </a:lnSpc>
              <a:defRPr sz="2800">
                <a:latin typeface="+mn-ea"/>
                <a:ea typeface="+mn-ea"/>
              </a:defRPr>
            </a:lvl1pPr>
            <a:lvl2pPr marL="599994">
              <a:lnSpc>
                <a:spcPct val="110000"/>
              </a:lnSpc>
              <a:defRPr sz="2400">
                <a:latin typeface="+mn-ea"/>
                <a:ea typeface="+mn-ea"/>
              </a:defRPr>
            </a:lvl2pPr>
            <a:lvl3pPr marL="1039990">
              <a:lnSpc>
                <a:spcPct val="110000"/>
              </a:lnSpc>
              <a:defRPr sz="2400">
                <a:latin typeface="+mn-ea"/>
                <a:ea typeface="+mn-ea"/>
              </a:defRPr>
            </a:lvl3pPr>
            <a:lvl4pPr marL="1479985">
              <a:lnSpc>
                <a:spcPct val="110000"/>
              </a:lnSpc>
              <a:defRPr sz="2400">
                <a:latin typeface="+mn-ea"/>
                <a:ea typeface="+mn-ea"/>
              </a:defRPr>
            </a:lvl4pPr>
            <a:lvl5pPr marL="1919981">
              <a:lnSpc>
                <a:spcPct val="110000"/>
              </a:lnSpc>
              <a:defRPr sz="2400">
                <a:latin typeface="+mn-ea"/>
                <a:ea typeface="+mn-ea"/>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ltLang="en-US" dirty="0"/>
          </a:p>
        </p:txBody>
      </p:sp>
      <p:sp>
        <p:nvSpPr>
          <p:cNvPr id="2" name="タイトル 1"/>
          <p:cNvSpPr>
            <a:spLocks noGrp="1"/>
          </p:cNvSpPr>
          <p:nvPr>
            <p:ph type="title"/>
          </p:nvPr>
        </p:nvSpPr>
        <p:spPr>
          <a:xfrm>
            <a:off x="279465" y="136536"/>
            <a:ext cx="9618367" cy="632732"/>
          </a:xfrm>
          <a:prstGeom prst="rect">
            <a:avLst/>
          </a:prstGeom>
        </p:spPr>
        <p:txBody>
          <a:bodyPr tIns="90000">
            <a:normAutofit/>
          </a:bodyPr>
          <a:lstStyle>
            <a:lvl1pPr algn="ctr">
              <a:defRPr sz="3200" b="0">
                <a:solidFill>
                  <a:schemeClr val="bg1"/>
                </a:solidFill>
                <a:latin typeface="+mj-ea"/>
                <a:ea typeface="+mj-ea"/>
              </a:defRPr>
            </a:lvl1pPr>
          </a:lstStyle>
          <a:p>
            <a:r>
              <a:rPr kumimoji="1" lang="ja-JP" altLang="en-US"/>
              <a:t>マスター タイトルの書式設定</a:t>
            </a:r>
            <a:endParaRPr kumimoji="1" lang="ja-JP" altLang="en-US" dirty="0"/>
          </a:p>
        </p:txBody>
      </p:sp>
      <p:sp>
        <p:nvSpPr>
          <p:cNvPr id="10" name="Slide Number Placeholder 5"/>
          <p:cNvSpPr>
            <a:spLocks noGrp="1"/>
          </p:cNvSpPr>
          <p:nvPr>
            <p:ph type="sldNum" sz="quarter" idx="4"/>
          </p:nvPr>
        </p:nvSpPr>
        <p:spPr>
          <a:xfrm>
            <a:off x="9582000" y="445646"/>
            <a:ext cx="560062" cy="304271"/>
          </a:xfrm>
          <a:prstGeom prst="rect">
            <a:avLst/>
          </a:prstGeom>
        </p:spPr>
        <p:txBody>
          <a:bodyPr anchor="ctr"/>
          <a:lstStyle>
            <a:lvl1pPr algn="ctr">
              <a:defRPr sz="2000">
                <a:solidFill>
                  <a:schemeClr val="bg1"/>
                </a:solidFill>
                <a:latin typeface="+mn-lt"/>
              </a:defRPr>
            </a:lvl1pPr>
          </a:lstStyle>
          <a:p>
            <a:fld id="{ACE43E3F-3E7B-456F-BA38-FE6070B37C56}" type="slidenum">
              <a:rPr lang="ja-JP" altLang="en-US" smtClean="0"/>
              <a:pPr/>
              <a:t>‹#›</a:t>
            </a:fld>
            <a:endParaRPr lang="ja-JP" altLang="en-US" dirty="0"/>
          </a:p>
        </p:txBody>
      </p:sp>
      <p:sp>
        <p:nvSpPr>
          <p:cNvPr id="6" name="正方形/長方形 5"/>
          <p:cNvSpPr/>
          <p:nvPr userDrawn="1"/>
        </p:nvSpPr>
        <p:spPr>
          <a:xfrm>
            <a:off x="0" y="0"/>
            <a:ext cx="10160000" cy="7692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dirty="0">
              <a:latin typeface="+mn-lt"/>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3_タイトル スライド">
    <p:spTree>
      <p:nvGrpSpPr>
        <p:cNvPr id="1" name=""/>
        <p:cNvGrpSpPr/>
        <p:nvPr/>
      </p:nvGrpSpPr>
      <p:grpSpPr>
        <a:xfrm>
          <a:off x="0" y="0"/>
          <a:ext cx="0" cy="0"/>
          <a:chOff x="0" y="0"/>
          <a:chExt cx="0" cy="0"/>
        </a:xfrm>
      </p:grpSpPr>
      <p:sp>
        <p:nvSpPr>
          <p:cNvPr id="8" name="正方形/長方形 7"/>
          <p:cNvSpPr/>
          <p:nvPr/>
        </p:nvSpPr>
        <p:spPr>
          <a:xfrm>
            <a:off x="0" y="924694"/>
            <a:ext cx="10160000" cy="2004815"/>
          </a:xfrm>
          <a:prstGeom prst="rect">
            <a:avLst/>
          </a:prstGeom>
          <a:solidFill>
            <a:srgbClr val="EE40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dirty="0"/>
          </a:p>
        </p:txBody>
      </p:sp>
      <p:sp>
        <p:nvSpPr>
          <p:cNvPr id="2" name="Title 1"/>
          <p:cNvSpPr>
            <a:spLocks noGrp="1"/>
          </p:cNvSpPr>
          <p:nvPr>
            <p:ph type="ctrTitle"/>
          </p:nvPr>
        </p:nvSpPr>
        <p:spPr>
          <a:xfrm>
            <a:off x="279466" y="985293"/>
            <a:ext cx="9618366" cy="1926637"/>
          </a:xfrm>
          <a:prstGeom prst="rect">
            <a:avLst/>
          </a:prstGeom>
        </p:spPr>
        <p:txBody>
          <a:bodyPr anchor="ctr">
            <a:normAutofit/>
          </a:bodyPr>
          <a:lstStyle>
            <a:lvl1pPr algn="ctr">
              <a:lnSpc>
                <a:spcPct val="100000"/>
              </a:lnSpc>
              <a:defRPr sz="3200" b="0">
                <a:solidFill>
                  <a:schemeClr val="bg1"/>
                </a:solidFill>
                <a:latin typeface="+mj-ea"/>
                <a:ea typeface="+mj-ea"/>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279465" y="3136448"/>
            <a:ext cx="9618367" cy="1421947"/>
          </a:xfrm>
          <a:prstGeom prst="rect">
            <a:avLst/>
          </a:prstGeom>
        </p:spPr>
        <p:txBody>
          <a:bodyPr anchor="ctr">
            <a:normAutofit/>
          </a:bodyPr>
          <a:lstStyle>
            <a:lvl1pPr marL="0" indent="0" algn="ctr">
              <a:lnSpc>
                <a:spcPct val="100000"/>
              </a:lnSpc>
              <a:buNone/>
              <a:defRPr sz="2400">
                <a:solidFill>
                  <a:schemeClr val="tx1"/>
                </a:solidFill>
                <a:latin typeface="Noto Sans CJK JP Bold" pitchFamily="34" charset="-128"/>
                <a:ea typeface="Noto Sans CJK JP Bold" pitchFamily="34" charset="-128"/>
              </a:defRPr>
            </a:lvl1pPr>
            <a:lvl2pPr marL="507995" indent="0" algn="ctr">
              <a:buNone/>
              <a:defRPr sz="2222"/>
            </a:lvl2pPr>
            <a:lvl3pPr marL="1015990" indent="0" algn="ctr">
              <a:buNone/>
              <a:defRPr sz="2000"/>
            </a:lvl3pPr>
            <a:lvl4pPr marL="1523985" indent="0" algn="ctr">
              <a:buNone/>
              <a:defRPr sz="1778"/>
            </a:lvl4pPr>
            <a:lvl5pPr marL="2031980" indent="0" algn="ctr">
              <a:buNone/>
              <a:defRPr sz="1778"/>
            </a:lvl5pPr>
            <a:lvl6pPr marL="2539975" indent="0" algn="ctr">
              <a:buNone/>
              <a:defRPr sz="1778"/>
            </a:lvl6pPr>
            <a:lvl7pPr marL="3047970" indent="0" algn="ctr">
              <a:buNone/>
              <a:defRPr sz="1778"/>
            </a:lvl7pPr>
            <a:lvl8pPr marL="3555964" indent="0" algn="ctr">
              <a:buNone/>
              <a:defRPr sz="1778"/>
            </a:lvl8pPr>
            <a:lvl9pPr marL="4063959" indent="0" algn="ctr">
              <a:buNone/>
              <a:defRPr sz="1778"/>
            </a:lvl9pPr>
          </a:lstStyle>
          <a:p>
            <a:r>
              <a:rPr lang="ja-JP" altLang="en-US"/>
              <a:t>マスター サブタイトルの書式設定</a:t>
            </a:r>
            <a:endParaRPr lang="en-US" dirty="0"/>
          </a:p>
        </p:txBody>
      </p:sp>
      <p:sp>
        <p:nvSpPr>
          <p:cNvPr id="5" name="正方形/長方形 4"/>
          <p:cNvSpPr/>
          <p:nvPr userDrawn="1"/>
        </p:nvSpPr>
        <p:spPr>
          <a:xfrm>
            <a:off x="0" y="924694"/>
            <a:ext cx="10160000" cy="2004815"/>
          </a:xfrm>
          <a:prstGeom prst="rect">
            <a:avLst/>
          </a:prstGeom>
          <a:solidFill>
            <a:srgbClr val="EE40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タイトルとコンテンツ">
    <p:spTree>
      <p:nvGrpSpPr>
        <p:cNvPr id="1" name=""/>
        <p:cNvGrpSpPr/>
        <p:nvPr/>
      </p:nvGrpSpPr>
      <p:grpSpPr>
        <a:xfrm>
          <a:off x="0" y="0"/>
          <a:ext cx="0" cy="0"/>
          <a:chOff x="0" y="0"/>
          <a:chExt cx="0" cy="0"/>
        </a:xfrm>
      </p:grpSpPr>
      <p:sp>
        <p:nvSpPr>
          <p:cNvPr id="3" name="正方形/長方形 2"/>
          <p:cNvSpPr/>
          <p:nvPr userDrawn="1"/>
        </p:nvSpPr>
        <p:spPr>
          <a:xfrm>
            <a:off x="0" y="0"/>
            <a:ext cx="10160000" cy="7692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dirty="0">
              <a:latin typeface="+mn-lt"/>
            </a:endParaRPr>
          </a:p>
        </p:txBody>
      </p:sp>
      <p:sp>
        <p:nvSpPr>
          <p:cNvPr id="13" name="コンテンツ プレースホルダー 12"/>
          <p:cNvSpPr>
            <a:spLocks noGrp="1"/>
          </p:cNvSpPr>
          <p:nvPr>
            <p:ph sz="quarter" idx="10"/>
          </p:nvPr>
        </p:nvSpPr>
        <p:spPr>
          <a:xfrm>
            <a:off x="279464" y="877280"/>
            <a:ext cx="9618367" cy="4716524"/>
          </a:xfrm>
          <a:prstGeom prst="rect">
            <a:avLst/>
          </a:prstGeom>
        </p:spPr>
        <p:txBody>
          <a:bodyPr/>
          <a:lstStyle>
            <a:lvl1pPr>
              <a:lnSpc>
                <a:spcPct val="110000"/>
              </a:lnSpc>
              <a:defRPr sz="2800">
                <a:latin typeface="+mn-ea"/>
                <a:ea typeface="+mn-ea"/>
              </a:defRPr>
            </a:lvl1pPr>
            <a:lvl2pPr marL="599994">
              <a:lnSpc>
                <a:spcPct val="110000"/>
              </a:lnSpc>
              <a:defRPr sz="2400">
                <a:latin typeface="+mn-ea"/>
                <a:ea typeface="+mn-ea"/>
              </a:defRPr>
            </a:lvl2pPr>
            <a:lvl3pPr marL="1039990">
              <a:lnSpc>
                <a:spcPct val="110000"/>
              </a:lnSpc>
              <a:defRPr sz="2400">
                <a:latin typeface="+mn-ea"/>
                <a:ea typeface="+mn-ea"/>
              </a:defRPr>
            </a:lvl3pPr>
            <a:lvl4pPr marL="1479985">
              <a:lnSpc>
                <a:spcPct val="110000"/>
              </a:lnSpc>
              <a:defRPr sz="2400">
                <a:latin typeface="+mn-ea"/>
                <a:ea typeface="+mn-ea"/>
              </a:defRPr>
            </a:lvl4pPr>
            <a:lvl5pPr marL="1919981">
              <a:lnSpc>
                <a:spcPct val="110000"/>
              </a:lnSpc>
              <a:defRPr sz="2400">
                <a:latin typeface="+mn-ea"/>
                <a:ea typeface="+mn-ea"/>
              </a:defRPr>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2" name="タイトル 1"/>
          <p:cNvSpPr>
            <a:spLocks noGrp="1"/>
          </p:cNvSpPr>
          <p:nvPr>
            <p:ph type="title"/>
          </p:nvPr>
        </p:nvSpPr>
        <p:spPr>
          <a:xfrm>
            <a:off x="279465" y="136536"/>
            <a:ext cx="9618367" cy="632732"/>
          </a:xfrm>
          <a:prstGeom prst="rect">
            <a:avLst/>
          </a:prstGeom>
        </p:spPr>
        <p:txBody>
          <a:bodyPr tIns="90000">
            <a:normAutofit/>
          </a:bodyPr>
          <a:lstStyle>
            <a:lvl1pPr algn="ctr">
              <a:defRPr sz="3200" b="0">
                <a:solidFill>
                  <a:schemeClr val="bg1"/>
                </a:solidFill>
                <a:latin typeface="+mj-ea"/>
                <a:ea typeface="+mj-ea"/>
              </a:defRPr>
            </a:lvl1pPr>
          </a:lstStyle>
          <a:p>
            <a:r>
              <a:rPr kumimoji="1" lang="ja-JP" altLang="en-US" dirty="0"/>
              <a:t>マスター タイトルの書式設定</a:t>
            </a:r>
          </a:p>
        </p:txBody>
      </p:sp>
      <p:sp>
        <p:nvSpPr>
          <p:cNvPr id="10" name="Slide Number Placeholder 5"/>
          <p:cNvSpPr>
            <a:spLocks noGrp="1"/>
          </p:cNvSpPr>
          <p:nvPr>
            <p:ph type="sldNum" sz="quarter" idx="4"/>
          </p:nvPr>
        </p:nvSpPr>
        <p:spPr>
          <a:xfrm>
            <a:off x="9582000" y="445646"/>
            <a:ext cx="560062" cy="304271"/>
          </a:xfrm>
          <a:prstGeom prst="rect">
            <a:avLst/>
          </a:prstGeom>
        </p:spPr>
        <p:txBody>
          <a:bodyPr anchor="ctr"/>
          <a:lstStyle>
            <a:lvl1pPr algn="ctr">
              <a:defRPr sz="2000">
                <a:solidFill>
                  <a:schemeClr val="bg1"/>
                </a:solidFill>
                <a:latin typeface="+mn-lt"/>
              </a:defRPr>
            </a:lvl1pPr>
          </a:lstStyle>
          <a:p>
            <a:fld id="{ACE43E3F-3E7B-456F-BA38-FE6070B37C56}" type="slidenum">
              <a:rPr lang="ja-JP" altLang="en-US" smtClean="0"/>
              <a:pPr/>
              <a:t>‹#›</a:t>
            </a:fld>
            <a:endParaRPr lang="ja-JP" altLang="en-US" dirty="0"/>
          </a:p>
        </p:txBody>
      </p:sp>
    </p:spTree>
    <p:extLst>
      <p:ext uri="{BB962C8B-B14F-4D97-AF65-F5344CB8AC3E}">
        <p14:creationId xmlns:p14="http://schemas.microsoft.com/office/powerpoint/2010/main" val="31870149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3_タイトルとコンテンツ">
    <p:spTree>
      <p:nvGrpSpPr>
        <p:cNvPr id="1" name=""/>
        <p:cNvGrpSpPr/>
        <p:nvPr/>
      </p:nvGrpSpPr>
      <p:grpSpPr>
        <a:xfrm>
          <a:off x="0" y="0"/>
          <a:ext cx="0" cy="0"/>
          <a:chOff x="0" y="0"/>
          <a:chExt cx="0" cy="0"/>
        </a:xfrm>
      </p:grpSpPr>
      <p:sp>
        <p:nvSpPr>
          <p:cNvPr id="3" name="正方形/長方形 2"/>
          <p:cNvSpPr/>
          <p:nvPr/>
        </p:nvSpPr>
        <p:spPr>
          <a:xfrm>
            <a:off x="0" y="0"/>
            <a:ext cx="10160000" cy="769268"/>
          </a:xfrm>
          <a:prstGeom prst="rect">
            <a:avLst/>
          </a:prstGeom>
          <a:solidFill>
            <a:srgbClr val="EE40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dirty="0">
              <a:latin typeface="+mn-lt"/>
            </a:endParaRPr>
          </a:p>
        </p:txBody>
      </p:sp>
      <p:sp>
        <p:nvSpPr>
          <p:cNvPr id="13" name="コンテンツ プレースホルダー 12"/>
          <p:cNvSpPr>
            <a:spLocks noGrp="1"/>
          </p:cNvSpPr>
          <p:nvPr>
            <p:ph sz="quarter" idx="10"/>
          </p:nvPr>
        </p:nvSpPr>
        <p:spPr>
          <a:xfrm>
            <a:off x="279464" y="877280"/>
            <a:ext cx="9618367" cy="4716524"/>
          </a:xfrm>
          <a:prstGeom prst="rect">
            <a:avLst/>
          </a:prstGeom>
        </p:spPr>
        <p:txBody>
          <a:bodyPr/>
          <a:lstStyle>
            <a:lvl1pPr>
              <a:lnSpc>
                <a:spcPct val="110000"/>
              </a:lnSpc>
              <a:defRPr sz="2800">
                <a:latin typeface="+mn-ea"/>
                <a:ea typeface="+mn-ea"/>
              </a:defRPr>
            </a:lvl1pPr>
            <a:lvl2pPr marL="599994">
              <a:lnSpc>
                <a:spcPct val="110000"/>
              </a:lnSpc>
              <a:defRPr sz="2400">
                <a:latin typeface="+mn-ea"/>
                <a:ea typeface="+mn-ea"/>
              </a:defRPr>
            </a:lvl2pPr>
            <a:lvl3pPr marL="1039990">
              <a:lnSpc>
                <a:spcPct val="110000"/>
              </a:lnSpc>
              <a:defRPr sz="2400">
                <a:latin typeface="+mn-ea"/>
                <a:ea typeface="+mn-ea"/>
              </a:defRPr>
            </a:lvl3pPr>
            <a:lvl4pPr marL="1479985">
              <a:lnSpc>
                <a:spcPct val="110000"/>
              </a:lnSpc>
              <a:defRPr sz="2400">
                <a:latin typeface="+mn-ea"/>
                <a:ea typeface="+mn-ea"/>
              </a:defRPr>
            </a:lvl4pPr>
            <a:lvl5pPr marL="1919981">
              <a:lnSpc>
                <a:spcPct val="110000"/>
              </a:lnSpc>
              <a:defRPr sz="2400">
                <a:latin typeface="+mn-ea"/>
                <a:ea typeface="+mn-ea"/>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ltLang="en-US" dirty="0"/>
          </a:p>
        </p:txBody>
      </p:sp>
      <p:sp>
        <p:nvSpPr>
          <p:cNvPr id="2" name="タイトル 1"/>
          <p:cNvSpPr>
            <a:spLocks noGrp="1"/>
          </p:cNvSpPr>
          <p:nvPr>
            <p:ph type="title"/>
          </p:nvPr>
        </p:nvSpPr>
        <p:spPr>
          <a:xfrm>
            <a:off x="279465" y="136536"/>
            <a:ext cx="9618367" cy="632732"/>
          </a:xfrm>
          <a:prstGeom prst="rect">
            <a:avLst/>
          </a:prstGeom>
        </p:spPr>
        <p:txBody>
          <a:bodyPr tIns="90000">
            <a:normAutofit/>
          </a:bodyPr>
          <a:lstStyle>
            <a:lvl1pPr algn="ctr">
              <a:defRPr sz="3200" b="0">
                <a:solidFill>
                  <a:schemeClr val="bg1"/>
                </a:solidFill>
                <a:latin typeface="+mj-ea"/>
                <a:ea typeface="+mj-ea"/>
              </a:defRPr>
            </a:lvl1pPr>
          </a:lstStyle>
          <a:p>
            <a:r>
              <a:rPr kumimoji="1" lang="ja-JP" altLang="en-US"/>
              <a:t>マスター タイトルの書式設定</a:t>
            </a:r>
            <a:endParaRPr kumimoji="1" lang="ja-JP" altLang="en-US" dirty="0"/>
          </a:p>
        </p:txBody>
      </p:sp>
      <p:sp>
        <p:nvSpPr>
          <p:cNvPr id="10" name="Slide Number Placeholder 5"/>
          <p:cNvSpPr>
            <a:spLocks noGrp="1"/>
          </p:cNvSpPr>
          <p:nvPr>
            <p:ph type="sldNum" sz="quarter" idx="4"/>
          </p:nvPr>
        </p:nvSpPr>
        <p:spPr>
          <a:xfrm>
            <a:off x="9582000" y="445646"/>
            <a:ext cx="560062" cy="304271"/>
          </a:xfrm>
          <a:prstGeom prst="rect">
            <a:avLst/>
          </a:prstGeom>
        </p:spPr>
        <p:txBody>
          <a:bodyPr anchor="ctr"/>
          <a:lstStyle>
            <a:lvl1pPr algn="ctr">
              <a:defRPr sz="2000">
                <a:solidFill>
                  <a:schemeClr val="bg1"/>
                </a:solidFill>
                <a:latin typeface="+mn-lt"/>
              </a:defRPr>
            </a:lvl1pPr>
          </a:lstStyle>
          <a:p>
            <a:fld id="{ACE43E3F-3E7B-456F-BA38-FE6070B37C56}" type="slidenum">
              <a:rPr lang="ja-JP" altLang="en-US" smtClean="0"/>
              <a:pPr/>
              <a:t>‹#›</a:t>
            </a:fld>
            <a:endParaRPr lang="ja-JP" altLang="en-US" dirty="0"/>
          </a:p>
        </p:txBody>
      </p:sp>
      <p:sp>
        <p:nvSpPr>
          <p:cNvPr id="6" name="正方形/長方形 5"/>
          <p:cNvSpPr/>
          <p:nvPr userDrawn="1"/>
        </p:nvSpPr>
        <p:spPr>
          <a:xfrm>
            <a:off x="0" y="0"/>
            <a:ext cx="10160000" cy="769268"/>
          </a:xfrm>
          <a:prstGeom prst="rect">
            <a:avLst/>
          </a:prstGeom>
          <a:solidFill>
            <a:srgbClr val="EE40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dirty="0">
              <a:latin typeface="+mn-lt"/>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4_タイトル スライド">
    <p:spTree>
      <p:nvGrpSpPr>
        <p:cNvPr id="1" name=""/>
        <p:cNvGrpSpPr/>
        <p:nvPr/>
      </p:nvGrpSpPr>
      <p:grpSpPr>
        <a:xfrm>
          <a:off x="0" y="0"/>
          <a:ext cx="0" cy="0"/>
          <a:chOff x="0" y="0"/>
          <a:chExt cx="0" cy="0"/>
        </a:xfrm>
      </p:grpSpPr>
      <p:sp>
        <p:nvSpPr>
          <p:cNvPr id="8" name="正方形/長方形 7"/>
          <p:cNvSpPr/>
          <p:nvPr/>
        </p:nvSpPr>
        <p:spPr>
          <a:xfrm>
            <a:off x="0" y="924694"/>
            <a:ext cx="10160000" cy="2004815"/>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dirty="0"/>
          </a:p>
        </p:txBody>
      </p:sp>
      <p:sp>
        <p:nvSpPr>
          <p:cNvPr id="2" name="Title 1"/>
          <p:cNvSpPr>
            <a:spLocks noGrp="1"/>
          </p:cNvSpPr>
          <p:nvPr>
            <p:ph type="ctrTitle"/>
          </p:nvPr>
        </p:nvSpPr>
        <p:spPr>
          <a:xfrm>
            <a:off x="279466" y="985293"/>
            <a:ext cx="9618366" cy="1926637"/>
          </a:xfrm>
          <a:prstGeom prst="rect">
            <a:avLst/>
          </a:prstGeom>
        </p:spPr>
        <p:txBody>
          <a:bodyPr anchor="ctr">
            <a:normAutofit/>
          </a:bodyPr>
          <a:lstStyle>
            <a:lvl1pPr algn="ctr">
              <a:lnSpc>
                <a:spcPct val="100000"/>
              </a:lnSpc>
              <a:defRPr sz="3200" b="0">
                <a:solidFill>
                  <a:schemeClr val="bg1"/>
                </a:solidFill>
                <a:latin typeface="+mj-ea"/>
                <a:ea typeface="+mj-ea"/>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279465" y="3136448"/>
            <a:ext cx="9618367" cy="1421947"/>
          </a:xfrm>
          <a:prstGeom prst="rect">
            <a:avLst/>
          </a:prstGeom>
        </p:spPr>
        <p:txBody>
          <a:bodyPr anchor="ctr">
            <a:normAutofit/>
          </a:bodyPr>
          <a:lstStyle>
            <a:lvl1pPr marL="0" indent="0" algn="ctr">
              <a:lnSpc>
                <a:spcPct val="100000"/>
              </a:lnSpc>
              <a:buNone/>
              <a:defRPr sz="2400">
                <a:solidFill>
                  <a:schemeClr val="tx1"/>
                </a:solidFill>
                <a:latin typeface="Noto Sans CJK JP Bold" pitchFamily="34" charset="-128"/>
                <a:ea typeface="Noto Sans CJK JP Bold" pitchFamily="34" charset="-128"/>
              </a:defRPr>
            </a:lvl1pPr>
            <a:lvl2pPr marL="507995" indent="0" algn="ctr">
              <a:buNone/>
              <a:defRPr sz="2222"/>
            </a:lvl2pPr>
            <a:lvl3pPr marL="1015990" indent="0" algn="ctr">
              <a:buNone/>
              <a:defRPr sz="2000"/>
            </a:lvl3pPr>
            <a:lvl4pPr marL="1523985" indent="0" algn="ctr">
              <a:buNone/>
              <a:defRPr sz="1778"/>
            </a:lvl4pPr>
            <a:lvl5pPr marL="2031980" indent="0" algn="ctr">
              <a:buNone/>
              <a:defRPr sz="1778"/>
            </a:lvl5pPr>
            <a:lvl6pPr marL="2539975" indent="0" algn="ctr">
              <a:buNone/>
              <a:defRPr sz="1778"/>
            </a:lvl6pPr>
            <a:lvl7pPr marL="3047970" indent="0" algn="ctr">
              <a:buNone/>
              <a:defRPr sz="1778"/>
            </a:lvl7pPr>
            <a:lvl8pPr marL="3555964" indent="0" algn="ctr">
              <a:buNone/>
              <a:defRPr sz="1778"/>
            </a:lvl8pPr>
            <a:lvl9pPr marL="4063959" indent="0" algn="ctr">
              <a:buNone/>
              <a:defRPr sz="1778"/>
            </a:lvl9pPr>
          </a:lstStyle>
          <a:p>
            <a:r>
              <a:rPr lang="ja-JP" altLang="en-US"/>
              <a:t>マスター サブタイトルの書式設定</a:t>
            </a:r>
            <a:endParaRPr lang="en-US" dirty="0"/>
          </a:p>
        </p:txBody>
      </p:sp>
      <p:sp>
        <p:nvSpPr>
          <p:cNvPr id="5" name="正方形/長方形 4"/>
          <p:cNvSpPr/>
          <p:nvPr userDrawn="1"/>
        </p:nvSpPr>
        <p:spPr>
          <a:xfrm>
            <a:off x="0" y="924694"/>
            <a:ext cx="10160000" cy="2004815"/>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4_タイトルとコンテンツ">
    <p:spTree>
      <p:nvGrpSpPr>
        <p:cNvPr id="1" name=""/>
        <p:cNvGrpSpPr/>
        <p:nvPr/>
      </p:nvGrpSpPr>
      <p:grpSpPr>
        <a:xfrm>
          <a:off x="0" y="0"/>
          <a:ext cx="0" cy="0"/>
          <a:chOff x="0" y="0"/>
          <a:chExt cx="0" cy="0"/>
        </a:xfrm>
      </p:grpSpPr>
      <p:sp>
        <p:nvSpPr>
          <p:cNvPr id="3" name="正方形/長方形 2"/>
          <p:cNvSpPr/>
          <p:nvPr/>
        </p:nvSpPr>
        <p:spPr>
          <a:xfrm>
            <a:off x="0" y="0"/>
            <a:ext cx="10160000" cy="769268"/>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dirty="0">
              <a:latin typeface="+mn-lt"/>
            </a:endParaRPr>
          </a:p>
        </p:txBody>
      </p:sp>
      <p:sp>
        <p:nvSpPr>
          <p:cNvPr id="13" name="コンテンツ プレースホルダー 12"/>
          <p:cNvSpPr>
            <a:spLocks noGrp="1"/>
          </p:cNvSpPr>
          <p:nvPr>
            <p:ph sz="quarter" idx="10"/>
          </p:nvPr>
        </p:nvSpPr>
        <p:spPr>
          <a:xfrm>
            <a:off x="279464" y="877280"/>
            <a:ext cx="9618367" cy="4716524"/>
          </a:xfrm>
          <a:prstGeom prst="rect">
            <a:avLst/>
          </a:prstGeom>
        </p:spPr>
        <p:txBody>
          <a:bodyPr/>
          <a:lstStyle>
            <a:lvl1pPr>
              <a:lnSpc>
                <a:spcPct val="110000"/>
              </a:lnSpc>
              <a:defRPr sz="2800">
                <a:latin typeface="+mn-ea"/>
                <a:ea typeface="+mn-ea"/>
              </a:defRPr>
            </a:lvl1pPr>
            <a:lvl2pPr marL="599994">
              <a:lnSpc>
                <a:spcPct val="110000"/>
              </a:lnSpc>
              <a:defRPr sz="2400">
                <a:latin typeface="+mn-ea"/>
                <a:ea typeface="+mn-ea"/>
              </a:defRPr>
            </a:lvl2pPr>
            <a:lvl3pPr marL="1039990">
              <a:lnSpc>
                <a:spcPct val="110000"/>
              </a:lnSpc>
              <a:defRPr sz="2400">
                <a:latin typeface="+mn-ea"/>
                <a:ea typeface="+mn-ea"/>
              </a:defRPr>
            </a:lvl3pPr>
            <a:lvl4pPr marL="1479985">
              <a:lnSpc>
                <a:spcPct val="110000"/>
              </a:lnSpc>
              <a:defRPr sz="2400">
                <a:latin typeface="+mn-ea"/>
                <a:ea typeface="+mn-ea"/>
              </a:defRPr>
            </a:lvl4pPr>
            <a:lvl5pPr marL="1919981">
              <a:lnSpc>
                <a:spcPct val="110000"/>
              </a:lnSpc>
              <a:defRPr sz="2400">
                <a:latin typeface="+mn-ea"/>
                <a:ea typeface="+mn-ea"/>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ltLang="en-US" dirty="0"/>
          </a:p>
        </p:txBody>
      </p:sp>
      <p:sp>
        <p:nvSpPr>
          <p:cNvPr id="2" name="タイトル 1"/>
          <p:cNvSpPr>
            <a:spLocks noGrp="1"/>
          </p:cNvSpPr>
          <p:nvPr>
            <p:ph type="title"/>
          </p:nvPr>
        </p:nvSpPr>
        <p:spPr>
          <a:xfrm>
            <a:off x="279465" y="136536"/>
            <a:ext cx="9618367" cy="632732"/>
          </a:xfrm>
          <a:prstGeom prst="rect">
            <a:avLst/>
          </a:prstGeom>
        </p:spPr>
        <p:txBody>
          <a:bodyPr tIns="90000">
            <a:normAutofit/>
          </a:bodyPr>
          <a:lstStyle>
            <a:lvl1pPr algn="ctr">
              <a:defRPr sz="3200" b="0">
                <a:solidFill>
                  <a:schemeClr val="bg1"/>
                </a:solidFill>
                <a:latin typeface="+mj-ea"/>
                <a:ea typeface="+mj-ea"/>
              </a:defRPr>
            </a:lvl1pPr>
          </a:lstStyle>
          <a:p>
            <a:r>
              <a:rPr kumimoji="1" lang="ja-JP" altLang="en-US"/>
              <a:t>マスター タイトルの書式設定</a:t>
            </a:r>
            <a:endParaRPr kumimoji="1" lang="ja-JP" altLang="en-US" dirty="0"/>
          </a:p>
        </p:txBody>
      </p:sp>
      <p:sp>
        <p:nvSpPr>
          <p:cNvPr id="10" name="Slide Number Placeholder 5"/>
          <p:cNvSpPr>
            <a:spLocks noGrp="1"/>
          </p:cNvSpPr>
          <p:nvPr>
            <p:ph type="sldNum" sz="quarter" idx="4"/>
          </p:nvPr>
        </p:nvSpPr>
        <p:spPr>
          <a:xfrm>
            <a:off x="9582000" y="445646"/>
            <a:ext cx="560062" cy="304271"/>
          </a:xfrm>
          <a:prstGeom prst="rect">
            <a:avLst/>
          </a:prstGeom>
        </p:spPr>
        <p:txBody>
          <a:bodyPr anchor="ctr"/>
          <a:lstStyle>
            <a:lvl1pPr algn="ctr">
              <a:defRPr sz="2000">
                <a:solidFill>
                  <a:schemeClr val="bg1"/>
                </a:solidFill>
                <a:latin typeface="+mn-lt"/>
              </a:defRPr>
            </a:lvl1pPr>
          </a:lstStyle>
          <a:p>
            <a:fld id="{ACE43E3F-3E7B-456F-BA38-FE6070B37C56}" type="slidenum">
              <a:rPr lang="ja-JP" altLang="en-US" smtClean="0"/>
              <a:pPr/>
              <a:t>‹#›</a:t>
            </a:fld>
            <a:endParaRPr lang="ja-JP" altLang="en-US" dirty="0"/>
          </a:p>
        </p:txBody>
      </p:sp>
      <p:sp>
        <p:nvSpPr>
          <p:cNvPr id="6" name="正方形/長方形 5"/>
          <p:cNvSpPr/>
          <p:nvPr userDrawn="1"/>
        </p:nvSpPr>
        <p:spPr>
          <a:xfrm>
            <a:off x="0" y="0"/>
            <a:ext cx="10160000" cy="769268"/>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dirty="0">
              <a:latin typeface="+mn-lt"/>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5_タイトル スライド">
    <p:spTree>
      <p:nvGrpSpPr>
        <p:cNvPr id="1" name=""/>
        <p:cNvGrpSpPr/>
        <p:nvPr/>
      </p:nvGrpSpPr>
      <p:grpSpPr>
        <a:xfrm>
          <a:off x="0" y="0"/>
          <a:ext cx="0" cy="0"/>
          <a:chOff x="0" y="0"/>
          <a:chExt cx="0" cy="0"/>
        </a:xfrm>
      </p:grpSpPr>
      <p:sp>
        <p:nvSpPr>
          <p:cNvPr id="8" name="正方形/長方形 7"/>
          <p:cNvSpPr/>
          <p:nvPr/>
        </p:nvSpPr>
        <p:spPr>
          <a:xfrm>
            <a:off x="0" y="924694"/>
            <a:ext cx="10160000" cy="2004815"/>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dirty="0"/>
          </a:p>
        </p:txBody>
      </p:sp>
      <p:sp>
        <p:nvSpPr>
          <p:cNvPr id="2" name="Title 1"/>
          <p:cNvSpPr>
            <a:spLocks noGrp="1"/>
          </p:cNvSpPr>
          <p:nvPr>
            <p:ph type="ctrTitle"/>
          </p:nvPr>
        </p:nvSpPr>
        <p:spPr>
          <a:xfrm>
            <a:off x="279466" y="985293"/>
            <a:ext cx="9618366" cy="1926637"/>
          </a:xfrm>
          <a:prstGeom prst="rect">
            <a:avLst/>
          </a:prstGeom>
        </p:spPr>
        <p:txBody>
          <a:bodyPr anchor="ctr">
            <a:normAutofit/>
          </a:bodyPr>
          <a:lstStyle>
            <a:lvl1pPr algn="ctr">
              <a:lnSpc>
                <a:spcPct val="100000"/>
              </a:lnSpc>
              <a:defRPr sz="3200" b="0">
                <a:solidFill>
                  <a:schemeClr val="bg1"/>
                </a:solidFill>
                <a:latin typeface="+mj-ea"/>
                <a:ea typeface="+mj-ea"/>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279465" y="3136448"/>
            <a:ext cx="9618367" cy="1421947"/>
          </a:xfrm>
          <a:prstGeom prst="rect">
            <a:avLst/>
          </a:prstGeom>
        </p:spPr>
        <p:txBody>
          <a:bodyPr anchor="ctr">
            <a:normAutofit/>
          </a:bodyPr>
          <a:lstStyle>
            <a:lvl1pPr marL="0" indent="0" algn="ctr">
              <a:lnSpc>
                <a:spcPct val="100000"/>
              </a:lnSpc>
              <a:buNone/>
              <a:defRPr sz="2400">
                <a:solidFill>
                  <a:schemeClr val="tx1"/>
                </a:solidFill>
                <a:latin typeface="Noto Sans CJK JP Bold" pitchFamily="34" charset="-128"/>
                <a:ea typeface="Noto Sans CJK JP Bold" pitchFamily="34" charset="-128"/>
              </a:defRPr>
            </a:lvl1pPr>
            <a:lvl2pPr marL="507995" indent="0" algn="ctr">
              <a:buNone/>
              <a:defRPr sz="2222"/>
            </a:lvl2pPr>
            <a:lvl3pPr marL="1015990" indent="0" algn="ctr">
              <a:buNone/>
              <a:defRPr sz="2000"/>
            </a:lvl3pPr>
            <a:lvl4pPr marL="1523985" indent="0" algn="ctr">
              <a:buNone/>
              <a:defRPr sz="1778"/>
            </a:lvl4pPr>
            <a:lvl5pPr marL="2031980" indent="0" algn="ctr">
              <a:buNone/>
              <a:defRPr sz="1778"/>
            </a:lvl5pPr>
            <a:lvl6pPr marL="2539975" indent="0" algn="ctr">
              <a:buNone/>
              <a:defRPr sz="1778"/>
            </a:lvl6pPr>
            <a:lvl7pPr marL="3047970" indent="0" algn="ctr">
              <a:buNone/>
              <a:defRPr sz="1778"/>
            </a:lvl7pPr>
            <a:lvl8pPr marL="3555964" indent="0" algn="ctr">
              <a:buNone/>
              <a:defRPr sz="1778"/>
            </a:lvl8pPr>
            <a:lvl9pPr marL="4063959" indent="0" algn="ctr">
              <a:buNone/>
              <a:defRPr sz="1778"/>
            </a:lvl9pPr>
          </a:lstStyle>
          <a:p>
            <a:r>
              <a:rPr lang="ja-JP" altLang="en-US"/>
              <a:t>マスター サブタイトルの書式設定</a:t>
            </a:r>
            <a:endParaRPr lang="en-US" dirty="0"/>
          </a:p>
        </p:txBody>
      </p:sp>
      <p:sp>
        <p:nvSpPr>
          <p:cNvPr id="5" name="正方形/長方形 4"/>
          <p:cNvSpPr/>
          <p:nvPr userDrawn="1"/>
        </p:nvSpPr>
        <p:spPr>
          <a:xfrm>
            <a:off x="0" y="924694"/>
            <a:ext cx="10160000" cy="2004815"/>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5_タイトルとコンテンツ">
    <p:spTree>
      <p:nvGrpSpPr>
        <p:cNvPr id="1" name=""/>
        <p:cNvGrpSpPr/>
        <p:nvPr/>
      </p:nvGrpSpPr>
      <p:grpSpPr>
        <a:xfrm>
          <a:off x="0" y="0"/>
          <a:ext cx="0" cy="0"/>
          <a:chOff x="0" y="0"/>
          <a:chExt cx="0" cy="0"/>
        </a:xfrm>
      </p:grpSpPr>
      <p:sp>
        <p:nvSpPr>
          <p:cNvPr id="3" name="正方形/長方形 2"/>
          <p:cNvSpPr/>
          <p:nvPr/>
        </p:nvSpPr>
        <p:spPr>
          <a:xfrm>
            <a:off x="0" y="0"/>
            <a:ext cx="10160000" cy="769268"/>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dirty="0">
              <a:latin typeface="+mn-lt"/>
            </a:endParaRPr>
          </a:p>
        </p:txBody>
      </p:sp>
      <p:sp>
        <p:nvSpPr>
          <p:cNvPr id="13" name="コンテンツ プレースホルダー 12"/>
          <p:cNvSpPr>
            <a:spLocks noGrp="1"/>
          </p:cNvSpPr>
          <p:nvPr>
            <p:ph sz="quarter" idx="10"/>
          </p:nvPr>
        </p:nvSpPr>
        <p:spPr>
          <a:xfrm>
            <a:off x="279464" y="877280"/>
            <a:ext cx="9618367" cy="4716524"/>
          </a:xfrm>
          <a:prstGeom prst="rect">
            <a:avLst/>
          </a:prstGeom>
        </p:spPr>
        <p:txBody>
          <a:bodyPr/>
          <a:lstStyle>
            <a:lvl1pPr>
              <a:lnSpc>
                <a:spcPct val="110000"/>
              </a:lnSpc>
              <a:defRPr sz="2800">
                <a:latin typeface="+mn-ea"/>
                <a:ea typeface="+mn-ea"/>
              </a:defRPr>
            </a:lvl1pPr>
            <a:lvl2pPr marL="599994">
              <a:lnSpc>
                <a:spcPct val="110000"/>
              </a:lnSpc>
              <a:defRPr sz="2400">
                <a:latin typeface="+mn-ea"/>
                <a:ea typeface="+mn-ea"/>
              </a:defRPr>
            </a:lvl2pPr>
            <a:lvl3pPr marL="1039990">
              <a:lnSpc>
                <a:spcPct val="110000"/>
              </a:lnSpc>
              <a:defRPr sz="2400">
                <a:latin typeface="+mn-ea"/>
                <a:ea typeface="+mn-ea"/>
              </a:defRPr>
            </a:lvl3pPr>
            <a:lvl4pPr marL="1479985">
              <a:lnSpc>
                <a:spcPct val="110000"/>
              </a:lnSpc>
              <a:defRPr sz="2400">
                <a:latin typeface="+mn-ea"/>
                <a:ea typeface="+mn-ea"/>
              </a:defRPr>
            </a:lvl4pPr>
            <a:lvl5pPr marL="1919981">
              <a:lnSpc>
                <a:spcPct val="110000"/>
              </a:lnSpc>
              <a:defRPr sz="2400">
                <a:latin typeface="+mn-ea"/>
                <a:ea typeface="+mn-ea"/>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ltLang="en-US" dirty="0"/>
          </a:p>
        </p:txBody>
      </p:sp>
      <p:sp>
        <p:nvSpPr>
          <p:cNvPr id="2" name="タイトル 1"/>
          <p:cNvSpPr>
            <a:spLocks noGrp="1"/>
          </p:cNvSpPr>
          <p:nvPr>
            <p:ph type="title"/>
          </p:nvPr>
        </p:nvSpPr>
        <p:spPr>
          <a:xfrm>
            <a:off x="279465" y="136536"/>
            <a:ext cx="9618367" cy="632732"/>
          </a:xfrm>
          <a:prstGeom prst="rect">
            <a:avLst/>
          </a:prstGeom>
        </p:spPr>
        <p:txBody>
          <a:bodyPr tIns="90000">
            <a:normAutofit/>
          </a:bodyPr>
          <a:lstStyle>
            <a:lvl1pPr algn="ctr">
              <a:defRPr sz="3200" b="0">
                <a:solidFill>
                  <a:schemeClr val="bg1"/>
                </a:solidFill>
                <a:latin typeface="+mj-ea"/>
                <a:ea typeface="+mj-ea"/>
              </a:defRPr>
            </a:lvl1pPr>
          </a:lstStyle>
          <a:p>
            <a:r>
              <a:rPr kumimoji="1" lang="ja-JP" altLang="en-US"/>
              <a:t>マスター タイトルの書式設定</a:t>
            </a:r>
            <a:endParaRPr kumimoji="1" lang="ja-JP" altLang="en-US" dirty="0"/>
          </a:p>
        </p:txBody>
      </p:sp>
      <p:sp>
        <p:nvSpPr>
          <p:cNvPr id="10" name="Slide Number Placeholder 5"/>
          <p:cNvSpPr>
            <a:spLocks noGrp="1"/>
          </p:cNvSpPr>
          <p:nvPr>
            <p:ph type="sldNum" sz="quarter" idx="4"/>
          </p:nvPr>
        </p:nvSpPr>
        <p:spPr>
          <a:xfrm>
            <a:off x="9582000" y="445646"/>
            <a:ext cx="560062" cy="304271"/>
          </a:xfrm>
          <a:prstGeom prst="rect">
            <a:avLst/>
          </a:prstGeom>
        </p:spPr>
        <p:txBody>
          <a:bodyPr anchor="ctr"/>
          <a:lstStyle>
            <a:lvl1pPr algn="ctr">
              <a:defRPr sz="2000">
                <a:solidFill>
                  <a:schemeClr val="bg1"/>
                </a:solidFill>
                <a:latin typeface="+mn-lt"/>
              </a:defRPr>
            </a:lvl1pPr>
          </a:lstStyle>
          <a:p>
            <a:fld id="{ACE43E3F-3E7B-456F-BA38-FE6070B37C56}" type="slidenum">
              <a:rPr lang="ja-JP" altLang="en-US" smtClean="0"/>
              <a:pPr/>
              <a:t>‹#›</a:t>
            </a:fld>
            <a:endParaRPr lang="ja-JP" altLang="en-US" dirty="0"/>
          </a:p>
        </p:txBody>
      </p:sp>
      <p:sp>
        <p:nvSpPr>
          <p:cNvPr id="6" name="正方形/長方形 5"/>
          <p:cNvSpPr/>
          <p:nvPr userDrawn="1"/>
        </p:nvSpPr>
        <p:spPr>
          <a:xfrm>
            <a:off x="0" y="0"/>
            <a:ext cx="10160000" cy="769268"/>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dirty="0">
              <a:latin typeface="+mn-lt"/>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8" name="正方形/長方形 7"/>
          <p:cNvSpPr/>
          <p:nvPr userDrawn="1"/>
        </p:nvSpPr>
        <p:spPr>
          <a:xfrm>
            <a:off x="0" y="924694"/>
            <a:ext cx="10160000" cy="2004815"/>
          </a:xfrm>
          <a:prstGeom prst="rect">
            <a:avLst/>
          </a:prstGeom>
          <a:solidFill>
            <a:srgbClr val="934B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dirty="0"/>
          </a:p>
        </p:txBody>
      </p:sp>
      <p:sp>
        <p:nvSpPr>
          <p:cNvPr id="2" name="Title 1"/>
          <p:cNvSpPr>
            <a:spLocks noGrp="1"/>
          </p:cNvSpPr>
          <p:nvPr>
            <p:ph type="ctrTitle"/>
          </p:nvPr>
        </p:nvSpPr>
        <p:spPr>
          <a:xfrm>
            <a:off x="279466" y="985293"/>
            <a:ext cx="9618366" cy="1926637"/>
          </a:xfrm>
          <a:prstGeom prst="rect">
            <a:avLst/>
          </a:prstGeom>
        </p:spPr>
        <p:txBody>
          <a:bodyPr anchor="ctr">
            <a:normAutofit/>
          </a:bodyPr>
          <a:lstStyle>
            <a:lvl1pPr algn="ctr">
              <a:lnSpc>
                <a:spcPct val="100000"/>
              </a:lnSpc>
              <a:defRPr sz="3200" b="0">
                <a:solidFill>
                  <a:schemeClr val="bg1"/>
                </a:solidFill>
                <a:latin typeface="+mj-ea"/>
                <a:ea typeface="+mj-ea"/>
              </a:defRPr>
            </a:lvl1pPr>
          </a:lstStyle>
          <a:p>
            <a:r>
              <a:rPr lang="ja-JP" altLang="en-US" dirty="0"/>
              <a:t>マスター タイトルの書式設定</a:t>
            </a:r>
            <a:endParaRPr lang="en-US" dirty="0"/>
          </a:p>
        </p:txBody>
      </p:sp>
      <p:sp>
        <p:nvSpPr>
          <p:cNvPr id="3" name="Subtitle 2"/>
          <p:cNvSpPr>
            <a:spLocks noGrp="1"/>
          </p:cNvSpPr>
          <p:nvPr>
            <p:ph type="subTitle" idx="1"/>
          </p:nvPr>
        </p:nvSpPr>
        <p:spPr>
          <a:xfrm>
            <a:off x="279465" y="3136448"/>
            <a:ext cx="9618367" cy="1421947"/>
          </a:xfrm>
          <a:prstGeom prst="rect">
            <a:avLst/>
          </a:prstGeom>
        </p:spPr>
        <p:txBody>
          <a:bodyPr anchor="ctr">
            <a:normAutofit/>
          </a:bodyPr>
          <a:lstStyle>
            <a:lvl1pPr marL="0" indent="0" algn="ctr">
              <a:lnSpc>
                <a:spcPct val="100000"/>
              </a:lnSpc>
              <a:buNone/>
              <a:defRPr sz="2400">
                <a:solidFill>
                  <a:schemeClr val="tx1"/>
                </a:solidFill>
                <a:latin typeface="Noto Sans CJK JP Bold" pitchFamily="34" charset="-128"/>
                <a:ea typeface="Noto Sans CJK JP Bold" pitchFamily="34" charset="-128"/>
              </a:defRPr>
            </a:lvl1pPr>
            <a:lvl2pPr marL="507995" indent="0" algn="ctr">
              <a:buNone/>
              <a:defRPr sz="2222"/>
            </a:lvl2pPr>
            <a:lvl3pPr marL="1015990" indent="0" algn="ctr">
              <a:buNone/>
              <a:defRPr sz="2000"/>
            </a:lvl3pPr>
            <a:lvl4pPr marL="1523985" indent="0" algn="ctr">
              <a:buNone/>
              <a:defRPr sz="1778"/>
            </a:lvl4pPr>
            <a:lvl5pPr marL="2031980" indent="0" algn="ctr">
              <a:buNone/>
              <a:defRPr sz="1778"/>
            </a:lvl5pPr>
            <a:lvl6pPr marL="2539975" indent="0" algn="ctr">
              <a:buNone/>
              <a:defRPr sz="1778"/>
            </a:lvl6pPr>
            <a:lvl7pPr marL="3047970" indent="0" algn="ctr">
              <a:buNone/>
              <a:defRPr sz="1778"/>
            </a:lvl7pPr>
            <a:lvl8pPr marL="3555964" indent="0" algn="ctr">
              <a:buNone/>
              <a:defRPr sz="1778"/>
            </a:lvl8pPr>
            <a:lvl9pPr marL="4063959" indent="0" algn="ctr">
              <a:buNone/>
              <a:defRPr sz="1778"/>
            </a:lvl9pPr>
          </a:lstStyle>
          <a:p>
            <a:r>
              <a:rPr lang="ja-JP" altLang="en-US" dirty="0"/>
              <a:t>マスター サブタイトルの書式設定</a:t>
            </a:r>
            <a:endParaRPr lang="en-US" dirty="0"/>
          </a:p>
        </p:txBody>
      </p:sp>
    </p:spTree>
    <p:extLst>
      <p:ext uri="{BB962C8B-B14F-4D97-AF65-F5344CB8AC3E}">
        <p14:creationId xmlns:p14="http://schemas.microsoft.com/office/powerpoint/2010/main" val="34169042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3" name="正方形/長方形 2"/>
          <p:cNvSpPr/>
          <p:nvPr userDrawn="1"/>
        </p:nvSpPr>
        <p:spPr>
          <a:xfrm>
            <a:off x="0" y="0"/>
            <a:ext cx="10160000" cy="769268"/>
          </a:xfrm>
          <a:prstGeom prst="rect">
            <a:avLst/>
          </a:prstGeom>
          <a:solidFill>
            <a:srgbClr val="934B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dirty="0">
              <a:latin typeface="+mn-lt"/>
            </a:endParaRPr>
          </a:p>
        </p:txBody>
      </p:sp>
      <p:sp>
        <p:nvSpPr>
          <p:cNvPr id="13" name="コンテンツ プレースホルダー 12"/>
          <p:cNvSpPr>
            <a:spLocks noGrp="1"/>
          </p:cNvSpPr>
          <p:nvPr>
            <p:ph sz="quarter" idx="10"/>
          </p:nvPr>
        </p:nvSpPr>
        <p:spPr>
          <a:xfrm>
            <a:off x="279464" y="877280"/>
            <a:ext cx="9618367" cy="4716524"/>
          </a:xfrm>
          <a:prstGeom prst="rect">
            <a:avLst/>
          </a:prstGeom>
        </p:spPr>
        <p:txBody>
          <a:bodyPr/>
          <a:lstStyle>
            <a:lvl1pPr>
              <a:lnSpc>
                <a:spcPct val="110000"/>
              </a:lnSpc>
              <a:defRPr sz="2800">
                <a:latin typeface="+mn-ea"/>
                <a:ea typeface="+mn-ea"/>
              </a:defRPr>
            </a:lvl1pPr>
            <a:lvl2pPr marL="599994">
              <a:lnSpc>
                <a:spcPct val="110000"/>
              </a:lnSpc>
              <a:defRPr sz="2400">
                <a:latin typeface="+mn-ea"/>
                <a:ea typeface="+mn-ea"/>
              </a:defRPr>
            </a:lvl2pPr>
            <a:lvl3pPr marL="1039990">
              <a:lnSpc>
                <a:spcPct val="110000"/>
              </a:lnSpc>
              <a:defRPr sz="2400">
                <a:latin typeface="+mn-ea"/>
                <a:ea typeface="+mn-ea"/>
              </a:defRPr>
            </a:lvl3pPr>
            <a:lvl4pPr marL="1479985">
              <a:lnSpc>
                <a:spcPct val="110000"/>
              </a:lnSpc>
              <a:defRPr sz="2400">
                <a:latin typeface="+mn-ea"/>
                <a:ea typeface="+mn-ea"/>
              </a:defRPr>
            </a:lvl4pPr>
            <a:lvl5pPr marL="1919981">
              <a:lnSpc>
                <a:spcPct val="110000"/>
              </a:lnSpc>
              <a:defRPr sz="2400">
                <a:latin typeface="+mn-ea"/>
                <a:ea typeface="+mn-ea"/>
              </a:defRPr>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2" name="タイトル 1"/>
          <p:cNvSpPr>
            <a:spLocks noGrp="1"/>
          </p:cNvSpPr>
          <p:nvPr>
            <p:ph type="title"/>
          </p:nvPr>
        </p:nvSpPr>
        <p:spPr>
          <a:xfrm>
            <a:off x="279465" y="136536"/>
            <a:ext cx="9618367" cy="632732"/>
          </a:xfrm>
          <a:prstGeom prst="rect">
            <a:avLst/>
          </a:prstGeom>
        </p:spPr>
        <p:txBody>
          <a:bodyPr tIns="90000">
            <a:normAutofit/>
          </a:bodyPr>
          <a:lstStyle>
            <a:lvl1pPr algn="ctr">
              <a:defRPr sz="3200" b="0">
                <a:solidFill>
                  <a:schemeClr val="bg1"/>
                </a:solidFill>
                <a:latin typeface="+mj-ea"/>
                <a:ea typeface="+mj-ea"/>
              </a:defRPr>
            </a:lvl1pPr>
          </a:lstStyle>
          <a:p>
            <a:r>
              <a:rPr kumimoji="1" lang="ja-JP" altLang="en-US" dirty="0"/>
              <a:t>マスター タイトルの書式設定</a:t>
            </a:r>
          </a:p>
        </p:txBody>
      </p:sp>
      <p:sp>
        <p:nvSpPr>
          <p:cNvPr id="10" name="Slide Number Placeholder 5"/>
          <p:cNvSpPr>
            <a:spLocks noGrp="1"/>
          </p:cNvSpPr>
          <p:nvPr>
            <p:ph type="sldNum" sz="quarter" idx="4"/>
          </p:nvPr>
        </p:nvSpPr>
        <p:spPr>
          <a:xfrm>
            <a:off x="9582000" y="445646"/>
            <a:ext cx="560062" cy="304271"/>
          </a:xfrm>
          <a:prstGeom prst="rect">
            <a:avLst/>
          </a:prstGeom>
        </p:spPr>
        <p:txBody>
          <a:bodyPr anchor="ctr"/>
          <a:lstStyle>
            <a:lvl1pPr algn="ctr">
              <a:defRPr sz="2000">
                <a:solidFill>
                  <a:schemeClr val="bg1"/>
                </a:solidFill>
                <a:latin typeface="+mn-lt"/>
              </a:defRPr>
            </a:lvl1pPr>
          </a:lstStyle>
          <a:p>
            <a:fld id="{ACE43E3F-3E7B-456F-BA38-FE6070B37C56}" type="slidenum">
              <a:rPr lang="ja-JP" altLang="en-US" smtClean="0"/>
              <a:pPr/>
              <a:t>‹#›</a:t>
            </a:fld>
            <a:endParaRPr lang="ja-JP" altLang="en-US" dirty="0"/>
          </a:p>
        </p:txBody>
      </p:sp>
    </p:spTree>
    <p:extLst>
      <p:ext uri="{BB962C8B-B14F-4D97-AF65-F5344CB8AC3E}">
        <p14:creationId xmlns:p14="http://schemas.microsoft.com/office/powerpoint/2010/main" val="15481475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2_タイトル スライド">
    <p:spTree>
      <p:nvGrpSpPr>
        <p:cNvPr id="1" name=""/>
        <p:cNvGrpSpPr/>
        <p:nvPr/>
      </p:nvGrpSpPr>
      <p:grpSpPr>
        <a:xfrm>
          <a:off x="0" y="0"/>
          <a:ext cx="0" cy="0"/>
          <a:chOff x="0" y="0"/>
          <a:chExt cx="0" cy="0"/>
        </a:xfrm>
      </p:grpSpPr>
      <p:sp>
        <p:nvSpPr>
          <p:cNvPr id="8" name="正方形/長方形 7"/>
          <p:cNvSpPr/>
          <p:nvPr userDrawn="1"/>
        </p:nvSpPr>
        <p:spPr>
          <a:xfrm>
            <a:off x="0" y="924694"/>
            <a:ext cx="10160000" cy="200481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dirty="0"/>
          </a:p>
        </p:txBody>
      </p:sp>
      <p:sp>
        <p:nvSpPr>
          <p:cNvPr id="2" name="Title 1"/>
          <p:cNvSpPr>
            <a:spLocks noGrp="1"/>
          </p:cNvSpPr>
          <p:nvPr>
            <p:ph type="ctrTitle"/>
          </p:nvPr>
        </p:nvSpPr>
        <p:spPr>
          <a:xfrm>
            <a:off x="279466" y="985293"/>
            <a:ext cx="9618366" cy="1926637"/>
          </a:xfrm>
          <a:prstGeom prst="rect">
            <a:avLst/>
          </a:prstGeom>
        </p:spPr>
        <p:txBody>
          <a:bodyPr anchor="ctr">
            <a:normAutofit/>
          </a:bodyPr>
          <a:lstStyle>
            <a:lvl1pPr algn="ctr">
              <a:lnSpc>
                <a:spcPct val="100000"/>
              </a:lnSpc>
              <a:defRPr sz="3200" b="0">
                <a:solidFill>
                  <a:schemeClr val="bg1"/>
                </a:solidFill>
                <a:latin typeface="+mj-ea"/>
                <a:ea typeface="+mj-ea"/>
              </a:defRPr>
            </a:lvl1pPr>
          </a:lstStyle>
          <a:p>
            <a:r>
              <a:rPr lang="ja-JP" altLang="en-US" dirty="0"/>
              <a:t>マスター タイトルの書式設定</a:t>
            </a:r>
            <a:endParaRPr lang="en-US" dirty="0"/>
          </a:p>
        </p:txBody>
      </p:sp>
      <p:sp>
        <p:nvSpPr>
          <p:cNvPr id="3" name="Subtitle 2"/>
          <p:cNvSpPr>
            <a:spLocks noGrp="1"/>
          </p:cNvSpPr>
          <p:nvPr>
            <p:ph type="subTitle" idx="1"/>
          </p:nvPr>
        </p:nvSpPr>
        <p:spPr>
          <a:xfrm>
            <a:off x="279465" y="3136448"/>
            <a:ext cx="9618367" cy="1421947"/>
          </a:xfrm>
          <a:prstGeom prst="rect">
            <a:avLst/>
          </a:prstGeom>
        </p:spPr>
        <p:txBody>
          <a:bodyPr anchor="ctr">
            <a:normAutofit/>
          </a:bodyPr>
          <a:lstStyle>
            <a:lvl1pPr marL="0" indent="0" algn="ctr">
              <a:lnSpc>
                <a:spcPct val="100000"/>
              </a:lnSpc>
              <a:buNone/>
              <a:defRPr sz="2400">
                <a:solidFill>
                  <a:schemeClr val="tx1"/>
                </a:solidFill>
                <a:latin typeface="Noto Sans CJK JP Bold" pitchFamily="34" charset="-128"/>
                <a:ea typeface="Noto Sans CJK JP Bold" pitchFamily="34" charset="-128"/>
              </a:defRPr>
            </a:lvl1pPr>
            <a:lvl2pPr marL="507995" indent="0" algn="ctr">
              <a:buNone/>
              <a:defRPr sz="2222"/>
            </a:lvl2pPr>
            <a:lvl3pPr marL="1015990" indent="0" algn="ctr">
              <a:buNone/>
              <a:defRPr sz="2000"/>
            </a:lvl3pPr>
            <a:lvl4pPr marL="1523985" indent="0" algn="ctr">
              <a:buNone/>
              <a:defRPr sz="1778"/>
            </a:lvl4pPr>
            <a:lvl5pPr marL="2031980" indent="0" algn="ctr">
              <a:buNone/>
              <a:defRPr sz="1778"/>
            </a:lvl5pPr>
            <a:lvl6pPr marL="2539975" indent="0" algn="ctr">
              <a:buNone/>
              <a:defRPr sz="1778"/>
            </a:lvl6pPr>
            <a:lvl7pPr marL="3047970" indent="0" algn="ctr">
              <a:buNone/>
              <a:defRPr sz="1778"/>
            </a:lvl7pPr>
            <a:lvl8pPr marL="3555964" indent="0" algn="ctr">
              <a:buNone/>
              <a:defRPr sz="1778"/>
            </a:lvl8pPr>
            <a:lvl9pPr marL="4063959" indent="0" algn="ctr">
              <a:buNone/>
              <a:defRPr sz="1778"/>
            </a:lvl9pPr>
          </a:lstStyle>
          <a:p>
            <a:r>
              <a:rPr lang="ja-JP" altLang="en-US" dirty="0"/>
              <a:t>マスター サブタイトルの書式設定</a:t>
            </a:r>
            <a:endParaRPr lang="en-US" dirty="0"/>
          </a:p>
        </p:txBody>
      </p:sp>
    </p:spTree>
    <p:extLst>
      <p:ext uri="{BB962C8B-B14F-4D97-AF65-F5344CB8AC3E}">
        <p14:creationId xmlns:p14="http://schemas.microsoft.com/office/powerpoint/2010/main" val="19915179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タイトルとコンテンツ">
    <p:spTree>
      <p:nvGrpSpPr>
        <p:cNvPr id="1" name=""/>
        <p:cNvGrpSpPr/>
        <p:nvPr/>
      </p:nvGrpSpPr>
      <p:grpSpPr>
        <a:xfrm>
          <a:off x="0" y="0"/>
          <a:ext cx="0" cy="0"/>
          <a:chOff x="0" y="0"/>
          <a:chExt cx="0" cy="0"/>
        </a:xfrm>
      </p:grpSpPr>
      <p:sp>
        <p:nvSpPr>
          <p:cNvPr id="3" name="正方形/長方形 2"/>
          <p:cNvSpPr/>
          <p:nvPr userDrawn="1"/>
        </p:nvSpPr>
        <p:spPr>
          <a:xfrm>
            <a:off x="0" y="0"/>
            <a:ext cx="10160000" cy="7692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dirty="0">
              <a:latin typeface="+mn-lt"/>
            </a:endParaRPr>
          </a:p>
        </p:txBody>
      </p:sp>
      <p:sp>
        <p:nvSpPr>
          <p:cNvPr id="13" name="コンテンツ プレースホルダー 12"/>
          <p:cNvSpPr>
            <a:spLocks noGrp="1"/>
          </p:cNvSpPr>
          <p:nvPr>
            <p:ph sz="quarter" idx="10"/>
          </p:nvPr>
        </p:nvSpPr>
        <p:spPr>
          <a:xfrm>
            <a:off x="279464" y="877280"/>
            <a:ext cx="9618367" cy="4716524"/>
          </a:xfrm>
          <a:prstGeom prst="rect">
            <a:avLst/>
          </a:prstGeom>
        </p:spPr>
        <p:txBody>
          <a:bodyPr/>
          <a:lstStyle>
            <a:lvl1pPr>
              <a:lnSpc>
                <a:spcPct val="110000"/>
              </a:lnSpc>
              <a:defRPr sz="2800">
                <a:latin typeface="+mn-ea"/>
                <a:ea typeface="+mn-ea"/>
              </a:defRPr>
            </a:lvl1pPr>
            <a:lvl2pPr marL="599994">
              <a:lnSpc>
                <a:spcPct val="110000"/>
              </a:lnSpc>
              <a:defRPr sz="2400">
                <a:latin typeface="+mn-ea"/>
                <a:ea typeface="+mn-ea"/>
              </a:defRPr>
            </a:lvl2pPr>
            <a:lvl3pPr marL="1039990">
              <a:lnSpc>
                <a:spcPct val="110000"/>
              </a:lnSpc>
              <a:defRPr sz="2400">
                <a:latin typeface="+mn-ea"/>
                <a:ea typeface="+mn-ea"/>
              </a:defRPr>
            </a:lvl3pPr>
            <a:lvl4pPr marL="1479985">
              <a:lnSpc>
                <a:spcPct val="110000"/>
              </a:lnSpc>
              <a:defRPr sz="2400">
                <a:latin typeface="+mn-ea"/>
                <a:ea typeface="+mn-ea"/>
              </a:defRPr>
            </a:lvl4pPr>
            <a:lvl5pPr marL="1919981">
              <a:lnSpc>
                <a:spcPct val="110000"/>
              </a:lnSpc>
              <a:defRPr sz="2400">
                <a:latin typeface="+mn-ea"/>
                <a:ea typeface="+mn-ea"/>
              </a:defRPr>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2" name="タイトル 1"/>
          <p:cNvSpPr>
            <a:spLocks noGrp="1"/>
          </p:cNvSpPr>
          <p:nvPr>
            <p:ph type="title"/>
          </p:nvPr>
        </p:nvSpPr>
        <p:spPr>
          <a:xfrm>
            <a:off x="279465" y="136536"/>
            <a:ext cx="9618367" cy="632732"/>
          </a:xfrm>
          <a:prstGeom prst="rect">
            <a:avLst/>
          </a:prstGeom>
        </p:spPr>
        <p:txBody>
          <a:bodyPr tIns="90000">
            <a:normAutofit/>
          </a:bodyPr>
          <a:lstStyle>
            <a:lvl1pPr algn="ctr">
              <a:defRPr sz="3200" b="0">
                <a:solidFill>
                  <a:schemeClr val="bg1"/>
                </a:solidFill>
                <a:latin typeface="+mj-ea"/>
                <a:ea typeface="+mj-ea"/>
              </a:defRPr>
            </a:lvl1pPr>
          </a:lstStyle>
          <a:p>
            <a:r>
              <a:rPr kumimoji="1" lang="ja-JP" altLang="en-US" dirty="0"/>
              <a:t>マスター タイトルの書式設定</a:t>
            </a:r>
          </a:p>
        </p:txBody>
      </p:sp>
      <p:sp>
        <p:nvSpPr>
          <p:cNvPr id="10" name="Slide Number Placeholder 5"/>
          <p:cNvSpPr>
            <a:spLocks noGrp="1"/>
          </p:cNvSpPr>
          <p:nvPr>
            <p:ph type="sldNum" sz="quarter" idx="4"/>
          </p:nvPr>
        </p:nvSpPr>
        <p:spPr>
          <a:xfrm>
            <a:off x="9582000" y="445646"/>
            <a:ext cx="560062" cy="304271"/>
          </a:xfrm>
          <a:prstGeom prst="rect">
            <a:avLst/>
          </a:prstGeom>
        </p:spPr>
        <p:txBody>
          <a:bodyPr anchor="ctr"/>
          <a:lstStyle>
            <a:lvl1pPr algn="ctr">
              <a:defRPr sz="2000">
                <a:solidFill>
                  <a:schemeClr val="bg1"/>
                </a:solidFill>
                <a:latin typeface="+mn-lt"/>
              </a:defRPr>
            </a:lvl1pPr>
          </a:lstStyle>
          <a:p>
            <a:fld id="{ACE43E3F-3E7B-456F-BA38-FE6070B37C56}" type="slidenum">
              <a:rPr lang="ja-JP" altLang="en-US" smtClean="0"/>
              <a:pPr/>
              <a:t>‹#›</a:t>
            </a:fld>
            <a:endParaRPr lang="ja-JP" altLang="en-US" dirty="0"/>
          </a:p>
        </p:txBody>
      </p:sp>
    </p:spTree>
    <p:extLst>
      <p:ext uri="{BB962C8B-B14F-4D97-AF65-F5344CB8AC3E}">
        <p14:creationId xmlns:p14="http://schemas.microsoft.com/office/powerpoint/2010/main" val="28017295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3_タイトル スライド">
    <p:spTree>
      <p:nvGrpSpPr>
        <p:cNvPr id="1" name=""/>
        <p:cNvGrpSpPr/>
        <p:nvPr/>
      </p:nvGrpSpPr>
      <p:grpSpPr>
        <a:xfrm>
          <a:off x="0" y="0"/>
          <a:ext cx="0" cy="0"/>
          <a:chOff x="0" y="0"/>
          <a:chExt cx="0" cy="0"/>
        </a:xfrm>
      </p:grpSpPr>
      <p:sp>
        <p:nvSpPr>
          <p:cNvPr id="8" name="正方形/長方形 7"/>
          <p:cNvSpPr/>
          <p:nvPr userDrawn="1"/>
        </p:nvSpPr>
        <p:spPr>
          <a:xfrm>
            <a:off x="0" y="924694"/>
            <a:ext cx="10160000" cy="2004815"/>
          </a:xfrm>
          <a:prstGeom prst="rect">
            <a:avLst/>
          </a:prstGeom>
          <a:solidFill>
            <a:srgbClr val="EE40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dirty="0"/>
          </a:p>
        </p:txBody>
      </p:sp>
      <p:sp>
        <p:nvSpPr>
          <p:cNvPr id="2" name="Title 1"/>
          <p:cNvSpPr>
            <a:spLocks noGrp="1"/>
          </p:cNvSpPr>
          <p:nvPr>
            <p:ph type="ctrTitle"/>
          </p:nvPr>
        </p:nvSpPr>
        <p:spPr>
          <a:xfrm>
            <a:off x="279466" y="985293"/>
            <a:ext cx="9618366" cy="1926637"/>
          </a:xfrm>
          <a:prstGeom prst="rect">
            <a:avLst/>
          </a:prstGeom>
        </p:spPr>
        <p:txBody>
          <a:bodyPr anchor="ctr">
            <a:normAutofit/>
          </a:bodyPr>
          <a:lstStyle>
            <a:lvl1pPr algn="ctr">
              <a:lnSpc>
                <a:spcPct val="100000"/>
              </a:lnSpc>
              <a:defRPr sz="3200" b="0">
                <a:solidFill>
                  <a:schemeClr val="bg1"/>
                </a:solidFill>
                <a:latin typeface="+mj-ea"/>
                <a:ea typeface="+mj-ea"/>
              </a:defRPr>
            </a:lvl1pPr>
          </a:lstStyle>
          <a:p>
            <a:r>
              <a:rPr lang="ja-JP" altLang="en-US" dirty="0"/>
              <a:t>マスター タイトルの書式設定</a:t>
            </a:r>
            <a:endParaRPr lang="en-US" dirty="0"/>
          </a:p>
        </p:txBody>
      </p:sp>
      <p:sp>
        <p:nvSpPr>
          <p:cNvPr id="3" name="Subtitle 2"/>
          <p:cNvSpPr>
            <a:spLocks noGrp="1"/>
          </p:cNvSpPr>
          <p:nvPr>
            <p:ph type="subTitle" idx="1"/>
          </p:nvPr>
        </p:nvSpPr>
        <p:spPr>
          <a:xfrm>
            <a:off x="279465" y="3136448"/>
            <a:ext cx="9618367" cy="1421947"/>
          </a:xfrm>
          <a:prstGeom prst="rect">
            <a:avLst/>
          </a:prstGeom>
        </p:spPr>
        <p:txBody>
          <a:bodyPr anchor="ctr">
            <a:normAutofit/>
          </a:bodyPr>
          <a:lstStyle>
            <a:lvl1pPr marL="0" indent="0" algn="ctr">
              <a:lnSpc>
                <a:spcPct val="100000"/>
              </a:lnSpc>
              <a:buNone/>
              <a:defRPr sz="2400">
                <a:solidFill>
                  <a:schemeClr val="tx1"/>
                </a:solidFill>
                <a:latin typeface="Noto Sans CJK JP Bold" pitchFamily="34" charset="-128"/>
                <a:ea typeface="Noto Sans CJK JP Bold" pitchFamily="34" charset="-128"/>
              </a:defRPr>
            </a:lvl1pPr>
            <a:lvl2pPr marL="507995" indent="0" algn="ctr">
              <a:buNone/>
              <a:defRPr sz="2222"/>
            </a:lvl2pPr>
            <a:lvl3pPr marL="1015990" indent="0" algn="ctr">
              <a:buNone/>
              <a:defRPr sz="2000"/>
            </a:lvl3pPr>
            <a:lvl4pPr marL="1523985" indent="0" algn="ctr">
              <a:buNone/>
              <a:defRPr sz="1778"/>
            </a:lvl4pPr>
            <a:lvl5pPr marL="2031980" indent="0" algn="ctr">
              <a:buNone/>
              <a:defRPr sz="1778"/>
            </a:lvl5pPr>
            <a:lvl6pPr marL="2539975" indent="0" algn="ctr">
              <a:buNone/>
              <a:defRPr sz="1778"/>
            </a:lvl6pPr>
            <a:lvl7pPr marL="3047970" indent="0" algn="ctr">
              <a:buNone/>
              <a:defRPr sz="1778"/>
            </a:lvl7pPr>
            <a:lvl8pPr marL="3555964" indent="0" algn="ctr">
              <a:buNone/>
              <a:defRPr sz="1778"/>
            </a:lvl8pPr>
            <a:lvl9pPr marL="4063959" indent="0" algn="ctr">
              <a:buNone/>
              <a:defRPr sz="1778"/>
            </a:lvl9pPr>
          </a:lstStyle>
          <a:p>
            <a:r>
              <a:rPr lang="ja-JP" altLang="en-US" dirty="0"/>
              <a:t>マスター サブタイトルの書式設定</a:t>
            </a:r>
            <a:endParaRPr lang="en-US" dirty="0"/>
          </a:p>
        </p:txBody>
      </p:sp>
    </p:spTree>
    <p:extLst>
      <p:ext uri="{BB962C8B-B14F-4D97-AF65-F5344CB8AC3E}">
        <p14:creationId xmlns:p14="http://schemas.microsoft.com/office/powerpoint/2010/main" val="36934385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タイトルとコンテンツ">
    <p:spTree>
      <p:nvGrpSpPr>
        <p:cNvPr id="1" name=""/>
        <p:cNvGrpSpPr/>
        <p:nvPr/>
      </p:nvGrpSpPr>
      <p:grpSpPr>
        <a:xfrm>
          <a:off x="0" y="0"/>
          <a:ext cx="0" cy="0"/>
          <a:chOff x="0" y="0"/>
          <a:chExt cx="0" cy="0"/>
        </a:xfrm>
      </p:grpSpPr>
      <p:sp>
        <p:nvSpPr>
          <p:cNvPr id="3" name="正方形/長方形 2"/>
          <p:cNvSpPr/>
          <p:nvPr userDrawn="1"/>
        </p:nvSpPr>
        <p:spPr>
          <a:xfrm>
            <a:off x="0" y="0"/>
            <a:ext cx="10160000" cy="769268"/>
          </a:xfrm>
          <a:prstGeom prst="rect">
            <a:avLst/>
          </a:prstGeom>
          <a:solidFill>
            <a:srgbClr val="EE40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dirty="0">
              <a:latin typeface="+mn-lt"/>
            </a:endParaRPr>
          </a:p>
        </p:txBody>
      </p:sp>
      <p:sp>
        <p:nvSpPr>
          <p:cNvPr id="13" name="コンテンツ プレースホルダー 12"/>
          <p:cNvSpPr>
            <a:spLocks noGrp="1"/>
          </p:cNvSpPr>
          <p:nvPr>
            <p:ph sz="quarter" idx="10"/>
          </p:nvPr>
        </p:nvSpPr>
        <p:spPr>
          <a:xfrm>
            <a:off x="279464" y="877280"/>
            <a:ext cx="9618367" cy="4716524"/>
          </a:xfrm>
          <a:prstGeom prst="rect">
            <a:avLst/>
          </a:prstGeom>
        </p:spPr>
        <p:txBody>
          <a:bodyPr/>
          <a:lstStyle>
            <a:lvl1pPr>
              <a:lnSpc>
                <a:spcPct val="110000"/>
              </a:lnSpc>
              <a:defRPr sz="2800">
                <a:latin typeface="+mn-ea"/>
                <a:ea typeface="+mn-ea"/>
              </a:defRPr>
            </a:lvl1pPr>
            <a:lvl2pPr marL="599994">
              <a:lnSpc>
                <a:spcPct val="110000"/>
              </a:lnSpc>
              <a:defRPr sz="2400">
                <a:latin typeface="+mn-ea"/>
                <a:ea typeface="+mn-ea"/>
              </a:defRPr>
            </a:lvl2pPr>
            <a:lvl3pPr marL="1039990">
              <a:lnSpc>
                <a:spcPct val="110000"/>
              </a:lnSpc>
              <a:defRPr sz="2400">
                <a:latin typeface="+mn-ea"/>
                <a:ea typeface="+mn-ea"/>
              </a:defRPr>
            </a:lvl3pPr>
            <a:lvl4pPr marL="1479985">
              <a:lnSpc>
                <a:spcPct val="110000"/>
              </a:lnSpc>
              <a:defRPr sz="2400">
                <a:latin typeface="+mn-ea"/>
                <a:ea typeface="+mn-ea"/>
              </a:defRPr>
            </a:lvl4pPr>
            <a:lvl5pPr marL="1919981">
              <a:lnSpc>
                <a:spcPct val="110000"/>
              </a:lnSpc>
              <a:defRPr sz="2400">
                <a:latin typeface="+mn-ea"/>
                <a:ea typeface="+mn-ea"/>
              </a:defRPr>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2" name="タイトル 1"/>
          <p:cNvSpPr>
            <a:spLocks noGrp="1"/>
          </p:cNvSpPr>
          <p:nvPr>
            <p:ph type="title"/>
          </p:nvPr>
        </p:nvSpPr>
        <p:spPr>
          <a:xfrm>
            <a:off x="279465" y="136536"/>
            <a:ext cx="9618367" cy="632732"/>
          </a:xfrm>
          <a:prstGeom prst="rect">
            <a:avLst/>
          </a:prstGeom>
        </p:spPr>
        <p:txBody>
          <a:bodyPr tIns="90000">
            <a:normAutofit/>
          </a:bodyPr>
          <a:lstStyle>
            <a:lvl1pPr algn="ctr">
              <a:defRPr sz="3200" b="0">
                <a:solidFill>
                  <a:schemeClr val="bg1"/>
                </a:solidFill>
                <a:latin typeface="+mj-ea"/>
                <a:ea typeface="+mj-ea"/>
              </a:defRPr>
            </a:lvl1pPr>
          </a:lstStyle>
          <a:p>
            <a:r>
              <a:rPr kumimoji="1" lang="ja-JP" altLang="en-US" dirty="0"/>
              <a:t>マスター タイトルの書式設定</a:t>
            </a:r>
          </a:p>
        </p:txBody>
      </p:sp>
      <p:sp>
        <p:nvSpPr>
          <p:cNvPr id="10" name="Slide Number Placeholder 5"/>
          <p:cNvSpPr>
            <a:spLocks noGrp="1"/>
          </p:cNvSpPr>
          <p:nvPr>
            <p:ph type="sldNum" sz="quarter" idx="4"/>
          </p:nvPr>
        </p:nvSpPr>
        <p:spPr>
          <a:xfrm>
            <a:off x="9582000" y="445646"/>
            <a:ext cx="560062" cy="304271"/>
          </a:xfrm>
          <a:prstGeom prst="rect">
            <a:avLst/>
          </a:prstGeom>
        </p:spPr>
        <p:txBody>
          <a:bodyPr anchor="ctr"/>
          <a:lstStyle>
            <a:lvl1pPr algn="ctr">
              <a:defRPr sz="2000">
                <a:solidFill>
                  <a:schemeClr val="bg1"/>
                </a:solidFill>
                <a:latin typeface="+mn-lt"/>
              </a:defRPr>
            </a:lvl1pPr>
          </a:lstStyle>
          <a:p>
            <a:fld id="{ACE43E3F-3E7B-456F-BA38-FE6070B37C56}" type="slidenum">
              <a:rPr lang="ja-JP" altLang="en-US" smtClean="0"/>
              <a:pPr/>
              <a:t>‹#›</a:t>
            </a:fld>
            <a:endParaRPr lang="ja-JP" altLang="en-US" dirty="0"/>
          </a:p>
        </p:txBody>
      </p:sp>
    </p:spTree>
    <p:extLst>
      <p:ext uri="{BB962C8B-B14F-4D97-AF65-F5344CB8AC3E}">
        <p14:creationId xmlns:p14="http://schemas.microsoft.com/office/powerpoint/2010/main" val="30971581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タイトル スライド">
    <p:spTree>
      <p:nvGrpSpPr>
        <p:cNvPr id="1" name=""/>
        <p:cNvGrpSpPr/>
        <p:nvPr/>
      </p:nvGrpSpPr>
      <p:grpSpPr>
        <a:xfrm>
          <a:off x="0" y="0"/>
          <a:ext cx="0" cy="0"/>
          <a:chOff x="0" y="0"/>
          <a:chExt cx="0" cy="0"/>
        </a:xfrm>
      </p:grpSpPr>
      <p:sp>
        <p:nvSpPr>
          <p:cNvPr id="8" name="正方形/長方形 7"/>
          <p:cNvSpPr/>
          <p:nvPr userDrawn="1"/>
        </p:nvSpPr>
        <p:spPr>
          <a:xfrm>
            <a:off x="0" y="924694"/>
            <a:ext cx="10160000" cy="2004815"/>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dirty="0"/>
          </a:p>
        </p:txBody>
      </p:sp>
      <p:sp>
        <p:nvSpPr>
          <p:cNvPr id="2" name="Title 1"/>
          <p:cNvSpPr>
            <a:spLocks noGrp="1"/>
          </p:cNvSpPr>
          <p:nvPr>
            <p:ph type="ctrTitle"/>
          </p:nvPr>
        </p:nvSpPr>
        <p:spPr>
          <a:xfrm>
            <a:off x="279466" y="985293"/>
            <a:ext cx="9618366" cy="1926637"/>
          </a:xfrm>
          <a:prstGeom prst="rect">
            <a:avLst/>
          </a:prstGeom>
        </p:spPr>
        <p:txBody>
          <a:bodyPr anchor="ctr">
            <a:normAutofit/>
          </a:bodyPr>
          <a:lstStyle>
            <a:lvl1pPr algn="ctr">
              <a:lnSpc>
                <a:spcPct val="100000"/>
              </a:lnSpc>
              <a:defRPr sz="3200" b="0">
                <a:solidFill>
                  <a:schemeClr val="bg1"/>
                </a:solidFill>
                <a:latin typeface="+mj-ea"/>
                <a:ea typeface="+mj-ea"/>
              </a:defRPr>
            </a:lvl1pPr>
          </a:lstStyle>
          <a:p>
            <a:r>
              <a:rPr lang="ja-JP" altLang="en-US" dirty="0"/>
              <a:t>マスター タイトルの書式設定</a:t>
            </a:r>
            <a:endParaRPr lang="en-US" dirty="0"/>
          </a:p>
        </p:txBody>
      </p:sp>
      <p:sp>
        <p:nvSpPr>
          <p:cNvPr id="3" name="Subtitle 2"/>
          <p:cNvSpPr>
            <a:spLocks noGrp="1"/>
          </p:cNvSpPr>
          <p:nvPr>
            <p:ph type="subTitle" idx="1"/>
          </p:nvPr>
        </p:nvSpPr>
        <p:spPr>
          <a:xfrm>
            <a:off x="279465" y="3136448"/>
            <a:ext cx="9618367" cy="1421947"/>
          </a:xfrm>
          <a:prstGeom prst="rect">
            <a:avLst/>
          </a:prstGeom>
        </p:spPr>
        <p:txBody>
          <a:bodyPr anchor="ctr">
            <a:normAutofit/>
          </a:bodyPr>
          <a:lstStyle>
            <a:lvl1pPr marL="0" indent="0" algn="ctr">
              <a:lnSpc>
                <a:spcPct val="100000"/>
              </a:lnSpc>
              <a:buNone/>
              <a:defRPr sz="2400">
                <a:solidFill>
                  <a:schemeClr val="tx1"/>
                </a:solidFill>
                <a:latin typeface="Noto Sans CJK JP Bold" pitchFamily="34" charset="-128"/>
                <a:ea typeface="Noto Sans CJK JP Bold" pitchFamily="34" charset="-128"/>
              </a:defRPr>
            </a:lvl1pPr>
            <a:lvl2pPr marL="507995" indent="0" algn="ctr">
              <a:buNone/>
              <a:defRPr sz="2222"/>
            </a:lvl2pPr>
            <a:lvl3pPr marL="1015990" indent="0" algn="ctr">
              <a:buNone/>
              <a:defRPr sz="2000"/>
            </a:lvl3pPr>
            <a:lvl4pPr marL="1523985" indent="0" algn="ctr">
              <a:buNone/>
              <a:defRPr sz="1778"/>
            </a:lvl4pPr>
            <a:lvl5pPr marL="2031980" indent="0" algn="ctr">
              <a:buNone/>
              <a:defRPr sz="1778"/>
            </a:lvl5pPr>
            <a:lvl6pPr marL="2539975" indent="0" algn="ctr">
              <a:buNone/>
              <a:defRPr sz="1778"/>
            </a:lvl6pPr>
            <a:lvl7pPr marL="3047970" indent="0" algn="ctr">
              <a:buNone/>
              <a:defRPr sz="1778"/>
            </a:lvl7pPr>
            <a:lvl8pPr marL="3555964" indent="0" algn="ctr">
              <a:buNone/>
              <a:defRPr sz="1778"/>
            </a:lvl8pPr>
            <a:lvl9pPr marL="4063959" indent="0" algn="ctr">
              <a:buNone/>
              <a:defRPr sz="1778"/>
            </a:lvl9pPr>
          </a:lstStyle>
          <a:p>
            <a:r>
              <a:rPr lang="ja-JP" altLang="en-US" dirty="0"/>
              <a:t>マスター サブタイトルの書式設定</a:t>
            </a:r>
            <a:endParaRPr lang="en-US" dirty="0"/>
          </a:p>
        </p:txBody>
      </p:sp>
    </p:spTree>
    <p:extLst>
      <p:ext uri="{BB962C8B-B14F-4D97-AF65-F5344CB8AC3E}">
        <p14:creationId xmlns:p14="http://schemas.microsoft.com/office/powerpoint/2010/main" val="16066061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5" name="Date Placeholder 3"/>
          <p:cNvSpPr>
            <a:spLocks noGrp="1"/>
          </p:cNvSpPr>
          <p:nvPr>
            <p:ph type="dt" sz="half" idx="2"/>
          </p:nvPr>
        </p:nvSpPr>
        <p:spPr>
          <a:xfrm>
            <a:off x="279467" y="5410731"/>
            <a:ext cx="1315357" cy="304271"/>
          </a:xfrm>
          <a:prstGeom prst="rect">
            <a:avLst/>
          </a:prstGeom>
        </p:spPr>
        <p:txBody>
          <a:bodyPr anchor="ctr"/>
          <a:lstStyle>
            <a:lvl1pPr algn="ctr">
              <a:defRPr sz="1333">
                <a:solidFill>
                  <a:schemeClr val="bg1">
                    <a:lumMod val="50000"/>
                  </a:schemeClr>
                </a:solidFill>
                <a:latin typeface="+mn-ea"/>
                <a:ea typeface="+mn-ea"/>
              </a:defRPr>
            </a:lvl1pPr>
          </a:lstStyle>
          <a:p>
            <a:endParaRPr lang="ja-JP" altLang="en-US" dirty="0"/>
          </a:p>
        </p:txBody>
      </p:sp>
      <p:sp>
        <p:nvSpPr>
          <p:cNvPr id="16" name="Footer Placeholder 4"/>
          <p:cNvSpPr>
            <a:spLocks noGrp="1"/>
          </p:cNvSpPr>
          <p:nvPr>
            <p:ph type="ftr" sz="quarter" idx="3"/>
          </p:nvPr>
        </p:nvSpPr>
        <p:spPr>
          <a:xfrm>
            <a:off x="1594822" y="5410731"/>
            <a:ext cx="6987653" cy="304271"/>
          </a:xfrm>
          <a:prstGeom prst="rect">
            <a:avLst/>
          </a:prstGeom>
        </p:spPr>
        <p:txBody>
          <a:bodyPr anchor="ctr"/>
          <a:lstStyle>
            <a:lvl1pPr algn="ctr">
              <a:defRPr sz="1333">
                <a:solidFill>
                  <a:schemeClr val="bg1">
                    <a:lumMod val="50000"/>
                  </a:schemeClr>
                </a:solidFill>
                <a:latin typeface="+mn-ea"/>
                <a:ea typeface="+mn-ea"/>
              </a:defRPr>
            </a:lvl1pPr>
          </a:lstStyle>
          <a:p>
            <a:endParaRPr lang="ja-JP" altLang="en-US" dirty="0"/>
          </a:p>
        </p:txBody>
      </p:sp>
      <p:sp>
        <p:nvSpPr>
          <p:cNvPr id="17" name="Slide Number Placeholder 5"/>
          <p:cNvSpPr>
            <a:spLocks noGrp="1"/>
          </p:cNvSpPr>
          <p:nvPr>
            <p:ph type="sldNum" sz="quarter" idx="4"/>
          </p:nvPr>
        </p:nvSpPr>
        <p:spPr>
          <a:xfrm>
            <a:off x="8582476" y="5404435"/>
            <a:ext cx="1315357" cy="304271"/>
          </a:xfrm>
          <a:prstGeom prst="rect">
            <a:avLst/>
          </a:prstGeom>
        </p:spPr>
        <p:txBody>
          <a:bodyPr anchor="ctr"/>
          <a:lstStyle>
            <a:lvl1pPr algn="ctr">
              <a:defRPr sz="1333">
                <a:solidFill>
                  <a:schemeClr val="bg1">
                    <a:lumMod val="50000"/>
                  </a:schemeClr>
                </a:solidFill>
                <a:latin typeface="+mn-ea"/>
                <a:ea typeface="+mn-ea"/>
              </a:defRPr>
            </a:lvl1pPr>
          </a:lstStyle>
          <a:p>
            <a:fld id="{ACE43E3F-3E7B-456F-BA38-FE6070B37C56}" type="slidenum">
              <a:rPr lang="ja-JP" altLang="en-US" smtClean="0"/>
              <a:pPr/>
              <a:t>‹#›</a:t>
            </a:fld>
            <a:endParaRPr lang="ja-JP" altLang="en-US" dirty="0"/>
          </a:p>
        </p:txBody>
      </p:sp>
      <p:sp>
        <p:nvSpPr>
          <p:cNvPr id="4" name="タイトル プレースホルダー 3"/>
          <p:cNvSpPr>
            <a:spLocks noGrp="1"/>
          </p:cNvSpPr>
          <p:nvPr>
            <p:ph type="title"/>
          </p:nvPr>
        </p:nvSpPr>
        <p:spPr>
          <a:xfrm>
            <a:off x="508000" y="228600"/>
            <a:ext cx="9144000" cy="952500"/>
          </a:xfrm>
          <a:prstGeom prst="rect">
            <a:avLst/>
          </a:prstGeom>
        </p:spPr>
        <p:txBody>
          <a:bodyPr vert="horz" lIns="91440" tIns="45720" rIns="91440" bIns="45720" rtlCol="0" anchor="ctr">
            <a:normAutofit/>
          </a:bodyPr>
          <a:lstStyle/>
          <a:p>
            <a:r>
              <a:rPr kumimoji="1" lang="ja-JP" altLang="en-US" dirty="0"/>
              <a:t>マスター タイトルの書式設定</a:t>
            </a:r>
          </a:p>
        </p:txBody>
      </p:sp>
      <p:sp>
        <p:nvSpPr>
          <p:cNvPr id="5" name="テキスト プレースホルダー 4"/>
          <p:cNvSpPr>
            <a:spLocks noGrp="1"/>
          </p:cNvSpPr>
          <p:nvPr>
            <p:ph type="body" idx="1"/>
          </p:nvPr>
        </p:nvSpPr>
        <p:spPr>
          <a:xfrm>
            <a:off x="508000" y="1333500"/>
            <a:ext cx="9144000" cy="3771900"/>
          </a:xfrm>
          <a:prstGeom prst="rect">
            <a:avLst/>
          </a:prstGeom>
        </p:spPr>
        <p:txBody>
          <a:bodyPr vert="horz" lIns="91440" tIns="45720" rIns="91440" bIns="45720" rtlCol="0">
            <a:normAutofit/>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Tree>
    <p:extLst>
      <p:ext uri="{BB962C8B-B14F-4D97-AF65-F5344CB8AC3E}">
        <p14:creationId xmlns:p14="http://schemas.microsoft.com/office/powerpoint/2010/main" val="2538490831"/>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5" r:id="rId3"/>
    <p:sldLayoutId id="2147483676"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hf hdr="0" ftr="0" dt="0"/>
  <p:txStyles>
    <p:titleStyle>
      <a:lvl1pPr algn="l" defTabSz="1015990" rtl="0" eaLnBrk="1" latinLnBrk="0" hangingPunct="1">
        <a:lnSpc>
          <a:spcPct val="90000"/>
        </a:lnSpc>
        <a:spcBef>
          <a:spcPct val="0"/>
        </a:spcBef>
        <a:buNone/>
        <a:defRPr kumimoji="1" sz="3200" kern="1200">
          <a:solidFill>
            <a:schemeClr val="tx1"/>
          </a:solidFill>
          <a:latin typeface="+mn-ea"/>
          <a:ea typeface="+mn-ea"/>
          <a:cs typeface="+mj-cs"/>
        </a:defRPr>
      </a:lvl1pPr>
    </p:titleStyle>
    <p:bodyStyle>
      <a:lvl1pPr marL="253997" indent="-253997" algn="l" defTabSz="1015990" rtl="0" eaLnBrk="1" latinLnBrk="0" hangingPunct="1">
        <a:lnSpc>
          <a:spcPct val="90000"/>
        </a:lnSpc>
        <a:spcBef>
          <a:spcPts val="1111"/>
        </a:spcBef>
        <a:buFont typeface="Arial" panose="020B0604020202020204" pitchFamily="34" charset="0"/>
        <a:buChar char="•"/>
        <a:defRPr kumimoji="1" sz="2800" kern="1200">
          <a:solidFill>
            <a:schemeClr val="tx1"/>
          </a:solidFill>
          <a:latin typeface="+mn-ea"/>
          <a:ea typeface="+mn-ea"/>
          <a:cs typeface="+mn-cs"/>
        </a:defRPr>
      </a:lvl1pPr>
      <a:lvl2pPr marL="761992" indent="-253997" algn="l" defTabSz="1015990" rtl="0" eaLnBrk="1" latinLnBrk="0" hangingPunct="1">
        <a:lnSpc>
          <a:spcPct val="90000"/>
        </a:lnSpc>
        <a:spcBef>
          <a:spcPts val="556"/>
        </a:spcBef>
        <a:buFont typeface="Arial" panose="020B0604020202020204" pitchFamily="34" charset="0"/>
        <a:buChar char="•"/>
        <a:defRPr kumimoji="1" sz="2400" kern="1200">
          <a:solidFill>
            <a:schemeClr val="tx1"/>
          </a:solidFill>
          <a:latin typeface="+mn-ea"/>
          <a:ea typeface="+mn-ea"/>
          <a:cs typeface="+mn-cs"/>
        </a:defRPr>
      </a:lvl2pPr>
      <a:lvl3pPr marL="1269987" indent="-253997" algn="l" defTabSz="1015990" rtl="0" eaLnBrk="1" latinLnBrk="0" hangingPunct="1">
        <a:lnSpc>
          <a:spcPct val="90000"/>
        </a:lnSpc>
        <a:spcBef>
          <a:spcPts val="556"/>
        </a:spcBef>
        <a:buFont typeface="Arial" panose="020B0604020202020204" pitchFamily="34" charset="0"/>
        <a:buChar char="•"/>
        <a:defRPr kumimoji="1" sz="2000" kern="1200">
          <a:solidFill>
            <a:schemeClr val="tx1"/>
          </a:solidFill>
          <a:latin typeface="+mn-ea"/>
          <a:ea typeface="+mn-ea"/>
          <a:cs typeface="+mn-cs"/>
        </a:defRPr>
      </a:lvl3pPr>
      <a:lvl4pPr marL="1777982" indent="-253997" algn="l" defTabSz="1015990" rtl="0" eaLnBrk="1" latinLnBrk="0" hangingPunct="1">
        <a:lnSpc>
          <a:spcPct val="90000"/>
        </a:lnSpc>
        <a:spcBef>
          <a:spcPts val="556"/>
        </a:spcBef>
        <a:buFont typeface="Arial" panose="020B0604020202020204" pitchFamily="34" charset="0"/>
        <a:buChar char="•"/>
        <a:defRPr kumimoji="1" sz="2000" kern="1200">
          <a:solidFill>
            <a:schemeClr val="tx1"/>
          </a:solidFill>
          <a:latin typeface="+mn-ea"/>
          <a:ea typeface="+mn-ea"/>
          <a:cs typeface="+mn-cs"/>
        </a:defRPr>
      </a:lvl4pPr>
      <a:lvl5pPr marL="2285977" indent="-253997" algn="l" defTabSz="1015990" rtl="0" eaLnBrk="1" latinLnBrk="0" hangingPunct="1">
        <a:lnSpc>
          <a:spcPct val="90000"/>
        </a:lnSpc>
        <a:spcBef>
          <a:spcPts val="556"/>
        </a:spcBef>
        <a:buFont typeface="Arial" panose="020B0604020202020204" pitchFamily="34" charset="0"/>
        <a:buChar char="•"/>
        <a:defRPr kumimoji="1" sz="2000" kern="1200">
          <a:solidFill>
            <a:schemeClr val="tx1"/>
          </a:solidFill>
          <a:latin typeface="+mn-ea"/>
          <a:ea typeface="+mn-ea"/>
          <a:cs typeface="+mn-cs"/>
        </a:defRPr>
      </a:lvl5pPr>
      <a:lvl6pPr marL="2793972" indent="-253997" algn="l" defTabSz="1015990" rtl="0" eaLnBrk="1" latinLnBrk="0" hangingPunct="1">
        <a:lnSpc>
          <a:spcPct val="90000"/>
        </a:lnSpc>
        <a:spcBef>
          <a:spcPts val="556"/>
        </a:spcBef>
        <a:buFont typeface="Arial" panose="020B0604020202020204" pitchFamily="34" charset="0"/>
        <a:buChar char="•"/>
        <a:defRPr kumimoji="1" sz="2000" kern="1200">
          <a:solidFill>
            <a:schemeClr val="tx1"/>
          </a:solidFill>
          <a:latin typeface="+mn-lt"/>
          <a:ea typeface="+mn-ea"/>
          <a:cs typeface="+mn-cs"/>
        </a:defRPr>
      </a:lvl6pPr>
      <a:lvl7pPr marL="3301967" indent="-253997" algn="l" defTabSz="1015990" rtl="0" eaLnBrk="1" latinLnBrk="0" hangingPunct="1">
        <a:lnSpc>
          <a:spcPct val="90000"/>
        </a:lnSpc>
        <a:spcBef>
          <a:spcPts val="556"/>
        </a:spcBef>
        <a:buFont typeface="Arial" panose="020B0604020202020204" pitchFamily="34" charset="0"/>
        <a:buChar char="•"/>
        <a:defRPr kumimoji="1" sz="2000" kern="1200">
          <a:solidFill>
            <a:schemeClr val="tx1"/>
          </a:solidFill>
          <a:latin typeface="+mn-lt"/>
          <a:ea typeface="+mn-ea"/>
          <a:cs typeface="+mn-cs"/>
        </a:defRPr>
      </a:lvl7pPr>
      <a:lvl8pPr marL="3809962" indent="-253997" algn="l" defTabSz="1015990" rtl="0" eaLnBrk="1" latinLnBrk="0" hangingPunct="1">
        <a:lnSpc>
          <a:spcPct val="90000"/>
        </a:lnSpc>
        <a:spcBef>
          <a:spcPts val="556"/>
        </a:spcBef>
        <a:buFont typeface="Arial" panose="020B0604020202020204" pitchFamily="34" charset="0"/>
        <a:buChar char="•"/>
        <a:defRPr kumimoji="1" sz="2000" kern="1200">
          <a:solidFill>
            <a:schemeClr val="tx1"/>
          </a:solidFill>
          <a:latin typeface="+mn-lt"/>
          <a:ea typeface="+mn-ea"/>
          <a:cs typeface="+mn-cs"/>
        </a:defRPr>
      </a:lvl8pPr>
      <a:lvl9pPr marL="4317957" indent="-253997" algn="l" defTabSz="1015990" rtl="0" eaLnBrk="1" latinLnBrk="0" hangingPunct="1">
        <a:lnSpc>
          <a:spcPct val="90000"/>
        </a:lnSpc>
        <a:spcBef>
          <a:spcPts val="556"/>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en-US"/>
      </a:defPPr>
      <a:lvl1pPr marL="0" algn="l" defTabSz="1015990" rtl="0" eaLnBrk="1" latinLnBrk="0" hangingPunct="1">
        <a:defRPr kumimoji="1" sz="2000" kern="1200">
          <a:solidFill>
            <a:schemeClr val="tx1"/>
          </a:solidFill>
          <a:latin typeface="+mn-lt"/>
          <a:ea typeface="+mn-ea"/>
          <a:cs typeface="+mn-cs"/>
        </a:defRPr>
      </a:lvl1pPr>
      <a:lvl2pPr marL="507995" algn="l" defTabSz="1015990" rtl="0" eaLnBrk="1" latinLnBrk="0" hangingPunct="1">
        <a:defRPr kumimoji="1" sz="2000" kern="1200">
          <a:solidFill>
            <a:schemeClr val="tx1"/>
          </a:solidFill>
          <a:latin typeface="+mn-lt"/>
          <a:ea typeface="+mn-ea"/>
          <a:cs typeface="+mn-cs"/>
        </a:defRPr>
      </a:lvl2pPr>
      <a:lvl3pPr marL="1015990" algn="l" defTabSz="1015990" rtl="0" eaLnBrk="1" latinLnBrk="0" hangingPunct="1">
        <a:defRPr kumimoji="1" sz="2000" kern="1200">
          <a:solidFill>
            <a:schemeClr val="tx1"/>
          </a:solidFill>
          <a:latin typeface="+mn-lt"/>
          <a:ea typeface="+mn-ea"/>
          <a:cs typeface="+mn-cs"/>
        </a:defRPr>
      </a:lvl3pPr>
      <a:lvl4pPr marL="1523985" algn="l" defTabSz="1015990" rtl="0" eaLnBrk="1" latinLnBrk="0" hangingPunct="1">
        <a:defRPr kumimoji="1" sz="2000" kern="1200">
          <a:solidFill>
            <a:schemeClr val="tx1"/>
          </a:solidFill>
          <a:latin typeface="+mn-lt"/>
          <a:ea typeface="+mn-ea"/>
          <a:cs typeface="+mn-cs"/>
        </a:defRPr>
      </a:lvl4pPr>
      <a:lvl5pPr marL="2031980" algn="l" defTabSz="1015990" rtl="0" eaLnBrk="1" latinLnBrk="0" hangingPunct="1">
        <a:defRPr kumimoji="1" sz="2000" kern="1200">
          <a:solidFill>
            <a:schemeClr val="tx1"/>
          </a:solidFill>
          <a:latin typeface="+mn-lt"/>
          <a:ea typeface="+mn-ea"/>
          <a:cs typeface="+mn-cs"/>
        </a:defRPr>
      </a:lvl5pPr>
      <a:lvl6pPr marL="2539975" algn="l" defTabSz="1015990" rtl="0" eaLnBrk="1" latinLnBrk="0" hangingPunct="1">
        <a:defRPr kumimoji="1" sz="2000" kern="1200">
          <a:solidFill>
            <a:schemeClr val="tx1"/>
          </a:solidFill>
          <a:latin typeface="+mn-lt"/>
          <a:ea typeface="+mn-ea"/>
          <a:cs typeface="+mn-cs"/>
        </a:defRPr>
      </a:lvl6pPr>
      <a:lvl7pPr marL="3047970" algn="l" defTabSz="1015990" rtl="0" eaLnBrk="1" latinLnBrk="0" hangingPunct="1">
        <a:defRPr kumimoji="1" sz="2000" kern="1200">
          <a:solidFill>
            <a:schemeClr val="tx1"/>
          </a:solidFill>
          <a:latin typeface="+mn-lt"/>
          <a:ea typeface="+mn-ea"/>
          <a:cs typeface="+mn-cs"/>
        </a:defRPr>
      </a:lvl7pPr>
      <a:lvl8pPr marL="3555964" algn="l" defTabSz="1015990" rtl="0" eaLnBrk="1" latinLnBrk="0" hangingPunct="1">
        <a:defRPr kumimoji="1" sz="2000" kern="1200">
          <a:solidFill>
            <a:schemeClr val="tx1"/>
          </a:solidFill>
          <a:latin typeface="+mn-lt"/>
          <a:ea typeface="+mn-ea"/>
          <a:cs typeface="+mn-cs"/>
        </a:defRPr>
      </a:lvl8pPr>
      <a:lvl9pPr marL="4063959" algn="l" defTabSz="1015990" rtl="0" eaLnBrk="1" latinLnBrk="0" hangingPunct="1">
        <a:defRPr kumimoji="1" sz="20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5" name="Date Placeholder 3"/>
          <p:cNvSpPr>
            <a:spLocks noGrp="1"/>
          </p:cNvSpPr>
          <p:nvPr>
            <p:ph type="dt" sz="half" idx="2"/>
          </p:nvPr>
        </p:nvSpPr>
        <p:spPr>
          <a:xfrm>
            <a:off x="279467" y="5410731"/>
            <a:ext cx="1315357" cy="304271"/>
          </a:xfrm>
          <a:prstGeom prst="rect">
            <a:avLst/>
          </a:prstGeom>
        </p:spPr>
        <p:txBody>
          <a:bodyPr anchor="ctr"/>
          <a:lstStyle>
            <a:lvl1pPr algn="ctr">
              <a:defRPr sz="1333">
                <a:solidFill>
                  <a:schemeClr val="bg1">
                    <a:lumMod val="50000"/>
                  </a:schemeClr>
                </a:solidFill>
                <a:latin typeface="+mn-ea"/>
                <a:ea typeface="+mn-ea"/>
              </a:defRPr>
            </a:lvl1pPr>
          </a:lstStyle>
          <a:p>
            <a:endParaRPr lang="ja-JP" altLang="en-US" dirty="0"/>
          </a:p>
        </p:txBody>
      </p:sp>
      <p:sp>
        <p:nvSpPr>
          <p:cNvPr id="16" name="Footer Placeholder 4"/>
          <p:cNvSpPr>
            <a:spLocks noGrp="1"/>
          </p:cNvSpPr>
          <p:nvPr>
            <p:ph type="ftr" sz="quarter" idx="3"/>
          </p:nvPr>
        </p:nvSpPr>
        <p:spPr>
          <a:xfrm>
            <a:off x="1594822" y="5410731"/>
            <a:ext cx="6987653" cy="304271"/>
          </a:xfrm>
          <a:prstGeom prst="rect">
            <a:avLst/>
          </a:prstGeom>
        </p:spPr>
        <p:txBody>
          <a:bodyPr anchor="ctr"/>
          <a:lstStyle>
            <a:lvl1pPr algn="ctr">
              <a:defRPr sz="1333">
                <a:solidFill>
                  <a:schemeClr val="bg1">
                    <a:lumMod val="50000"/>
                  </a:schemeClr>
                </a:solidFill>
                <a:latin typeface="+mn-ea"/>
                <a:ea typeface="+mn-ea"/>
              </a:defRPr>
            </a:lvl1pPr>
          </a:lstStyle>
          <a:p>
            <a:endParaRPr lang="ja-JP" altLang="en-US" dirty="0"/>
          </a:p>
        </p:txBody>
      </p:sp>
      <p:sp>
        <p:nvSpPr>
          <p:cNvPr id="17" name="Slide Number Placeholder 5"/>
          <p:cNvSpPr>
            <a:spLocks noGrp="1"/>
          </p:cNvSpPr>
          <p:nvPr>
            <p:ph type="sldNum" sz="quarter" idx="4"/>
          </p:nvPr>
        </p:nvSpPr>
        <p:spPr>
          <a:xfrm>
            <a:off x="8582476" y="5404435"/>
            <a:ext cx="1315357" cy="304271"/>
          </a:xfrm>
          <a:prstGeom prst="rect">
            <a:avLst/>
          </a:prstGeom>
        </p:spPr>
        <p:txBody>
          <a:bodyPr anchor="ctr"/>
          <a:lstStyle>
            <a:lvl1pPr algn="ctr">
              <a:defRPr sz="1333">
                <a:solidFill>
                  <a:schemeClr val="bg1">
                    <a:lumMod val="50000"/>
                  </a:schemeClr>
                </a:solidFill>
                <a:latin typeface="+mn-ea"/>
                <a:ea typeface="+mn-ea"/>
              </a:defRPr>
            </a:lvl1pPr>
          </a:lstStyle>
          <a:p>
            <a:fld id="{ACE43E3F-3E7B-456F-BA38-FE6070B37C56}" type="slidenum">
              <a:rPr lang="ja-JP" altLang="en-US" smtClean="0"/>
              <a:pPr/>
              <a:t>‹#›</a:t>
            </a:fld>
            <a:endParaRPr lang="ja-JP" altLang="en-US" dirty="0"/>
          </a:p>
        </p:txBody>
      </p:sp>
      <p:sp>
        <p:nvSpPr>
          <p:cNvPr id="4" name="タイトル プレースホルダー 3"/>
          <p:cNvSpPr>
            <a:spLocks noGrp="1"/>
          </p:cNvSpPr>
          <p:nvPr>
            <p:ph type="title"/>
          </p:nvPr>
        </p:nvSpPr>
        <p:spPr>
          <a:xfrm>
            <a:off x="508000" y="228600"/>
            <a:ext cx="9144000" cy="952500"/>
          </a:xfrm>
          <a:prstGeom prst="rect">
            <a:avLst/>
          </a:prstGeom>
        </p:spPr>
        <p:txBody>
          <a:bodyPr vert="horz" lIns="91440" tIns="45720" rIns="91440" bIns="45720" rtlCol="0" anchor="ctr">
            <a:normAutofit/>
          </a:bodyPr>
          <a:lstStyle/>
          <a:p>
            <a:r>
              <a:rPr kumimoji="1" lang="ja-JP" altLang="en-US" dirty="0"/>
              <a:t>マスター タイトルの書式設定</a:t>
            </a:r>
          </a:p>
        </p:txBody>
      </p:sp>
      <p:sp>
        <p:nvSpPr>
          <p:cNvPr id="5" name="テキスト プレースホルダー 4"/>
          <p:cNvSpPr>
            <a:spLocks noGrp="1"/>
          </p:cNvSpPr>
          <p:nvPr>
            <p:ph type="body" idx="1"/>
          </p:nvPr>
        </p:nvSpPr>
        <p:spPr>
          <a:xfrm>
            <a:off x="508000" y="1333500"/>
            <a:ext cx="9144000" cy="3771900"/>
          </a:xfrm>
          <a:prstGeom prst="rect">
            <a:avLst/>
          </a:prstGeom>
        </p:spPr>
        <p:txBody>
          <a:bodyPr vert="horz" lIns="91440" tIns="45720" rIns="91440" bIns="45720" rtlCol="0">
            <a:normAutofit/>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Tree>
    <p:extLst>
      <p:ext uri="{BB962C8B-B14F-4D97-AF65-F5344CB8AC3E}">
        <p14:creationId xmlns:p14="http://schemas.microsoft.com/office/powerpoint/2010/main" val="1304943957"/>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hf hdr="0" ftr="0" dt="0"/>
  <p:txStyles>
    <p:titleStyle>
      <a:lvl1pPr algn="l" defTabSz="1015990" rtl="0" eaLnBrk="1" latinLnBrk="0" hangingPunct="1">
        <a:lnSpc>
          <a:spcPct val="90000"/>
        </a:lnSpc>
        <a:spcBef>
          <a:spcPct val="0"/>
        </a:spcBef>
        <a:buNone/>
        <a:defRPr kumimoji="1" sz="3200" kern="1200">
          <a:solidFill>
            <a:schemeClr val="tx1"/>
          </a:solidFill>
          <a:latin typeface="+mn-ea"/>
          <a:ea typeface="+mn-ea"/>
          <a:cs typeface="+mj-cs"/>
        </a:defRPr>
      </a:lvl1pPr>
    </p:titleStyle>
    <p:bodyStyle>
      <a:lvl1pPr marL="253997" indent="-253997" algn="l" defTabSz="1015990" rtl="0" eaLnBrk="1" latinLnBrk="0" hangingPunct="1">
        <a:lnSpc>
          <a:spcPct val="90000"/>
        </a:lnSpc>
        <a:spcBef>
          <a:spcPts val="1111"/>
        </a:spcBef>
        <a:buFont typeface="Arial" panose="020B0604020202020204" pitchFamily="34" charset="0"/>
        <a:buChar char="•"/>
        <a:defRPr kumimoji="1" sz="2800" kern="1200">
          <a:solidFill>
            <a:schemeClr val="tx1"/>
          </a:solidFill>
          <a:latin typeface="+mn-ea"/>
          <a:ea typeface="+mn-ea"/>
          <a:cs typeface="+mn-cs"/>
        </a:defRPr>
      </a:lvl1pPr>
      <a:lvl2pPr marL="761992" indent="-253997" algn="l" defTabSz="1015990" rtl="0" eaLnBrk="1" latinLnBrk="0" hangingPunct="1">
        <a:lnSpc>
          <a:spcPct val="90000"/>
        </a:lnSpc>
        <a:spcBef>
          <a:spcPts val="556"/>
        </a:spcBef>
        <a:buFont typeface="Arial" panose="020B0604020202020204" pitchFamily="34" charset="0"/>
        <a:buChar char="•"/>
        <a:defRPr kumimoji="1" sz="2400" kern="1200">
          <a:solidFill>
            <a:schemeClr val="tx1"/>
          </a:solidFill>
          <a:latin typeface="+mn-ea"/>
          <a:ea typeface="+mn-ea"/>
          <a:cs typeface="+mn-cs"/>
        </a:defRPr>
      </a:lvl2pPr>
      <a:lvl3pPr marL="1269987" indent="-253997" algn="l" defTabSz="1015990" rtl="0" eaLnBrk="1" latinLnBrk="0" hangingPunct="1">
        <a:lnSpc>
          <a:spcPct val="90000"/>
        </a:lnSpc>
        <a:spcBef>
          <a:spcPts val="556"/>
        </a:spcBef>
        <a:buFont typeface="Arial" panose="020B0604020202020204" pitchFamily="34" charset="0"/>
        <a:buChar char="•"/>
        <a:defRPr kumimoji="1" sz="2000" kern="1200">
          <a:solidFill>
            <a:schemeClr val="tx1"/>
          </a:solidFill>
          <a:latin typeface="+mn-ea"/>
          <a:ea typeface="+mn-ea"/>
          <a:cs typeface="+mn-cs"/>
        </a:defRPr>
      </a:lvl3pPr>
      <a:lvl4pPr marL="1777982" indent="-253997" algn="l" defTabSz="1015990" rtl="0" eaLnBrk="1" latinLnBrk="0" hangingPunct="1">
        <a:lnSpc>
          <a:spcPct val="90000"/>
        </a:lnSpc>
        <a:spcBef>
          <a:spcPts val="556"/>
        </a:spcBef>
        <a:buFont typeface="Arial" panose="020B0604020202020204" pitchFamily="34" charset="0"/>
        <a:buChar char="•"/>
        <a:defRPr kumimoji="1" sz="2000" kern="1200">
          <a:solidFill>
            <a:schemeClr val="tx1"/>
          </a:solidFill>
          <a:latin typeface="+mn-ea"/>
          <a:ea typeface="+mn-ea"/>
          <a:cs typeface="+mn-cs"/>
        </a:defRPr>
      </a:lvl4pPr>
      <a:lvl5pPr marL="2285977" indent="-253997" algn="l" defTabSz="1015990" rtl="0" eaLnBrk="1" latinLnBrk="0" hangingPunct="1">
        <a:lnSpc>
          <a:spcPct val="90000"/>
        </a:lnSpc>
        <a:spcBef>
          <a:spcPts val="556"/>
        </a:spcBef>
        <a:buFont typeface="Arial" panose="020B0604020202020204" pitchFamily="34" charset="0"/>
        <a:buChar char="•"/>
        <a:defRPr kumimoji="1" sz="2000" kern="1200">
          <a:solidFill>
            <a:schemeClr val="tx1"/>
          </a:solidFill>
          <a:latin typeface="+mn-ea"/>
          <a:ea typeface="+mn-ea"/>
          <a:cs typeface="+mn-cs"/>
        </a:defRPr>
      </a:lvl5pPr>
      <a:lvl6pPr marL="2793972" indent="-253997" algn="l" defTabSz="1015990" rtl="0" eaLnBrk="1" latinLnBrk="0" hangingPunct="1">
        <a:lnSpc>
          <a:spcPct val="90000"/>
        </a:lnSpc>
        <a:spcBef>
          <a:spcPts val="556"/>
        </a:spcBef>
        <a:buFont typeface="Arial" panose="020B0604020202020204" pitchFamily="34" charset="0"/>
        <a:buChar char="•"/>
        <a:defRPr kumimoji="1" sz="2000" kern="1200">
          <a:solidFill>
            <a:schemeClr val="tx1"/>
          </a:solidFill>
          <a:latin typeface="+mn-lt"/>
          <a:ea typeface="+mn-ea"/>
          <a:cs typeface="+mn-cs"/>
        </a:defRPr>
      </a:lvl6pPr>
      <a:lvl7pPr marL="3301967" indent="-253997" algn="l" defTabSz="1015990" rtl="0" eaLnBrk="1" latinLnBrk="0" hangingPunct="1">
        <a:lnSpc>
          <a:spcPct val="90000"/>
        </a:lnSpc>
        <a:spcBef>
          <a:spcPts val="556"/>
        </a:spcBef>
        <a:buFont typeface="Arial" panose="020B0604020202020204" pitchFamily="34" charset="0"/>
        <a:buChar char="•"/>
        <a:defRPr kumimoji="1" sz="2000" kern="1200">
          <a:solidFill>
            <a:schemeClr val="tx1"/>
          </a:solidFill>
          <a:latin typeface="+mn-lt"/>
          <a:ea typeface="+mn-ea"/>
          <a:cs typeface="+mn-cs"/>
        </a:defRPr>
      </a:lvl7pPr>
      <a:lvl8pPr marL="3809962" indent="-253997" algn="l" defTabSz="1015990" rtl="0" eaLnBrk="1" latinLnBrk="0" hangingPunct="1">
        <a:lnSpc>
          <a:spcPct val="90000"/>
        </a:lnSpc>
        <a:spcBef>
          <a:spcPts val="556"/>
        </a:spcBef>
        <a:buFont typeface="Arial" panose="020B0604020202020204" pitchFamily="34" charset="0"/>
        <a:buChar char="•"/>
        <a:defRPr kumimoji="1" sz="2000" kern="1200">
          <a:solidFill>
            <a:schemeClr val="tx1"/>
          </a:solidFill>
          <a:latin typeface="+mn-lt"/>
          <a:ea typeface="+mn-ea"/>
          <a:cs typeface="+mn-cs"/>
        </a:defRPr>
      </a:lvl8pPr>
      <a:lvl9pPr marL="4317957" indent="-253997" algn="l" defTabSz="1015990" rtl="0" eaLnBrk="1" latinLnBrk="0" hangingPunct="1">
        <a:lnSpc>
          <a:spcPct val="90000"/>
        </a:lnSpc>
        <a:spcBef>
          <a:spcPts val="556"/>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en-US"/>
      </a:defPPr>
      <a:lvl1pPr marL="0" algn="l" defTabSz="1015990" rtl="0" eaLnBrk="1" latinLnBrk="0" hangingPunct="1">
        <a:defRPr kumimoji="1" sz="2000" kern="1200">
          <a:solidFill>
            <a:schemeClr val="tx1"/>
          </a:solidFill>
          <a:latin typeface="+mn-lt"/>
          <a:ea typeface="+mn-ea"/>
          <a:cs typeface="+mn-cs"/>
        </a:defRPr>
      </a:lvl1pPr>
      <a:lvl2pPr marL="507995" algn="l" defTabSz="1015990" rtl="0" eaLnBrk="1" latinLnBrk="0" hangingPunct="1">
        <a:defRPr kumimoji="1" sz="2000" kern="1200">
          <a:solidFill>
            <a:schemeClr val="tx1"/>
          </a:solidFill>
          <a:latin typeface="+mn-lt"/>
          <a:ea typeface="+mn-ea"/>
          <a:cs typeface="+mn-cs"/>
        </a:defRPr>
      </a:lvl2pPr>
      <a:lvl3pPr marL="1015990" algn="l" defTabSz="1015990" rtl="0" eaLnBrk="1" latinLnBrk="0" hangingPunct="1">
        <a:defRPr kumimoji="1" sz="2000" kern="1200">
          <a:solidFill>
            <a:schemeClr val="tx1"/>
          </a:solidFill>
          <a:latin typeface="+mn-lt"/>
          <a:ea typeface="+mn-ea"/>
          <a:cs typeface="+mn-cs"/>
        </a:defRPr>
      </a:lvl3pPr>
      <a:lvl4pPr marL="1523985" algn="l" defTabSz="1015990" rtl="0" eaLnBrk="1" latinLnBrk="0" hangingPunct="1">
        <a:defRPr kumimoji="1" sz="2000" kern="1200">
          <a:solidFill>
            <a:schemeClr val="tx1"/>
          </a:solidFill>
          <a:latin typeface="+mn-lt"/>
          <a:ea typeface="+mn-ea"/>
          <a:cs typeface="+mn-cs"/>
        </a:defRPr>
      </a:lvl4pPr>
      <a:lvl5pPr marL="2031980" algn="l" defTabSz="1015990" rtl="0" eaLnBrk="1" latinLnBrk="0" hangingPunct="1">
        <a:defRPr kumimoji="1" sz="2000" kern="1200">
          <a:solidFill>
            <a:schemeClr val="tx1"/>
          </a:solidFill>
          <a:latin typeface="+mn-lt"/>
          <a:ea typeface="+mn-ea"/>
          <a:cs typeface="+mn-cs"/>
        </a:defRPr>
      </a:lvl5pPr>
      <a:lvl6pPr marL="2539975" algn="l" defTabSz="1015990" rtl="0" eaLnBrk="1" latinLnBrk="0" hangingPunct="1">
        <a:defRPr kumimoji="1" sz="2000" kern="1200">
          <a:solidFill>
            <a:schemeClr val="tx1"/>
          </a:solidFill>
          <a:latin typeface="+mn-lt"/>
          <a:ea typeface="+mn-ea"/>
          <a:cs typeface="+mn-cs"/>
        </a:defRPr>
      </a:lvl6pPr>
      <a:lvl7pPr marL="3047970" algn="l" defTabSz="1015990" rtl="0" eaLnBrk="1" latinLnBrk="0" hangingPunct="1">
        <a:defRPr kumimoji="1" sz="2000" kern="1200">
          <a:solidFill>
            <a:schemeClr val="tx1"/>
          </a:solidFill>
          <a:latin typeface="+mn-lt"/>
          <a:ea typeface="+mn-ea"/>
          <a:cs typeface="+mn-cs"/>
        </a:defRPr>
      </a:lvl7pPr>
      <a:lvl8pPr marL="3555964" algn="l" defTabSz="1015990" rtl="0" eaLnBrk="1" latinLnBrk="0" hangingPunct="1">
        <a:defRPr kumimoji="1" sz="2000" kern="1200">
          <a:solidFill>
            <a:schemeClr val="tx1"/>
          </a:solidFill>
          <a:latin typeface="+mn-lt"/>
          <a:ea typeface="+mn-ea"/>
          <a:cs typeface="+mn-cs"/>
        </a:defRPr>
      </a:lvl8pPr>
      <a:lvl9pPr marL="4063959" algn="l" defTabSz="1015990" rtl="0" eaLnBrk="1" latinLnBrk="0" hangingPunct="1">
        <a:defRPr kumimoji="1"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Layout" Target="../slideLayouts/slideLayout10.xml"/><Relationship Id="rId4" Type="http://schemas.openxmlformats.org/officeDocument/2006/relationships/image" Target="../media/image9.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0.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タイトル 8"/>
          <p:cNvSpPr>
            <a:spLocks noGrp="1"/>
          </p:cNvSpPr>
          <p:nvPr>
            <p:ph type="ctrTitle"/>
          </p:nvPr>
        </p:nvSpPr>
        <p:spPr/>
        <p:txBody>
          <a:bodyPr>
            <a:normAutofit/>
          </a:bodyPr>
          <a:lstStyle/>
          <a:p>
            <a:r>
              <a:rPr lang="ja-JP" altLang="en-US"/>
              <a:t>傾聴対話における関心・共感表出のための</a:t>
            </a:r>
            <a:br>
              <a:rPr lang="en-US" altLang="ja-JP" dirty="0"/>
            </a:br>
            <a:r>
              <a:rPr lang="ja-JP" altLang="en-US"/>
              <a:t>焦点と感情語に基づく応答生成</a:t>
            </a:r>
            <a:endParaRPr lang="ja-JP" altLang="en-US" dirty="0"/>
          </a:p>
        </p:txBody>
      </p:sp>
      <p:sp>
        <p:nvSpPr>
          <p:cNvPr id="8" name="サブタイトル 11"/>
          <p:cNvSpPr>
            <a:spLocks noGrp="1"/>
          </p:cNvSpPr>
          <p:nvPr>
            <p:ph type="subTitle" idx="1"/>
          </p:nvPr>
        </p:nvSpPr>
        <p:spPr>
          <a:xfrm>
            <a:off x="279465" y="3136448"/>
            <a:ext cx="9618367" cy="2241332"/>
          </a:xfrm>
        </p:spPr>
        <p:txBody>
          <a:bodyPr>
            <a:normAutofit/>
          </a:bodyPr>
          <a:lstStyle/>
          <a:p>
            <a:r>
              <a:rPr lang="ja-JP" altLang="en-US"/>
              <a:t>音声</a:t>
            </a:r>
            <a:r>
              <a:rPr lang="ja-JP" altLang="en-US" dirty="0"/>
              <a:t>メディア研究室</a:t>
            </a:r>
            <a:endParaRPr lang="en-US" altLang="ja-JP" dirty="0"/>
          </a:p>
          <a:p>
            <a:r>
              <a:rPr lang="ja-JP" altLang="en-US"/>
              <a:t>辻　爽汰</a:t>
            </a:r>
            <a:endParaRPr lang="en-US" altLang="ja-JP" dirty="0"/>
          </a:p>
          <a:p>
            <a:r>
              <a:rPr lang="ja-JP" altLang="en-US" sz="1800" b="0" i="0" u="none" strike="noStrike">
                <a:solidFill>
                  <a:srgbClr val="000000"/>
                </a:solidFill>
                <a:effectLst/>
                <a:latin typeface="Arial" panose="020B0604020202020204" pitchFamily="34" charset="0"/>
              </a:rPr>
              <a:t>指導教員 </a:t>
            </a:r>
            <a:r>
              <a:rPr lang="en-US" altLang="ja-JP" sz="1800" b="0" i="0" u="none" strike="noStrike" dirty="0">
                <a:solidFill>
                  <a:srgbClr val="000000"/>
                </a:solidFill>
                <a:effectLst/>
                <a:latin typeface="Arial" panose="020B0604020202020204" pitchFamily="34" charset="0"/>
              </a:rPr>
              <a:t>: </a:t>
            </a:r>
            <a:r>
              <a:rPr lang="ja-JP" altLang="en-US" sz="1800" b="0" i="0" u="none" strike="noStrike">
                <a:solidFill>
                  <a:srgbClr val="000000"/>
                </a:solidFill>
                <a:effectLst/>
                <a:latin typeface="Arial" panose="020B0604020202020204" pitchFamily="34" charset="0"/>
              </a:rPr>
              <a:t>河原 達也 教授</a:t>
            </a:r>
            <a:endParaRPr lang="en-US" altLang="ja-JP" dirty="0"/>
          </a:p>
        </p:txBody>
      </p:sp>
    </p:spTree>
    <p:extLst>
      <p:ext uri="{BB962C8B-B14F-4D97-AF65-F5344CB8AC3E}">
        <p14:creationId xmlns:p14="http://schemas.microsoft.com/office/powerpoint/2010/main" val="18381200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18228E0D-0551-CF78-83DB-9F6B9E6FDCB5}"/>
              </a:ext>
            </a:extLst>
          </p:cNvPr>
          <p:cNvSpPr>
            <a:spLocks noGrp="1"/>
          </p:cNvSpPr>
          <p:nvPr>
            <p:ph sz="quarter" idx="10"/>
          </p:nvPr>
        </p:nvSpPr>
        <p:spPr/>
        <p:txBody>
          <a:bodyPr>
            <a:normAutofit/>
          </a:bodyPr>
          <a:lstStyle/>
          <a:p>
            <a:r>
              <a:rPr kumimoji="1" lang="ja-JP" altLang="en-US" sz="2000"/>
              <a:t>自然な詳細要約応答</a:t>
            </a:r>
            <a:endParaRPr kumimoji="1" lang="en-US" altLang="ja-JP" sz="2000" dirty="0"/>
          </a:p>
          <a:p>
            <a:pPr lvl="1"/>
            <a:r>
              <a:rPr lang="ja-JP" altLang="en-US" sz="1600"/>
              <a:t>自然さの評価が</a:t>
            </a:r>
            <a:r>
              <a:rPr lang="en-US" altLang="ja-JP" sz="1600" dirty="0"/>
              <a:t>4.2</a:t>
            </a:r>
            <a:r>
              <a:rPr lang="ja-JP" altLang="en-US" sz="1600"/>
              <a:t>を超えたもの</a:t>
            </a:r>
            <a:endParaRPr lang="en-US" altLang="ja-JP" sz="1600" dirty="0"/>
          </a:p>
          <a:p>
            <a:pPr lvl="1"/>
            <a:r>
              <a:rPr kumimoji="1" lang="ja-JP" altLang="en-US" sz="1600"/>
              <a:t>評価用データ</a:t>
            </a:r>
            <a:r>
              <a:rPr kumimoji="1" lang="en-US" altLang="ja-JP" sz="1600" dirty="0"/>
              <a:t>: 2</a:t>
            </a:r>
            <a:r>
              <a:rPr lang="en-US" altLang="ja-JP" sz="1600" dirty="0"/>
              <a:t>5(</a:t>
            </a:r>
            <a:r>
              <a:rPr lang="ja-JP" altLang="en-US" sz="1600"/>
              <a:t>文脈</a:t>
            </a:r>
            <a:r>
              <a:rPr lang="en-US" altLang="ja-JP" sz="1600" dirty="0"/>
              <a:t>) × 3(</a:t>
            </a:r>
            <a:r>
              <a:rPr lang="ja-JP" altLang="en-US" sz="1600"/>
              <a:t>応答</a:t>
            </a:r>
            <a:r>
              <a:rPr lang="en-US" altLang="ja-JP" sz="1600" dirty="0"/>
              <a:t>) = 75(</a:t>
            </a:r>
            <a:r>
              <a:rPr lang="ja-JP" altLang="en-US" sz="1600"/>
              <a:t>個</a:t>
            </a:r>
            <a:r>
              <a:rPr lang="en-US" altLang="ja-JP" sz="1600" dirty="0"/>
              <a:t>)</a:t>
            </a:r>
          </a:p>
          <a:p>
            <a:pPr lvl="1"/>
            <a:endParaRPr lang="en-US" altLang="ja-JP" sz="1600" dirty="0"/>
          </a:p>
          <a:p>
            <a:r>
              <a:rPr kumimoji="1" lang="ja-JP" altLang="en-US" sz="2000"/>
              <a:t>結果</a:t>
            </a:r>
            <a:endParaRPr kumimoji="1" lang="en-US" altLang="ja-JP" sz="2000" dirty="0"/>
          </a:p>
          <a:p>
            <a:pPr lvl="1">
              <a:buClr>
                <a:schemeClr val="tx1"/>
              </a:buClr>
            </a:pPr>
            <a:r>
              <a:rPr lang="ja-JP" altLang="en-US" sz="1600">
                <a:solidFill>
                  <a:srgbClr val="FF0000"/>
                </a:solidFill>
              </a:rPr>
              <a:t>関心</a:t>
            </a:r>
            <a:r>
              <a:rPr lang="ja-JP" altLang="en-US" sz="1600"/>
              <a:t>の項目で</a:t>
            </a:r>
            <a:r>
              <a:rPr lang="ja-JP" altLang="en-US" sz="1600">
                <a:solidFill>
                  <a:srgbClr val="0070C0"/>
                </a:solidFill>
              </a:rPr>
              <a:t>詳細要約応答</a:t>
            </a:r>
            <a:r>
              <a:rPr lang="ja-JP" altLang="en-US" sz="1600"/>
              <a:t>が高評価</a:t>
            </a:r>
            <a:endParaRPr lang="en-US" altLang="ja-JP" sz="1600" dirty="0"/>
          </a:p>
          <a:p>
            <a:pPr lvl="2">
              <a:buClr>
                <a:schemeClr val="tx1"/>
              </a:buClr>
              <a:buFont typeface="Wingdings" pitchFamily="2" charset="2"/>
              <a:buChar char="Ø"/>
            </a:pPr>
            <a:r>
              <a:rPr lang="ja-JP" altLang="en-US" sz="1600">
                <a:solidFill>
                  <a:srgbClr val="C58D01"/>
                </a:solidFill>
              </a:rPr>
              <a:t>従来システム</a:t>
            </a:r>
            <a:r>
              <a:rPr lang="ja-JP" altLang="en-US" sz="1600"/>
              <a:t>との間に</a:t>
            </a:r>
            <a:r>
              <a:rPr lang="ja-JP" altLang="en-US" sz="1600">
                <a:solidFill>
                  <a:srgbClr val="FF0000"/>
                </a:solidFill>
              </a:rPr>
              <a:t>有意差</a:t>
            </a:r>
            <a:endParaRPr lang="en-US" altLang="ja-JP" sz="1600" dirty="0">
              <a:solidFill>
                <a:srgbClr val="FF0000"/>
              </a:solidFill>
            </a:endParaRPr>
          </a:p>
          <a:p>
            <a:pPr lvl="1">
              <a:buClr>
                <a:schemeClr val="tx1"/>
              </a:buClr>
            </a:pPr>
            <a:r>
              <a:rPr lang="ja-JP" altLang="en-US" sz="1600"/>
              <a:t>関心以外の項目でも</a:t>
            </a:r>
            <a:r>
              <a:rPr lang="ja-JP" altLang="en-US" sz="1600">
                <a:solidFill>
                  <a:srgbClr val="C58D01"/>
                </a:solidFill>
              </a:rPr>
              <a:t>従来システム</a:t>
            </a:r>
            <a:r>
              <a:rPr lang="ja-JP" altLang="en-US" sz="1600"/>
              <a:t>と</a:t>
            </a:r>
            <a:r>
              <a:rPr lang="ja-JP" altLang="en-US" sz="1600">
                <a:solidFill>
                  <a:srgbClr val="0000FF"/>
                </a:solidFill>
              </a:rPr>
              <a:t>同程度</a:t>
            </a:r>
            <a:r>
              <a:rPr lang="ja-JP" altLang="en-US" sz="1600"/>
              <a:t>の評価</a:t>
            </a:r>
            <a:endParaRPr lang="en-US" altLang="ja-JP" sz="1600" dirty="0"/>
          </a:p>
          <a:p>
            <a:pPr marL="345997" lvl="1" indent="0">
              <a:buNone/>
            </a:pPr>
            <a:endParaRPr kumimoji="1" lang="en-US" altLang="ja-JP" sz="1600" dirty="0"/>
          </a:p>
        </p:txBody>
      </p:sp>
      <p:sp>
        <p:nvSpPr>
          <p:cNvPr id="3" name="タイトル 2">
            <a:extLst>
              <a:ext uri="{FF2B5EF4-FFF2-40B4-BE49-F238E27FC236}">
                <a16:creationId xmlns:a16="http://schemas.microsoft.com/office/drawing/2014/main" id="{D68B1CE3-BC59-89E9-D381-DD9455DADD36}"/>
              </a:ext>
            </a:extLst>
          </p:cNvPr>
          <p:cNvSpPr>
            <a:spLocks noGrp="1"/>
          </p:cNvSpPr>
          <p:nvPr>
            <p:ph type="title"/>
          </p:nvPr>
        </p:nvSpPr>
        <p:spPr/>
        <p:txBody>
          <a:bodyPr>
            <a:normAutofit/>
          </a:bodyPr>
          <a:lstStyle/>
          <a:p>
            <a:r>
              <a:rPr lang="ja-JP" altLang="en-US"/>
              <a:t>自然な応答と判定されたものに絞った場合</a:t>
            </a:r>
            <a:endParaRPr kumimoji="1" lang="ja-JP" altLang="en-US"/>
          </a:p>
        </p:txBody>
      </p:sp>
      <p:sp>
        <p:nvSpPr>
          <p:cNvPr id="4" name="スライド番号プレースホルダー 3">
            <a:extLst>
              <a:ext uri="{FF2B5EF4-FFF2-40B4-BE49-F238E27FC236}">
                <a16:creationId xmlns:a16="http://schemas.microsoft.com/office/drawing/2014/main" id="{51D5A033-0878-8F9B-3EDA-505F597ADD42}"/>
              </a:ext>
            </a:extLst>
          </p:cNvPr>
          <p:cNvSpPr>
            <a:spLocks noGrp="1"/>
          </p:cNvSpPr>
          <p:nvPr>
            <p:ph type="sldNum" sz="quarter" idx="4"/>
          </p:nvPr>
        </p:nvSpPr>
        <p:spPr/>
        <p:txBody>
          <a:bodyPr/>
          <a:lstStyle/>
          <a:p>
            <a:fld id="{ACE43E3F-3E7B-456F-BA38-FE6070B37C56}" type="slidenum">
              <a:rPr lang="ja-JP" altLang="en-US" smtClean="0"/>
              <a:pPr/>
              <a:t>10</a:t>
            </a:fld>
            <a:endParaRPr lang="ja-JP" altLang="en-US" dirty="0"/>
          </a:p>
        </p:txBody>
      </p:sp>
      <p:sp>
        <p:nvSpPr>
          <p:cNvPr id="6" name="テキスト ボックス 5">
            <a:extLst>
              <a:ext uri="{FF2B5EF4-FFF2-40B4-BE49-F238E27FC236}">
                <a16:creationId xmlns:a16="http://schemas.microsoft.com/office/drawing/2014/main" id="{435E1AAE-2E63-01B4-FFC2-8AFF907ABDEE}"/>
              </a:ext>
            </a:extLst>
          </p:cNvPr>
          <p:cNvSpPr txBox="1"/>
          <p:nvPr/>
        </p:nvSpPr>
        <p:spPr>
          <a:xfrm>
            <a:off x="5656064" y="2297985"/>
            <a:ext cx="1080120" cy="276999"/>
          </a:xfrm>
          <a:prstGeom prst="rect">
            <a:avLst/>
          </a:prstGeom>
          <a:noFill/>
        </p:spPr>
        <p:txBody>
          <a:bodyPr wrap="square" rtlCol="0">
            <a:spAutoFit/>
          </a:bodyPr>
          <a:lstStyle/>
          <a:p>
            <a:r>
              <a:rPr lang="ja-JP" altLang="en-US" sz="1200"/>
              <a:t>文脈整合性</a:t>
            </a:r>
            <a:endParaRPr kumimoji="1" lang="ja-JP" altLang="en-US" sz="1200"/>
          </a:p>
        </p:txBody>
      </p:sp>
      <p:sp>
        <p:nvSpPr>
          <p:cNvPr id="7" name="テキスト ボックス 6">
            <a:extLst>
              <a:ext uri="{FF2B5EF4-FFF2-40B4-BE49-F238E27FC236}">
                <a16:creationId xmlns:a16="http://schemas.microsoft.com/office/drawing/2014/main" id="{9E40E030-84AA-948A-B256-A3564BC0D21F}"/>
              </a:ext>
            </a:extLst>
          </p:cNvPr>
          <p:cNvSpPr txBox="1"/>
          <p:nvPr/>
        </p:nvSpPr>
        <p:spPr>
          <a:xfrm>
            <a:off x="5656064" y="2890598"/>
            <a:ext cx="1080120" cy="276999"/>
          </a:xfrm>
          <a:prstGeom prst="rect">
            <a:avLst/>
          </a:prstGeom>
          <a:noFill/>
        </p:spPr>
        <p:txBody>
          <a:bodyPr wrap="square" rtlCol="0">
            <a:spAutoFit/>
          </a:bodyPr>
          <a:lstStyle/>
          <a:p>
            <a:r>
              <a:rPr kumimoji="1" lang="ja-JP" altLang="en-US" sz="1200">
                <a:solidFill>
                  <a:srgbClr val="0000FF"/>
                </a:solidFill>
              </a:rPr>
              <a:t>理解</a:t>
            </a:r>
          </a:p>
        </p:txBody>
      </p:sp>
      <p:sp>
        <p:nvSpPr>
          <p:cNvPr id="8" name="テキスト ボックス 7">
            <a:extLst>
              <a:ext uri="{FF2B5EF4-FFF2-40B4-BE49-F238E27FC236}">
                <a16:creationId xmlns:a16="http://schemas.microsoft.com/office/drawing/2014/main" id="{0EDC4200-6817-6573-68E6-0C1AA022D03C}"/>
              </a:ext>
            </a:extLst>
          </p:cNvPr>
          <p:cNvSpPr txBox="1"/>
          <p:nvPr/>
        </p:nvSpPr>
        <p:spPr>
          <a:xfrm>
            <a:off x="5656064" y="3483211"/>
            <a:ext cx="1080120" cy="307777"/>
          </a:xfrm>
          <a:prstGeom prst="rect">
            <a:avLst/>
          </a:prstGeom>
          <a:noFill/>
        </p:spPr>
        <p:txBody>
          <a:bodyPr wrap="square" rtlCol="0">
            <a:spAutoFit/>
          </a:bodyPr>
          <a:lstStyle/>
          <a:p>
            <a:r>
              <a:rPr lang="ja-JP" altLang="en-US" sz="1400">
                <a:solidFill>
                  <a:srgbClr val="FF0000"/>
                </a:solidFill>
              </a:rPr>
              <a:t>関心</a:t>
            </a:r>
            <a:endParaRPr kumimoji="1" lang="ja-JP" altLang="en-US" sz="1400">
              <a:solidFill>
                <a:srgbClr val="FF0000"/>
              </a:solidFill>
            </a:endParaRPr>
          </a:p>
        </p:txBody>
      </p:sp>
      <p:sp>
        <p:nvSpPr>
          <p:cNvPr id="9" name="テキスト ボックス 8">
            <a:extLst>
              <a:ext uri="{FF2B5EF4-FFF2-40B4-BE49-F238E27FC236}">
                <a16:creationId xmlns:a16="http://schemas.microsoft.com/office/drawing/2014/main" id="{2A8ABFD9-69A8-E496-D28F-0417A69CF9EC}"/>
              </a:ext>
            </a:extLst>
          </p:cNvPr>
          <p:cNvSpPr txBox="1"/>
          <p:nvPr/>
        </p:nvSpPr>
        <p:spPr>
          <a:xfrm>
            <a:off x="5656064" y="4075824"/>
            <a:ext cx="1080120" cy="276999"/>
          </a:xfrm>
          <a:prstGeom prst="rect">
            <a:avLst/>
          </a:prstGeom>
          <a:noFill/>
        </p:spPr>
        <p:txBody>
          <a:bodyPr wrap="square" rtlCol="0">
            <a:spAutoFit/>
          </a:bodyPr>
          <a:lstStyle/>
          <a:p>
            <a:r>
              <a:rPr kumimoji="1" lang="ja-JP" altLang="en-US" sz="1200">
                <a:solidFill>
                  <a:srgbClr val="0000FF"/>
                </a:solidFill>
              </a:rPr>
              <a:t>共感</a:t>
            </a:r>
          </a:p>
        </p:txBody>
      </p:sp>
      <p:sp>
        <p:nvSpPr>
          <p:cNvPr id="10" name="テキスト ボックス 9">
            <a:extLst>
              <a:ext uri="{FF2B5EF4-FFF2-40B4-BE49-F238E27FC236}">
                <a16:creationId xmlns:a16="http://schemas.microsoft.com/office/drawing/2014/main" id="{C74C1C29-C56A-DABF-5D94-042EEF89C2FF}"/>
              </a:ext>
            </a:extLst>
          </p:cNvPr>
          <p:cNvSpPr txBox="1"/>
          <p:nvPr/>
        </p:nvSpPr>
        <p:spPr>
          <a:xfrm>
            <a:off x="5656064" y="4668437"/>
            <a:ext cx="1080120" cy="276999"/>
          </a:xfrm>
          <a:prstGeom prst="rect">
            <a:avLst/>
          </a:prstGeom>
          <a:noFill/>
        </p:spPr>
        <p:txBody>
          <a:bodyPr wrap="square" rtlCol="0">
            <a:spAutoFit/>
          </a:bodyPr>
          <a:lstStyle/>
          <a:p>
            <a:r>
              <a:rPr lang="ja-JP" altLang="en-US" sz="1200">
                <a:solidFill>
                  <a:srgbClr val="0000FF"/>
                </a:solidFill>
              </a:rPr>
              <a:t>印象</a:t>
            </a:r>
            <a:endParaRPr kumimoji="1" lang="ja-JP" altLang="en-US" sz="1200">
              <a:solidFill>
                <a:srgbClr val="0000FF"/>
              </a:solidFill>
            </a:endParaRPr>
          </a:p>
        </p:txBody>
      </p:sp>
      <p:sp>
        <p:nvSpPr>
          <p:cNvPr id="11" name="テキスト ボックス 10">
            <a:extLst>
              <a:ext uri="{FF2B5EF4-FFF2-40B4-BE49-F238E27FC236}">
                <a16:creationId xmlns:a16="http://schemas.microsoft.com/office/drawing/2014/main" id="{05AE6E4E-E473-489A-5231-EAEB685DF585}"/>
              </a:ext>
            </a:extLst>
          </p:cNvPr>
          <p:cNvSpPr txBox="1"/>
          <p:nvPr/>
        </p:nvSpPr>
        <p:spPr>
          <a:xfrm>
            <a:off x="6835637" y="1603117"/>
            <a:ext cx="2664296" cy="369332"/>
          </a:xfrm>
          <a:prstGeom prst="rect">
            <a:avLst/>
          </a:prstGeom>
          <a:noFill/>
        </p:spPr>
        <p:txBody>
          <a:bodyPr wrap="square" rtlCol="0">
            <a:spAutoFit/>
          </a:bodyPr>
          <a:lstStyle/>
          <a:p>
            <a:pPr algn="ctr"/>
            <a:r>
              <a:rPr kumimoji="1" lang="ja-JP" altLang="en-US"/>
              <a:t>評価結果</a:t>
            </a:r>
            <a:r>
              <a:rPr kumimoji="1" lang="en-US" altLang="ja-JP" dirty="0"/>
              <a:t>(7</a:t>
            </a:r>
            <a:r>
              <a:rPr kumimoji="1" lang="ja-JP" altLang="en-US"/>
              <a:t>段階：</a:t>
            </a:r>
            <a:r>
              <a:rPr kumimoji="1" lang="en-US" altLang="ja-JP" dirty="0"/>
              <a:t>1〜7)</a:t>
            </a:r>
            <a:endParaRPr kumimoji="1" lang="ja-JP" altLang="en-US"/>
          </a:p>
        </p:txBody>
      </p:sp>
      <p:cxnSp>
        <p:nvCxnSpPr>
          <p:cNvPr id="12" name="直線コネクタ 11">
            <a:extLst>
              <a:ext uri="{FF2B5EF4-FFF2-40B4-BE49-F238E27FC236}">
                <a16:creationId xmlns:a16="http://schemas.microsoft.com/office/drawing/2014/main" id="{CDE971FE-430D-08F0-E19E-27D8CDA06815}"/>
              </a:ext>
            </a:extLst>
          </p:cNvPr>
          <p:cNvCxnSpPr>
            <a:cxnSpLocks/>
          </p:cNvCxnSpPr>
          <p:nvPr/>
        </p:nvCxnSpPr>
        <p:spPr>
          <a:xfrm flipH="1">
            <a:off x="6736184" y="2065412"/>
            <a:ext cx="964" cy="2988036"/>
          </a:xfrm>
          <a:prstGeom prst="line">
            <a:avLst/>
          </a:prstGeom>
        </p:spPr>
        <p:style>
          <a:lnRef idx="1">
            <a:schemeClr val="dk1"/>
          </a:lnRef>
          <a:fillRef idx="0">
            <a:schemeClr val="dk1"/>
          </a:fillRef>
          <a:effectRef idx="0">
            <a:schemeClr val="dk1"/>
          </a:effectRef>
          <a:fontRef idx="minor">
            <a:schemeClr val="tx1"/>
          </a:fontRef>
        </p:style>
      </p:cxnSp>
      <p:cxnSp>
        <p:nvCxnSpPr>
          <p:cNvPr id="13" name="直線コネクタ 12">
            <a:extLst>
              <a:ext uri="{FF2B5EF4-FFF2-40B4-BE49-F238E27FC236}">
                <a16:creationId xmlns:a16="http://schemas.microsoft.com/office/drawing/2014/main" id="{9D59F01F-65FC-6F34-068A-035828CEAA39}"/>
              </a:ext>
            </a:extLst>
          </p:cNvPr>
          <p:cNvCxnSpPr>
            <a:cxnSpLocks/>
          </p:cNvCxnSpPr>
          <p:nvPr/>
        </p:nvCxnSpPr>
        <p:spPr>
          <a:xfrm>
            <a:off x="7168232" y="2065412"/>
            <a:ext cx="0" cy="2988036"/>
          </a:xfrm>
          <a:prstGeom prst="line">
            <a:avLst/>
          </a:prstGeom>
        </p:spPr>
        <p:style>
          <a:lnRef idx="1">
            <a:schemeClr val="dk1"/>
          </a:lnRef>
          <a:fillRef idx="0">
            <a:schemeClr val="dk1"/>
          </a:fillRef>
          <a:effectRef idx="0">
            <a:schemeClr val="dk1"/>
          </a:effectRef>
          <a:fontRef idx="minor">
            <a:schemeClr val="tx1"/>
          </a:fontRef>
        </p:style>
      </p:cxnSp>
      <p:cxnSp>
        <p:nvCxnSpPr>
          <p:cNvPr id="14" name="直線コネクタ 13">
            <a:extLst>
              <a:ext uri="{FF2B5EF4-FFF2-40B4-BE49-F238E27FC236}">
                <a16:creationId xmlns:a16="http://schemas.microsoft.com/office/drawing/2014/main" id="{21CE2634-3A73-320F-9ECE-CF6854E23A99}"/>
              </a:ext>
            </a:extLst>
          </p:cNvPr>
          <p:cNvCxnSpPr>
            <a:cxnSpLocks/>
          </p:cNvCxnSpPr>
          <p:nvPr/>
        </p:nvCxnSpPr>
        <p:spPr>
          <a:xfrm>
            <a:off x="7600280" y="2065412"/>
            <a:ext cx="0" cy="2988036"/>
          </a:xfrm>
          <a:prstGeom prst="line">
            <a:avLst/>
          </a:prstGeom>
        </p:spPr>
        <p:style>
          <a:lnRef idx="1">
            <a:schemeClr val="dk1"/>
          </a:lnRef>
          <a:fillRef idx="0">
            <a:schemeClr val="dk1"/>
          </a:fillRef>
          <a:effectRef idx="0">
            <a:schemeClr val="dk1"/>
          </a:effectRef>
          <a:fontRef idx="minor">
            <a:schemeClr val="tx1"/>
          </a:fontRef>
        </p:style>
      </p:cxnSp>
      <p:cxnSp>
        <p:nvCxnSpPr>
          <p:cNvPr id="15" name="直線コネクタ 14">
            <a:extLst>
              <a:ext uri="{FF2B5EF4-FFF2-40B4-BE49-F238E27FC236}">
                <a16:creationId xmlns:a16="http://schemas.microsoft.com/office/drawing/2014/main" id="{337EC438-2BFA-B28B-41C0-F498839A4B2A}"/>
              </a:ext>
            </a:extLst>
          </p:cNvPr>
          <p:cNvCxnSpPr>
            <a:cxnSpLocks/>
          </p:cNvCxnSpPr>
          <p:nvPr/>
        </p:nvCxnSpPr>
        <p:spPr>
          <a:xfrm>
            <a:off x="8032328" y="2065412"/>
            <a:ext cx="0" cy="2988036"/>
          </a:xfrm>
          <a:prstGeom prst="line">
            <a:avLst/>
          </a:prstGeom>
        </p:spPr>
        <p:style>
          <a:lnRef idx="1">
            <a:schemeClr val="dk1"/>
          </a:lnRef>
          <a:fillRef idx="0">
            <a:schemeClr val="dk1"/>
          </a:fillRef>
          <a:effectRef idx="0">
            <a:schemeClr val="dk1"/>
          </a:effectRef>
          <a:fontRef idx="minor">
            <a:schemeClr val="tx1"/>
          </a:fontRef>
        </p:style>
      </p:cxnSp>
      <p:cxnSp>
        <p:nvCxnSpPr>
          <p:cNvPr id="16" name="直線コネクタ 15">
            <a:extLst>
              <a:ext uri="{FF2B5EF4-FFF2-40B4-BE49-F238E27FC236}">
                <a16:creationId xmlns:a16="http://schemas.microsoft.com/office/drawing/2014/main" id="{3D88DA30-1EB7-18A0-032D-A2D2DEDFDC46}"/>
              </a:ext>
            </a:extLst>
          </p:cNvPr>
          <p:cNvCxnSpPr>
            <a:cxnSpLocks/>
          </p:cNvCxnSpPr>
          <p:nvPr/>
        </p:nvCxnSpPr>
        <p:spPr>
          <a:xfrm>
            <a:off x="8536384" y="2065412"/>
            <a:ext cx="0" cy="2988036"/>
          </a:xfrm>
          <a:prstGeom prst="line">
            <a:avLst/>
          </a:prstGeom>
        </p:spPr>
        <p:style>
          <a:lnRef idx="1">
            <a:schemeClr val="dk1"/>
          </a:lnRef>
          <a:fillRef idx="0">
            <a:schemeClr val="dk1"/>
          </a:fillRef>
          <a:effectRef idx="0">
            <a:schemeClr val="dk1"/>
          </a:effectRef>
          <a:fontRef idx="minor">
            <a:schemeClr val="tx1"/>
          </a:fontRef>
        </p:style>
      </p:cxnSp>
      <p:cxnSp>
        <p:nvCxnSpPr>
          <p:cNvPr id="17" name="直線コネクタ 16">
            <a:extLst>
              <a:ext uri="{FF2B5EF4-FFF2-40B4-BE49-F238E27FC236}">
                <a16:creationId xmlns:a16="http://schemas.microsoft.com/office/drawing/2014/main" id="{D28F598F-BD4F-F1E5-1335-DD5450BA6302}"/>
              </a:ext>
            </a:extLst>
          </p:cNvPr>
          <p:cNvCxnSpPr>
            <a:cxnSpLocks/>
          </p:cNvCxnSpPr>
          <p:nvPr/>
        </p:nvCxnSpPr>
        <p:spPr>
          <a:xfrm>
            <a:off x="9582000" y="2065412"/>
            <a:ext cx="0" cy="2988036"/>
          </a:xfrm>
          <a:prstGeom prst="line">
            <a:avLst/>
          </a:prstGeom>
        </p:spPr>
        <p:style>
          <a:lnRef idx="1">
            <a:schemeClr val="dk1"/>
          </a:lnRef>
          <a:fillRef idx="0">
            <a:schemeClr val="dk1"/>
          </a:fillRef>
          <a:effectRef idx="0">
            <a:schemeClr val="dk1"/>
          </a:effectRef>
          <a:fontRef idx="minor">
            <a:schemeClr val="tx1"/>
          </a:fontRef>
        </p:style>
      </p:cxnSp>
      <p:cxnSp>
        <p:nvCxnSpPr>
          <p:cNvPr id="18" name="直線コネクタ 17">
            <a:extLst>
              <a:ext uri="{FF2B5EF4-FFF2-40B4-BE49-F238E27FC236}">
                <a16:creationId xmlns:a16="http://schemas.microsoft.com/office/drawing/2014/main" id="{BC5EBECB-2BD3-B56E-59E2-A31A98E37183}"/>
              </a:ext>
            </a:extLst>
          </p:cNvPr>
          <p:cNvCxnSpPr>
            <a:cxnSpLocks/>
          </p:cNvCxnSpPr>
          <p:nvPr/>
        </p:nvCxnSpPr>
        <p:spPr>
          <a:xfrm>
            <a:off x="9040440" y="2065412"/>
            <a:ext cx="0" cy="2988036"/>
          </a:xfrm>
          <a:prstGeom prst="line">
            <a:avLst/>
          </a:prstGeom>
        </p:spPr>
        <p:style>
          <a:lnRef idx="1">
            <a:schemeClr val="dk1"/>
          </a:lnRef>
          <a:fillRef idx="0">
            <a:schemeClr val="dk1"/>
          </a:fillRef>
          <a:effectRef idx="0">
            <a:schemeClr val="dk1"/>
          </a:effectRef>
          <a:fontRef idx="minor">
            <a:schemeClr val="tx1"/>
          </a:fontRef>
        </p:style>
      </p:cxnSp>
      <p:sp>
        <p:nvSpPr>
          <p:cNvPr id="23" name="正方形/長方形 22">
            <a:extLst>
              <a:ext uri="{FF2B5EF4-FFF2-40B4-BE49-F238E27FC236}">
                <a16:creationId xmlns:a16="http://schemas.microsoft.com/office/drawing/2014/main" id="{98661062-16C7-F319-D285-E5240DA62EA3}"/>
              </a:ext>
            </a:extLst>
          </p:cNvPr>
          <p:cNvSpPr/>
          <p:nvPr/>
        </p:nvSpPr>
        <p:spPr>
          <a:xfrm>
            <a:off x="6741966" y="2184855"/>
            <a:ext cx="2148675" cy="121113"/>
          </a:xfrm>
          <a:prstGeom prst="rect">
            <a:avLst/>
          </a:prstGeom>
          <a:solidFill>
            <a:srgbClr val="008000"/>
          </a:solid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3">
                  <a:lumMod val="75000"/>
                </a:schemeClr>
              </a:solidFill>
            </a:endParaRPr>
          </a:p>
        </p:txBody>
      </p:sp>
      <p:sp>
        <p:nvSpPr>
          <p:cNvPr id="24" name="正方形/長方形 23">
            <a:extLst>
              <a:ext uri="{FF2B5EF4-FFF2-40B4-BE49-F238E27FC236}">
                <a16:creationId xmlns:a16="http://schemas.microsoft.com/office/drawing/2014/main" id="{5570CC0F-8965-24FA-B669-CCC4ED728129}"/>
              </a:ext>
            </a:extLst>
          </p:cNvPr>
          <p:cNvSpPr/>
          <p:nvPr/>
        </p:nvSpPr>
        <p:spPr>
          <a:xfrm>
            <a:off x="6743345" y="2329985"/>
            <a:ext cx="1990842" cy="140167"/>
          </a:xfrm>
          <a:prstGeom prst="rect">
            <a:avLst/>
          </a:prstGeom>
          <a:solidFill>
            <a:srgbClr val="C58D01"/>
          </a:solid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3">
                  <a:lumMod val="75000"/>
                </a:schemeClr>
              </a:solidFill>
            </a:endParaRPr>
          </a:p>
        </p:txBody>
      </p:sp>
      <p:sp>
        <p:nvSpPr>
          <p:cNvPr id="25" name="正方形/長方形 24">
            <a:extLst>
              <a:ext uri="{FF2B5EF4-FFF2-40B4-BE49-F238E27FC236}">
                <a16:creationId xmlns:a16="http://schemas.microsoft.com/office/drawing/2014/main" id="{D1CC3F5B-8325-6FF7-A3E4-E270E2B30484}"/>
              </a:ext>
            </a:extLst>
          </p:cNvPr>
          <p:cNvSpPr/>
          <p:nvPr/>
        </p:nvSpPr>
        <p:spPr>
          <a:xfrm>
            <a:off x="6736666" y="2498306"/>
            <a:ext cx="1934560" cy="128728"/>
          </a:xfrm>
          <a:prstGeom prst="rect">
            <a:avLst/>
          </a:prstGeom>
          <a:solidFill>
            <a:srgbClr val="0070C0"/>
          </a:solid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3">
                  <a:lumMod val="75000"/>
                </a:schemeClr>
              </a:solidFill>
            </a:endParaRPr>
          </a:p>
        </p:txBody>
      </p:sp>
      <p:sp>
        <p:nvSpPr>
          <p:cNvPr id="27" name="正方形/長方形 26">
            <a:extLst>
              <a:ext uri="{FF2B5EF4-FFF2-40B4-BE49-F238E27FC236}">
                <a16:creationId xmlns:a16="http://schemas.microsoft.com/office/drawing/2014/main" id="{55BEB9EF-E3F7-35C1-B573-50052223AE6E}"/>
              </a:ext>
            </a:extLst>
          </p:cNvPr>
          <p:cNvSpPr/>
          <p:nvPr/>
        </p:nvSpPr>
        <p:spPr>
          <a:xfrm>
            <a:off x="6736666" y="2822855"/>
            <a:ext cx="1986016" cy="112212"/>
          </a:xfrm>
          <a:prstGeom prst="rect">
            <a:avLst/>
          </a:prstGeom>
          <a:solidFill>
            <a:srgbClr val="008000"/>
          </a:solid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3">
                  <a:lumMod val="75000"/>
                </a:schemeClr>
              </a:solidFill>
            </a:endParaRPr>
          </a:p>
        </p:txBody>
      </p:sp>
      <p:sp>
        <p:nvSpPr>
          <p:cNvPr id="28" name="テキスト ボックス 27">
            <a:extLst>
              <a:ext uri="{FF2B5EF4-FFF2-40B4-BE49-F238E27FC236}">
                <a16:creationId xmlns:a16="http://schemas.microsoft.com/office/drawing/2014/main" id="{FA314804-644B-440C-C662-3F8333EF049F}"/>
              </a:ext>
            </a:extLst>
          </p:cNvPr>
          <p:cNvSpPr txBox="1"/>
          <p:nvPr/>
        </p:nvSpPr>
        <p:spPr>
          <a:xfrm>
            <a:off x="6592169" y="5082922"/>
            <a:ext cx="281267" cy="307777"/>
          </a:xfrm>
          <a:prstGeom prst="rect">
            <a:avLst/>
          </a:prstGeom>
          <a:noFill/>
        </p:spPr>
        <p:txBody>
          <a:bodyPr wrap="square" rtlCol="0">
            <a:spAutoFit/>
          </a:bodyPr>
          <a:lstStyle/>
          <a:p>
            <a:pPr algn="ctr"/>
            <a:r>
              <a:rPr kumimoji="1" lang="en-US" altLang="ja-JP" sz="1400" dirty="0"/>
              <a:t>1</a:t>
            </a:r>
            <a:endParaRPr kumimoji="1" lang="ja-JP" altLang="en-US" sz="1400"/>
          </a:p>
        </p:txBody>
      </p:sp>
      <p:sp>
        <p:nvSpPr>
          <p:cNvPr id="29" name="テキスト ボックス 28">
            <a:extLst>
              <a:ext uri="{FF2B5EF4-FFF2-40B4-BE49-F238E27FC236}">
                <a16:creationId xmlns:a16="http://schemas.microsoft.com/office/drawing/2014/main" id="{34BAB4DD-A504-8D2E-1A92-1DCE702EE905}"/>
              </a:ext>
            </a:extLst>
          </p:cNvPr>
          <p:cNvSpPr txBox="1"/>
          <p:nvPr/>
        </p:nvSpPr>
        <p:spPr>
          <a:xfrm>
            <a:off x="7027598" y="5088451"/>
            <a:ext cx="281267" cy="307777"/>
          </a:xfrm>
          <a:prstGeom prst="rect">
            <a:avLst/>
          </a:prstGeom>
          <a:noFill/>
        </p:spPr>
        <p:txBody>
          <a:bodyPr wrap="square" rtlCol="0">
            <a:spAutoFit/>
          </a:bodyPr>
          <a:lstStyle/>
          <a:p>
            <a:pPr algn="ctr"/>
            <a:r>
              <a:rPr lang="en-US" altLang="ja-JP" sz="1400" dirty="0"/>
              <a:t>2</a:t>
            </a:r>
            <a:endParaRPr kumimoji="1" lang="ja-JP" altLang="en-US" sz="1400"/>
          </a:p>
        </p:txBody>
      </p:sp>
      <p:sp>
        <p:nvSpPr>
          <p:cNvPr id="30" name="テキスト ボックス 29">
            <a:extLst>
              <a:ext uri="{FF2B5EF4-FFF2-40B4-BE49-F238E27FC236}">
                <a16:creationId xmlns:a16="http://schemas.microsoft.com/office/drawing/2014/main" id="{8D5DF88A-02A2-A0E5-FE93-19E5E9863FBC}"/>
              </a:ext>
            </a:extLst>
          </p:cNvPr>
          <p:cNvSpPr txBox="1"/>
          <p:nvPr/>
        </p:nvSpPr>
        <p:spPr>
          <a:xfrm>
            <a:off x="7459646" y="5082921"/>
            <a:ext cx="281267" cy="307777"/>
          </a:xfrm>
          <a:prstGeom prst="rect">
            <a:avLst/>
          </a:prstGeom>
          <a:noFill/>
        </p:spPr>
        <p:txBody>
          <a:bodyPr wrap="square" rtlCol="0">
            <a:spAutoFit/>
          </a:bodyPr>
          <a:lstStyle/>
          <a:p>
            <a:pPr algn="ctr"/>
            <a:r>
              <a:rPr lang="en-US" altLang="ja-JP" sz="1400" dirty="0"/>
              <a:t>3</a:t>
            </a:r>
            <a:endParaRPr kumimoji="1" lang="ja-JP" altLang="en-US" sz="1400"/>
          </a:p>
        </p:txBody>
      </p:sp>
      <p:sp>
        <p:nvSpPr>
          <p:cNvPr id="31" name="テキスト ボックス 30">
            <a:extLst>
              <a:ext uri="{FF2B5EF4-FFF2-40B4-BE49-F238E27FC236}">
                <a16:creationId xmlns:a16="http://schemas.microsoft.com/office/drawing/2014/main" id="{B7459C38-8EFB-3970-22C0-4D5E7F488C57}"/>
              </a:ext>
            </a:extLst>
          </p:cNvPr>
          <p:cNvSpPr txBox="1"/>
          <p:nvPr/>
        </p:nvSpPr>
        <p:spPr>
          <a:xfrm>
            <a:off x="7891694" y="5088451"/>
            <a:ext cx="281267" cy="307777"/>
          </a:xfrm>
          <a:prstGeom prst="rect">
            <a:avLst/>
          </a:prstGeom>
          <a:noFill/>
        </p:spPr>
        <p:txBody>
          <a:bodyPr wrap="square" rtlCol="0">
            <a:spAutoFit/>
          </a:bodyPr>
          <a:lstStyle/>
          <a:p>
            <a:pPr algn="ctr"/>
            <a:r>
              <a:rPr lang="en-US" altLang="ja-JP" sz="1400" dirty="0"/>
              <a:t>4</a:t>
            </a:r>
            <a:endParaRPr kumimoji="1" lang="ja-JP" altLang="en-US" sz="1400"/>
          </a:p>
        </p:txBody>
      </p:sp>
      <p:sp>
        <p:nvSpPr>
          <p:cNvPr id="32" name="テキスト ボックス 31">
            <a:extLst>
              <a:ext uri="{FF2B5EF4-FFF2-40B4-BE49-F238E27FC236}">
                <a16:creationId xmlns:a16="http://schemas.microsoft.com/office/drawing/2014/main" id="{C26573C9-B270-0E6B-21F0-FCC4433A204C}"/>
              </a:ext>
            </a:extLst>
          </p:cNvPr>
          <p:cNvSpPr txBox="1"/>
          <p:nvPr/>
        </p:nvSpPr>
        <p:spPr>
          <a:xfrm>
            <a:off x="8392370" y="5084298"/>
            <a:ext cx="281267" cy="307777"/>
          </a:xfrm>
          <a:prstGeom prst="rect">
            <a:avLst/>
          </a:prstGeom>
          <a:noFill/>
        </p:spPr>
        <p:txBody>
          <a:bodyPr wrap="square" rtlCol="0">
            <a:spAutoFit/>
          </a:bodyPr>
          <a:lstStyle/>
          <a:p>
            <a:pPr algn="ctr"/>
            <a:r>
              <a:rPr lang="en-US" altLang="ja-JP" sz="1400" dirty="0"/>
              <a:t>5</a:t>
            </a:r>
            <a:endParaRPr kumimoji="1" lang="ja-JP" altLang="en-US" sz="1400"/>
          </a:p>
        </p:txBody>
      </p:sp>
      <p:sp>
        <p:nvSpPr>
          <p:cNvPr id="33" name="テキスト ボックス 32">
            <a:extLst>
              <a:ext uri="{FF2B5EF4-FFF2-40B4-BE49-F238E27FC236}">
                <a16:creationId xmlns:a16="http://schemas.microsoft.com/office/drawing/2014/main" id="{459BC544-5947-196B-F4C3-7CEA1B05A300}"/>
              </a:ext>
            </a:extLst>
          </p:cNvPr>
          <p:cNvSpPr txBox="1"/>
          <p:nvPr/>
        </p:nvSpPr>
        <p:spPr>
          <a:xfrm>
            <a:off x="8899806" y="5082920"/>
            <a:ext cx="281267" cy="307777"/>
          </a:xfrm>
          <a:prstGeom prst="rect">
            <a:avLst/>
          </a:prstGeom>
          <a:noFill/>
        </p:spPr>
        <p:txBody>
          <a:bodyPr wrap="square" rtlCol="0">
            <a:spAutoFit/>
          </a:bodyPr>
          <a:lstStyle/>
          <a:p>
            <a:pPr algn="ctr"/>
            <a:r>
              <a:rPr lang="en-US" altLang="ja-JP" sz="1400" dirty="0"/>
              <a:t>6</a:t>
            </a:r>
            <a:endParaRPr kumimoji="1" lang="ja-JP" altLang="en-US" sz="1400"/>
          </a:p>
        </p:txBody>
      </p:sp>
      <p:sp>
        <p:nvSpPr>
          <p:cNvPr id="34" name="テキスト ボックス 33">
            <a:extLst>
              <a:ext uri="{FF2B5EF4-FFF2-40B4-BE49-F238E27FC236}">
                <a16:creationId xmlns:a16="http://schemas.microsoft.com/office/drawing/2014/main" id="{94E43859-803C-D176-5C5C-CAE63648BD78}"/>
              </a:ext>
            </a:extLst>
          </p:cNvPr>
          <p:cNvSpPr txBox="1"/>
          <p:nvPr/>
        </p:nvSpPr>
        <p:spPr>
          <a:xfrm>
            <a:off x="9441366" y="5082919"/>
            <a:ext cx="281267" cy="307777"/>
          </a:xfrm>
          <a:prstGeom prst="rect">
            <a:avLst/>
          </a:prstGeom>
          <a:noFill/>
        </p:spPr>
        <p:txBody>
          <a:bodyPr wrap="square" rtlCol="0">
            <a:spAutoFit/>
          </a:bodyPr>
          <a:lstStyle/>
          <a:p>
            <a:pPr algn="ctr"/>
            <a:r>
              <a:rPr kumimoji="1" lang="en-US" altLang="ja-JP" sz="1400" dirty="0"/>
              <a:t>7</a:t>
            </a:r>
            <a:endParaRPr kumimoji="1" lang="ja-JP" altLang="en-US" sz="1400"/>
          </a:p>
        </p:txBody>
      </p:sp>
      <p:sp>
        <p:nvSpPr>
          <p:cNvPr id="35" name="正方形/長方形 34">
            <a:extLst>
              <a:ext uri="{FF2B5EF4-FFF2-40B4-BE49-F238E27FC236}">
                <a16:creationId xmlns:a16="http://schemas.microsoft.com/office/drawing/2014/main" id="{388C460B-69CC-F3D8-0B29-1E8789FB6A4E}"/>
              </a:ext>
            </a:extLst>
          </p:cNvPr>
          <p:cNvSpPr/>
          <p:nvPr/>
        </p:nvSpPr>
        <p:spPr>
          <a:xfrm>
            <a:off x="6738519" y="2963507"/>
            <a:ext cx="1796901" cy="144688"/>
          </a:xfrm>
          <a:prstGeom prst="rect">
            <a:avLst/>
          </a:prstGeom>
          <a:solidFill>
            <a:srgbClr val="C58D01"/>
          </a:solid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3">
                  <a:lumMod val="75000"/>
                </a:schemeClr>
              </a:solidFill>
            </a:endParaRPr>
          </a:p>
        </p:txBody>
      </p:sp>
      <p:sp>
        <p:nvSpPr>
          <p:cNvPr id="36" name="正方形/長方形 35">
            <a:extLst>
              <a:ext uri="{FF2B5EF4-FFF2-40B4-BE49-F238E27FC236}">
                <a16:creationId xmlns:a16="http://schemas.microsoft.com/office/drawing/2014/main" id="{FA866AEE-BE95-2DE7-2070-D2AC63E774AB}"/>
              </a:ext>
            </a:extLst>
          </p:cNvPr>
          <p:cNvSpPr/>
          <p:nvPr/>
        </p:nvSpPr>
        <p:spPr>
          <a:xfrm>
            <a:off x="6730082" y="3126096"/>
            <a:ext cx="1947728" cy="149890"/>
          </a:xfrm>
          <a:prstGeom prst="rect">
            <a:avLst/>
          </a:prstGeom>
          <a:solidFill>
            <a:srgbClr val="0070C0"/>
          </a:solid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3">
                  <a:lumMod val="75000"/>
                </a:schemeClr>
              </a:solidFill>
            </a:endParaRPr>
          </a:p>
        </p:txBody>
      </p:sp>
      <p:sp>
        <p:nvSpPr>
          <p:cNvPr id="38" name="正方形/長方形 37">
            <a:extLst>
              <a:ext uri="{FF2B5EF4-FFF2-40B4-BE49-F238E27FC236}">
                <a16:creationId xmlns:a16="http://schemas.microsoft.com/office/drawing/2014/main" id="{91A484D2-E0C5-16BD-9857-D6AE20DEF503}"/>
              </a:ext>
            </a:extLst>
          </p:cNvPr>
          <p:cNvSpPr/>
          <p:nvPr/>
        </p:nvSpPr>
        <p:spPr>
          <a:xfrm>
            <a:off x="6732812" y="3441302"/>
            <a:ext cx="1766069" cy="118185"/>
          </a:xfrm>
          <a:prstGeom prst="rect">
            <a:avLst/>
          </a:prstGeom>
          <a:solidFill>
            <a:srgbClr val="008000"/>
          </a:solid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3">
                  <a:lumMod val="75000"/>
                </a:schemeClr>
              </a:solidFill>
            </a:endParaRPr>
          </a:p>
        </p:txBody>
      </p:sp>
      <p:sp>
        <p:nvSpPr>
          <p:cNvPr id="39" name="正方形/長方形 38">
            <a:extLst>
              <a:ext uri="{FF2B5EF4-FFF2-40B4-BE49-F238E27FC236}">
                <a16:creationId xmlns:a16="http://schemas.microsoft.com/office/drawing/2014/main" id="{3F44593E-7A22-40F6-7927-E7CA24761373}"/>
              </a:ext>
            </a:extLst>
          </p:cNvPr>
          <p:cNvSpPr/>
          <p:nvPr/>
        </p:nvSpPr>
        <p:spPr>
          <a:xfrm>
            <a:off x="6743218" y="3577388"/>
            <a:ext cx="1533408" cy="118185"/>
          </a:xfrm>
          <a:prstGeom prst="rect">
            <a:avLst/>
          </a:prstGeom>
          <a:solidFill>
            <a:srgbClr val="C58D01"/>
          </a:solid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3">
                  <a:lumMod val="75000"/>
                </a:schemeClr>
              </a:solidFill>
            </a:endParaRPr>
          </a:p>
        </p:txBody>
      </p:sp>
      <p:sp>
        <p:nvSpPr>
          <p:cNvPr id="40" name="正方形/長方形 39">
            <a:extLst>
              <a:ext uri="{FF2B5EF4-FFF2-40B4-BE49-F238E27FC236}">
                <a16:creationId xmlns:a16="http://schemas.microsoft.com/office/drawing/2014/main" id="{BAFD2AC1-3D26-2E58-72B3-E717FE95644F}"/>
              </a:ext>
            </a:extLst>
          </p:cNvPr>
          <p:cNvSpPr/>
          <p:nvPr/>
        </p:nvSpPr>
        <p:spPr>
          <a:xfrm>
            <a:off x="6742665" y="3706321"/>
            <a:ext cx="1943871" cy="160786"/>
          </a:xfrm>
          <a:prstGeom prst="rect">
            <a:avLst/>
          </a:prstGeom>
          <a:solidFill>
            <a:srgbClr val="0070C0"/>
          </a:solid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3">
                  <a:lumMod val="75000"/>
                </a:schemeClr>
              </a:solidFill>
            </a:endParaRPr>
          </a:p>
        </p:txBody>
      </p:sp>
      <p:sp>
        <p:nvSpPr>
          <p:cNvPr id="42" name="正方形/長方形 41">
            <a:extLst>
              <a:ext uri="{FF2B5EF4-FFF2-40B4-BE49-F238E27FC236}">
                <a16:creationId xmlns:a16="http://schemas.microsoft.com/office/drawing/2014/main" id="{FC4BF110-A567-1420-A407-5829530681C1}"/>
              </a:ext>
            </a:extLst>
          </p:cNvPr>
          <p:cNvSpPr/>
          <p:nvPr/>
        </p:nvSpPr>
        <p:spPr>
          <a:xfrm>
            <a:off x="6730082" y="4030273"/>
            <a:ext cx="1751589" cy="125298"/>
          </a:xfrm>
          <a:prstGeom prst="rect">
            <a:avLst/>
          </a:prstGeom>
          <a:solidFill>
            <a:srgbClr val="008000"/>
          </a:solid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3">
                  <a:lumMod val="75000"/>
                </a:schemeClr>
              </a:solidFill>
            </a:endParaRPr>
          </a:p>
        </p:txBody>
      </p:sp>
      <p:sp>
        <p:nvSpPr>
          <p:cNvPr id="43" name="正方形/長方形 42">
            <a:extLst>
              <a:ext uri="{FF2B5EF4-FFF2-40B4-BE49-F238E27FC236}">
                <a16:creationId xmlns:a16="http://schemas.microsoft.com/office/drawing/2014/main" id="{0F9EA525-9482-EC5C-9E83-1C5AE5228825}"/>
              </a:ext>
            </a:extLst>
          </p:cNvPr>
          <p:cNvSpPr/>
          <p:nvPr/>
        </p:nvSpPr>
        <p:spPr>
          <a:xfrm>
            <a:off x="6740291" y="4177509"/>
            <a:ext cx="1738350" cy="127782"/>
          </a:xfrm>
          <a:prstGeom prst="rect">
            <a:avLst/>
          </a:prstGeom>
          <a:solidFill>
            <a:srgbClr val="C58D01"/>
          </a:solid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3">
                  <a:lumMod val="75000"/>
                </a:schemeClr>
              </a:solidFill>
            </a:endParaRPr>
          </a:p>
        </p:txBody>
      </p:sp>
      <p:sp>
        <p:nvSpPr>
          <p:cNvPr id="44" name="正方形/長方形 43">
            <a:extLst>
              <a:ext uri="{FF2B5EF4-FFF2-40B4-BE49-F238E27FC236}">
                <a16:creationId xmlns:a16="http://schemas.microsoft.com/office/drawing/2014/main" id="{007871CF-05E2-8A73-41F9-10C2A2A79F68}"/>
              </a:ext>
            </a:extLst>
          </p:cNvPr>
          <p:cNvSpPr/>
          <p:nvPr/>
        </p:nvSpPr>
        <p:spPr>
          <a:xfrm>
            <a:off x="6740445" y="4321117"/>
            <a:ext cx="1743015" cy="147465"/>
          </a:xfrm>
          <a:prstGeom prst="rect">
            <a:avLst/>
          </a:prstGeom>
          <a:solidFill>
            <a:srgbClr val="0070C0"/>
          </a:solid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3">
                  <a:lumMod val="75000"/>
                </a:schemeClr>
              </a:solidFill>
            </a:endParaRPr>
          </a:p>
        </p:txBody>
      </p:sp>
      <p:sp>
        <p:nvSpPr>
          <p:cNvPr id="46" name="正方形/長方形 45">
            <a:extLst>
              <a:ext uri="{FF2B5EF4-FFF2-40B4-BE49-F238E27FC236}">
                <a16:creationId xmlns:a16="http://schemas.microsoft.com/office/drawing/2014/main" id="{C991E5DE-40DF-A049-152C-A04FEC66738F}"/>
              </a:ext>
            </a:extLst>
          </p:cNvPr>
          <p:cNvSpPr/>
          <p:nvPr/>
        </p:nvSpPr>
        <p:spPr>
          <a:xfrm>
            <a:off x="6741216" y="4628127"/>
            <a:ext cx="1607906" cy="142020"/>
          </a:xfrm>
          <a:prstGeom prst="rect">
            <a:avLst/>
          </a:prstGeom>
          <a:solidFill>
            <a:srgbClr val="008000"/>
          </a:solid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3">
                  <a:lumMod val="75000"/>
                </a:schemeClr>
              </a:solidFill>
            </a:endParaRPr>
          </a:p>
        </p:txBody>
      </p:sp>
      <p:sp>
        <p:nvSpPr>
          <p:cNvPr id="47" name="正方形/長方形 46">
            <a:extLst>
              <a:ext uri="{FF2B5EF4-FFF2-40B4-BE49-F238E27FC236}">
                <a16:creationId xmlns:a16="http://schemas.microsoft.com/office/drawing/2014/main" id="{6537C633-44C8-9561-1CB5-6E8C97A18020}"/>
              </a:ext>
            </a:extLst>
          </p:cNvPr>
          <p:cNvSpPr/>
          <p:nvPr/>
        </p:nvSpPr>
        <p:spPr>
          <a:xfrm>
            <a:off x="6739046" y="4793131"/>
            <a:ext cx="1451556" cy="135705"/>
          </a:xfrm>
          <a:prstGeom prst="rect">
            <a:avLst/>
          </a:prstGeom>
          <a:solidFill>
            <a:srgbClr val="C58D01"/>
          </a:solid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3">
                  <a:lumMod val="75000"/>
                </a:schemeClr>
              </a:solidFill>
            </a:endParaRPr>
          </a:p>
        </p:txBody>
      </p:sp>
      <p:sp>
        <p:nvSpPr>
          <p:cNvPr id="48" name="正方形/長方形 47">
            <a:extLst>
              <a:ext uri="{FF2B5EF4-FFF2-40B4-BE49-F238E27FC236}">
                <a16:creationId xmlns:a16="http://schemas.microsoft.com/office/drawing/2014/main" id="{59AA9F3E-BCBA-6B4C-13C9-4E4311576554}"/>
              </a:ext>
            </a:extLst>
          </p:cNvPr>
          <p:cNvSpPr/>
          <p:nvPr/>
        </p:nvSpPr>
        <p:spPr>
          <a:xfrm>
            <a:off x="6729989" y="4945350"/>
            <a:ext cx="1580936" cy="164405"/>
          </a:xfrm>
          <a:prstGeom prst="rect">
            <a:avLst/>
          </a:prstGeom>
          <a:solidFill>
            <a:srgbClr val="0070C0"/>
          </a:solid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3">
                  <a:lumMod val="75000"/>
                </a:schemeClr>
              </a:solidFill>
            </a:endParaRPr>
          </a:p>
        </p:txBody>
      </p:sp>
      <p:sp>
        <p:nvSpPr>
          <p:cNvPr id="50" name="正方形/長方形 49">
            <a:extLst>
              <a:ext uri="{FF2B5EF4-FFF2-40B4-BE49-F238E27FC236}">
                <a16:creationId xmlns:a16="http://schemas.microsoft.com/office/drawing/2014/main" id="{F5F94EB6-1957-4293-C0EA-AC3B818BEB42}"/>
              </a:ext>
            </a:extLst>
          </p:cNvPr>
          <p:cNvSpPr/>
          <p:nvPr/>
        </p:nvSpPr>
        <p:spPr>
          <a:xfrm>
            <a:off x="5724728" y="5470764"/>
            <a:ext cx="172545" cy="155089"/>
          </a:xfrm>
          <a:prstGeom prst="rect">
            <a:avLst/>
          </a:prstGeom>
          <a:solidFill>
            <a:srgbClr val="008000"/>
          </a:solid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bg1"/>
              </a:solidFill>
            </a:endParaRPr>
          </a:p>
        </p:txBody>
      </p:sp>
      <p:sp>
        <p:nvSpPr>
          <p:cNvPr id="51" name="テキスト ボックス 50">
            <a:extLst>
              <a:ext uri="{FF2B5EF4-FFF2-40B4-BE49-F238E27FC236}">
                <a16:creationId xmlns:a16="http://schemas.microsoft.com/office/drawing/2014/main" id="{4E7DE7DB-DAC5-AFFE-BC76-A57A5E08B4A6}"/>
              </a:ext>
            </a:extLst>
          </p:cNvPr>
          <p:cNvSpPr txBox="1"/>
          <p:nvPr/>
        </p:nvSpPr>
        <p:spPr>
          <a:xfrm>
            <a:off x="5897274" y="5420417"/>
            <a:ext cx="1073356" cy="276999"/>
          </a:xfrm>
          <a:prstGeom prst="rect">
            <a:avLst/>
          </a:prstGeom>
          <a:noFill/>
        </p:spPr>
        <p:txBody>
          <a:bodyPr wrap="square" rtlCol="0">
            <a:spAutoFit/>
          </a:bodyPr>
          <a:lstStyle/>
          <a:p>
            <a:r>
              <a:rPr lang="ja-JP" altLang="en-US" sz="1200"/>
              <a:t>人間</a:t>
            </a:r>
            <a:endParaRPr kumimoji="1" lang="ja-JP" altLang="en-US" sz="1200"/>
          </a:p>
        </p:txBody>
      </p:sp>
      <p:sp>
        <p:nvSpPr>
          <p:cNvPr id="52" name="正方形/長方形 51">
            <a:extLst>
              <a:ext uri="{FF2B5EF4-FFF2-40B4-BE49-F238E27FC236}">
                <a16:creationId xmlns:a16="http://schemas.microsoft.com/office/drawing/2014/main" id="{5210E5CA-034D-24FB-AC82-0579923356E0}"/>
              </a:ext>
            </a:extLst>
          </p:cNvPr>
          <p:cNvSpPr/>
          <p:nvPr/>
        </p:nvSpPr>
        <p:spPr>
          <a:xfrm>
            <a:off x="6932432" y="5496723"/>
            <a:ext cx="172545" cy="155089"/>
          </a:xfrm>
          <a:prstGeom prst="rect">
            <a:avLst/>
          </a:prstGeom>
          <a:solidFill>
            <a:srgbClr val="C58D01"/>
          </a:solid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bg1"/>
              </a:solidFill>
            </a:endParaRPr>
          </a:p>
        </p:txBody>
      </p:sp>
      <p:sp>
        <p:nvSpPr>
          <p:cNvPr id="53" name="テキスト ボックス 52">
            <a:extLst>
              <a:ext uri="{FF2B5EF4-FFF2-40B4-BE49-F238E27FC236}">
                <a16:creationId xmlns:a16="http://schemas.microsoft.com/office/drawing/2014/main" id="{21A9B853-4037-8E35-6DCD-4D7A0FD9ED29}"/>
              </a:ext>
            </a:extLst>
          </p:cNvPr>
          <p:cNvSpPr txBox="1"/>
          <p:nvPr/>
        </p:nvSpPr>
        <p:spPr>
          <a:xfrm>
            <a:off x="7091488" y="5432064"/>
            <a:ext cx="1139154" cy="276999"/>
          </a:xfrm>
          <a:prstGeom prst="rect">
            <a:avLst/>
          </a:prstGeom>
          <a:noFill/>
        </p:spPr>
        <p:txBody>
          <a:bodyPr wrap="square" rtlCol="0">
            <a:spAutoFit/>
          </a:bodyPr>
          <a:lstStyle/>
          <a:p>
            <a:r>
              <a:rPr lang="ja-JP" altLang="en-US" sz="1200"/>
              <a:t>従来システム</a:t>
            </a:r>
            <a:endParaRPr kumimoji="1" lang="ja-JP" altLang="en-US" sz="1200"/>
          </a:p>
        </p:txBody>
      </p:sp>
      <p:sp>
        <p:nvSpPr>
          <p:cNvPr id="54" name="正方形/長方形 53">
            <a:extLst>
              <a:ext uri="{FF2B5EF4-FFF2-40B4-BE49-F238E27FC236}">
                <a16:creationId xmlns:a16="http://schemas.microsoft.com/office/drawing/2014/main" id="{701D213F-AA37-3044-BEC4-7CC09694AF47}"/>
              </a:ext>
            </a:extLst>
          </p:cNvPr>
          <p:cNvSpPr/>
          <p:nvPr/>
        </p:nvSpPr>
        <p:spPr>
          <a:xfrm>
            <a:off x="8310925" y="5502813"/>
            <a:ext cx="172545" cy="155089"/>
          </a:xfrm>
          <a:prstGeom prst="rect">
            <a:avLst/>
          </a:prstGeom>
          <a:solidFill>
            <a:srgbClr val="0070C0"/>
          </a:solid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bg1"/>
              </a:solidFill>
            </a:endParaRPr>
          </a:p>
        </p:txBody>
      </p:sp>
      <p:sp>
        <p:nvSpPr>
          <p:cNvPr id="55" name="テキスト ボックス 54">
            <a:extLst>
              <a:ext uri="{FF2B5EF4-FFF2-40B4-BE49-F238E27FC236}">
                <a16:creationId xmlns:a16="http://schemas.microsoft.com/office/drawing/2014/main" id="{E39355E3-17B8-C447-C8A5-BDD38E2D39D7}"/>
              </a:ext>
            </a:extLst>
          </p:cNvPr>
          <p:cNvSpPr txBox="1"/>
          <p:nvPr/>
        </p:nvSpPr>
        <p:spPr>
          <a:xfrm>
            <a:off x="8483469" y="5450213"/>
            <a:ext cx="1239163" cy="276999"/>
          </a:xfrm>
          <a:prstGeom prst="rect">
            <a:avLst/>
          </a:prstGeom>
          <a:noFill/>
        </p:spPr>
        <p:txBody>
          <a:bodyPr wrap="square" rtlCol="0">
            <a:spAutoFit/>
          </a:bodyPr>
          <a:lstStyle/>
          <a:p>
            <a:r>
              <a:rPr kumimoji="1" lang="ja-JP" altLang="en-US" sz="1200"/>
              <a:t>詳細要約応答</a:t>
            </a:r>
          </a:p>
        </p:txBody>
      </p:sp>
    </p:spTree>
    <p:extLst>
      <p:ext uri="{BB962C8B-B14F-4D97-AF65-F5344CB8AC3E}">
        <p14:creationId xmlns:p14="http://schemas.microsoft.com/office/powerpoint/2010/main" val="3264640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C01CDB71-9372-ED60-1E25-8FC8532E4DF0}"/>
              </a:ext>
            </a:extLst>
          </p:cNvPr>
          <p:cNvSpPr>
            <a:spLocks noGrp="1"/>
          </p:cNvSpPr>
          <p:nvPr>
            <p:ph sz="quarter" idx="10"/>
          </p:nvPr>
        </p:nvSpPr>
        <p:spPr/>
        <p:txBody>
          <a:bodyPr>
            <a:normAutofit/>
          </a:bodyPr>
          <a:lstStyle/>
          <a:p>
            <a:pPr>
              <a:buClr>
                <a:schemeClr val="tx1"/>
              </a:buClr>
            </a:pPr>
            <a:r>
              <a:rPr kumimoji="1" lang="ja-JP" altLang="en-US" sz="2000">
                <a:solidFill>
                  <a:srgbClr val="0000FF"/>
                </a:solidFill>
              </a:rPr>
              <a:t>傾聴対話</a:t>
            </a:r>
            <a:r>
              <a:rPr kumimoji="1" lang="ja-JP" altLang="en-US" sz="2000"/>
              <a:t>における応答生成</a:t>
            </a:r>
            <a:endParaRPr kumimoji="1" lang="en-US" altLang="ja-JP" sz="2000" dirty="0"/>
          </a:p>
          <a:p>
            <a:pPr lvl="1">
              <a:buClr>
                <a:schemeClr val="tx1"/>
              </a:buClr>
            </a:pPr>
            <a:r>
              <a:rPr kumimoji="1" lang="ja-JP" altLang="en-US" sz="1600">
                <a:solidFill>
                  <a:srgbClr val="FF0000"/>
                </a:solidFill>
              </a:rPr>
              <a:t>焦点語</a:t>
            </a:r>
            <a:r>
              <a:rPr kumimoji="1" lang="ja-JP" altLang="en-US" sz="1600"/>
              <a:t>と</a:t>
            </a:r>
            <a:r>
              <a:rPr kumimoji="1" lang="ja-JP" altLang="en-US" sz="1600">
                <a:solidFill>
                  <a:srgbClr val="FF0000"/>
                </a:solidFill>
              </a:rPr>
              <a:t>感情語</a:t>
            </a:r>
            <a:r>
              <a:rPr lang="ja-JP" altLang="en-US" sz="1600"/>
              <a:t>を用いた応答</a:t>
            </a:r>
            <a:endParaRPr lang="en-US" altLang="ja-JP" sz="1600" dirty="0"/>
          </a:p>
          <a:p>
            <a:pPr lvl="2">
              <a:buClr>
                <a:schemeClr val="tx1"/>
              </a:buClr>
            </a:pPr>
            <a:r>
              <a:rPr lang="en-US" altLang="ja-JP" sz="1600" dirty="0"/>
              <a:t>1</a:t>
            </a:r>
            <a:r>
              <a:rPr lang="ja-JP" altLang="en-US" sz="1600"/>
              <a:t>文目</a:t>
            </a:r>
            <a:endParaRPr lang="en-US" altLang="ja-JP" sz="1600" dirty="0"/>
          </a:p>
          <a:p>
            <a:pPr marL="1568888" lvl="3" indent="-342900">
              <a:buFont typeface="+mj-lt"/>
              <a:buAutoNum type="arabicPeriod"/>
            </a:pPr>
            <a:r>
              <a:rPr lang="en-US" altLang="ja-JP" sz="1600" dirty="0"/>
              <a:t>(</a:t>
            </a:r>
            <a:r>
              <a:rPr lang="ja-JP" altLang="en-US" sz="1600"/>
              <a:t>話題</a:t>
            </a:r>
            <a:r>
              <a:rPr lang="en-US" altLang="ja-JP" sz="1600" dirty="0"/>
              <a:t>) + (</a:t>
            </a:r>
            <a:r>
              <a:rPr lang="ja-JP" altLang="en-US" sz="1600"/>
              <a:t>感情語</a:t>
            </a:r>
            <a:r>
              <a:rPr lang="en-US" altLang="ja-JP" sz="1600" dirty="0"/>
              <a:t>)</a:t>
            </a:r>
            <a:r>
              <a:rPr lang="ja-JP" altLang="en-US" sz="1600"/>
              <a:t>　の簡易要約応答</a:t>
            </a:r>
            <a:endParaRPr lang="en-US" altLang="ja-JP" sz="1600" dirty="0"/>
          </a:p>
          <a:p>
            <a:pPr marL="1568888" lvl="3" indent="-342900">
              <a:buFont typeface="+mj-lt"/>
              <a:buAutoNum type="arabicPeriod"/>
            </a:pPr>
            <a:r>
              <a:rPr lang="ja-JP" altLang="en-US" sz="1600"/>
              <a:t>話題</a:t>
            </a:r>
            <a:r>
              <a:rPr lang="en-US" altLang="ja-JP" sz="1600" dirty="0"/>
              <a:t>, </a:t>
            </a:r>
            <a:r>
              <a:rPr lang="ja-JP" altLang="en-US" sz="1600"/>
              <a:t>焦点語</a:t>
            </a:r>
            <a:r>
              <a:rPr lang="en-US" altLang="ja-JP" sz="1600" dirty="0"/>
              <a:t>, </a:t>
            </a:r>
            <a:r>
              <a:rPr lang="ja-JP" altLang="en-US" sz="1600"/>
              <a:t>感情語を用いた詳細要約応答</a:t>
            </a:r>
            <a:endParaRPr lang="en-US" altLang="ja-JP" sz="1600" dirty="0"/>
          </a:p>
          <a:p>
            <a:pPr lvl="2"/>
            <a:r>
              <a:rPr lang="en-US" altLang="ja-JP" sz="1600" dirty="0"/>
              <a:t>2</a:t>
            </a:r>
            <a:r>
              <a:rPr lang="ja-JP" altLang="en-US" sz="1600"/>
              <a:t>文目</a:t>
            </a:r>
            <a:endParaRPr lang="en-US" altLang="ja-JP" sz="1600" dirty="0"/>
          </a:p>
          <a:p>
            <a:pPr marL="1568888" lvl="3" indent="-342900">
              <a:buClr>
                <a:schemeClr val="tx1"/>
              </a:buClr>
              <a:buFont typeface="+mj-lt"/>
              <a:buAutoNum type="arabicPeriod"/>
            </a:pPr>
            <a:r>
              <a:rPr lang="ja-JP" altLang="en-US" sz="1600"/>
              <a:t>自己開示</a:t>
            </a:r>
            <a:endParaRPr lang="en-US" altLang="ja-JP" sz="1600" dirty="0"/>
          </a:p>
          <a:p>
            <a:pPr marL="1568888" lvl="3" indent="-342900">
              <a:buClr>
                <a:schemeClr val="tx1"/>
              </a:buClr>
              <a:buFont typeface="+mj-lt"/>
              <a:buAutoNum type="arabicPeriod"/>
            </a:pPr>
            <a:r>
              <a:rPr lang="ja-JP" altLang="en-US" sz="1600"/>
              <a:t>質問</a:t>
            </a:r>
            <a:endParaRPr lang="en-US" altLang="ja-JP" sz="1600" dirty="0"/>
          </a:p>
          <a:p>
            <a:pPr marL="785993" lvl="2" indent="0">
              <a:buClr>
                <a:schemeClr val="tx1"/>
              </a:buClr>
              <a:buNone/>
            </a:pPr>
            <a:endParaRPr kumimoji="1" lang="en-US" altLang="ja-JP" sz="1600" dirty="0"/>
          </a:p>
          <a:p>
            <a:r>
              <a:rPr kumimoji="1" lang="ja-JP" altLang="en-US" sz="2000"/>
              <a:t>提案システムの評価</a:t>
            </a:r>
            <a:endParaRPr kumimoji="1" lang="en-US" altLang="ja-JP" sz="2000" dirty="0"/>
          </a:p>
          <a:p>
            <a:pPr lvl="1">
              <a:buClr>
                <a:schemeClr val="tx1"/>
              </a:buClr>
            </a:pPr>
            <a:r>
              <a:rPr lang="ja-JP" altLang="en-US" sz="1600">
                <a:solidFill>
                  <a:srgbClr val="FF0000"/>
                </a:solidFill>
              </a:rPr>
              <a:t>関心</a:t>
            </a:r>
            <a:r>
              <a:rPr lang="ja-JP" altLang="en-US" sz="1600"/>
              <a:t>の項目で従来システムより高評価</a:t>
            </a:r>
            <a:endParaRPr lang="en-US" altLang="ja-JP" sz="1600" dirty="0"/>
          </a:p>
          <a:p>
            <a:pPr lvl="1">
              <a:buClr>
                <a:schemeClr val="tx1"/>
              </a:buClr>
            </a:pPr>
            <a:r>
              <a:rPr lang="ja-JP" altLang="en-US" sz="1600"/>
              <a:t>自然な応答に関しては、関心以外の項目でも従来システムと同程度の評価</a:t>
            </a:r>
            <a:endParaRPr lang="en-US" altLang="ja-JP" sz="1600" dirty="0"/>
          </a:p>
          <a:p>
            <a:pPr marL="345997" lvl="1" indent="0">
              <a:buClr>
                <a:schemeClr val="tx1"/>
              </a:buClr>
              <a:buNone/>
            </a:pPr>
            <a:endParaRPr lang="en-US" altLang="ja-JP" sz="1600" dirty="0"/>
          </a:p>
          <a:p>
            <a:pPr lvl="1">
              <a:buClr>
                <a:schemeClr val="tx1"/>
              </a:buClr>
            </a:pPr>
            <a:endParaRPr lang="en-US" altLang="ja-JP" sz="1600" dirty="0"/>
          </a:p>
          <a:p>
            <a:pPr lvl="1">
              <a:buClr>
                <a:schemeClr val="tx1"/>
              </a:buClr>
            </a:pPr>
            <a:endParaRPr lang="en-US" altLang="ja-JP" sz="1600" dirty="0"/>
          </a:p>
          <a:p>
            <a:pPr lvl="2">
              <a:buClr>
                <a:schemeClr val="tx1"/>
              </a:buClr>
            </a:pPr>
            <a:endParaRPr lang="en-US" altLang="ja-JP" sz="1600" dirty="0"/>
          </a:p>
        </p:txBody>
      </p:sp>
      <p:sp>
        <p:nvSpPr>
          <p:cNvPr id="3" name="タイトル 2">
            <a:extLst>
              <a:ext uri="{FF2B5EF4-FFF2-40B4-BE49-F238E27FC236}">
                <a16:creationId xmlns:a16="http://schemas.microsoft.com/office/drawing/2014/main" id="{255F2D40-EAD8-237E-3C30-02394A8189C0}"/>
              </a:ext>
            </a:extLst>
          </p:cNvPr>
          <p:cNvSpPr>
            <a:spLocks noGrp="1"/>
          </p:cNvSpPr>
          <p:nvPr>
            <p:ph type="title"/>
          </p:nvPr>
        </p:nvSpPr>
        <p:spPr/>
        <p:txBody>
          <a:bodyPr/>
          <a:lstStyle/>
          <a:p>
            <a:r>
              <a:rPr kumimoji="1" lang="ja-JP" altLang="en-US"/>
              <a:t>まとめ</a:t>
            </a:r>
          </a:p>
        </p:txBody>
      </p:sp>
      <p:sp>
        <p:nvSpPr>
          <p:cNvPr id="4" name="スライド番号プレースホルダー 3">
            <a:extLst>
              <a:ext uri="{FF2B5EF4-FFF2-40B4-BE49-F238E27FC236}">
                <a16:creationId xmlns:a16="http://schemas.microsoft.com/office/drawing/2014/main" id="{620DA829-ED04-15F0-F4DC-667961472BEA}"/>
              </a:ext>
            </a:extLst>
          </p:cNvPr>
          <p:cNvSpPr>
            <a:spLocks noGrp="1"/>
          </p:cNvSpPr>
          <p:nvPr>
            <p:ph type="sldNum" sz="quarter" idx="4"/>
          </p:nvPr>
        </p:nvSpPr>
        <p:spPr/>
        <p:txBody>
          <a:bodyPr/>
          <a:lstStyle/>
          <a:p>
            <a:fld id="{ACE43E3F-3E7B-456F-BA38-FE6070B37C56}" type="slidenum">
              <a:rPr lang="ja-JP" altLang="en-US" smtClean="0"/>
              <a:pPr/>
              <a:t>11</a:t>
            </a:fld>
            <a:endParaRPr lang="ja-JP" altLang="en-US" dirty="0"/>
          </a:p>
        </p:txBody>
      </p:sp>
      <p:sp>
        <p:nvSpPr>
          <p:cNvPr id="6" name="右中かっこ 5">
            <a:extLst>
              <a:ext uri="{FF2B5EF4-FFF2-40B4-BE49-F238E27FC236}">
                <a16:creationId xmlns:a16="http://schemas.microsoft.com/office/drawing/2014/main" id="{730AFE8F-6CEE-E41E-6FE0-3961CADF73A1}"/>
              </a:ext>
            </a:extLst>
          </p:cNvPr>
          <p:cNvSpPr/>
          <p:nvPr/>
        </p:nvSpPr>
        <p:spPr>
          <a:xfrm>
            <a:off x="2923113" y="3042166"/>
            <a:ext cx="360040" cy="576064"/>
          </a:xfrm>
          <a:prstGeom prst="rightBrace">
            <a:avLst/>
          </a:prstGeom>
          <a:solidFill>
            <a:schemeClr val="bg1"/>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E1AAE998-B344-EDB1-5A05-42B69A898E5B}"/>
              </a:ext>
            </a:extLst>
          </p:cNvPr>
          <p:cNvSpPr txBox="1"/>
          <p:nvPr/>
        </p:nvSpPr>
        <p:spPr>
          <a:xfrm>
            <a:off x="3423816" y="3145532"/>
            <a:ext cx="3312368" cy="338554"/>
          </a:xfrm>
          <a:prstGeom prst="rect">
            <a:avLst/>
          </a:prstGeom>
          <a:noFill/>
        </p:spPr>
        <p:txBody>
          <a:bodyPr wrap="square" rtlCol="0">
            <a:spAutoFit/>
          </a:bodyPr>
          <a:lstStyle/>
          <a:p>
            <a:r>
              <a:rPr kumimoji="1" lang="en-US" altLang="ja-JP" sz="1600" dirty="0"/>
              <a:t>2</a:t>
            </a:r>
            <a:r>
              <a:rPr kumimoji="1" lang="ja-JP" altLang="en-US" sz="1600"/>
              <a:t>つずつ生成し、</a:t>
            </a:r>
            <a:r>
              <a:rPr kumimoji="1" lang="en-US" altLang="ja-JP" sz="1600" dirty="0"/>
              <a:t>1</a:t>
            </a:r>
            <a:r>
              <a:rPr kumimoji="1" lang="ja-JP" altLang="en-US" sz="1600"/>
              <a:t>つを選択</a:t>
            </a:r>
          </a:p>
        </p:txBody>
      </p:sp>
    </p:spTree>
    <p:extLst>
      <p:ext uri="{BB962C8B-B14F-4D97-AF65-F5344CB8AC3E}">
        <p14:creationId xmlns:p14="http://schemas.microsoft.com/office/powerpoint/2010/main" val="17043869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07854E6F-671E-B25F-7900-03E63B514ACA}"/>
              </a:ext>
            </a:extLst>
          </p:cNvPr>
          <p:cNvSpPr>
            <a:spLocks noGrp="1"/>
          </p:cNvSpPr>
          <p:nvPr>
            <p:ph type="title"/>
          </p:nvPr>
        </p:nvSpPr>
        <p:spPr/>
        <p:txBody>
          <a:bodyPr/>
          <a:lstStyle/>
          <a:p>
            <a:r>
              <a:rPr kumimoji="1" lang="ja-JP" altLang="en-US"/>
              <a:t>予備スライド</a:t>
            </a:r>
            <a:r>
              <a:rPr kumimoji="1" lang="en-US" altLang="ja-JP" dirty="0"/>
              <a:t>:</a:t>
            </a:r>
            <a:r>
              <a:rPr kumimoji="1" lang="ja-JP" altLang="en-US"/>
              <a:t>応答生成の流れ</a:t>
            </a:r>
          </a:p>
        </p:txBody>
      </p:sp>
      <p:sp>
        <p:nvSpPr>
          <p:cNvPr id="4" name="スライド番号プレースホルダー 3">
            <a:extLst>
              <a:ext uri="{FF2B5EF4-FFF2-40B4-BE49-F238E27FC236}">
                <a16:creationId xmlns:a16="http://schemas.microsoft.com/office/drawing/2014/main" id="{3F5394B5-E0DF-C658-464E-F92381581911}"/>
              </a:ext>
            </a:extLst>
          </p:cNvPr>
          <p:cNvSpPr>
            <a:spLocks noGrp="1"/>
          </p:cNvSpPr>
          <p:nvPr>
            <p:ph type="sldNum" sz="quarter" idx="4"/>
          </p:nvPr>
        </p:nvSpPr>
        <p:spPr/>
        <p:txBody>
          <a:bodyPr/>
          <a:lstStyle/>
          <a:p>
            <a:fld id="{ACE43E3F-3E7B-456F-BA38-FE6070B37C56}" type="slidenum">
              <a:rPr lang="ja-JP" altLang="en-US" smtClean="0"/>
              <a:pPr/>
              <a:t>12</a:t>
            </a:fld>
            <a:endParaRPr lang="ja-JP" altLang="en-US" dirty="0"/>
          </a:p>
        </p:txBody>
      </p:sp>
      <p:pic>
        <p:nvPicPr>
          <p:cNvPr id="5" name="図 4">
            <a:extLst>
              <a:ext uri="{FF2B5EF4-FFF2-40B4-BE49-F238E27FC236}">
                <a16:creationId xmlns:a16="http://schemas.microsoft.com/office/drawing/2014/main" id="{2D46BBF6-ADE0-C0B9-05BA-492CA9ED146B}"/>
              </a:ext>
            </a:extLst>
          </p:cNvPr>
          <p:cNvPicPr>
            <a:picLocks noChangeAspect="1"/>
          </p:cNvPicPr>
          <p:nvPr/>
        </p:nvPicPr>
        <p:blipFill rotWithShape="1">
          <a:blip r:embed="rId2">
            <a:extLst>
              <a:ext uri="{28A0092B-C50C-407E-A947-70E740481C1C}">
                <a14:useLocalDpi xmlns:a14="http://schemas.microsoft.com/office/drawing/2010/main" val="0"/>
              </a:ext>
            </a:extLst>
          </a:blip>
          <a:srcRect l="27685" r="22614"/>
          <a:stretch/>
        </p:blipFill>
        <p:spPr>
          <a:xfrm>
            <a:off x="5656064" y="1380824"/>
            <a:ext cx="3312368" cy="4053633"/>
          </a:xfrm>
          <a:prstGeom prst="rect">
            <a:avLst/>
          </a:prstGeom>
        </p:spPr>
      </p:pic>
      <p:pic>
        <p:nvPicPr>
          <p:cNvPr id="6" name="図 5">
            <a:extLst>
              <a:ext uri="{FF2B5EF4-FFF2-40B4-BE49-F238E27FC236}">
                <a16:creationId xmlns:a16="http://schemas.microsoft.com/office/drawing/2014/main" id="{F882412D-AECE-77BB-CE2B-2102FFEEC119}"/>
              </a:ext>
            </a:extLst>
          </p:cNvPr>
          <p:cNvPicPr>
            <a:picLocks noChangeAspect="1"/>
          </p:cNvPicPr>
          <p:nvPr/>
        </p:nvPicPr>
        <p:blipFill rotWithShape="1">
          <a:blip r:embed="rId3">
            <a:extLst>
              <a:ext uri="{28A0092B-C50C-407E-A947-70E740481C1C}">
                <a14:useLocalDpi xmlns:a14="http://schemas.microsoft.com/office/drawing/2010/main" val="0"/>
              </a:ext>
            </a:extLst>
          </a:blip>
          <a:srcRect l="23385" r="25119"/>
          <a:stretch/>
        </p:blipFill>
        <p:spPr>
          <a:xfrm>
            <a:off x="1047552" y="1384406"/>
            <a:ext cx="3312368" cy="4050051"/>
          </a:xfrm>
          <a:prstGeom prst="rect">
            <a:avLst/>
          </a:prstGeom>
        </p:spPr>
      </p:pic>
      <p:sp>
        <p:nvSpPr>
          <p:cNvPr id="7" name="テキスト ボックス 6">
            <a:extLst>
              <a:ext uri="{FF2B5EF4-FFF2-40B4-BE49-F238E27FC236}">
                <a16:creationId xmlns:a16="http://schemas.microsoft.com/office/drawing/2014/main" id="{1BAC9735-2D03-487A-0028-F04524EF0E16}"/>
              </a:ext>
            </a:extLst>
          </p:cNvPr>
          <p:cNvSpPr txBox="1"/>
          <p:nvPr/>
        </p:nvSpPr>
        <p:spPr>
          <a:xfrm>
            <a:off x="1623616" y="986021"/>
            <a:ext cx="2160240" cy="400110"/>
          </a:xfrm>
          <a:prstGeom prst="rect">
            <a:avLst/>
          </a:prstGeom>
          <a:noFill/>
        </p:spPr>
        <p:txBody>
          <a:bodyPr wrap="square" rtlCol="0">
            <a:spAutoFit/>
          </a:bodyPr>
          <a:lstStyle/>
          <a:p>
            <a:pPr algn="ctr"/>
            <a:r>
              <a:rPr kumimoji="1" lang="en-US" altLang="ja-JP" sz="2000" dirty="0"/>
              <a:t>1</a:t>
            </a:r>
            <a:r>
              <a:rPr kumimoji="1" lang="ja-JP" altLang="en-US" sz="2000"/>
              <a:t>文目生成の流れ</a:t>
            </a:r>
          </a:p>
        </p:txBody>
      </p:sp>
      <p:sp>
        <p:nvSpPr>
          <p:cNvPr id="8" name="テキスト ボックス 7">
            <a:extLst>
              <a:ext uri="{FF2B5EF4-FFF2-40B4-BE49-F238E27FC236}">
                <a16:creationId xmlns:a16="http://schemas.microsoft.com/office/drawing/2014/main" id="{33FCD282-F89F-BF2A-0DCD-B954A53AC245}"/>
              </a:ext>
            </a:extLst>
          </p:cNvPr>
          <p:cNvSpPr txBox="1"/>
          <p:nvPr/>
        </p:nvSpPr>
        <p:spPr>
          <a:xfrm>
            <a:off x="5800082" y="980714"/>
            <a:ext cx="2808312" cy="400110"/>
          </a:xfrm>
          <a:prstGeom prst="rect">
            <a:avLst/>
          </a:prstGeom>
          <a:noFill/>
        </p:spPr>
        <p:txBody>
          <a:bodyPr wrap="square" rtlCol="0">
            <a:spAutoFit/>
          </a:bodyPr>
          <a:lstStyle/>
          <a:p>
            <a:pPr algn="ctr"/>
            <a:r>
              <a:rPr lang="en-US" altLang="ja-JP" sz="2000" dirty="0"/>
              <a:t>2</a:t>
            </a:r>
            <a:r>
              <a:rPr kumimoji="1" lang="ja-JP" altLang="en-US" sz="2000"/>
              <a:t>文目生成の流れ</a:t>
            </a:r>
          </a:p>
        </p:txBody>
      </p:sp>
      <p:pic>
        <p:nvPicPr>
          <p:cNvPr id="12" name="図 11">
            <a:extLst>
              <a:ext uri="{FF2B5EF4-FFF2-40B4-BE49-F238E27FC236}">
                <a16:creationId xmlns:a16="http://schemas.microsoft.com/office/drawing/2014/main" id="{CAEEBDC3-6C19-4728-BBEE-B25F6E0865B3}"/>
              </a:ext>
            </a:extLst>
          </p:cNvPr>
          <p:cNvPicPr>
            <a:picLocks noChangeAspect="1"/>
          </p:cNvPicPr>
          <p:nvPr/>
        </p:nvPicPr>
        <p:blipFill rotWithShape="1">
          <a:blip r:embed="rId4">
            <a:extLst>
              <a:ext uri="{28A0092B-C50C-407E-A947-70E740481C1C}">
                <a14:useLocalDpi xmlns:a14="http://schemas.microsoft.com/office/drawing/2010/main" val="0"/>
              </a:ext>
            </a:extLst>
          </a:blip>
          <a:srcRect l="19571" r="20586"/>
          <a:stretch/>
        </p:blipFill>
        <p:spPr>
          <a:xfrm>
            <a:off x="5188012" y="1419856"/>
            <a:ext cx="4248472" cy="4318000"/>
          </a:xfrm>
          <a:prstGeom prst="rect">
            <a:avLst/>
          </a:prstGeom>
        </p:spPr>
      </p:pic>
      <p:sp>
        <p:nvSpPr>
          <p:cNvPr id="2" name="正方形/長方形 1">
            <a:extLst>
              <a:ext uri="{FF2B5EF4-FFF2-40B4-BE49-F238E27FC236}">
                <a16:creationId xmlns:a16="http://schemas.microsoft.com/office/drawing/2014/main" id="{BE61AE7F-FF49-29DD-B0AF-A1D4671A82F4}"/>
              </a:ext>
            </a:extLst>
          </p:cNvPr>
          <p:cNvSpPr/>
          <p:nvPr/>
        </p:nvSpPr>
        <p:spPr>
          <a:xfrm>
            <a:off x="4837292" y="4153644"/>
            <a:ext cx="134697" cy="575335"/>
          </a:xfrm>
          <a:prstGeom prst="rect">
            <a:avLst/>
          </a:prstGeom>
          <a:solidFill>
            <a:schemeClr val="bg1"/>
          </a:solidFill>
          <a:ln w="381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bg1"/>
              </a:solidFill>
            </a:endParaRPr>
          </a:p>
        </p:txBody>
      </p:sp>
      <p:sp>
        <p:nvSpPr>
          <p:cNvPr id="9" name="正方形/長方形 8">
            <a:extLst>
              <a:ext uri="{FF2B5EF4-FFF2-40B4-BE49-F238E27FC236}">
                <a16:creationId xmlns:a16="http://schemas.microsoft.com/office/drawing/2014/main" id="{E0310B90-5AB9-B475-5FBD-F583CA113EEE}"/>
              </a:ext>
            </a:extLst>
          </p:cNvPr>
          <p:cNvSpPr/>
          <p:nvPr/>
        </p:nvSpPr>
        <p:spPr>
          <a:xfrm>
            <a:off x="2947082" y="4728979"/>
            <a:ext cx="1052798" cy="144745"/>
          </a:xfrm>
          <a:prstGeom prst="rect">
            <a:avLst/>
          </a:prstGeom>
          <a:solidFill>
            <a:schemeClr val="bg1"/>
          </a:solidFill>
          <a:ln w="381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bg1"/>
              </a:solidFill>
            </a:endParaRPr>
          </a:p>
        </p:txBody>
      </p:sp>
      <p:sp>
        <p:nvSpPr>
          <p:cNvPr id="11" name="正方形/長方形 10">
            <a:extLst>
              <a:ext uri="{FF2B5EF4-FFF2-40B4-BE49-F238E27FC236}">
                <a16:creationId xmlns:a16="http://schemas.microsoft.com/office/drawing/2014/main" id="{1D41DDEF-4265-21F4-9C34-C88570B8CB9B}"/>
              </a:ext>
            </a:extLst>
          </p:cNvPr>
          <p:cNvSpPr/>
          <p:nvPr/>
        </p:nvSpPr>
        <p:spPr>
          <a:xfrm>
            <a:off x="3819860" y="4114570"/>
            <a:ext cx="1422158" cy="216024"/>
          </a:xfrm>
          <a:prstGeom prst="rect">
            <a:avLst/>
          </a:prstGeom>
          <a:solidFill>
            <a:schemeClr val="bg1"/>
          </a:solid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ja-JP" altLang="en-US" sz="800">
                <a:solidFill>
                  <a:schemeClr val="tx1"/>
                </a:solidFill>
              </a:rPr>
              <a:t>プロンプティング</a:t>
            </a:r>
            <a:endParaRPr kumimoji="1" lang="ja-JP" altLang="en-US" sz="800" dirty="0">
              <a:solidFill>
                <a:schemeClr val="tx1"/>
              </a:solidFill>
            </a:endParaRPr>
          </a:p>
        </p:txBody>
      </p:sp>
    </p:spTree>
    <p:extLst>
      <p:ext uri="{BB962C8B-B14F-4D97-AF65-F5344CB8AC3E}">
        <p14:creationId xmlns:p14="http://schemas.microsoft.com/office/powerpoint/2010/main" val="29505054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7C90301C-FAB0-E900-76AF-2E5DE17EB858}"/>
              </a:ext>
            </a:extLst>
          </p:cNvPr>
          <p:cNvSpPr>
            <a:spLocks noGrp="1"/>
          </p:cNvSpPr>
          <p:nvPr>
            <p:ph sz="quarter" idx="10"/>
          </p:nvPr>
        </p:nvSpPr>
        <p:spPr/>
        <p:txBody>
          <a:bodyPr>
            <a:normAutofit/>
          </a:bodyPr>
          <a:lstStyle/>
          <a:p>
            <a:pPr lvl="1"/>
            <a:r>
              <a:rPr lang="en-US" altLang="ja-JP" sz="2300" dirty="0"/>
              <a:t>1</a:t>
            </a:r>
            <a:r>
              <a:rPr lang="ja-JP" altLang="en-US" sz="2300"/>
              <a:t>文目は共通</a:t>
            </a:r>
            <a:endParaRPr kumimoji="1" lang="en-US" altLang="ja-JP" sz="2300" dirty="0"/>
          </a:p>
          <a:p>
            <a:pPr lvl="1"/>
            <a:r>
              <a:rPr kumimoji="1" lang="ja-JP" altLang="en-US" sz="2300"/>
              <a:t>自己開示文</a:t>
            </a:r>
            <a:r>
              <a:rPr kumimoji="1" lang="en-US" altLang="ja-JP" sz="2300" dirty="0"/>
              <a:t>:2</a:t>
            </a:r>
            <a:r>
              <a:rPr lang="ja-JP" altLang="en-US" sz="2300"/>
              <a:t>文</a:t>
            </a:r>
            <a:endParaRPr lang="en-US" altLang="ja-JP" sz="2300" dirty="0"/>
          </a:p>
          <a:p>
            <a:pPr lvl="1"/>
            <a:r>
              <a:rPr kumimoji="1" lang="ja-JP" altLang="en-US" sz="2300"/>
              <a:t>質問</a:t>
            </a:r>
            <a:r>
              <a:rPr kumimoji="1" lang="en-US" altLang="ja-JP" sz="2300" dirty="0"/>
              <a:t>:2</a:t>
            </a:r>
            <a:r>
              <a:rPr kumimoji="1" lang="ja-JP" altLang="en-US" sz="2300"/>
              <a:t>文</a:t>
            </a:r>
            <a:endParaRPr lang="en-US" altLang="ja-JP" sz="2300" dirty="0"/>
          </a:p>
          <a:p>
            <a:pPr lvl="1"/>
            <a:endParaRPr lang="en-US" altLang="ja-JP" sz="2000" dirty="0"/>
          </a:p>
          <a:p>
            <a:pPr marL="0" indent="0">
              <a:buNone/>
            </a:pPr>
            <a:r>
              <a:rPr lang="ja-JP" altLang="en-US" sz="1800"/>
              <a:t>入力</a:t>
            </a:r>
            <a:r>
              <a:rPr lang="en-US" altLang="ja-JP" sz="1800" dirty="0"/>
              <a:t>: </a:t>
            </a:r>
            <a:r>
              <a:rPr lang="ja-JP" altLang="en-US" sz="1800"/>
              <a:t>そこで作っていただくお弁当がすごくおいしかったんです</a:t>
            </a:r>
            <a:endParaRPr lang="en-US" altLang="ja-JP" sz="1800" dirty="0"/>
          </a:p>
          <a:p>
            <a:pPr marL="0" indent="0">
              <a:buNone/>
            </a:pPr>
            <a:r>
              <a:rPr lang="ja-JP" altLang="en-US" sz="1800"/>
              <a:t>応答</a:t>
            </a:r>
            <a:r>
              <a:rPr lang="en-US" altLang="ja-JP" sz="1800" dirty="0"/>
              <a:t>1</a:t>
            </a:r>
            <a:r>
              <a:rPr lang="ja-JP" altLang="en-US" sz="1800"/>
              <a:t>文目</a:t>
            </a:r>
            <a:r>
              <a:rPr lang="en-US" altLang="ja-JP" sz="1800" dirty="0"/>
              <a:t>: </a:t>
            </a:r>
            <a:r>
              <a:rPr lang="ja-JP" altLang="en-US" sz="1800"/>
              <a:t>お弁当がおいしかったんですね。</a:t>
            </a:r>
            <a:endParaRPr lang="en-US" altLang="ja-JP" sz="1800" dirty="0"/>
          </a:p>
          <a:p>
            <a:pPr marL="0" indent="0">
              <a:buNone/>
            </a:pPr>
            <a:r>
              <a:rPr lang="ja-JP" altLang="en-US" sz="1800"/>
              <a:t>応答</a:t>
            </a:r>
            <a:r>
              <a:rPr lang="en-US" altLang="ja-JP" sz="1800" dirty="0"/>
              <a:t>2</a:t>
            </a:r>
            <a:r>
              <a:rPr lang="ja-JP" altLang="en-US" sz="1800"/>
              <a:t>文目候補</a:t>
            </a:r>
            <a:r>
              <a:rPr lang="en-US" altLang="ja-JP" sz="1800" dirty="0"/>
              <a:t>:</a:t>
            </a:r>
          </a:p>
          <a:p>
            <a:pPr marL="1665984" lvl="4" indent="0">
              <a:buNone/>
            </a:pPr>
            <a:r>
              <a:rPr kumimoji="1" lang="ja-JP" altLang="en-US" sz="1400"/>
              <a:t>自己開示</a:t>
            </a:r>
            <a:r>
              <a:rPr kumimoji="1" lang="en-US" altLang="ja-JP" sz="1400" dirty="0"/>
              <a:t>1:</a:t>
            </a:r>
            <a:r>
              <a:rPr kumimoji="1" lang="ja-JP" altLang="en-US" sz="1400"/>
              <a:t>お弁当って美味しいですよね。私も好きです</a:t>
            </a:r>
          </a:p>
          <a:p>
            <a:pPr marL="1665984" lvl="4" indent="0">
              <a:buNone/>
            </a:pPr>
            <a:r>
              <a:rPr kumimoji="1" lang="ja-JP" altLang="en-US" sz="1400"/>
              <a:t>自己開示</a:t>
            </a:r>
            <a:r>
              <a:rPr kumimoji="1" lang="en-US" altLang="ja-JP" sz="1400" dirty="0"/>
              <a:t>2:</a:t>
            </a:r>
            <a:r>
              <a:rPr kumimoji="1" lang="ja-JP" altLang="en-US" sz="1400"/>
              <a:t>私もお弁当が好きなんです </a:t>
            </a:r>
          </a:p>
          <a:p>
            <a:pPr marL="1665984" lvl="4" indent="0">
              <a:buNone/>
            </a:pPr>
            <a:r>
              <a:rPr kumimoji="1" lang="ja-JP" altLang="en-US" sz="1400"/>
              <a:t>質問</a:t>
            </a:r>
            <a:r>
              <a:rPr kumimoji="1" lang="en-US" altLang="ja-JP" sz="1400" dirty="0"/>
              <a:t>1:</a:t>
            </a:r>
            <a:r>
              <a:rPr kumimoji="1" lang="ja-JP" altLang="en-US" sz="1400"/>
              <a:t>何がおいしかったんですか</a:t>
            </a:r>
            <a:r>
              <a:rPr kumimoji="1" lang="en-US" altLang="ja-JP" sz="1400" dirty="0"/>
              <a:t>?</a:t>
            </a:r>
          </a:p>
          <a:p>
            <a:pPr marL="1665984" lvl="4" indent="0">
              <a:buNone/>
            </a:pPr>
            <a:r>
              <a:rPr kumimoji="1" lang="ja-JP" altLang="en-US" sz="1400"/>
              <a:t>質問</a:t>
            </a:r>
            <a:r>
              <a:rPr kumimoji="1" lang="en-US" altLang="ja-JP" sz="1400" dirty="0"/>
              <a:t>2:</a:t>
            </a:r>
            <a:r>
              <a:rPr kumimoji="1" lang="ja-JP" altLang="en-US" sz="1400"/>
              <a:t>お弁当以外にはおいしそうなものはありましたか</a:t>
            </a:r>
            <a:r>
              <a:rPr kumimoji="1" lang="en-US" altLang="ja-JP" sz="1400" dirty="0"/>
              <a:t>?</a:t>
            </a:r>
          </a:p>
          <a:p>
            <a:pPr marL="785993" lvl="2" indent="0">
              <a:buNone/>
            </a:pPr>
            <a:endParaRPr kumimoji="1" lang="en-US" altLang="ja-JP" sz="2000" dirty="0"/>
          </a:p>
          <a:p>
            <a:endParaRPr kumimoji="1" lang="en-US" altLang="ja-JP" sz="2400" dirty="0"/>
          </a:p>
          <a:p>
            <a:pPr marL="0" indent="0">
              <a:buNone/>
            </a:pPr>
            <a:endParaRPr kumimoji="1" lang="en-US" altLang="ja-JP" sz="2400" dirty="0"/>
          </a:p>
          <a:p>
            <a:endParaRPr kumimoji="1" lang="ja-JP" altLang="en-US" sz="2400"/>
          </a:p>
        </p:txBody>
      </p:sp>
      <p:sp>
        <p:nvSpPr>
          <p:cNvPr id="3" name="タイトル 2">
            <a:extLst>
              <a:ext uri="{FF2B5EF4-FFF2-40B4-BE49-F238E27FC236}">
                <a16:creationId xmlns:a16="http://schemas.microsoft.com/office/drawing/2014/main" id="{3083306E-A515-9A6B-07AE-2EA3B6E6B386}"/>
              </a:ext>
            </a:extLst>
          </p:cNvPr>
          <p:cNvSpPr>
            <a:spLocks noGrp="1"/>
          </p:cNvSpPr>
          <p:nvPr>
            <p:ph type="title"/>
          </p:nvPr>
        </p:nvSpPr>
        <p:spPr/>
        <p:txBody>
          <a:bodyPr/>
          <a:lstStyle/>
          <a:p>
            <a:r>
              <a:rPr kumimoji="1" lang="ja-JP" altLang="en-US"/>
              <a:t>予備スライド</a:t>
            </a:r>
            <a:r>
              <a:rPr kumimoji="1" lang="en-US" altLang="ja-JP" dirty="0"/>
              <a:t>:</a:t>
            </a:r>
            <a:r>
              <a:rPr kumimoji="1" lang="ja-JP" altLang="en-US"/>
              <a:t>応答文の複数候補</a:t>
            </a:r>
          </a:p>
        </p:txBody>
      </p:sp>
      <p:sp>
        <p:nvSpPr>
          <p:cNvPr id="4" name="スライド番号プレースホルダー 3">
            <a:extLst>
              <a:ext uri="{FF2B5EF4-FFF2-40B4-BE49-F238E27FC236}">
                <a16:creationId xmlns:a16="http://schemas.microsoft.com/office/drawing/2014/main" id="{680A68BF-AEE6-1A87-DF41-FC5920817A42}"/>
              </a:ext>
            </a:extLst>
          </p:cNvPr>
          <p:cNvSpPr>
            <a:spLocks noGrp="1"/>
          </p:cNvSpPr>
          <p:nvPr>
            <p:ph type="sldNum" sz="quarter" idx="4"/>
          </p:nvPr>
        </p:nvSpPr>
        <p:spPr/>
        <p:txBody>
          <a:bodyPr/>
          <a:lstStyle/>
          <a:p>
            <a:fld id="{ACE43E3F-3E7B-456F-BA38-FE6070B37C56}" type="slidenum">
              <a:rPr lang="ja-JP" altLang="en-US" smtClean="0"/>
              <a:pPr/>
              <a:t>13</a:t>
            </a:fld>
            <a:endParaRPr lang="ja-JP" altLang="en-US" dirty="0"/>
          </a:p>
        </p:txBody>
      </p:sp>
    </p:spTree>
    <p:extLst>
      <p:ext uri="{BB962C8B-B14F-4D97-AF65-F5344CB8AC3E}">
        <p14:creationId xmlns:p14="http://schemas.microsoft.com/office/powerpoint/2010/main" val="42467908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268EE165-5EA6-4E26-9636-3273C6253F85}"/>
              </a:ext>
            </a:extLst>
          </p:cNvPr>
          <p:cNvSpPr>
            <a:spLocks noGrp="1"/>
          </p:cNvSpPr>
          <p:nvPr>
            <p:ph sz="quarter" idx="10"/>
          </p:nvPr>
        </p:nvSpPr>
        <p:spPr/>
        <p:txBody>
          <a:bodyPr>
            <a:normAutofit/>
          </a:bodyPr>
          <a:lstStyle/>
          <a:p>
            <a:r>
              <a:rPr kumimoji="1" lang="ja-JP" altLang="en-US" sz="2400"/>
              <a:t>選択方法</a:t>
            </a:r>
            <a:endParaRPr kumimoji="1" lang="en-US" altLang="ja-JP" sz="2400" dirty="0"/>
          </a:p>
          <a:p>
            <a:pPr marL="345997" lvl="1" indent="0">
              <a:buNone/>
            </a:pPr>
            <a:r>
              <a:rPr lang="en-US" altLang="ja-JP" sz="1600" dirty="0">
                <a:solidFill>
                  <a:srgbClr val="1D1C1D"/>
                </a:solidFill>
                <a:latin typeface="NotoSansJP"/>
              </a:rPr>
              <a:t>1</a:t>
            </a:r>
            <a:r>
              <a:rPr lang="en-US" altLang="ja-JP" sz="1600" b="0" i="0" dirty="0">
                <a:solidFill>
                  <a:srgbClr val="1D1C1D"/>
                </a:solidFill>
                <a:effectLst/>
                <a:latin typeface="NotoSansJP"/>
              </a:rPr>
              <a:t>.</a:t>
            </a:r>
            <a:r>
              <a:rPr lang="ja-JP" altLang="en-US" sz="1600" b="0" i="0">
                <a:solidFill>
                  <a:srgbClr val="1D1C1D"/>
                </a:solidFill>
                <a:effectLst/>
                <a:latin typeface="NotoSansJP"/>
              </a:rPr>
              <a:t>用意した</a:t>
            </a:r>
            <a:r>
              <a:rPr lang="en-US" altLang="ja-JP" sz="1600" b="0" i="0" dirty="0">
                <a:solidFill>
                  <a:srgbClr val="1D1C1D"/>
                </a:solidFill>
                <a:effectLst/>
                <a:latin typeface="NotoSansJP"/>
              </a:rPr>
              <a:t>4</a:t>
            </a:r>
            <a:r>
              <a:rPr lang="ja-JP" altLang="en-US" sz="1600" b="0" i="0">
                <a:solidFill>
                  <a:srgbClr val="1D1C1D"/>
                </a:solidFill>
                <a:effectLst/>
                <a:latin typeface="NotoSansJP"/>
              </a:rPr>
              <a:t>つの候補文のそれぞれの</a:t>
            </a:r>
            <a:r>
              <a:rPr lang="ja-JP" altLang="en-US" sz="1600" b="0" i="0">
                <a:solidFill>
                  <a:srgbClr val="FF0000"/>
                </a:solidFill>
                <a:effectLst/>
                <a:latin typeface="NotoSansJP"/>
              </a:rPr>
              <a:t>感情スコア</a:t>
            </a:r>
            <a:r>
              <a:rPr lang="ja-JP" altLang="en-US" sz="1600" b="0" i="0">
                <a:solidFill>
                  <a:srgbClr val="1D1C1D"/>
                </a:solidFill>
                <a:effectLst/>
                <a:latin typeface="NotoSansJP"/>
              </a:rPr>
              <a:t>を計算</a:t>
            </a:r>
            <a:endParaRPr lang="en-US" altLang="ja-JP" sz="1600" b="0" i="0" dirty="0">
              <a:solidFill>
                <a:srgbClr val="1D1C1D"/>
              </a:solidFill>
              <a:effectLst/>
              <a:latin typeface="NotoSansJP"/>
            </a:endParaRPr>
          </a:p>
          <a:p>
            <a:pPr marL="345997" lvl="1" indent="0">
              <a:buNone/>
            </a:pPr>
            <a:br>
              <a:rPr lang="ja-JP" altLang="en-US" sz="1600"/>
            </a:br>
            <a:r>
              <a:rPr lang="en-US" altLang="ja-JP" sz="1600" dirty="0">
                <a:solidFill>
                  <a:srgbClr val="1D1C1D"/>
                </a:solidFill>
                <a:latin typeface="NotoSansJP"/>
              </a:rPr>
              <a:t>2</a:t>
            </a:r>
            <a:r>
              <a:rPr lang="en-US" altLang="ja-JP" sz="1600" b="0" i="0" dirty="0">
                <a:solidFill>
                  <a:srgbClr val="1D1C1D"/>
                </a:solidFill>
                <a:effectLst/>
                <a:latin typeface="NotoSansJP"/>
              </a:rPr>
              <a:t>.</a:t>
            </a:r>
            <a:r>
              <a:rPr lang="ja-JP" altLang="en-US" sz="1600" b="0" i="0">
                <a:solidFill>
                  <a:srgbClr val="1D1C1D"/>
                </a:solidFill>
                <a:effectLst/>
                <a:latin typeface="NotoSansJP"/>
              </a:rPr>
              <a:t>用意した</a:t>
            </a:r>
            <a:r>
              <a:rPr lang="en-US" altLang="ja-JP" sz="1600" b="0" i="0" dirty="0">
                <a:solidFill>
                  <a:srgbClr val="1D1C1D"/>
                </a:solidFill>
                <a:effectLst/>
                <a:latin typeface="NotoSansJP"/>
              </a:rPr>
              <a:t>4</a:t>
            </a:r>
            <a:r>
              <a:rPr lang="ja-JP" altLang="en-US" sz="1600" b="0" i="0">
                <a:solidFill>
                  <a:srgbClr val="1D1C1D"/>
                </a:solidFill>
                <a:effectLst/>
                <a:latin typeface="NotoSansJP"/>
              </a:rPr>
              <a:t>つの候補文それぞれに含まれる</a:t>
            </a:r>
            <a:r>
              <a:rPr lang="en-US" altLang="ja-JP" sz="1600" b="0" i="0" dirty="0">
                <a:solidFill>
                  <a:srgbClr val="1D1C1D"/>
                </a:solidFill>
                <a:effectLst/>
                <a:latin typeface="NotoSansJP"/>
              </a:rPr>
              <a:t>(</a:t>
            </a:r>
            <a:r>
              <a:rPr lang="ja-JP" altLang="en-US" sz="1600" b="0" i="0">
                <a:solidFill>
                  <a:srgbClr val="1D1C1D"/>
                </a:solidFill>
                <a:effectLst/>
                <a:latin typeface="NotoSansJP"/>
              </a:rPr>
              <a:t>対話に出現した</a:t>
            </a:r>
            <a:r>
              <a:rPr lang="en-US" altLang="ja-JP" sz="1600" b="0" i="0" dirty="0">
                <a:solidFill>
                  <a:srgbClr val="1D1C1D"/>
                </a:solidFill>
                <a:effectLst/>
                <a:latin typeface="NotoSansJP"/>
              </a:rPr>
              <a:t>)</a:t>
            </a:r>
            <a:r>
              <a:rPr lang="ja-JP" altLang="en-US" sz="1600" b="0" i="0">
                <a:solidFill>
                  <a:srgbClr val="0000FF"/>
                </a:solidFill>
                <a:effectLst/>
                <a:latin typeface="NotoSansJP"/>
              </a:rPr>
              <a:t>焦点の個数</a:t>
            </a:r>
            <a:r>
              <a:rPr lang="ja-JP" altLang="en-US" sz="1600" b="0" i="0">
                <a:solidFill>
                  <a:srgbClr val="1D1C1D"/>
                </a:solidFill>
                <a:effectLst/>
                <a:latin typeface="NotoSansJP"/>
              </a:rPr>
              <a:t>を計算</a:t>
            </a:r>
            <a:endParaRPr lang="en-US" altLang="ja-JP" sz="1600" b="0" i="0" dirty="0">
              <a:solidFill>
                <a:srgbClr val="1D1C1D"/>
              </a:solidFill>
              <a:effectLst/>
              <a:latin typeface="NotoSansJP"/>
            </a:endParaRPr>
          </a:p>
          <a:p>
            <a:pPr marL="345997" lvl="1" indent="0">
              <a:buNone/>
            </a:pPr>
            <a:br>
              <a:rPr lang="ja-JP" altLang="en-US" sz="1600"/>
            </a:br>
            <a:r>
              <a:rPr lang="en-US" altLang="ja-JP" sz="1600" dirty="0">
                <a:solidFill>
                  <a:srgbClr val="1D1C1D"/>
                </a:solidFill>
                <a:latin typeface="NotoSansJP"/>
              </a:rPr>
              <a:t>3-1</a:t>
            </a:r>
            <a:r>
              <a:rPr lang="en-US" altLang="ja-JP" sz="1600" b="0" i="0" dirty="0">
                <a:solidFill>
                  <a:srgbClr val="1D1C1D"/>
                </a:solidFill>
                <a:effectLst/>
                <a:latin typeface="NotoSansJP"/>
              </a:rPr>
              <a:t>.</a:t>
            </a:r>
            <a:r>
              <a:rPr lang="ja-JP" altLang="en-US" sz="1600" b="0" i="0">
                <a:solidFill>
                  <a:srgbClr val="1D1C1D"/>
                </a:solidFill>
                <a:effectLst/>
                <a:latin typeface="NotoSansJP"/>
              </a:rPr>
              <a:t>感情スコア最大のものが</a:t>
            </a:r>
            <a:r>
              <a:rPr lang="en-US" altLang="ja-JP" sz="1600" b="0" i="0" dirty="0">
                <a:solidFill>
                  <a:srgbClr val="008000"/>
                </a:solidFill>
                <a:effectLst/>
                <a:latin typeface="NotoSansJP"/>
              </a:rPr>
              <a:t>1</a:t>
            </a:r>
            <a:r>
              <a:rPr lang="ja-JP" altLang="en-US" sz="1600" b="0" i="0">
                <a:solidFill>
                  <a:srgbClr val="008000"/>
                </a:solidFill>
                <a:effectLst/>
                <a:latin typeface="NotoSansJP"/>
              </a:rPr>
              <a:t>つ</a:t>
            </a:r>
            <a:r>
              <a:rPr lang="ja-JP" altLang="en-US" sz="1600" b="0" i="0">
                <a:solidFill>
                  <a:srgbClr val="1D1C1D"/>
                </a:solidFill>
                <a:effectLst/>
                <a:latin typeface="NotoSansJP"/>
              </a:rPr>
              <a:t>の場合</a:t>
            </a:r>
            <a:br>
              <a:rPr lang="ja-JP" altLang="en-US" sz="1600"/>
            </a:br>
            <a:r>
              <a:rPr lang="en-US" altLang="ja-JP" sz="1600" dirty="0"/>
              <a:t>	</a:t>
            </a:r>
            <a:r>
              <a:rPr lang="ja-JP" altLang="en-US" sz="1600" b="0" i="0">
                <a:solidFill>
                  <a:srgbClr val="FF0000"/>
                </a:solidFill>
                <a:effectLst/>
                <a:latin typeface="NotoSansJP"/>
              </a:rPr>
              <a:t>感情スコア最大のもの</a:t>
            </a:r>
            <a:r>
              <a:rPr lang="ja-JP" altLang="en-US" sz="1600" b="0" i="0">
                <a:solidFill>
                  <a:srgbClr val="1D1C1D"/>
                </a:solidFill>
                <a:effectLst/>
                <a:latin typeface="NotoSansJP"/>
              </a:rPr>
              <a:t>を応答文として選択</a:t>
            </a:r>
            <a:endParaRPr lang="en-US" altLang="ja-JP" sz="1600" b="0" i="0" dirty="0">
              <a:solidFill>
                <a:srgbClr val="1D1C1D"/>
              </a:solidFill>
              <a:effectLst/>
              <a:latin typeface="NotoSansJP"/>
            </a:endParaRPr>
          </a:p>
          <a:p>
            <a:pPr marL="345997" lvl="1" indent="0">
              <a:buNone/>
            </a:pPr>
            <a:br>
              <a:rPr lang="ja-JP" altLang="en-US" sz="1600"/>
            </a:br>
            <a:r>
              <a:rPr lang="en-US" altLang="ja-JP" sz="1600" dirty="0">
                <a:solidFill>
                  <a:srgbClr val="1D1C1D"/>
                </a:solidFill>
                <a:latin typeface="NotoSansJP"/>
              </a:rPr>
              <a:t>3-2</a:t>
            </a:r>
            <a:r>
              <a:rPr lang="en-US" altLang="ja-JP" sz="1600" b="0" i="0" dirty="0">
                <a:solidFill>
                  <a:srgbClr val="1D1C1D"/>
                </a:solidFill>
                <a:effectLst/>
                <a:latin typeface="NotoSansJP"/>
              </a:rPr>
              <a:t>.</a:t>
            </a:r>
            <a:r>
              <a:rPr lang="ja-JP" altLang="en-US" sz="1600" b="0" i="0">
                <a:solidFill>
                  <a:srgbClr val="1D1C1D"/>
                </a:solidFill>
                <a:effectLst/>
                <a:latin typeface="NotoSansJP"/>
              </a:rPr>
              <a:t>感情スコア最大のものが</a:t>
            </a:r>
            <a:r>
              <a:rPr lang="ja-JP" altLang="en-US" sz="1600" b="0" i="0">
                <a:solidFill>
                  <a:srgbClr val="008000"/>
                </a:solidFill>
                <a:effectLst/>
                <a:latin typeface="NotoSansJP"/>
              </a:rPr>
              <a:t>複数</a:t>
            </a:r>
            <a:r>
              <a:rPr lang="ja-JP" altLang="en-US" sz="1600" b="0" i="0">
                <a:solidFill>
                  <a:srgbClr val="1D1C1D"/>
                </a:solidFill>
                <a:effectLst/>
                <a:latin typeface="NotoSansJP"/>
              </a:rPr>
              <a:t>ある場合</a:t>
            </a:r>
            <a:br>
              <a:rPr lang="ja-JP" altLang="en-US" sz="1600"/>
            </a:br>
            <a:r>
              <a:rPr lang="en-US" altLang="ja-JP" sz="1600" dirty="0"/>
              <a:t>	</a:t>
            </a:r>
            <a:r>
              <a:rPr lang="ja-JP" altLang="en-US" sz="1600" b="0" i="0">
                <a:solidFill>
                  <a:srgbClr val="1D1C1D"/>
                </a:solidFill>
                <a:effectLst/>
                <a:latin typeface="NotoSansJP"/>
              </a:rPr>
              <a:t>含まれる</a:t>
            </a:r>
            <a:r>
              <a:rPr lang="ja-JP" altLang="en-US" sz="1600" b="0" i="0">
                <a:solidFill>
                  <a:srgbClr val="0000FF"/>
                </a:solidFill>
                <a:effectLst/>
                <a:latin typeface="NotoSansJP"/>
              </a:rPr>
              <a:t>焦点の個数が最大のもの</a:t>
            </a:r>
            <a:r>
              <a:rPr lang="ja-JP" altLang="en-US" sz="1600" b="0" i="0">
                <a:solidFill>
                  <a:srgbClr val="1D1C1D"/>
                </a:solidFill>
                <a:effectLst/>
                <a:latin typeface="NotoSansJP"/>
              </a:rPr>
              <a:t>を応答文として選択。</a:t>
            </a:r>
            <a:endParaRPr lang="en-US" altLang="ja-JP" sz="1600" b="0" i="0" dirty="0">
              <a:solidFill>
                <a:srgbClr val="1D1C1D"/>
              </a:solidFill>
              <a:effectLst/>
              <a:latin typeface="NotoSansJP"/>
            </a:endParaRPr>
          </a:p>
          <a:p>
            <a:pPr marL="345997" lvl="1" indent="0">
              <a:buNone/>
            </a:pPr>
            <a:r>
              <a:rPr lang="en-US" altLang="ja-JP" sz="1600" dirty="0">
                <a:solidFill>
                  <a:srgbClr val="1D1C1D"/>
                </a:solidFill>
                <a:latin typeface="NotoSansJP"/>
              </a:rPr>
              <a:t>	</a:t>
            </a:r>
            <a:r>
              <a:rPr lang="ja-JP" altLang="en-US" sz="1600" b="0" i="0">
                <a:solidFill>
                  <a:srgbClr val="1D1C1D"/>
                </a:solidFill>
                <a:effectLst/>
                <a:latin typeface="NotoSansJP"/>
              </a:rPr>
              <a:t>ただし含まれる焦点の個数が同じ場合はそれらの候補からランダムに選択</a:t>
            </a:r>
            <a:endParaRPr kumimoji="1" lang="ja-JP" altLang="en-US" sz="2000"/>
          </a:p>
        </p:txBody>
      </p:sp>
      <p:sp>
        <p:nvSpPr>
          <p:cNvPr id="3" name="タイトル 2">
            <a:extLst>
              <a:ext uri="{FF2B5EF4-FFF2-40B4-BE49-F238E27FC236}">
                <a16:creationId xmlns:a16="http://schemas.microsoft.com/office/drawing/2014/main" id="{7FAE9C9F-BA16-FE18-358B-E6983A8E57FF}"/>
              </a:ext>
            </a:extLst>
          </p:cNvPr>
          <p:cNvSpPr>
            <a:spLocks noGrp="1"/>
          </p:cNvSpPr>
          <p:nvPr>
            <p:ph type="title"/>
          </p:nvPr>
        </p:nvSpPr>
        <p:spPr/>
        <p:txBody>
          <a:bodyPr/>
          <a:lstStyle/>
          <a:p>
            <a:r>
              <a:rPr kumimoji="1" lang="ja-JP" altLang="en-US"/>
              <a:t>予備スライド</a:t>
            </a:r>
            <a:r>
              <a:rPr kumimoji="1" lang="en-US" altLang="ja-JP" dirty="0"/>
              <a:t>:</a:t>
            </a:r>
            <a:r>
              <a:rPr kumimoji="1" lang="ja-JP" altLang="en-US"/>
              <a:t>応答文選択</a:t>
            </a:r>
          </a:p>
        </p:txBody>
      </p:sp>
      <p:sp>
        <p:nvSpPr>
          <p:cNvPr id="4" name="スライド番号プレースホルダー 3">
            <a:extLst>
              <a:ext uri="{FF2B5EF4-FFF2-40B4-BE49-F238E27FC236}">
                <a16:creationId xmlns:a16="http://schemas.microsoft.com/office/drawing/2014/main" id="{CCE9E0F2-F4F2-6FCA-2B72-34992348AF76}"/>
              </a:ext>
            </a:extLst>
          </p:cNvPr>
          <p:cNvSpPr>
            <a:spLocks noGrp="1"/>
          </p:cNvSpPr>
          <p:nvPr>
            <p:ph type="sldNum" sz="quarter" idx="4"/>
          </p:nvPr>
        </p:nvSpPr>
        <p:spPr/>
        <p:txBody>
          <a:bodyPr/>
          <a:lstStyle/>
          <a:p>
            <a:fld id="{ACE43E3F-3E7B-456F-BA38-FE6070B37C56}" type="slidenum">
              <a:rPr lang="ja-JP" altLang="en-US" smtClean="0"/>
              <a:pPr/>
              <a:t>14</a:t>
            </a:fld>
            <a:endParaRPr lang="ja-JP" altLang="en-US" dirty="0"/>
          </a:p>
        </p:txBody>
      </p:sp>
    </p:spTree>
    <p:extLst>
      <p:ext uri="{BB962C8B-B14F-4D97-AF65-F5344CB8AC3E}">
        <p14:creationId xmlns:p14="http://schemas.microsoft.com/office/powerpoint/2010/main" val="20949196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DBF48FD5-7F5B-9288-5598-D8BEDA7901C1}"/>
              </a:ext>
            </a:extLst>
          </p:cNvPr>
          <p:cNvSpPr>
            <a:spLocks noGrp="1"/>
          </p:cNvSpPr>
          <p:nvPr>
            <p:ph sz="quarter" idx="10"/>
          </p:nvPr>
        </p:nvSpPr>
        <p:spPr/>
        <p:txBody>
          <a:bodyPr>
            <a:normAutofit fontScale="92500" lnSpcReduction="20000"/>
          </a:bodyPr>
          <a:lstStyle/>
          <a:p>
            <a:pPr marL="0" indent="0">
              <a:buNone/>
            </a:pPr>
            <a:r>
              <a:rPr kumimoji="1" lang="ja-JP" altLang="en-US" sz="2400"/>
              <a:t>話題</a:t>
            </a:r>
            <a:r>
              <a:rPr kumimoji="1" lang="en-US" altLang="ja-JP" sz="2400" dirty="0"/>
              <a:t>:(</a:t>
            </a:r>
            <a:r>
              <a:rPr kumimoji="1" lang="ja-JP" altLang="en-US" sz="2400"/>
              <a:t>鯉</a:t>
            </a:r>
            <a:r>
              <a:rPr kumimoji="1" lang="en-US" altLang="ja-JP" sz="2400" dirty="0"/>
              <a:t>)	</a:t>
            </a:r>
            <a:r>
              <a:rPr kumimoji="1" lang="ja-JP" altLang="en-US" sz="2400"/>
              <a:t>焦点</a:t>
            </a:r>
            <a:r>
              <a:rPr kumimoji="1" lang="en-US" altLang="ja-JP" sz="2400" dirty="0"/>
              <a:t>:(['</a:t>
            </a:r>
            <a:r>
              <a:rPr kumimoji="1" lang="ja-JP" altLang="en-US" sz="2400"/>
              <a:t>鯉</a:t>
            </a:r>
            <a:r>
              <a:rPr kumimoji="1" lang="en-US" altLang="ja-JP" sz="2400" dirty="0"/>
              <a:t>', '</a:t>
            </a:r>
            <a:r>
              <a:rPr kumimoji="1" lang="ja-JP" altLang="en-US" sz="2400"/>
              <a:t>お造り</a:t>
            </a:r>
            <a:r>
              <a:rPr kumimoji="1" lang="en-US" altLang="ja-JP" sz="2400" dirty="0"/>
              <a:t>', '</a:t>
            </a:r>
            <a:r>
              <a:rPr kumimoji="1" lang="ja-JP" altLang="en-US" sz="2400"/>
              <a:t>好き</a:t>
            </a:r>
            <a:r>
              <a:rPr kumimoji="1" lang="en-US" altLang="ja-JP" sz="2400" dirty="0"/>
              <a:t>'])	</a:t>
            </a:r>
            <a:r>
              <a:rPr kumimoji="1" lang="ja-JP" altLang="en-US" sz="2400"/>
              <a:t>感情</a:t>
            </a:r>
            <a:r>
              <a:rPr kumimoji="1" lang="en-US" altLang="ja-JP" sz="2400" dirty="0"/>
              <a:t>:(['</a:t>
            </a:r>
            <a:r>
              <a:rPr kumimoji="1" lang="ja-JP" altLang="en-US" sz="2400"/>
              <a:t>好きでした</a:t>
            </a:r>
            <a:r>
              <a:rPr kumimoji="1" lang="en-US" altLang="ja-JP" sz="2400" dirty="0"/>
              <a:t>'])</a:t>
            </a:r>
          </a:p>
          <a:p>
            <a:pPr marL="0" indent="0">
              <a:buNone/>
            </a:pPr>
            <a:r>
              <a:rPr kumimoji="1" lang="ja-JP" altLang="en-US" sz="2400"/>
              <a:t>入力</a:t>
            </a:r>
            <a:r>
              <a:rPr kumimoji="1" lang="en-US" altLang="ja-JP" sz="2400" dirty="0"/>
              <a:t>: </a:t>
            </a:r>
            <a:r>
              <a:rPr kumimoji="1" lang="ja-JP" altLang="en-US" sz="2400"/>
              <a:t>あれも好きでしたし</a:t>
            </a:r>
            <a:endParaRPr kumimoji="1" lang="en-US" altLang="ja-JP" sz="2400" dirty="0"/>
          </a:p>
          <a:p>
            <a:pPr marL="0" indent="0">
              <a:buNone/>
            </a:pPr>
            <a:r>
              <a:rPr kumimoji="1" lang="ja-JP" altLang="en-US" sz="2400"/>
              <a:t>応答</a:t>
            </a:r>
            <a:r>
              <a:rPr kumimoji="1" lang="en-US" altLang="ja-JP" sz="2400" dirty="0"/>
              <a:t>:</a:t>
            </a:r>
          </a:p>
          <a:p>
            <a:pPr marL="785993" lvl="2" indent="0">
              <a:buNone/>
            </a:pPr>
            <a:r>
              <a:rPr kumimoji="1" lang="ja-JP" altLang="en-US" sz="2000"/>
              <a:t>自己開示</a:t>
            </a:r>
            <a:r>
              <a:rPr kumimoji="1" lang="en-US" altLang="ja-JP" sz="2000" dirty="0"/>
              <a:t>1:</a:t>
            </a:r>
            <a:r>
              <a:rPr kumimoji="1" lang="ja-JP" altLang="en-US" sz="2000"/>
              <a:t>鯉のお造りが好きでしたね。やっぱり私も</a:t>
            </a:r>
            <a:r>
              <a:rPr kumimoji="1" lang="ja-JP" altLang="en-US" sz="2000">
                <a:solidFill>
                  <a:srgbClr val="FF0000"/>
                </a:solidFill>
              </a:rPr>
              <a:t>好き</a:t>
            </a:r>
            <a:r>
              <a:rPr kumimoji="1" lang="ja-JP" altLang="en-US" sz="2000"/>
              <a:t>です</a:t>
            </a:r>
          </a:p>
          <a:p>
            <a:pPr marL="785993" lvl="2" indent="0">
              <a:buNone/>
            </a:pPr>
            <a:r>
              <a:rPr kumimoji="1" lang="en-US" altLang="ja-JP" sz="2000" dirty="0"/>
              <a:t>		</a:t>
            </a:r>
            <a:r>
              <a:rPr kumimoji="1" lang="ja-JP" altLang="en-US" sz="2000"/>
              <a:t>感情スコア</a:t>
            </a:r>
            <a:r>
              <a:rPr kumimoji="1" lang="en-US" altLang="ja-JP" sz="2000" dirty="0"/>
              <a:t>:1	</a:t>
            </a:r>
            <a:r>
              <a:rPr kumimoji="1" lang="ja-JP" altLang="en-US" sz="2000"/>
              <a:t>焦点数</a:t>
            </a:r>
            <a:r>
              <a:rPr kumimoji="1" lang="en-US" altLang="ja-JP" sz="2000" dirty="0"/>
              <a:t>:0	</a:t>
            </a:r>
            <a:endParaRPr kumimoji="1" lang="ja-JP" altLang="en-US" sz="2000"/>
          </a:p>
          <a:p>
            <a:pPr marL="785993" lvl="2" indent="0">
              <a:buNone/>
            </a:pPr>
            <a:r>
              <a:rPr kumimoji="1" lang="ja-JP" altLang="en-US" sz="2000">
                <a:solidFill>
                  <a:srgbClr val="934BC9"/>
                </a:solidFill>
              </a:rPr>
              <a:t>自己開示</a:t>
            </a:r>
            <a:r>
              <a:rPr kumimoji="1" lang="en-US" altLang="ja-JP" sz="2000" dirty="0">
                <a:solidFill>
                  <a:srgbClr val="934BC9"/>
                </a:solidFill>
              </a:rPr>
              <a:t>2</a:t>
            </a:r>
            <a:r>
              <a:rPr kumimoji="1" lang="en-US" altLang="ja-JP" sz="2000" dirty="0"/>
              <a:t>:</a:t>
            </a:r>
            <a:r>
              <a:rPr kumimoji="1" lang="ja-JP" altLang="en-US" sz="2000"/>
              <a:t>鯉のお造りが好きでしたね。</a:t>
            </a:r>
            <a:r>
              <a:rPr kumimoji="1" lang="ja-JP" altLang="en-US" sz="2000">
                <a:solidFill>
                  <a:srgbClr val="0000FF"/>
                </a:solidFill>
              </a:rPr>
              <a:t>鯉</a:t>
            </a:r>
            <a:r>
              <a:rPr kumimoji="1" lang="ja-JP" altLang="en-US" sz="2000"/>
              <a:t>の</a:t>
            </a:r>
            <a:r>
              <a:rPr kumimoji="1" lang="ja-JP" altLang="en-US" sz="2000">
                <a:solidFill>
                  <a:srgbClr val="0000FF"/>
                </a:solidFill>
              </a:rPr>
              <a:t>お造り</a:t>
            </a:r>
            <a:r>
              <a:rPr kumimoji="1" lang="ja-JP" altLang="en-US" sz="2000"/>
              <a:t>って</a:t>
            </a:r>
            <a:r>
              <a:rPr kumimoji="1" lang="ja-JP" altLang="en-US" sz="2000">
                <a:solidFill>
                  <a:srgbClr val="FF0000"/>
                </a:solidFill>
              </a:rPr>
              <a:t>いい</a:t>
            </a:r>
            <a:r>
              <a:rPr kumimoji="1" lang="ja-JP" altLang="en-US" sz="2000"/>
              <a:t>ですよね。私も</a:t>
            </a:r>
            <a:r>
              <a:rPr kumimoji="1" lang="ja-JP" altLang="en-US" sz="2000">
                <a:solidFill>
                  <a:srgbClr val="FF0000"/>
                </a:solidFill>
              </a:rPr>
              <a:t>好き</a:t>
            </a:r>
            <a:r>
              <a:rPr kumimoji="1" lang="ja-JP" altLang="en-US" sz="2000"/>
              <a:t>です</a:t>
            </a:r>
          </a:p>
          <a:p>
            <a:pPr marL="785993" lvl="2" indent="0">
              <a:buNone/>
            </a:pPr>
            <a:r>
              <a:rPr kumimoji="1" lang="en-US" altLang="ja-JP" sz="2000" dirty="0"/>
              <a:t>		</a:t>
            </a:r>
            <a:r>
              <a:rPr kumimoji="1" lang="ja-JP" altLang="en-US" sz="2000"/>
              <a:t>感情スコア</a:t>
            </a:r>
            <a:r>
              <a:rPr kumimoji="1" lang="en-US" altLang="ja-JP" sz="2000" dirty="0"/>
              <a:t>:2	</a:t>
            </a:r>
            <a:r>
              <a:rPr kumimoji="1" lang="ja-JP" altLang="en-US" sz="2000"/>
              <a:t>焦点数</a:t>
            </a:r>
            <a:r>
              <a:rPr kumimoji="1" lang="en-US" altLang="ja-JP" sz="2000" dirty="0"/>
              <a:t>:2</a:t>
            </a:r>
            <a:endParaRPr kumimoji="1" lang="ja-JP" altLang="en-US" sz="2000"/>
          </a:p>
          <a:p>
            <a:pPr marL="785993" lvl="2" indent="0">
              <a:buNone/>
            </a:pPr>
            <a:r>
              <a:rPr kumimoji="1" lang="ja-JP" altLang="en-US" sz="2000"/>
              <a:t>質問</a:t>
            </a:r>
            <a:r>
              <a:rPr kumimoji="1" lang="en-US" altLang="ja-JP" sz="2000" dirty="0"/>
              <a:t>1:</a:t>
            </a:r>
            <a:r>
              <a:rPr kumimoji="1" lang="ja-JP" altLang="en-US" sz="2000"/>
              <a:t>鯉のお造りが好きでしたね。</a:t>
            </a:r>
            <a:r>
              <a:rPr kumimoji="1" lang="ja-JP" altLang="en-US" sz="2000">
                <a:solidFill>
                  <a:srgbClr val="0000FF"/>
                </a:solidFill>
              </a:rPr>
              <a:t>鯉</a:t>
            </a:r>
            <a:r>
              <a:rPr kumimoji="1" lang="ja-JP" altLang="en-US" sz="2000"/>
              <a:t>以外に</a:t>
            </a:r>
            <a:r>
              <a:rPr kumimoji="1" lang="ja-JP" altLang="en-US" sz="2000">
                <a:solidFill>
                  <a:srgbClr val="FF0000"/>
                </a:solidFill>
              </a:rPr>
              <a:t>好き</a:t>
            </a:r>
            <a:r>
              <a:rPr kumimoji="1" lang="ja-JP" altLang="en-US" sz="2000"/>
              <a:t>なものってありますか</a:t>
            </a:r>
            <a:r>
              <a:rPr kumimoji="1" lang="en-US" altLang="ja-JP" sz="2000" dirty="0"/>
              <a:t>?</a:t>
            </a:r>
          </a:p>
          <a:p>
            <a:pPr marL="785993" lvl="2" indent="0">
              <a:buNone/>
            </a:pPr>
            <a:r>
              <a:rPr kumimoji="1" lang="en-US" altLang="ja-JP" sz="2000" dirty="0"/>
              <a:t>		</a:t>
            </a:r>
            <a:r>
              <a:rPr kumimoji="1" lang="ja-JP" altLang="en-US" sz="2000"/>
              <a:t>感情スコア</a:t>
            </a:r>
            <a:r>
              <a:rPr kumimoji="1" lang="en-US" altLang="ja-JP" sz="2000" dirty="0"/>
              <a:t>:1	</a:t>
            </a:r>
            <a:r>
              <a:rPr kumimoji="1" lang="ja-JP" altLang="en-US" sz="2000"/>
              <a:t>焦点数</a:t>
            </a:r>
            <a:r>
              <a:rPr lang="en-US" altLang="ja-JP" sz="2000" dirty="0"/>
              <a:t>:1</a:t>
            </a:r>
            <a:endParaRPr kumimoji="1" lang="en-US" altLang="ja-JP" sz="2000" dirty="0"/>
          </a:p>
          <a:p>
            <a:pPr marL="785993" lvl="2" indent="0">
              <a:buNone/>
            </a:pPr>
            <a:r>
              <a:rPr kumimoji="1" lang="ja-JP" altLang="en-US" sz="2000"/>
              <a:t>質問</a:t>
            </a:r>
            <a:r>
              <a:rPr kumimoji="1" lang="en-US" altLang="ja-JP" sz="2000" dirty="0"/>
              <a:t>2:</a:t>
            </a:r>
            <a:r>
              <a:rPr kumimoji="1" lang="ja-JP" altLang="en-US" sz="2000"/>
              <a:t>鯉のお造りが好きでしたね。</a:t>
            </a:r>
            <a:r>
              <a:rPr kumimoji="1" lang="ja-JP" altLang="en-US" sz="2000">
                <a:solidFill>
                  <a:srgbClr val="0000FF"/>
                </a:solidFill>
              </a:rPr>
              <a:t>鯉</a:t>
            </a:r>
            <a:r>
              <a:rPr kumimoji="1" lang="ja-JP" altLang="en-US" sz="2000"/>
              <a:t>の</a:t>
            </a:r>
            <a:r>
              <a:rPr kumimoji="1" lang="ja-JP" altLang="en-US" sz="2000">
                <a:solidFill>
                  <a:srgbClr val="0000FF"/>
                </a:solidFill>
              </a:rPr>
              <a:t>お造り</a:t>
            </a:r>
            <a:r>
              <a:rPr kumimoji="1" lang="ja-JP" altLang="en-US" sz="2000"/>
              <a:t>以外にも</a:t>
            </a:r>
            <a:r>
              <a:rPr kumimoji="1" lang="ja-JP" altLang="en-US" sz="2000">
                <a:solidFill>
                  <a:srgbClr val="FF0000"/>
                </a:solidFill>
              </a:rPr>
              <a:t>好き</a:t>
            </a:r>
            <a:r>
              <a:rPr kumimoji="1" lang="ja-JP" altLang="en-US" sz="2000"/>
              <a:t>なものはありますか</a:t>
            </a:r>
            <a:r>
              <a:rPr kumimoji="1" lang="en-US" altLang="ja-JP" sz="2000" dirty="0"/>
              <a:t>? </a:t>
            </a:r>
          </a:p>
          <a:p>
            <a:pPr marL="785993" lvl="2" indent="0">
              <a:buNone/>
            </a:pPr>
            <a:r>
              <a:rPr kumimoji="1" lang="en-US" altLang="ja-JP" sz="2000" dirty="0"/>
              <a:t>		</a:t>
            </a:r>
            <a:r>
              <a:rPr kumimoji="1" lang="ja-JP" altLang="en-US" sz="2000"/>
              <a:t>感情スコア</a:t>
            </a:r>
            <a:r>
              <a:rPr kumimoji="1" lang="en-US" altLang="ja-JP" sz="2000" dirty="0"/>
              <a:t>:1	</a:t>
            </a:r>
            <a:r>
              <a:rPr kumimoji="1" lang="ja-JP" altLang="en-US" sz="2000"/>
              <a:t>焦点数</a:t>
            </a:r>
            <a:r>
              <a:rPr kumimoji="1" lang="en-US" altLang="ja-JP" sz="2000" dirty="0"/>
              <a:t>:2</a:t>
            </a:r>
            <a:endParaRPr kumimoji="1" lang="ja-JP" altLang="en-US" sz="2000"/>
          </a:p>
        </p:txBody>
      </p:sp>
      <p:sp>
        <p:nvSpPr>
          <p:cNvPr id="3" name="タイトル 2">
            <a:extLst>
              <a:ext uri="{FF2B5EF4-FFF2-40B4-BE49-F238E27FC236}">
                <a16:creationId xmlns:a16="http://schemas.microsoft.com/office/drawing/2014/main" id="{CE5B3E32-88BC-1A0F-658A-3F299A5A1034}"/>
              </a:ext>
            </a:extLst>
          </p:cNvPr>
          <p:cNvSpPr>
            <a:spLocks noGrp="1"/>
          </p:cNvSpPr>
          <p:nvPr>
            <p:ph type="title"/>
          </p:nvPr>
        </p:nvSpPr>
        <p:spPr/>
        <p:txBody>
          <a:bodyPr/>
          <a:lstStyle/>
          <a:p>
            <a:r>
              <a:rPr kumimoji="1" lang="ja-JP" altLang="en-US"/>
              <a:t>予備スライド</a:t>
            </a:r>
            <a:r>
              <a:rPr kumimoji="1" lang="en-US" altLang="ja-JP" dirty="0"/>
              <a:t>:</a:t>
            </a:r>
            <a:r>
              <a:rPr kumimoji="1" lang="ja-JP" altLang="en-US"/>
              <a:t>応答文選択例</a:t>
            </a:r>
          </a:p>
        </p:txBody>
      </p:sp>
      <p:sp>
        <p:nvSpPr>
          <p:cNvPr id="4" name="スライド番号プレースホルダー 3">
            <a:extLst>
              <a:ext uri="{FF2B5EF4-FFF2-40B4-BE49-F238E27FC236}">
                <a16:creationId xmlns:a16="http://schemas.microsoft.com/office/drawing/2014/main" id="{EEBD52D8-AEDE-ACB4-1107-1A01F482F502}"/>
              </a:ext>
            </a:extLst>
          </p:cNvPr>
          <p:cNvSpPr>
            <a:spLocks noGrp="1"/>
          </p:cNvSpPr>
          <p:nvPr>
            <p:ph type="sldNum" sz="quarter" idx="4"/>
          </p:nvPr>
        </p:nvSpPr>
        <p:spPr/>
        <p:txBody>
          <a:bodyPr/>
          <a:lstStyle/>
          <a:p>
            <a:fld id="{ACE43E3F-3E7B-456F-BA38-FE6070B37C56}" type="slidenum">
              <a:rPr lang="ja-JP" altLang="en-US" smtClean="0"/>
              <a:pPr/>
              <a:t>15</a:t>
            </a:fld>
            <a:endParaRPr lang="ja-JP" altLang="en-US" dirty="0"/>
          </a:p>
        </p:txBody>
      </p:sp>
    </p:spTree>
    <p:extLst>
      <p:ext uri="{BB962C8B-B14F-4D97-AF65-F5344CB8AC3E}">
        <p14:creationId xmlns:p14="http://schemas.microsoft.com/office/powerpoint/2010/main" val="34353538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18228E0D-0551-CF78-83DB-9F6B9E6FDCB5}"/>
              </a:ext>
            </a:extLst>
          </p:cNvPr>
          <p:cNvSpPr>
            <a:spLocks noGrp="1"/>
          </p:cNvSpPr>
          <p:nvPr>
            <p:ph sz="quarter" idx="10"/>
          </p:nvPr>
        </p:nvSpPr>
        <p:spPr/>
        <p:txBody>
          <a:bodyPr>
            <a:normAutofit/>
          </a:bodyPr>
          <a:lstStyle/>
          <a:p>
            <a:r>
              <a:rPr kumimoji="1" lang="ja-JP" altLang="en-US" sz="2000"/>
              <a:t>自然な簡易要約応答</a:t>
            </a:r>
            <a:endParaRPr kumimoji="1" lang="en-US" altLang="ja-JP" sz="2000" dirty="0"/>
          </a:p>
          <a:p>
            <a:pPr lvl="1"/>
            <a:r>
              <a:rPr lang="ja-JP" altLang="en-US" sz="1600"/>
              <a:t>自然さの評価が</a:t>
            </a:r>
            <a:r>
              <a:rPr lang="en-US" altLang="ja-JP" sz="1600" dirty="0"/>
              <a:t>4.2</a:t>
            </a:r>
            <a:r>
              <a:rPr lang="ja-JP" altLang="en-US" sz="1600"/>
              <a:t>を超えたもの</a:t>
            </a:r>
            <a:endParaRPr lang="en-US" altLang="ja-JP" sz="1600" dirty="0"/>
          </a:p>
          <a:p>
            <a:pPr lvl="1"/>
            <a:r>
              <a:rPr kumimoji="1" lang="ja-JP" altLang="en-US" sz="1600"/>
              <a:t>評価用データ</a:t>
            </a:r>
            <a:r>
              <a:rPr kumimoji="1" lang="en-US" altLang="ja-JP" sz="1600" dirty="0"/>
              <a:t>: 26</a:t>
            </a:r>
            <a:r>
              <a:rPr lang="en-US" altLang="ja-JP" sz="1600" dirty="0"/>
              <a:t>(</a:t>
            </a:r>
            <a:r>
              <a:rPr lang="ja-JP" altLang="en-US" sz="1600"/>
              <a:t>文脈</a:t>
            </a:r>
            <a:r>
              <a:rPr lang="en-US" altLang="ja-JP" sz="1600" dirty="0"/>
              <a:t>) × 3(</a:t>
            </a:r>
            <a:r>
              <a:rPr lang="ja-JP" altLang="en-US" sz="1600"/>
              <a:t>応答</a:t>
            </a:r>
            <a:r>
              <a:rPr lang="en-US" altLang="ja-JP" sz="1600" dirty="0"/>
              <a:t>) = 78(</a:t>
            </a:r>
            <a:r>
              <a:rPr lang="ja-JP" altLang="en-US" sz="1600"/>
              <a:t>個</a:t>
            </a:r>
            <a:r>
              <a:rPr lang="en-US" altLang="ja-JP" sz="1600" dirty="0"/>
              <a:t>)</a:t>
            </a:r>
          </a:p>
          <a:p>
            <a:pPr lvl="1"/>
            <a:endParaRPr lang="en-US" altLang="ja-JP" sz="1600" dirty="0"/>
          </a:p>
          <a:p>
            <a:r>
              <a:rPr kumimoji="1" lang="ja-JP" altLang="en-US" sz="2000"/>
              <a:t>結果</a:t>
            </a:r>
            <a:endParaRPr kumimoji="1" lang="en-US" altLang="ja-JP" sz="2000" dirty="0"/>
          </a:p>
          <a:p>
            <a:pPr lvl="1">
              <a:buClr>
                <a:schemeClr val="tx1"/>
              </a:buClr>
            </a:pPr>
            <a:r>
              <a:rPr lang="ja-JP" altLang="en-US" sz="1600">
                <a:solidFill>
                  <a:srgbClr val="FF0000"/>
                </a:solidFill>
              </a:rPr>
              <a:t>関心</a:t>
            </a:r>
            <a:r>
              <a:rPr lang="ja-JP" altLang="en-US" sz="1600"/>
              <a:t>の項目で</a:t>
            </a:r>
            <a:r>
              <a:rPr lang="ja-JP" altLang="en-US" sz="1600">
                <a:solidFill>
                  <a:srgbClr val="0070C0"/>
                </a:solidFill>
              </a:rPr>
              <a:t>詳細要約応答</a:t>
            </a:r>
            <a:r>
              <a:rPr lang="ja-JP" altLang="en-US" sz="1600"/>
              <a:t>が高評価</a:t>
            </a:r>
            <a:endParaRPr lang="en-US" altLang="ja-JP" sz="1600" dirty="0"/>
          </a:p>
          <a:p>
            <a:pPr lvl="2">
              <a:buClr>
                <a:schemeClr val="tx1"/>
              </a:buClr>
              <a:buFont typeface="Wingdings" pitchFamily="2" charset="2"/>
              <a:buChar char="Ø"/>
            </a:pPr>
            <a:r>
              <a:rPr lang="ja-JP" altLang="en-US" sz="1600">
                <a:solidFill>
                  <a:srgbClr val="C58D01"/>
                </a:solidFill>
              </a:rPr>
              <a:t>従来システム</a:t>
            </a:r>
            <a:r>
              <a:rPr lang="ja-JP" altLang="en-US" sz="1600"/>
              <a:t>との間に</a:t>
            </a:r>
            <a:r>
              <a:rPr lang="ja-JP" altLang="en-US" sz="1600">
                <a:solidFill>
                  <a:srgbClr val="FF0000"/>
                </a:solidFill>
              </a:rPr>
              <a:t>有意差</a:t>
            </a:r>
            <a:endParaRPr lang="en-US" altLang="ja-JP" sz="1600" dirty="0">
              <a:solidFill>
                <a:srgbClr val="FF0000"/>
              </a:solidFill>
            </a:endParaRPr>
          </a:p>
          <a:p>
            <a:pPr lvl="1">
              <a:buClr>
                <a:schemeClr val="tx1"/>
              </a:buClr>
            </a:pPr>
            <a:r>
              <a:rPr lang="ja-JP" altLang="en-US" sz="1600"/>
              <a:t>理解、共感、印象の項目で</a:t>
            </a:r>
            <a:r>
              <a:rPr lang="ja-JP" altLang="en-US" sz="1600">
                <a:solidFill>
                  <a:srgbClr val="C58D01"/>
                </a:solidFill>
              </a:rPr>
              <a:t>従来システム</a:t>
            </a:r>
            <a:r>
              <a:rPr lang="ja-JP" altLang="en-US" sz="1600"/>
              <a:t>と</a:t>
            </a:r>
            <a:r>
              <a:rPr lang="ja-JP" altLang="en-US" sz="1600">
                <a:solidFill>
                  <a:srgbClr val="0000FF"/>
                </a:solidFill>
              </a:rPr>
              <a:t>同程度</a:t>
            </a:r>
            <a:r>
              <a:rPr lang="ja-JP" altLang="en-US" sz="1600"/>
              <a:t>の評価</a:t>
            </a:r>
            <a:endParaRPr lang="en-US" altLang="ja-JP" sz="1600" dirty="0"/>
          </a:p>
          <a:p>
            <a:pPr marL="345997" lvl="1" indent="0">
              <a:buNone/>
            </a:pPr>
            <a:endParaRPr kumimoji="1" lang="en-US" altLang="ja-JP" sz="1600" dirty="0"/>
          </a:p>
        </p:txBody>
      </p:sp>
      <p:sp>
        <p:nvSpPr>
          <p:cNvPr id="3" name="タイトル 2">
            <a:extLst>
              <a:ext uri="{FF2B5EF4-FFF2-40B4-BE49-F238E27FC236}">
                <a16:creationId xmlns:a16="http://schemas.microsoft.com/office/drawing/2014/main" id="{D68B1CE3-BC59-89E9-D381-DD9455DADD36}"/>
              </a:ext>
            </a:extLst>
          </p:cNvPr>
          <p:cNvSpPr>
            <a:spLocks noGrp="1"/>
          </p:cNvSpPr>
          <p:nvPr>
            <p:ph type="title"/>
          </p:nvPr>
        </p:nvSpPr>
        <p:spPr/>
        <p:txBody>
          <a:bodyPr>
            <a:normAutofit/>
          </a:bodyPr>
          <a:lstStyle/>
          <a:p>
            <a:r>
              <a:rPr lang="ja-JP" altLang="en-US"/>
              <a:t>予備スライド</a:t>
            </a:r>
            <a:r>
              <a:rPr lang="en-US" altLang="ja-JP" dirty="0"/>
              <a:t>:</a:t>
            </a:r>
            <a:r>
              <a:rPr lang="ja-JP" altLang="en-US"/>
              <a:t>自然な簡易要約応答</a:t>
            </a:r>
            <a:endParaRPr kumimoji="1" lang="ja-JP" altLang="en-US"/>
          </a:p>
        </p:txBody>
      </p:sp>
      <p:sp>
        <p:nvSpPr>
          <p:cNvPr id="4" name="スライド番号プレースホルダー 3">
            <a:extLst>
              <a:ext uri="{FF2B5EF4-FFF2-40B4-BE49-F238E27FC236}">
                <a16:creationId xmlns:a16="http://schemas.microsoft.com/office/drawing/2014/main" id="{51D5A033-0878-8F9B-3EDA-505F597ADD42}"/>
              </a:ext>
            </a:extLst>
          </p:cNvPr>
          <p:cNvSpPr>
            <a:spLocks noGrp="1"/>
          </p:cNvSpPr>
          <p:nvPr>
            <p:ph type="sldNum" sz="quarter" idx="4"/>
          </p:nvPr>
        </p:nvSpPr>
        <p:spPr/>
        <p:txBody>
          <a:bodyPr/>
          <a:lstStyle/>
          <a:p>
            <a:fld id="{ACE43E3F-3E7B-456F-BA38-FE6070B37C56}" type="slidenum">
              <a:rPr lang="ja-JP" altLang="en-US" smtClean="0"/>
              <a:pPr/>
              <a:t>16</a:t>
            </a:fld>
            <a:endParaRPr lang="ja-JP" altLang="en-US" dirty="0"/>
          </a:p>
        </p:txBody>
      </p:sp>
      <p:sp>
        <p:nvSpPr>
          <p:cNvPr id="6" name="テキスト ボックス 5">
            <a:extLst>
              <a:ext uri="{FF2B5EF4-FFF2-40B4-BE49-F238E27FC236}">
                <a16:creationId xmlns:a16="http://schemas.microsoft.com/office/drawing/2014/main" id="{435E1AAE-2E63-01B4-FFC2-8AFF907ABDEE}"/>
              </a:ext>
            </a:extLst>
          </p:cNvPr>
          <p:cNvSpPr txBox="1"/>
          <p:nvPr/>
        </p:nvSpPr>
        <p:spPr>
          <a:xfrm>
            <a:off x="6123868" y="1975139"/>
            <a:ext cx="1080120" cy="276999"/>
          </a:xfrm>
          <a:prstGeom prst="rect">
            <a:avLst/>
          </a:prstGeom>
          <a:noFill/>
        </p:spPr>
        <p:txBody>
          <a:bodyPr wrap="square" rtlCol="0">
            <a:spAutoFit/>
          </a:bodyPr>
          <a:lstStyle/>
          <a:p>
            <a:r>
              <a:rPr lang="ja-JP" altLang="en-US" sz="1200"/>
              <a:t>文脈整合性</a:t>
            </a:r>
            <a:endParaRPr kumimoji="1" lang="ja-JP" altLang="en-US" sz="1200"/>
          </a:p>
        </p:txBody>
      </p:sp>
      <p:sp>
        <p:nvSpPr>
          <p:cNvPr id="7" name="テキスト ボックス 6">
            <a:extLst>
              <a:ext uri="{FF2B5EF4-FFF2-40B4-BE49-F238E27FC236}">
                <a16:creationId xmlns:a16="http://schemas.microsoft.com/office/drawing/2014/main" id="{9E40E030-84AA-948A-B256-A3564BC0D21F}"/>
              </a:ext>
            </a:extLst>
          </p:cNvPr>
          <p:cNvSpPr txBox="1"/>
          <p:nvPr/>
        </p:nvSpPr>
        <p:spPr>
          <a:xfrm>
            <a:off x="6123868" y="2567752"/>
            <a:ext cx="1080120" cy="276999"/>
          </a:xfrm>
          <a:prstGeom prst="rect">
            <a:avLst/>
          </a:prstGeom>
          <a:noFill/>
        </p:spPr>
        <p:txBody>
          <a:bodyPr wrap="square" rtlCol="0">
            <a:spAutoFit/>
          </a:bodyPr>
          <a:lstStyle/>
          <a:p>
            <a:r>
              <a:rPr kumimoji="1" lang="ja-JP" altLang="en-US" sz="1200">
                <a:solidFill>
                  <a:srgbClr val="0000FF"/>
                </a:solidFill>
              </a:rPr>
              <a:t>理解</a:t>
            </a:r>
          </a:p>
        </p:txBody>
      </p:sp>
      <p:sp>
        <p:nvSpPr>
          <p:cNvPr id="8" name="テキスト ボックス 7">
            <a:extLst>
              <a:ext uri="{FF2B5EF4-FFF2-40B4-BE49-F238E27FC236}">
                <a16:creationId xmlns:a16="http://schemas.microsoft.com/office/drawing/2014/main" id="{0EDC4200-6817-6573-68E6-0C1AA022D03C}"/>
              </a:ext>
            </a:extLst>
          </p:cNvPr>
          <p:cNvSpPr txBox="1"/>
          <p:nvPr/>
        </p:nvSpPr>
        <p:spPr>
          <a:xfrm>
            <a:off x="6123868" y="3160365"/>
            <a:ext cx="1080120" cy="307777"/>
          </a:xfrm>
          <a:prstGeom prst="rect">
            <a:avLst/>
          </a:prstGeom>
          <a:noFill/>
        </p:spPr>
        <p:txBody>
          <a:bodyPr wrap="square" rtlCol="0">
            <a:spAutoFit/>
          </a:bodyPr>
          <a:lstStyle/>
          <a:p>
            <a:r>
              <a:rPr lang="ja-JP" altLang="en-US" sz="1400">
                <a:solidFill>
                  <a:srgbClr val="FF0000"/>
                </a:solidFill>
              </a:rPr>
              <a:t>関心</a:t>
            </a:r>
            <a:endParaRPr kumimoji="1" lang="ja-JP" altLang="en-US" sz="1400">
              <a:solidFill>
                <a:srgbClr val="FF0000"/>
              </a:solidFill>
            </a:endParaRPr>
          </a:p>
        </p:txBody>
      </p:sp>
      <p:sp>
        <p:nvSpPr>
          <p:cNvPr id="9" name="テキスト ボックス 8">
            <a:extLst>
              <a:ext uri="{FF2B5EF4-FFF2-40B4-BE49-F238E27FC236}">
                <a16:creationId xmlns:a16="http://schemas.microsoft.com/office/drawing/2014/main" id="{2A8ABFD9-69A8-E496-D28F-0417A69CF9EC}"/>
              </a:ext>
            </a:extLst>
          </p:cNvPr>
          <p:cNvSpPr txBox="1"/>
          <p:nvPr/>
        </p:nvSpPr>
        <p:spPr>
          <a:xfrm>
            <a:off x="6123868" y="3752978"/>
            <a:ext cx="1080120" cy="276999"/>
          </a:xfrm>
          <a:prstGeom prst="rect">
            <a:avLst/>
          </a:prstGeom>
          <a:noFill/>
        </p:spPr>
        <p:txBody>
          <a:bodyPr wrap="square" rtlCol="0">
            <a:spAutoFit/>
          </a:bodyPr>
          <a:lstStyle/>
          <a:p>
            <a:r>
              <a:rPr kumimoji="1" lang="ja-JP" altLang="en-US" sz="1200">
                <a:solidFill>
                  <a:srgbClr val="0000FF"/>
                </a:solidFill>
              </a:rPr>
              <a:t>共感</a:t>
            </a:r>
          </a:p>
        </p:txBody>
      </p:sp>
      <p:sp>
        <p:nvSpPr>
          <p:cNvPr id="10" name="テキスト ボックス 9">
            <a:extLst>
              <a:ext uri="{FF2B5EF4-FFF2-40B4-BE49-F238E27FC236}">
                <a16:creationId xmlns:a16="http://schemas.microsoft.com/office/drawing/2014/main" id="{C74C1C29-C56A-DABF-5D94-042EEF89C2FF}"/>
              </a:ext>
            </a:extLst>
          </p:cNvPr>
          <p:cNvSpPr txBox="1"/>
          <p:nvPr/>
        </p:nvSpPr>
        <p:spPr>
          <a:xfrm>
            <a:off x="6123868" y="4345591"/>
            <a:ext cx="1080120" cy="276999"/>
          </a:xfrm>
          <a:prstGeom prst="rect">
            <a:avLst/>
          </a:prstGeom>
          <a:noFill/>
        </p:spPr>
        <p:txBody>
          <a:bodyPr wrap="square" rtlCol="0">
            <a:spAutoFit/>
          </a:bodyPr>
          <a:lstStyle/>
          <a:p>
            <a:r>
              <a:rPr lang="ja-JP" altLang="en-US" sz="1200">
                <a:solidFill>
                  <a:srgbClr val="0000FF"/>
                </a:solidFill>
              </a:rPr>
              <a:t>印象</a:t>
            </a:r>
            <a:endParaRPr kumimoji="1" lang="ja-JP" altLang="en-US" sz="1200">
              <a:solidFill>
                <a:srgbClr val="0000FF"/>
              </a:solidFill>
            </a:endParaRPr>
          </a:p>
        </p:txBody>
      </p:sp>
      <p:sp>
        <p:nvSpPr>
          <p:cNvPr id="11" name="テキスト ボックス 10">
            <a:extLst>
              <a:ext uri="{FF2B5EF4-FFF2-40B4-BE49-F238E27FC236}">
                <a16:creationId xmlns:a16="http://schemas.microsoft.com/office/drawing/2014/main" id="{05AE6E4E-E473-489A-5231-EAEB685DF585}"/>
              </a:ext>
            </a:extLst>
          </p:cNvPr>
          <p:cNvSpPr txBox="1"/>
          <p:nvPr/>
        </p:nvSpPr>
        <p:spPr>
          <a:xfrm>
            <a:off x="7303441" y="1280271"/>
            <a:ext cx="2664296" cy="369332"/>
          </a:xfrm>
          <a:prstGeom prst="rect">
            <a:avLst/>
          </a:prstGeom>
          <a:noFill/>
        </p:spPr>
        <p:txBody>
          <a:bodyPr wrap="square" rtlCol="0">
            <a:spAutoFit/>
          </a:bodyPr>
          <a:lstStyle/>
          <a:p>
            <a:pPr algn="ctr"/>
            <a:r>
              <a:rPr kumimoji="1" lang="ja-JP" altLang="en-US"/>
              <a:t>評価結果</a:t>
            </a:r>
            <a:r>
              <a:rPr kumimoji="1" lang="en-US" altLang="ja-JP" dirty="0"/>
              <a:t>(7</a:t>
            </a:r>
            <a:r>
              <a:rPr kumimoji="1" lang="ja-JP" altLang="en-US"/>
              <a:t>段階：</a:t>
            </a:r>
            <a:r>
              <a:rPr kumimoji="1" lang="en-US" altLang="ja-JP" dirty="0"/>
              <a:t>1〜7)</a:t>
            </a:r>
            <a:endParaRPr kumimoji="1" lang="ja-JP" altLang="en-US"/>
          </a:p>
        </p:txBody>
      </p:sp>
      <p:cxnSp>
        <p:nvCxnSpPr>
          <p:cNvPr id="12" name="直線コネクタ 11">
            <a:extLst>
              <a:ext uri="{FF2B5EF4-FFF2-40B4-BE49-F238E27FC236}">
                <a16:creationId xmlns:a16="http://schemas.microsoft.com/office/drawing/2014/main" id="{CDE971FE-430D-08F0-E19E-27D8CDA06815}"/>
              </a:ext>
            </a:extLst>
          </p:cNvPr>
          <p:cNvCxnSpPr>
            <a:cxnSpLocks/>
          </p:cNvCxnSpPr>
          <p:nvPr/>
        </p:nvCxnSpPr>
        <p:spPr>
          <a:xfrm flipH="1">
            <a:off x="7203988" y="1742566"/>
            <a:ext cx="964" cy="2988036"/>
          </a:xfrm>
          <a:prstGeom prst="line">
            <a:avLst/>
          </a:prstGeom>
        </p:spPr>
        <p:style>
          <a:lnRef idx="1">
            <a:schemeClr val="dk1"/>
          </a:lnRef>
          <a:fillRef idx="0">
            <a:schemeClr val="dk1"/>
          </a:fillRef>
          <a:effectRef idx="0">
            <a:schemeClr val="dk1"/>
          </a:effectRef>
          <a:fontRef idx="minor">
            <a:schemeClr val="tx1"/>
          </a:fontRef>
        </p:style>
      </p:cxnSp>
      <p:cxnSp>
        <p:nvCxnSpPr>
          <p:cNvPr id="13" name="直線コネクタ 12">
            <a:extLst>
              <a:ext uri="{FF2B5EF4-FFF2-40B4-BE49-F238E27FC236}">
                <a16:creationId xmlns:a16="http://schemas.microsoft.com/office/drawing/2014/main" id="{9D59F01F-65FC-6F34-068A-035828CEAA39}"/>
              </a:ext>
            </a:extLst>
          </p:cNvPr>
          <p:cNvCxnSpPr>
            <a:cxnSpLocks/>
          </p:cNvCxnSpPr>
          <p:nvPr/>
        </p:nvCxnSpPr>
        <p:spPr>
          <a:xfrm>
            <a:off x="7636036" y="1742566"/>
            <a:ext cx="0" cy="2988036"/>
          </a:xfrm>
          <a:prstGeom prst="line">
            <a:avLst/>
          </a:prstGeom>
        </p:spPr>
        <p:style>
          <a:lnRef idx="1">
            <a:schemeClr val="dk1"/>
          </a:lnRef>
          <a:fillRef idx="0">
            <a:schemeClr val="dk1"/>
          </a:fillRef>
          <a:effectRef idx="0">
            <a:schemeClr val="dk1"/>
          </a:effectRef>
          <a:fontRef idx="minor">
            <a:schemeClr val="tx1"/>
          </a:fontRef>
        </p:style>
      </p:cxnSp>
      <p:cxnSp>
        <p:nvCxnSpPr>
          <p:cNvPr id="14" name="直線コネクタ 13">
            <a:extLst>
              <a:ext uri="{FF2B5EF4-FFF2-40B4-BE49-F238E27FC236}">
                <a16:creationId xmlns:a16="http://schemas.microsoft.com/office/drawing/2014/main" id="{21CE2634-3A73-320F-9ECE-CF6854E23A99}"/>
              </a:ext>
            </a:extLst>
          </p:cNvPr>
          <p:cNvCxnSpPr>
            <a:cxnSpLocks/>
          </p:cNvCxnSpPr>
          <p:nvPr/>
        </p:nvCxnSpPr>
        <p:spPr>
          <a:xfrm>
            <a:off x="8068084" y="1742566"/>
            <a:ext cx="0" cy="2988036"/>
          </a:xfrm>
          <a:prstGeom prst="line">
            <a:avLst/>
          </a:prstGeom>
        </p:spPr>
        <p:style>
          <a:lnRef idx="1">
            <a:schemeClr val="dk1"/>
          </a:lnRef>
          <a:fillRef idx="0">
            <a:schemeClr val="dk1"/>
          </a:fillRef>
          <a:effectRef idx="0">
            <a:schemeClr val="dk1"/>
          </a:effectRef>
          <a:fontRef idx="minor">
            <a:schemeClr val="tx1"/>
          </a:fontRef>
        </p:style>
      </p:cxnSp>
      <p:cxnSp>
        <p:nvCxnSpPr>
          <p:cNvPr id="15" name="直線コネクタ 14">
            <a:extLst>
              <a:ext uri="{FF2B5EF4-FFF2-40B4-BE49-F238E27FC236}">
                <a16:creationId xmlns:a16="http://schemas.microsoft.com/office/drawing/2014/main" id="{337EC438-2BFA-B28B-41C0-F498839A4B2A}"/>
              </a:ext>
            </a:extLst>
          </p:cNvPr>
          <p:cNvCxnSpPr>
            <a:cxnSpLocks/>
          </p:cNvCxnSpPr>
          <p:nvPr/>
        </p:nvCxnSpPr>
        <p:spPr>
          <a:xfrm>
            <a:off x="8500132" y="1742566"/>
            <a:ext cx="0" cy="2988036"/>
          </a:xfrm>
          <a:prstGeom prst="line">
            <a:avLst/>
          </a:prstGeom>
        </p:spPr>
        <p:style>
          <a:lnRef idx="1">
            <a:schemeClr val="dk1"/>
          </a:lnRef>
          <a:fillRef idx="0">
            <a:schemeClr val="dk1"/>
          </a:fillRef>
          <a:effectRef idx="0">
            <a:schemeClr val="dk1"/>
          </a:effectRef>
          <a:fontRef idx="minor">
            <a:schemeClr val="tx1"/>
          </a:fontRef>
        </p:style>
      </p:cxnSp>
      <p:cxnSp>
        <p:nvCxnSpPr>
          <p:cNvPr id="16" name="直線コネクタ 15">
            <a:extLst>
              <a:ext uri="{FF2B5EF4-FFF2-40B4-BE49-F238E27FC236}">
                <a16:creationId xmlns:a16="http://schemas.microsoft.com/office/drawing/2014/main" id="{3D88DA30-1EB7-18A0-032D-A2D2DEDFDC46}"/>
              </a:ext>
            </a:extLst>
          </p:cNvPr>
          <p:cNvCxnSpPr>
            <a:cxnSpLocks/>
          </p:cNvCxnSpPr>
          <p:nvPr/>
        </p:nvCxnSpPr>
        <p:spPr>
          <a:xfrm>
            <a:off x="9004188" y="1742566"/>
            <a:ext cx="0" cy="2988036"/>
          </a:xfrm>
          <a:prstGeom prst="line">
            <a:avLst/>
          </a:prstGeom>
        </p:spPr>
        <p:style>
          <a:lnRef idx="1">
            <a:schemeClr val="dk1"/>
          </a:lnRef>
          <a:fillRef idx="0">
            <a:schemeClr val="dk1"/>
          </a:fillRef>
          <a:effectRef idx="0">
            <a:schemeClr val="dk1"/>
          </a:effectRef>
          <a:fontRef idx="minor">
            <a:schemeClr val="tx1"/>
          </a:fontRef>
        </p:style>
      </p:cxnSp>
      <p:cxnSp>
        <p:nvCxnSpPr>
          <p:cNvPr id="17" name="直線コネクタ 16">
            <a:extLst>
              <a:ext uri="{FF2B5EF4-FFF2-40B4-BE49-F238E27FC236}">
                <a16:creationId xmlns:a16="http://schemas.microsoft.com/office/drawing/2014/main" id="{D28F598F-BD4F-F1E5-1335-DD5450BA6302}"/>
              </a:ext>
            </a:extLst>
          </p:cNvPr>
          <p:cNvCxnSpPr>
            <a:cxnSpLocks/>
          </p:cNvCxnSpPr>
          <p:nvPr/>
        </p:nvCxnSpPr>
        <p:spPr>
          <a:xfrm>
            <a:off x="10049804" y="1742566"/>
            <a:ext cx="0" cy="2988036"/>
          </a:xfrm>
          <a:prstGeom prst="line">
            <a:avLst/>
          </a:prstGeom>
        </p:spPr>
        <p:style>
          <a:lnRef idx="1">
            <a:schemeClr val="dk1"/>
          </a:lnRef>
          <a:fillRef idx="0">
            <a:schemeClr val="dk1"/>
          </a:fillRef>
          <a:effectRef idx="0">
            <a:schemeClr val="dk1"/>
          </a:effectRef>
          <a:fontRef idx="minor">
            <a:schemeClr val="tx1"/>
          </a:fontRef>
        </p:style>
      </p:cxnSp>
      <p:cxnSp>
        <p:nvCxnSpPr>
          <p:cNvPr id="18" name="直線コネクタ 17">
            <a:extLst>
              <a:ext uri="{FF2B5EF4-FFF2-40B4-BE49-F238E27FC236}">
                <a16:creationId xmlns:a16="http://schemas.microsoft.com/office/drawing/2014/main" id="{BC5EBECB-2BD3-B56E-59E2-A31A98E37183}"/>
              </a:ext>
            </a:extLst>
          </p:cNvPr>
          <p:cNvCxnSpPr>
            <a:cxnSpLocks/>
          </p:cNvCxnSpPr>
          <p:nvPr/>
        </p:nvCxnSpPr>
        <p:spPr>
          <a:xfrm>
            <a:off x="9508244" y="1742566"/>
            <a:ext cx="0" cy="2988036"/>
          </a:xfrm>
          <a:prstGeom prst="line">
            <a:avLst/>
          </a:prstGeom>
        </p:spPr>
        <p:style>
          <a:lnRef idx="1">
            <a:schemeClr val="dk1"/>
          </a:lnRef>
          <a:fillRef idx="0">
            <a:schemeClr val="dk1"/>
          </a:fillRef>
          <a:effectRef idx="0">
            <a:schemeClr val="dk1"/>
          </a:effectRef>
          <a:fontRef idx="minor">
            <a:schemeClr val="tx1"/>
          </a:fontRef>
        </p:style>
      </p:cxnSp>
      <p:sp>
        <p:nvSpPr>
          <p:cNvPr id="23" name="正方形/長方形 22">
            <a:extLst>
              <a:ext uri="{FF2B5EF4-FFF2-40B4-BE49-F238E27FC236}">
                <a16:creationId xmlns:a16="http://schemas.microsoft.com/office/drawing/2014/main" id="{98661062-16C7-F319-D285-E5240DA62EA3}"/>
              </a:ext>
            </a:extLst>
          </p:cNvPr>
          <p:cNvSpPr/>
          <p:nvPr/>
        </p:nvSpPr>
        <p:spPr>
          <a:xfrm>
            <a:off x="7209771" y="1862009"/>
            <a:ext cx="1989878" cy="128616"/>
          </a:xfrm>
          <a:prstGeom prst="rect">
            <a:avLst/>
          </a:prstGeom>
          <a:solidFill>
            <a:srgbClr val="008000"/>
          </a:solid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3">
                  <a:lumMod val="75000"/>
                </a:schemeClr>
              </a:solidFill>
            </a:endParaRPr>
          </a:p>
        </p:txBody>
      </p:sp>
      <p:sp>
        <p:nvSpPr>
          <p:cNvPr id="24" name="正方形/長方形 23">
            <a:extLst>
              <a:ext uri="{FF2B5EF4-FFF2-40B4-BE49-F238E27FC236}">
                <a16:creationId xmlns:a16="http://schemas.microsoft.com/office/drawing/2014/main" id="{5570CC0F-8965-24FA-B669-CCC4ED728129}"/>
              </a:ext>
            </a:extLst>
          </p:cNvPr>
          <p:cNvSpPr/>
          <p:nvPr/>
        </p:nvSpPr>
        <p:spPr>
          <a:xfrm>
            <a:off x="7211149" y="2007139"/>
            <a:ext cx="1990842" cy="140167"/>
          </a:xfrm>
          <a:prstGeom prst="rect">
            <a:avLst/>
          </a:prstGeom>
          <a:solidFill>
            <a:srgbClr val="C58D01"/>
          </a:solid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3">
                  <a:lumMod val="75000"/>
                </a:schemeClr>
              </a:solidFill>
            </a:endParaRPr>
          </a:p>
        </p:txBody>
      </p:sp>
      <p:sp>
        <p:nvSpPr>
          <p:cNvPr id="25" name="正方形/長方形 24">
            <a:extLst>
              <a:ext uri="{FF2B5EF4-FFF2-40B4-BE49-F238E27FC236}">
                <a16:creationId xmlns:a16="http://schemas.microsoft.com/office/drawing/2014/main" id="{D1CC3F5B-8325-6FF7-A3E4-E270E2B30484}"/>
              </a:ext>
            </a:extLst>
          </p:cNvPr>
          <p:cNvSpPr/>
          <p:nvPr/>
        </p:nvSpPr>
        <p:spPr>
          <a:xfrm>
            <a:off x="7204470" y="2175460"/>
            <a:ext cx="1573295" cy="129278"/>
          </a:xfrm>
          <a:prstGeom prst="rect">
            <a:avLst/>
          </a:prstGeom>
          <a:solidFill>
            <a:srgbClr val="934BC9"/>
          </a:solid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3">
                  <a:lumMod val="75000"/>
                </a:schemeClr>
              </a:solidFill>
            </a:endParaRPr>
          </a:p>
        </p:txBody>
      </p:sp>
      <p:sp>
        <p:nvSpPr>
          <p:cNvPr id="27" name="正方形/長方形 26">
            <a:extLst>
              <a:ext uri="{FF2B5EF4-FFF2-40B4-BE49-F238E27FC236}">
                <a16:creationId xmlns:a16="http://schemas.microsoft.com/office/drawing/2014/main" id="{55BEB9EF-E3F7-35C1-B573-50052223AE6E}"/>
              </a:ext>
            </a:extLst>
          </p:cNvPr>
          <p:cNvSpPr/>
          <p:nvPr/>
        </p:nvSpPr>
        <p:spPr>
          <a:xfrm>
            <a:off x="7204469" y="2457014"/>
            <a:ext cx="1798755" cy="170033"/>
          </a:xfrm>
          <a:prstGeom prst="rect">
            <a:avLst/>
          </a:prstGeom>
          <a:solidFill>
            <a:srgbClr val="008000"/>
          </a:solid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3">
                  <a:lumMod val="75000"/>
                </a:schemeClr>
              </a:solidFill>
            </a:endParaRPr>
          </a:p>
        </p:txBody>
      </p:sp>
      <p:sp>
        <p:nvSpPr>
          <p:cNvPr id="28" name="テキスト ボックス 27">
            <a:extLst>
              <a:ext uri="{FF2B5EF4-FFF2-40B4-BE49-F238E27FC236}">
                <a16:creationId xmlns:a16="http://schemas.microsoft.com/office/drawing/2014/main" id="{FA314804-644B-440C-C662-3F8333EF049F}"/>
              </a:ext>
            </a:extLst>
          </p:cNvPr>
          <p:cNvSpPr txBox="1"/>
          <p:nvPr/>
        </p:nvSpPr>
        <p:spPr>
          <a:xfrm>
            <a:off x="7059973" y="4760076"/>
            <a:ext cx="281267" cy="307777"/>
          </a:xfrm>
          <a:prstGeom prst="rect">
            <a:avLst/>
          </a:prstGeom>
          <a:noFill/>
        </p:spPr>
        <p:txBody>
          <a:bodyPr wrap="square" rtlCol="0">
            <a:spAutoFit/>
          </a:bodyPr>
          <a:lstStyle/>
          <a:p>
            <a:pPr algn="ctr"/>
            <a:r>
              <a:rPr kumimoji="1" lang="en-US" altLang="ja-JP" sz="1400" dirty="0"/>
              <a:t>1</a:t>
            </a:r>
            <a:endParaRPr kumimoji="1" lang="ja-JP" altLang="en-US" sz="1400"/>
          </a:p>
        </p:txBody>
      </p:sp>
      <p:sp>
        <p:nvSpPr>
          <p:cNvPr id="29" name="テキスト ボックス 28">
            <a:extLst>
              <a:ext uri="{FF2B5EF4-FFF2-40B4-BE49-F238E27FC236}">
                <a16:creationId xmlns:a16="http://schemas.microsoft.com/office/drawing/2014/main" id="{34BAB4DD-A504-8D2E-1A92-1DCE702EE905}"/>
              </a:ext>
            </a:extLst>
          </p:cNvPr>
          <p:cNvSpPr txBox="1"/>
          <p:nvPr/>
        </p:nvSpPr>
        <p:spPr>
          <a:xfrm>
            <a:off x="7495402" y="4765605"/>
            <a:ext cx="281267" cy="307777"/>
          </a:xfrm>
          <a:prstGeom prst="rect">
            <a:avLst/>
          </a:prstGeom>
          <a:noFill/>
        </p:spPr>
        <p:txBody>
          <a:bodyPr wrap="square" rtlCol="0">
            <a:spAutoFit/>
          </a:bodyPr>
          <a:lstStyle/>
          <a:p>
            <a:pPr algn="ctr"/>
            <a:r>
              <a:rPr lang="en-US" altLang="ja-JP" sz="1400" dirty="0"/>
              <a:t>2</a:t>
            </a:r>
            <a:endParaRPr kumimoji="1" lang="ja-JP" altLang="en-US" sz="1400"/>
          </a:p>
        </p:txBody>
      </p:sp>
      <p:sp>
        <p:nvSpPr>
          <p:cNvPr id="30" name="テキスト ボックス 29">
            <a:extLst>
              <a:ext uri="{FF2B5EF4-FFF2-40B4-BE49-F238E27FC236}">
                <a16:creationId xmlns:a16="http://schemas.microsoft.com/office/drawing/2014/main" id="{8D5DF88A-02A2-A0E5-FE93-19E5E9863FBC}"/>
              </a:ext>
            </a:extLst>
          </p:cNvPr>
          <p:cNvSpPr txBox="1"/>
          <p:nvPr/>
        </p:nvSpPr>
        <p:spPr>
          <a:xfrm>
            <a:off x="7927450" y="4760075"/>
            <a:ext cx="281267" cy="307777"/>
          </a:xfrm>
          <a:prstGeom prst="rect">
            <a:avLst/>
          </a:prstGeom>
          <a:noFill/>
        </p:spPr>
        <p:txBody>
          <a:bodyPr wrap="square" rtlCol="0">
            <a:spAutoFit/>
          </a:bodyPr>
          <a:lstStyle/>
          <a:p>
            <a:pPr algn="ctr"/>
            <a:r>
              <a:rPr lang="en-US" altLang="ja-JP" sz="1400" dirty="0"/>
              <a:t>3</a:t>
            </a:r>
            <a:endParaRPr kumimoji="1" lang="ja-JP" altLang="en-US" sz="1400"/>
          </a:p>
        </p:txBody>
      </p:sp>
      <p:sp>
        <p:nvSpPr>
          <p:cNvPr id="31" name="テキスト ボックス 30">
            <a:extLst>
              <a:ext uri="{FF2B5EF4-FFF2-40B4-BE49-F238E27FC236}">
                <a16:creationId xmlns:a16="http://schemas.microsoft.com/office/drawing/2014/main" id="{B7459C38-8EFB-3970-22C0-4D5E7F488C57}"/>
              </a:ext>
            </a:extLst>
          </p:cNvPr>
          <p:cNvSpPr txBox="1"/>
          <p:nvPr/>
        </p:nvSpPr>
        <p:spPr>
          <a:xfrm>
            <a:off x="8359498" y="4765605"/>
            <a:ext cx="281267" cy="307777"/>
          </a:xfrm>
          <a:prstGeom prst="rect">
            <a:avLst/>
          </a:prstGeom>
          <a:noFill/>
        </p:spPr>
        <p:txBody>
          <a:bodyPr wrap="square" rtlCol="0">
            <a:spAutoFit/>
          </a:bodyPr>
          <a:lstStyle/>
          <a:p>
            <a:pPr algn="ctr"/>
            <a:r>
              <a:rPr lang="en-US" altLang="ja-JP" sz="1400" dirty="0"/>
              <a:t>4</a:t>
            </a:r>
            <a:endParaRPr kumimoji="1" lang="ja-JP" altLang="en-US" sz="1400"/>
          </a:p>
        </p:txBody>
      </p:sp>
      <p:sp>
        <p:nvSpPr>
          <p:cNvPr id="32" name="テキスト ボックス 31">
            <a:extLst>
              <a:ext uri="{FF2B5EF4-FFF2-40B4-BE49-F238E27FC236}">
                <a16:creationId xmlns:a16="http://schemas.microsoft.com/office/drawing/2014/main" id="{C26573C9-B270-0E6B-21F0-FCC4433A204C}"/>
              </a:ext>
            </a:extLst>
          </p:cNvPr>
          <p:cNvSpPr txBox="1"/>
          <p:nvPr/>
        </p:nvSpPr>
        <p:spPr>
          <a:xfrm>
            <a:off x="8860174" y="4761452"/>
            <a:ext cx="281267" cy="307777"/>
          </a:xfrm>
          <a:prstGeom prst="rect">
            <a:avLst/>
          </a:prstGeom>
          <a:noFill/>
        </p:spPr>
        <p:txBody>
          <a:bodyPr wrap="square" rtlCol="0">
            <a:spAutoFit/>
          </a:bodyPr>
          <a:lstStyle/>
          <a:p>
            <a:pPr algn="ctr"/>
            <a:r>
              <a:rPr lang="en-US" altLang="ja-JP" sz="1400" dirty="0"/>
              <a:t>5</a:t>
            </a:r>
            <a:endParaRPr kumimoji="1" lang="ja-JP" altLang="en-US" sz="1400"/>
          </a:p>
        </p:txBody>
      </p:sp>
      <p:sp>
        <p:nvSpPr>
          <p:cNvPr id="33" name="テキスト ボックス 32">
            <a:extLst>
              <a:ext uri="{FF2B5EF4-FFF2-40B4-BE49-F238E27FC236}">
                <a16:creationId xmlns:a16="http://schemas.microsoft.com/office/drawing/2014/main" id="{459BC544-5947-196B-F4C3-7CEA1B05A300}"/>
              </a:ext>
            </a:extLst>
          </p:cNvPr>
          <p:cNvSpPr txBox="1"/>
          <p:nvPr/>
        </p:nvSpPr>
        <p:spPr>
          <a:xfrm>
            <a:off x="9367610" y="4760074"/>
            <a:ext cx="281267" cy="307777"/>
          </a:xfrm>
          <a:prstGeom prst="rect">
            <a:avLst/>
          </a:prstGeom>
          <a:noFill/>
        </p:spPr>
        <p:txBody>
          <a:bodyPr wrap="square" rtlCol="0">
            <a:spAutoFit/>
          </a:bodyPr>
          <a:lstStyle/>
          <a:p>
            <a:pPr algn="ctr"/>
            <a:r>
              <a:rPr lang="en-US" altLang="ja-JP" sz="1400" dirty="0"/>
              <a:t>6</a:t>
            </a:r>
            <a:endParaRPr kumimoji="1" lang="ja-JP" altLang="en-US" sz="1400"/>
          </a:p>
        </p:txBody>
      </p:sp>
      <p:sp>
        <p:nvSpPr>
          <p:cNvPr id="34" name="テキスト ボックス 33">
            <a:extLst>
              <a:ext uri="{FF2B5EF4-FFF2-40B4-BE49-F238E27FC236}">
                <a16:creationId xmlns:a16="http://schemas.microsoft.com/office/drawing/2014/main" id="{94E43859-803C-D176-5C5C-CAE63648BD78}"/>
              </a:ext>
            </a:extLst>
          </p:cNvPr>
          <p:cNvSpPr txBox="1"/>
          <p:nvPr/>
        </p:nvSpPr>
        <p:spPr>
          <a:xfrm>
            <a:off x="9909170" y="4760073"/>
            <a:ext cx="281267" cy="307777"/>
          </a:xfrm>
          <a:prstGeom prst="rect">
            <a:avLst/>
          </a:prstGeom>
          <a:noFill/>
        </p:spPr>
        <p:txBody>
          <a:bodyPr wrap="square" rtlCol="0">
            <a:spAutoFit/>
          </a:bodyPr>
          <a:lstStyle/>
          <a:p>
            <a:pPr algn="ctr"/>
            <a:r>
              <a:rPr kumimoji="1" lang="en-US" altLang="ja-JP" sz="1400" dirty="0"/>
              <a:t>7</a:t>
            </a:r>
            <a:endParaRPr kumimoji="1" lang="ja-JP" altLang="en-US" sz="1400"/>
          </a:p>
        </p:txBody>
      </p:sp>
      <p:sp>
        <p:nvSpPr>
          <p:cNvPr id="35" name="正方形/長方形 34">
            <a:extLst>
              <a:ext uri="{FF2B5EF4-FFF2-40B4-BE49-F238E27FC236}">
                <a16:creationId xmlns:a16="http://schemas.microsoft.com/office/drawing/2014/main" id="{388C460B-69CC-F3D8-0B29-1E8789FB6A4E}"/>
              </a:ext>
            </a:extLst>
          </p:cNvPr>
          <p:cNvSpPr/>
          <p:nvPr/>
        </p:nvSpPr>
        <p:spPr>
          <a:xfrm>
            <a:off x="7206323" y="2640660"/>
            <a:ext cx="1766069" cy="159871"/>
          </a:xfrm>
          <a:prstGeom prst="rect">
            <a:avLst/>
          </a:prstGeom>
          <a:solidFill>
            <a:srgbClr val="C58D01"/>
          </a:solid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3">
                  <a:lumMod val="75000"/>
                </a:schemeClr>
              </a:solidFill>
            </a:endParaRPr>
          </a:p>
        </p:txBody>
      </p:sp>
      <p:sp>
        <p:nvSpPr>
          <p:cNvPr id="36" name="正方形/長方形 35">
            <a:extLst>
              <a:ext uri="{FF2B5EF4-FFF2-40B4-BE49-F238E27FC236}">
                <a16:creationId xmlns:a16="http://schemas.microsoft.com/office/drawing/2014/main" id="{FA866AEE-BE95-2DE7-2070-D2AC63E774AB}"/>
              </a:ext>
            </a:extLst>
          </p:cNvPr>
          <p:cNvSpPr/>
          <p:nvPr/>
        </p:nvSpPr>
        <p:spPr>
          <a:xfrm>
            <a:off x="7197886" y="2803250"/>
            <a:ext cx="1579878" cy="124585"/>
          </a:xfrm>
          <a:prstGeom prst="rect">
            <a:avLst/>
          </a:prstGeom>
          <a:solidFill>
            <a:srgbClr val="934BC9"/>
          </a:solid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3">
                  <a:lumMod val="75000"/>
                </a:schemeClr>
              </a:solidFill>
            </a:endParaRPr>
          </a:p>
        </p:txBody>
      </p:sp>
      <p:sp>
        <p:nvSpPr>
          <p:cNvPr id="38" name="正方形/長方形 37">
            <a:extLst>
              <a:ext uri="{FF2B5EF4-FFF2-40B4-BE49-F238E27FC236}">
                <a16:creationId xmlns:a16="http://schemas.microsoft.com/office/drawing/2014/main" id="{91A484D2-E0C5-16BD-9857-D6AE20DEF503}"/>
              </a:ext>
            </a:extLst>
          </p:cNvPr>
          <p:cNvSpPr/>
          <p:nvPr/>
        </p:nvSpPr>
        <p:spPr>
          <a:xfrm>
            <a:off x="7200617" y="3077281"/>
            <a:ext cx="1577144" cy="159361"/>
          </a:xfrm>
          <a:prstGeom prst="rect">
            <a:avLst/>
          </a:prstGeom>
          <a:solidFill>
            <a:srgbClr val="008000"/>
          </a:solid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3">
                  <a:lumMod val="75000"/>
                </a:schemeClr>
              </a:solidFill>
            </a:endParaRPr>
          </a:p>
        </p:txBody>
      </p:sp>
      <p:sp>
        <p:nvSpPr>
          <p:cNvPr id="39" name="正方形/長方形 38">
            <a:extLst>
              <a:ext uri="{FF2B5EF4-FFF2-40B4-BE49-F238E27FC236}">
                <a16:creationId xmlns:a16="http://schemas.microsoft.com/office/drawing/2014/main" id="{3F44593E-7A22-40F6-7927-E7CA24761373}"/>
              </a:ext>
            </a:extLst>
          </p:cNvPr>
          <p:cNvSpPr/>
          <p:nvPr/>
        </p:nvSpPr>
        <p:spPr>
          <a:xfrm>
            <a:off x="7211022" y="3254952"/>
            <a:ext cx="1441600" cy="117776"/>
          </a:xfrm>
          <a:prstGeom prst="rect">
            <a:avLst/>
          </a:prstGeom>
          <a:solidFill>
            <a:srgbClr val="C58D01"/>
          </a:solid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3">
                  <a:lumMod val="75000"/>
                </a:schemeClr>
              </a:solidFill>
            </a:endParaRPr>
          </a:p>
        </p:txBody>
      </p:sp>
      <p:sp>
        <p:nvSpPr>
          <p:cNvPr id="40" name="正方形/長方形 39">
            <a:extLst>
              <a:ext uri="{FF2B5EF4-FFF2-40B4-BE49-F238E27FC236}">
                <a16:creationId xmlns:a16="http://schemas.microsoft.com/office/drawing/2014/main" id="{BAFD2AC1-3D26-2E58-72B3-E717FE95644F}"/>
              </a:ext>
            </a:extLst>
          </p:cNvPr>
          <p:cNvSpPr/>
          <p:nvPr/>
        </p:nvSpPr>
        <p:spPr>
          <a:xfrm>
            <a:off x="7210469" y="3383474"/>
            <a:ext cx="1734049" cy="184419"/>
          </a:xfrm>
          <a:prstGeom prst="rect">
            <a:avLst/>
          </a:prstGeom>
          <a:solidFill>
            <a:srgbClr val="934BC9"/>
          </a:solid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3">
                  <a:lumMod val="75000"/>
                </a:schemeClr>
              </a:solidFill>
            </a:endParaRPr>
          </a:p>
        </p:txBody>
      </p:sp>
      <p:sp>
        <p:nvSpPr>
          <p:cNvPr id="42" name="正方形/長方形 41">
            <a:extLst>
              <a:ext uri="{FF2B5EF4-FFF2-40B4-BE49-F238E27FC236}">
                <a16:creationId xmlns:a16="http://schemas.microsoft.com/office/drawing/2014/main" id="{FC4BF110-A567-1420-A407-5829530681C1}"/>
              </a:ext>
            </a:extLst>
          </p:cNvPr>
          <p:cNvSpPr/>
          <p:nvPr/>
        </p:nvSpPr>
        <p:spPr>
          <a:xfrm>
            <a:off x="7197887" y="3702923"/>
            <a:ext cx="1619040" cy="129802"/>
          </a:xfrm>
          <a:prstGeom prst="rect">
            <a:avLst/>
          </a:prstGeom>
          <a:solidFill>
            <a:srgbClr val="008000"/>
          </a:solid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3">
                  <a:lumMod val="75000"/>
                </a:schemeClr>
              </a:solidFill>
            </a:endParaRPr>
          </a:p>
        </p:txBody>
      </p:sp>
      <p:sp>
        <p:nvSpPr>
          <p:cNvPr id="43" name="正方形/長方形 42">
            <a:extLst>
              <a:ext uri="{FF2B5EF4-FFF2-40B4-BE49-F238E27FC236}">
                <a16:creationId xmlns:a16="http://schemas.microsoft.com/office/drawing/2014/main" id="{0F9EA525-9482-EC5C-9E83-1C5AE5228825}"/>
              </a:ext>
            </a:extLst>
          </p:cNvPr>
          <p:cNvSpPr/>
          <p:nvPr/>
        </p:nvSpPr>
        <p:spPr>
          <a:xfrm>
            <a:off x="7208095" y="3854663"/>
            <a:ext cx="1648223" cy="125298"/>
          </a:xfrm>
          <a:prstGeom prst="rect">
            <a:avLst/>
          </a:prstGeom>
          <a:solidFill>
            <a:srgbClr val="C58D01"/>
          </a:solid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3">
                  <a:lumMod val="75000"/>
                </a:schemeClr>
              </a:solidFill>
            </a:endParaRPr>
          </a:p>
        </p:txBody>
      </p:sp>
      <p:sp>
        <p:nvSpPr>
          <p:cNvPr id="44" name="正方形/長方形 43">
            <a:extLst>
              <a:ext uri="{FF2B5EF4-FFF2-40B4-BE49-F238E27FC236}">
                <a16:creationId xmlns:a16="http://schemas.microsoft.com/office/drawing/2014/main" id="{007871CF-05E2-8A73-41F9-10C2A2A79F68}"/>
              </a:ext>
            </a:extLst>
          </p:cNvPr>
          <p:cNvSpPr/>
          <p:nvPr/>
        </p:nvSpPr>
        <p:spPr>
          <a:xfrm>
            <a:off x="7208249" y="3998271"/>
            <a:ext cx="1743015" cy="147465"/>
          </a:xfrm>
          <a:prstGeom prst="rect">
            <a:avLst/>
          </a:prstGeom>
          <a:solidFill>
            <a:srgbClr val="934BC9"/>
          </a:solid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3">
                  <a:lumMod val="75000"/>
                </a:schemeClr>
              </a:solidFill>
            </a:endParaRPr>
          </a:p>
        </p:txBody>
      </p:sp>
      <p:sp>
        <p:nvSpPr>
          <p:cNvPr id="46" name="正方形/長方形 45">
            <a:extLst>
              <a:ext uri="{FF2B5EF4-FFF2-40B4-BE49-F238E27FC236}">
                <a16:creationId xmlns:a16="http://schemas.microsoft.com/office/drawing/2014/main" id="{C991E5DE-40DF-A049-152C-A04FEC66738F}"/>
              </a:ext>
            </a:extLst>
          </p:cNvPr>
          <p:cNvSpPr/>
          <p:nvPr/>
        </p:nvSpPr>
        <p:spPr>
          <a:xfrm>
            <a:off x="7209020" y="4304225"/>
            <a:ext cx="1489426" cy="143076"/>
          </a:xfrm>
          <a:prstGeom prst="rect">
            <a:avLst/>
          </a:prstGeom>
          <a:solidFill>
            <a:srgbClr val="008000"/>
          </a:solid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3">
                  <a:lumMod val="75000"/>
                </a:schemeClr>
              </a:solidFill>
            </a:endParaRPr>
          </a:p>
        </p:txBody>
      </p:sp>
      <p:sp>
        <p:nvSpPr>
          <p:cNvPr id="47" name="正方形/長方形 46">
            <a:extLst>
              <a:ext uri="{FF2B5EF4-FFF2-40B4-BE49-F238E27FC236}">
                <a16:creationId xmlns:a16="http://schemas.microsoft.com/office/drawing/2014/main" id="{6537C633-44C8-9561-1CB5-6E8C97A18020}"/>
              </a:ext>
            </a:extLst>
          </p:cNvPr>
          <p:cNvSpPr/>
          <p:nvPr/>
        </p:nvSpPr>
        <p:spPr>
          <a:xfrm>
            <a:off x="7206850" y="4470285"/>
            <a:ext cx="1451556" cy="135705"/>
          </a:xfrm>
          <a:prstGeom prst="rect">
            <a:avLst/>
          </a:prstGeom>
          <a:solidFill>
            <a:srgbClr val="C58D01"/>
          </a:solid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3">
                  <a:lumMod val="75000"/>
                </a:schemeClr>
              </a:solidFill>
            </a:endParaRPr>
          </a:p>
        </p:txBody>
      </p:sp>
      <p:sp>
        <p:nvSpPr>
          <p:cNvPr id="48" name="正方形/長方形 47">
            <a:extLst>
              <a:ext uri="{FF2B5EF4-FFF2-40B4-BE49-F238E27FC236}">
                <a16:creationId xmlns:a16="http://schemas.microsoft.com/office/drawing/2014/main" id="{59AA9F3E-BCBA-6B4C-13C9-4E4311576554}"/>
              </a:ext>
            </a:extLst>
          </p:cNvPr>
          <p:cNvSpPr/>
          <p:nvPr/>
        </p:nvSpPr>
        <p:spPr>
          <a:xfrm>
            <a:off x="7197793" y="4622505"/>
            <a:ext cx="1460613" cy="149464"/>
          </a:xfrm>
          <a:prstGeom prst="rect">
            <a:avLst/>
          </a:prstGeom>
          <a:solidFill>
            <a:srgbClr val="934BC9"/>
          </a:solid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3">
                  <a:lumMod val="75000"/>
                </a:schemeClr>
              </a:solidFill>
            </a:endParaRPr>
          </a:p>
        </p:txBody>
      </p:sp>
      <p:sp>
        <p:nvSpPr>
          <p:cNvPr id="50" name="正方形/長方形 49">
            <a:extLst>
              <a:ext uri="{FF2B5EF4-FFF2-40B4-BE49-F238E27FC236}">
                <a16:creationId xmlns:a16="http://schemas.microsoft.com/office/drawing/2014/main" id="{F5F94EB6-1957-4293-C0EA-AC3B818BEB42}"/>
              </a:ext>
            </a:extLst>
          </p:cNvPr>
          <p:cNvSpPr/>
          <p:nvPr/>
        </p:nvSpPr>
        <p:spPr>
          <a:xfrm>
            <a:off x="6192532" y="5147918"/>
            <a:ext cx="172545" cy="155089"/>
          </a:xfrm>
          <a:prstGeom prst="rect">
            <a:avLst/>
          </a:prstGeom>
          <a:solidFill>
            <a:srgbClr val="008000"/>
          </a:solid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bg1"/>
              </a:solidFill>
            </a:endParaRPr>
          </a:p>
        </p:txBody>
      </p:sp>
      <p:sp>
        <p:nvSpPr>
          <p:cNvPr id="51" name="テキスト ボックス 50">
            <a:extLst>
              <a:ext uri="{FF2B5EF4-FFF2-40B4-BE49-F238E27FC236}">
                <a16:creationId xmlns:a16="http://schemas.microsoft.com/office/drawing/2014/main" id="{4E7DE7DB-DAC5-AFFE-BC76-A57A5E08B4A6}"/>
              </a:ext>
            </a:extLst>
          </p:cNvPr>
          <p:cNvSpPr txBox="1"/>
          <p:nvPr/>
        </p:nvSpPr>
        <p:spPr>
          <a:xfrm>
            <a:off x="6365078" y="5097571"/>
            <a:ext cx="1073356" cy="276999"/>
          </a:xfrm>
          <a:prstGeom prst="rect">
            <a:avLst/>
          </a:prstGeom>
          <a:noFill/>
        </p:spPr>
        <p:txBody>
          <a:bodyPr wrap="square" rtlCol="0">
            <a:spAutoFit/>
          </a:bodyPr>
          <a:lstStyle/>
          <a:p>
            <a:r>
              <a:rPr lang="ja-JP" altLang="en-US" sz="1200"/>
              <a:t>人間</a:t>
            </a:r>
            <a:endParaRPr kumimoji="1" lang="ja-JP" altLang="en-US" sz="1200"/>
          </a:p>
        </p:txBody>
      </p:sp>
      <p:sp>
        <p:nvSpPr>
          <p:cNvPr id="52" name="正方形/長方形 51">
            <a:extLst>
              <a:ext uri="{FF2B5EF4-FFF2-40B4-BE49-F238E27FC236}">
                <a16:creationId xmlns:a16="http://schemas.microsoft.com/office/drawing/2014/main" id="{5210E5CA-034D-24FB-AC82-0579923356E0}"/>
              </a:ext>
            </a:extLst>
          </p:cNvPr>
          <p:cNvSpPr/>
          <p:nvPr/>
        </p:nvSpPr>
        <p:spPr>
          <a:xfrm>
            <a:off x="7400236" y="5173877"/>
            <a:ext cx="172545" cy="155089"/>
          </a:xfrm>
          <a:prstGeom prst="rect">
            <a:avLst/>
          </a:prstGeom>
          <a:solidFill>
            <a:srgbClr val="C58D01"/>
          </a:solid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bg1"/>
              </a:solidFill>
            </a:endParaRPr>
          </a:p>
        </p:txBody>
      </p:sp>
      <p:sp>
        <p:nvSpPr>
          <p:cNvPr id="53" name="テキスト ボックス 52">
            <a:extLst>
              <a:ext uri="{FF2B5EF4-FFF2-40B4-BE49-F238E27FC236}">
                <a16:creationId xmlns:a16="http://schemas.microsoft.com/office/drawing/2014/main" id="{21A9B853-4037-8E35-6DCD-4D7A0FD9ED29}"/>
              </a:ext>
            </a:extLst>
          </p:cNvPr>
          <p:cNvSpPr txBox="1"/>
          <p:nvPr/>
        </p:nvSpPr>
        <p:spPr>
          <a:xfrm>
            <a:off x="7559292" y="5109218"/>
            <a:ext cx="1139154" cy="276999"/>
          </a:xfrm>
          <a:prstGeom prst="rect">
            <a:avLst/>
          </a:prstGeom>
          <a:noFill/>
        </p:spPr>
        <p:txBody>
          <a:bodyPr wrap="square" rtlCol="0">
            <a:spAutoFit/>
          </a:bodyPr>
          <a:lstStyle/>
          <a:p>
            <a:r>
              <a:rPr lang="ja-JP" altLang="en-US" sz="1200"/>
              <a:t>従来システム</a:t>
            </a:r>
            <a:endParaRPr kumimoji="1" lang="ja-JP" altLang="en-US" sz="1200"/>
          </a:p>
        </p:txBody>
      </p:sp>
      <p:sp>
        <p:nvSpPr>
          <p:cNvPr id="54" name="正方形/長方形 53">
            <a:extLst>
              <a:ext uri="{FF2B5EF4-FFF2-40B4-BE49-F238E27FC236}">
                <a16:creationId xmlns:a16="http://schemas.microsoft.com/office/drawing/2014/main" id="{701D213F-AA37-3044-BEC4-7CC09694AF47}"/>
              </a:ext>
            </a:extLst>
          </p:cNvPr>
          <p:cNvSpPr/>
          <p:nvPr/>
        </p:nvSpPr>
        <p:spPr>
          <a:xfrm>
            <a:off x="8778729" y="5179967"/>
            <a:ext cx="172545" cy="155089"/>
          </a:xfrm>
          <a:prstGeom prst="rect">
            <a:avLst/>
          </a:prstGeom>
          <a:solidFill>
            <a:srgbClr val="934BC9"/>
          </a:solid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bg1"/>
              </a:solidFill>
            </a:endParaRPr>
          </a:p>
        </p:txBody>
      </p:sp>
      <p:sp>
        <p:nvSpPr>
          <p:cNvPr id="55" name="テキスト ボックス 54">
            <a:extLst>
              <a:ext uri="{FF2B5EF4-FFF2-40B4-BE49-F238E27FC236}">
                <a16:creationId xmlns:a16="http://schemas.microsoft.com/office/drawing/2014/main" id="{E39355E3-17B8-C447-C8A5-BDD38E2D39D7}"/>
              </a:ext>
            </a:extLst>
          </p:cNvPr>
          <p:cNvSpPr txBox="1"/>
          <p:nvPr/>
        </p:nvSpPr>
        <p:spPr>
          <a:xfrm>
            <a:off x="8951273" y="5127367"/>
            <a:ext cx="1239163" cy="276999"/>
          </a:xfrm>
          <a:prstGeom prst="rect">
            <a:avLst/>
          </a:prstGeom>
          <a:noFill/>
        </p:spPr>
        <p:txBody>
          <a:bodyPr wrap="square" rtlCol="0">
            <a:spAutoFit/>
          </a:bodyPr>
          <a:lstStyle/>
          <a:p>
            <a:r>
              <a:rPr lang="ja-JP" altLang="en-US" sz="1200"/>
              <a:t>簡易</a:t>
            </a:r>
            <a:r>
              <a:rPr kumimoji="1" lang="ja-JP" altLang="en-US" sz="1200"/>
              <a:t>要約応答</a:t>
            </a:r>
          </a:p>
        </p:txBody>
      </p:sp>
    </p:spTree>
    <p:extLst>
      <p:ext uri="{BB962C8B-B14F-4D97-AF65-F5344CB8AC3E}">
        <p14:creationId xmlns:p14="http://schemas.microsoft.com/office/powerpoint/2010/main" val="27589730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881D3EE4-E85B-D0ED-F4A7-49AEEC1F1E6F}"/>
              </a:ext>
            </a:extLst>
          </p:cNvPr>
          <p:cNvSpPr>
            <a:spLocks noGrp="1"/>
          </p:cNvSpPr>
          <p:nvPr>
            <p:ph sz="quarter" idx="10"/>
          </p:nvPr>
        </p:nvSpPr>
        <p:spPr>
          <a:xfrm>
            <a:off x="279464" y="877280"/>
            <a:ext cx="9862598" cy="4716524"/>
          </a:xfrm>
        </p:spPr>
        <p:txBody>
          <a:bodyPr>
            <a:normAutofit/>
          </a:bodyPr>
          <a:lstStyle/>
          <a:p>
            <a:r>
              <a:rPr kumimoji="1" lang="ja-JP" altLang="en-US" sz="2400"/>
              <a:t>傾聴対話</a:t>
            </a:r>
            <a:endParaRPr kumimoji="1" lang="en-US" altLang="ja-JP" sz="2400" dirty="0"/>
          </a:p>
          <a:p>
            <a:pPr lvl="1"/>
            <a:r>
              <a:rPr lang="ja-JP" altLang="en-US" sz="2000"/>
              <a:t>目的：相手の話を聞くことで孤独感を解消</a:t>
            </a:r>
            <a:endParaRPr lang="en-US" altLang="ja-JP" sz="2000" dirty="0"/>
          </a:p>
          <a:p>
            <a:pPr lvl="1"/>
            <a:r>
              <a:rPr kumimoji="1" lang="ja-JP" altLang="en-US" sz="2000"/>
              <a:t>相手への</a:t>
            </a:r>
            <a:r>
              <a:rPr kumimoji="1" lang="ja-JP" altLang="en-US" sz="2000">
                <a:solidFill>
                  <a:srgbClr val="FF0000"/>
                </a:solidFill>
              </a:rPr>
              <a:t>理解</a:t>
            </a:r>
            <a:r>
              <a:rPr kumimoji="1" lang="ja-JP" altLang="en-US" sz="2000"/>
              <a:t>や</a:t>
            </a:r>
            <a:r>
              <a:rPr lang="ja-JP" altLang="en-US" sz="2000">
                <a:solidFill>
                  <a:srgbClr val="FF0000"/>
                </a:solidFill>
              </a:rPr>
              <a:t>共感</a:t>
            </a:r>
            <a:r>
              <a:rPr kumimoji="1" lang="ja-JP" altLang="en-US" sz="2000"/>
              <a:t>、</a:t>
            </a:r>
            <a:r>
              <a:rPr kumimoji="1" lang="ja-JP" altLang="en-US" sz="2000">
                <a:solidFill>
                  <a:srgbClr val="FF0000"/>
                </a:solidFill>
              </a:rPr>
              <a:t>関心</a:t>
            </a:r>
            <a:r>
              <a:rPr kumimoji="1" lang="ja-JP" altLang="en-US" sz="2000"/>
              <a:t>を示すことが重要</a:t>
            </a:r>
            <a:endParaRPr lang="en-US" altLang="ja-JP" dirty="0"/>
          </a:p>
          <a:p>
            <a:pPr marL="345997" lvl="1" indent="0">
              <a:buNone/>
            </a:pPr>
            <a:endParaRPr lang="en-US" altLang="ja-JP" sz="2000" dirty="0"/>
          </a:p>
          <a:p>
            <a:pPr marL="345997" lvl="1" indent="0">
              <a:buNone/>
            </a:pPr>
            <a:endParaRPr lang="en-US" altLang="ja-JP" dirty="0"/>
          </a:p>
          <a:p>
            <a:pPr marL="345997" lvl="1" indent="0">
              <a:buNone/>
            </a:pPr>
            <a:endParaRPr lang="en-US" altLang="ja-JP" dirty="0"/>
          </a:p>
        </p:txBody>
      </p:sp>
      <p:sp>
        <p:nvSpPr>
          <p:cNvPr id="3" name="タイトル 2">
            <a:extLst>
              <a:ext uri="{FF2B5EF4-FFF2-40B4-BE49-F238E27FC236}">
                <a16:creationId xmlns:a16="http://schemas.microsoft.com/office/drawing/2014/main" id="{801C3DD6-AC5A-A818-206A-B37993C4AEB1}"/>
              </a:ext>
            </a:extLst>
          </p:cNvPr>
          <p:cNvSpPr>
            <a:spLocks noGrp="1"/>
          </p:cNvSpPr>
          <p:nvPr>
            <p:ph type="title"/>
          </p:nvPr>
        </p:nvSpPr>
        <p:spPr/>
        <p:txBody>
          <a:bodyPr>
            <a:normAutofit/>
          </a:bodyPr>
          <a:lstStyle/>
          <a:p>
            <a:r>
              <a:rPr kumimoji="1" lang="ja-JP" altLang="en-US"/>
              <a:t>研究背景</a:t>
            </a:r>
          </a:p>
        </p:txBody>
      </p:sp>
      <p:sp>
        <p:nvSpPr>
          <p:cNvPr id="4" name="スライド番号プレースホルダー 3">
            <a:extLst>
              <a:ext uri="{FF2B5EF4-FFF2-40B4-BE49-F238E27FC236}">
                <a16:creationId xmlns:a16="http://schemas.microsoft.com/office/drawing/2014/main" id="{CA9DA009-B0D8-BEB7-2005-620D6C815821}"/>
              </a:ext>
            </a:extLst>
          </p:cNvPr>
          <p:cNvSpPr>
            <a:spLocks noGrp="1"/>
          </p:cNvSpPr>
          <p:nvPr>
            <p:ph type="sldNum" sz="quarter" idx="4"/>
          </p:nvPr>
        </p:nvSpPr>
        <p:spPr/>
        <p:txBody>
          <a:bodyPr/>
          <a:lstStyle/>
          <a:p>
            <a:fld id="{ACE43E3F-3E7B-456F-BA38-FE6070B37C56}" type="slidenum">
              <a:rPr lang="ja-JP" altLang="en-US" smtClean="0"/>
              <a:pPr/>
              <a:t>2</a:t>
            </a:fld>
            <a:endParaRPr lang="ja-JP" altLang="en-US" dirty="0"/>
          </a:p>
        </p:txBody>
      </p:sp>
      <p:sp>
        <p:nvSpPr>
          <p:cNvPr id="12" name="角丸四角形吹き出し 11">
            <a:extLst>
              <a:ext uri="{FF2B5EF4-FFF2-40B4-BE49-F238E27FC236}">
                <a16:creationId xmlns:a16="http://schemas.microsoft.com/office/drawing/2014/main" id="{581F7B49-E1A8-B10F-0EB2-968EEED061BB}"/>
              </a:ext>
            </a:extLst>
          </p:cNvPr>
          <p:cNvSpPr/>
          <p:nvPr/>
        </p:nvSpPr>
        <p:spPr>
          <a:xfrm>
            <a:off x="3070360" y="2497460"/>
            <a:ext cx="2304256" cy="720080"/>
          </a:xfrm>
          <a:prstGeom prst="wedgeRoundRectCallout">
            <a:avLst>
              <a:gd name="adj1" fmla="val -59314"/>
              <a:gd name="adj2" fmla="val 98990"/>
              <a:gd name="adj3" fmla="val 16667"/>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a:solidFill>
                  <a:sysClr val="windowText" lastClr="000000"/>
                </a:solidFill>
              </a:rPr>
              <a:t>それでこんなことがあったんです</a:t>
            </a:r>
            <a:endParaRPr kumimoji="1" lang="ja-JP" altLang="en-US" dirty="0">
              <a:solidFill>
                <a:sysClr val="windowText" lastClr="000000"/>
              </a:solidFill>
            </a:endParaRPr>
          </a:p>
        </p:txBody>
      </p:sp>
      <p:sp>
        <p:nvSpPr>
          <p:cNvPr id="13" name="角丸四角形吹き出し 12">
            <a:extLst>
              <a:ext uri="{FF2B5EF4-FFF2-40B4-BE49-F238E27FC236}">
                <a16:creationId xmlns:a16="http://schemas.microsoft.com/office/drawing/2014/main" id="{C68188DB-C2D0-C06C-E89A-5E690A3192E2}"/>
              </a:ext>
            </a:extLst>
          </p:cNvPr>
          <p:cNvSpPr/>
          <p:nvPr/>
        </p:nvSpPr>
        <p:spPr>
          <a:xfrm>
            <a:off x="3070360" y="3785848"/>
            <a:ext cx="2581178" cy="579132"/>
          </a:xfrm>
          <a:prstGeom prst="wedgeRoundRectCallout">
            <a:avLst>
              <a:gd name="adj1" fmla="val 69489"/>
              <a:gd name="adj2" fmla="val 101182"/>
              <a:gd name="adj3" fmla="val 16667"/>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a:solidFill>
                  <a:sysClr val="windowText" lastClr="000000"/>
                </a:solidFill>
              </a:rPr>
              <a:t>それは嬉しいですね</a:t>
            </a:r>
            <a:r>
              <a:rPr kumimoji="1" lang="en-US" altLang="ja-JP" dirty="0">
                <a:solidFill>
                  <a:sysClr val="windowText" lastClr="000000"/>
                </a:solidFill>
              </a:rPr>
              <a:t>!</a:t>
            </a:r>
          </a:p>
        </p:txBody>
      </p:sp>
      <p:pic>
        <p:nvPicPr>
          <p:cNvPr id="6" name="図 5">
            <a:extLst>
              <a:ext uri="{FF2B5EF4-FFF2-40B4-BE49-F238E27FC236}">
                <a16:creationId xmlns:a16="http://schemas.microsoft.com/office/drawing/2014/main" id="{590BEA84-EB26-545E-356A-F4421BD3AC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11376" y="3631716"/>
            <a:ext cx="2070100" cy="2070100"/>
          </a:xfrm>
          <a:prstGeom prst="rect">
            <a:avLst/>
          </a:prstGeom>
        </p:spPr>
      </p:pic>
      <p:pic>
        <p:nvPicPr>
          <p:cNvPr id="10" name="図 9">
            <a:extLst>
              <a:ext uri="{FF2B5EF4-FFF2-40B4-BE49-F238E27FC236}">
                <a16:creationId xmlns:a16="http://schemas.microsoft.com/office/drawing/2014/main" id="{1BD4A967-3BC0-BDCB-E4BB-4F66F2B514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2114" y="2723833"/>
            <a:ext cx="1309312" cy="2808312"/>
          </a:xfrm>
          <a:prstGeom prst="rect">
            <a:avLst/>
          </a:prstGeom>
        </p:spPr>
      </p:pic>
    </p:spTree>
    <p:extLst>
      <p:ext uri="{BB962C8B-B14F-4D97-AF65-F5344CB8AC3E}">
        <p14:creationId xmlns:p14="http://schemas.microsoft.com/office/powerpoint/2010/main" val="21666781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D7705A15-CC65-71FC-001F-C992332D4F97}"/>
              </a:ext>
            </a:extLst>
          </p:cNvPr>
          <p:cNvSpPr>
            <a:spLocks noGrp="1"/>
          </p:cNvSpPr>
          <p:nvPr>
            <p:ph sz="quarter" idx="10"/>
          </p:nvPr>
        </p:nvSpPr>
        <p:spPr/>
        <p:txBody>
          <a:bodyPr>
            <a:normAutofit/>
          </a:bodyPr>
          <a:lstStyle/>
          <a:p>
            <a:pPr>
              <a:buClr>
                <a:schemeClr val="tx1"/>
              </a:buClr>
            </a:pPr>
            <a:r>
              <a:rPr lang="ja-JP" altLang="en-US" sz="2400">
                <a:solidFill>
                  <a:srgbClr val="FF0000"/>
                </a:solidFill>
              </a:rPr>
              <a:t>焦点語・感情語</a:t>
            </a:r>
            <a:r>
              <a:rPr kumimoji="1" lang="ja-JP" altLang="en-US" sz="2400"/>
              <a:t>を用いた応答生成により</a:t>
            </a:r>
            <a:r>
              <a:rPr kumimoji="1" lang="ja-JP" altLang="en-US" sz="2400">
                <a:solidFill>
                  <a:srgbClr val="0000FF"/>
                </a:solidFill>
              </a:rPr>
              <a:t>理解、共感、関心</a:t>
            </a:r>
            <a:r>
              <a:rPr kumimoji="1" lang="ja-JP" altLang="en-US" sz="2400"/>
              <a:t>を</a:t>
            </a:r>
            <a:r>
              <a:rPr lang="ja-JP" altLang="en-US" sz="2400"/>
              <a:t>表出</a:t>
            </a:r>
            <a:endParaRPr kumimoji="1" lang="ja-JP" altLang="en-US" sz="2400"/>
          </a:p>
        </p:txBody>
      </p:sp>
      <p:sp>
        <p:nvSpPr>
          <p:cNvPr id="3" name="タイトル 2">
            <a:extLst>
              <a:ext uri="{FF2B5EF4-FFF2-40B4-BE49-F238E27FC236}">
                <a16:creationId xmlns:a16="http://schemas.microsoft.com/office/drawing/2014/main" id="{6F8329C9-B86A-4B4D-53CD-CF8C8B055F44}"/>
              </a:ext>
            </a:extLst>
          </p:cNvPr>
          <p:cNvSpPr>
            <a:spLocks noGrp="1"/>
          </p:cNvSpPr>
          <p:nvPr>
            <p:ph type="title"/>
          </p:nvPr>
        </p:nvSpPr>
        <p:spPr/>
        <p:txBody>
          <a:bodyPr/>
          <a:lstStyle/>
          <a:p>
            <a:r>
              <a:rPr lang="ja-JP" altLang="en-US"/>
              <a:t>焦点語・感情語</a:t>
            </a:r>
            <a:r>
              <a:rPr kumimoji="1" lang="ja-JP" altLang="en-US"/>
              <a:t>を用いた応答生成</a:t>
            </a:r>
          </a:p>
        </p:txBody>
      </p:sp>
      <p:sp>
        <p:nvSpPr>
          <p:cNvPr id="4" name="スライド番号プレースホルダー 3">
            <a:extLst>
              <a:ext uri="{FF2B5EF4-FFF2-40B4-BE49-F238E27FC236}">
                <a16:creationId xmlns:a16="http://schemas.microsoft.com/office/drawing/2014/main" id="{A1D1C91C-8EA0-CA15-7F75-4BCEE02D322B}"/>
              </a:ext>
            </a:extLst>
          </p:cNvPr>
          <p:cNvSpPr>
            <a:spLocks noGrp="1"/>
          </p:cNvSpPr>
          <p:nvPr>
            <p:ph type="sldNum" sz="quarter" idx="4"/>
          </p:nvPr>
        </p:nvSpPr>
        <p:spPr/>
        <p:txBody>
          <a:bodyPr/>
          <a:lstStyle/>
          <a:p>
            <a:fld id="{ACE43E3F-3E7B-456F-BA38-FE6070B37C56}" type="slidenum">
              <a:rPr lang="ja-JP" altLang="en-US" smtClean="0"/>
              <a:pPr/>
              <a:t>3</a:t>
            </a:fld>
            <a:endParaRPr lang="ja-JP" altLang="en-US" dirty="0"/>
          </a:p>
        </p:txBody>
      </p:sp>
      <p:sp>
        <p:nvSpPr>
          <p:cNvPr id="7" name="フローチャート: 代替処理 6">
            <a:extLst>
              <a:ext uri="{FF2B5EF4-FFF2-40B4-BE49-F238E27FC236}">
                <a16:creationId xmlns:a16="http://schemas.microsoft.com/office/drawing/2014/main" id="{F65CDEA6-E32F-1CF6-381C-45982E44CB7A}"/>
              </a:ext>
            </a:extLst>
          </p:cNvPr>
          <p:cNvSpPr/>
          <p:nvPr/>
        </p:nvSpPr>
        <p:spPr>
          <a:xfrm>
            <a:off x="543495" y="1849388"/>
            <a:ext cx="3744417" cy="3748919"/>
          </a:xfrm>
          <a:prstGeom prst="flowChartAlternateProcess">
            <a:avLst/>
          </a:prstGeom>
          <a:solidFill>
            <a:schemeClr val="accent1">
              <a:lumMod val="75000"/>
              <a:alpha val="50196"/>
            </a:schemeClr>
          </a:solid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bg1"/>
              </a:solidFill>
            </a:endParaRPr>
          </a:p>
        </p:txBody>
      </p:sp>
      <p:pic>
        <p:nvPicPr>
          <p:cNvPr id="8" name="グラフィックス 7" descr="オフィス ワーカー (女性) 枠線">
            <a:extLst>
              <a:ext uri="{FF2B5EF4-FFF2-40B4-BE49-F238E27FC236}">
                <a16:creationId xmlns:a16="http://schemas.microsoft.com/office/drawing/2014/main" id="{58F52FE2-D76B-70CC-26F8-A8D64D3F1A9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52187" y="2700250"/>
            <a:ext cx="914400" cy="914400"/>
          </a:xfrm>
          <a:prstGeom prst="rect">
            <a:avLst/>
          </a:prstGeom>
        </p:spPr>
      </p:pic>
      <p:pic>
        <p:nvPicPr>
          <p:cNvPr id="9" name="グラフィックス 8" descr="ロボット 単色塗りつぶし">
            <a:extLst>
              <a:ext uri="{FF2B5EF4-FFF2-40B4-BE49-F238E27FC236}">
                <a16:creationId xmlns:a16="http://schemas.microsoft.com/office/drawing/2014/main" id="{48B71623-0314-4698-29E6-6122991FA27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162278" y="4305267"/>
            <a:ext cx="914400" cy="914400"/>
          </a:xfrm>
          <a:prstGeom prst="rect">
            <a:avLst/>
          </a:prstGeom>
        </p:spPr>
      </p:pic>
      <p:sp>
        <p:nvSpPr>
          <p:cNvPr id="11" name="円形吹き出し 10">
            <a:extLst>
              <a:ext uri="{FF2B5EF4-FFF2-40B4-BE49-F238E27FC236}">
                <a16:creationId xmlns:a16="http://schemas.microsoft.com/office/drawing/2014/main" id="{7AED08C4-4792-F1F8-00A2-FB7F8991EEED}"/>
              </a:ext>
            </a:extLst>
          </p:cNvPr>
          <p:cNvSpPr/>
          <p:nvPr/>
        </p:nvSpPr>
        <p:spPr>
          <a:xfrm flipH="1">
            <a:off x="889016" y="3842569"/>
            <a:ext cx="2301072" cy="593393"/>
          </a:xfrm>
          <a:prstGeom prst="wedgeEllipseCallout">
            <a:avLst>
              <a:gd name="adj1" fmla="val -50568"/>
              <a:gd name="adj2" fmla="val 65324"/>
            </a:avLst>
          </a:prstGeom>
          <a:solidFill>
            <a:schemeClr val="bg1"/>
          </a:solid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a:solidFill>
                  <a:sysClr val="windowText" lastClr="000000"/>
                </a:solidFill>
              </a:rPr>
              <a:t>いいですね ！</a:t>
            </a:r>
            <a:endParaRPr kumimoji="1" lang="ja-JP" altLang="en-US" dirty="0">
              <a:solidFill>
                <a:sysClr val="windowText" lastClr="000000"/>
              </a:solidFill>
            </a:endParaRPr>
          </a:p>
        </p:txBody>
      </p:sp>
      <p:sp>
        <p:nvSpPr>
          <p:cNvPr id="12" name="右矢印 11">
            <a:extLst>
              <a:ext uri="{FF2B5EF4-FFF2-40B4-BE49-F238E27FC236}">
                <a16:creationId xmlns:a16="http://schemas.microsoft.com/office/drawing/2014/main" id="{ECC05A17-0D37-1366-2A95-47FCFB990EC3}"/>
              </a:ext>
            </a:extLst>
          </p:cNvPr>
          <p:cNvSpPr/>
          <p:nvPr/>
        </p:nvSpPr>
        <p:spPr>
          <a:xfrm>
            <a:off x="4419291" y="3408821"/>
            <a:ext cx="931534" cy="730444"/>
          </a:xfrm>
          <a:prstGeom prst="rightArrow">
            <a:avLst/>
          </a:prstGeom>
          <a:solidFill>
            <a:srgbClr val="FF0000"/>
          </a:solid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bg1"/>
              </a:solidFill>
            </a:endParaRPr>
          </a:p>
        </p:txBody>
      </p:sp>
      <p:sp>
        <p:nvSpPr>
          <p:cNvPr id="13" name="フローチャート: 代替処理 12">
            <a:extLst>
              <a:ext uri="{FF2B5EF4-FFF2-40B4-BE49-F238E27FC236}">
                <a16:creationId xmlns:a16="http://schemas.microsoft.com/office/drawing/2014/main" id="{B5DFD6E7-A22B-A880-80A4-678960131368}"/>
              </a:ext>
            </a:extLst>
          </p:cNvPr>
          <p:cNvSpPr/>
          <p:nvPr/>
        </p:nvSpPr>
        <p:spPr>
          <a:xfrm>
            <a:off x="5512047" y="1849389"/>
            <a:ext cx="3744417" cy="3748920"/>
          </a:xfrm>
          <a:prstGeom prst="flowChartAlternateProcess">
            <a:avLst/>
          </a:prstGeom>
          <a:solidFill>
            <a:srgbClr val="C58D01">
              <a:alpha val="50196"/>
            </a:srgbClr>
          </a:solid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bg1"/>
              </a:solidFill>
            </a:endParaRPr>
          </a:p>
        </p:txBody>
      </p:sp>
      <p:pic>
        <p:nvPicPr>
          <p:cNvPr id="14" name="グラフィックス 13" descr="オフィス ワーカー (女性) 枠線">
            <a:extLst>
              <a:ext uri="{FF2B5EF4-FFF2-40B4-BE49-F238E27FC236}">
                <a16:creationId xmlns:a16="http://schemas.microsoft.com/office/drawing/2014/main" id="{3779DB50-1185-63FB-6DB6-7A9F3ECD0DA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512420" y="2536018"/>
            <a:ext cx="914400" cy="914400"/>
          </a:xfrm>
          <a:prstGeom prst="rect">
            <a:avLst/>
          </a:prstGeom>
        </p:spPr>
      </p:pic>
      <p:sp>
        <p:nvSpPr>
          <p:cNvPr id="15" name="円形吹き出し 14">
            <a:extLst>
              <a:ext uri="{FF2B5EF4-FFF2-40B4-BE49-F238E27FC236}">
                <a16:creationId xmlns:a16="http://schemas.microsoft.com/office/drawing/2014/main" id="{BDDD68AF-8B7C-859C-0642-6942333CD413}"/>
              </a:ext>
            </a:extLst>
          </p:cNvPr>
          <p:cNvSpPr/>
          <p:nvPr/>
        </p:nvSpPr>
        <p:spPr>
          <a:xfrm>
            <a:off x="5818980" y="1901962"/>
            <a:ext cx="3384376" cy="782675"/>
          </a:xfrm>
          <a:prstGeom prst="wedgeEllipseCallout">
            <a:avLst>
              <a:gd name="adj1" fmla="val -34344"/>
              <a:gd name="adj2" fmla="val 63216"/>
            </a:avLst>
          </a:prstGeom>
          <a:solidFill>
            <a:schemeClr val="bg1"/>
          </a:solid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a:solidFill>
                  <a:schemeClr val="bg1"/>
                </a:solidFill>
              </a:rPr>
              <a:t> </a:t>
            </a:r>
            <a:r>
              <a:rPr lang="ja-JP" altLang="en-US">
                <a:solidFill>
                  <a:sysClr val="windowText" lastClr="000000"/>
                </a:solidFill>
              </a:rPr>
              <a:t>それが</a:t>
            </a:r>
            <a:r>
              <a:rPr lang="ja-JP" altLang="en-US">
                <a:solidFill>
                  <a:srgbClr val="0000FF"/>
                </a:solidFill>
              </a:rPr>
              <a:t>美味しかった</a:t>
            </a:r>
            <a:r>
              <a:rPr lang="ja-JP" altLang="en-US">
                <a:solidFill>
                  <a:sysClr val="windowText" lastClr="000000"/>
                </a:solidFill>
              </a:rPr>
              <a:t>です</a:t>
            </a:r>
            <a:endParaRPr kumimoji="1" lang="ja-JP" altLang="en-US" dirty="0">
              <a:solidFill>
                <a:schemeClr val="bg1"/>
              </a:solidFill>
            </a:endParaRPr>
          </a:p>
        </p:txBody>
      </p:sp>
      <p:pic>
        <p:nvPicPr>
          <p:cNvPr id="16" name="グラフィックス 15" descr="ロボット 単色塗りつぶし">
            <a:extLst>
              <a:ext uri="{FF2B5EF4-FFF2-40B4-BE49-F238E27FC236}">
                <a16:creationId xmlns:a16="http://schemas.microsoft.com/office/drawing/2014/main" id="{0CF63F85-913B-E8D1-144D-C892239FF0E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334310" y="4568932"/>
            <a:ext cx="914400" cy="914400"/>
          </a:xfrm>
          <a:prstGeom prst="rect">
            <a:avLst/>
          </a:prstGeom>
        </p:spPr>
      </p:pic>
      <p:sp>
        <p:nvSpPr>
          <p:cNvPr id="17" name="円形吹き出し 16">
            <a:extLst>
              <a:ext uri="{FF2B5EF4-FFF2-40B4-BE49-F238E27FC236}">
                <a16:creationId xmlns:a16="http://schemas.microsoft.com/office/drawing/2014/main" id="{073F1200-4608-FE1B-FCB2-96B6A1C2A3B2}"/>
              </a:ext>
            </a:extLst>
          </p:cNvPr>
          <p:cNvSpPr/>
          <p:nvPr/>
        </p:nvSpPr>
        <p:spPr>
          <a:xfrm flipH="1">
            <a:off x="5512047" y="3748140"/>
            <a:ext cx="3667940" cy="809817"/>
          </a:xfrm>
          <a:prstGeom prst="wedgeEllipseCallout">
            <a:avLst>
              <a:gd name="adj1" fmla="val -32162"/>
              <a:gd name="adj2" fmla="val 78533"/>
            </a:avLst>
          </a:prstGeom>
          <a:solidFill>
            <a:schemeClr val="bg1"/>
          </a:solid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a:solidFill>
                  <a:srgbClr val="0000FF"/>
                </a:solidFill>
              </a:rPr>
              <a:t>たこ焼き</a:t>
            </a:r>
            <a:r>
              <a:rPr lang="ja-JP" altLang="en-US">
                <a:solidFill>
                  <a:sysClr val="windowText" lastClr="000000"/>
                </a:solidFill>
              </a:rPr>
              <a:t>って</a:t>
            </a:r>
            <a:r>
              <a:rPr lang="ja-JP" altLang="en-US">
                <a:solidFill>
                  <a:srgbClr val="0000FF"/>
                </a:solidFill>
              </a:rPr>
              <a:t>美味しい</a:t>
            </a:r>
            <a:r>
              <a:rPr lang="ja-JP" altLang="en-US">
                <a:solidFill>
                  <a:sysClr val="windowText" lastClr="000000"/>
                </a:solidFill>
              </a:rPr>
              <a:t>ですよね！</a:t>
            </a:r>
            <a:endParaRPr kumimoji="1" lang="en-US" altLang="ja-JP" dirty="0">
              <a:solidFill>
                <a:sysClr val="windowText" lastClr="000000"/>
              </a:solidFill>
            </a:endParaRPr>
          </a:p>
        </p:txBody>
      </p:sp>
      <p:sp>
        <p:nvSpPr>
          <p:cNvPr id="5" name="円形吹き出し 4">
            <a:extLst>
              <a:ext uri="{FF2B5EF4-FFF2-40B4-BE49-F238E27FC236}">
                <a16:creationId xmlns:a16="http://schemas.microsoft.com/office/drawing/2014/main" id="{D384CE3A-C258-453D-FAA6-6695957E3185}"/>
              </a:ext>
            </a:extLst>
          </p:cNvPr>
          <p:cNvSpPr/>
          <p:nvPr/>
        </p:nvSpPr>
        <p:spPr>
          <a:xfrm>
            <a:off x="873343" y="1979774"/>
            <a:ext cx="3384376" cy="782675"/>
          </a:xfrm>
          <a:prstGeom prst="wedgeEllipseCallout">
            <a:avLst>
              <a:gd name="adj1" fmla="val -34344"/>
              <a:gd name="adj2" fmla="val 63216"/>
            </a:avLst>
          </a:prstGeom>
          <a:solidFill>
            <a:schemeClr val="bg1"/>
          </a:solid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a:solidFill>
                  <a:schemeClr val="bg1"/>
                </a:solidFill>
              </a:rPr>
              <a:t> </a:t>
            </a:r>
            <a:r>
              <a:rPr lang="ja-JP" altLang="en-US">
                <a:solidFill>
                  <a:sysClr val="windowText" lastClr="000000"/>
                </a:solidFill>
              </a:rPr>
              <a:t>それが</a:t>
            </a:r>
            <a:r>
              <a:rPr lang="ja-JP" altLang="en-US">
                <a:solidFill>
                  <a:srgbClr val="0000FF"/>
                </a:solidFill>
              </a:rPr>
              <a:t>美味しかった</a:t>
            </a:r>
            <a:r>
              <a:rPr lang="ja-JP" altLang="en-US">
                <a:solidFill>
                  <a:sysClr val="windowText" lastClr="000000"/>
                </a:solidFill>
              </a:rPr>
              <a:t>です</a:t>
            </a:r>
            <a:endParaRPr kumimoji="1" lang="ja-JP" altLang="en-US" dirty="0">
              <a:solidFill>
                <a:schemeClr val="bg1"/>
              </a:solidFill>
            </a:endParaRPr>
          </a:p>
        </p:txBody>
      </p:sp>
      <p:sp>
        <p:nvSpPr>
          <p:cNvPr id="19" name="線吹き出し 1 (枠付き) 18">
            <a:extLst>
              <a:ext uri="{FF2B5EF4-FFF2-40B4-BE49-F238E27FC236}">
                <a16:creationId xmlns:a16="http://schemas.microsoft.com/office/drawing/2014/main" id="{7E9B3E18-4440-E7B7-C7C5-1FF37B739F2C}"/>
              </a:ext>
            </a:extLst>
          </p:cNvPr>
          <p:cNvSpPr/>
          <p:nvPr/>
        </p:nvSpPr>
        <p:spPr>
          <a:xfrm>
            <a:off x="6502552" y="2934874"/>
            <a:ext cx="914399" cy="445151"/>
          </a:xfrm>
          <a:prstGeom prst="borderCallout1">
            <a:avLst>
              <a:gd name="adj1" fmla="val 205488"/>
              <a:gd name="adj2" fmla="val 31946"/>
              <a:gd name="adj3" fmla="val 93826"/>
              <a:gd name="adj4" fmla="val 47731"/>
            </a:avLst>
          </a:prstGeom>
          <a:solidFill>
            <a:schemeClr val="bg1"/>
          </a:solidFill>
          <a:ln w="381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a:solidFill>
                  <a:srgbClr val="FF0000"/>
                </a:solidFill>
              </a:rPr>
              <a:t>焦点語</a:t>
            </a:r>
            <a:endParaRPr kumimoji="1" lang="ja-JP" altLang="en-US" dirty="0">
              <a:solidFill>
                <a:srgbClr val="FF0000"/>
              </a:solidFill>
            </a:endParaRPr>
          </a:p>
        </p:txBody>
      </p:sp>
      <p:sp>
        <p:nvSpPr>
          <p:cNvPr id="20" name="線吹き出し 1 (枠付き) 19">
            <a:extLst>
              <a:ext uri="{FF2B5EF4-FFF2-40B4-BE49-F238E27FC236}">
                <a16:creationId xmlns:a16="http://schemas.microsoft.com/office/drawing/2014/main" id="{358B4759-B569-B832-1E95-27DD83B0DEAA}"/>
              </a:ext>
            </a:extLst>
          </p:cNvPr>
          <p:cNvSpPr/>
          <p:nvPr/>
        </p:nvSpPr>
        <p:spPr>
          <a:xfrm>
            <a:off x="8036630" y="3048372"/>
            <a:ext cx="1027012" cy="457200"/>
          </a:xfrm>
          <a:prstGeom prst="borderCallout1">
            <a:avLst>
              <a:gd name="adj1" fmla="val 190178"/>
              <a:gd name="adj2" fmla="val 917"/>
              <a:gd name="adj3" fmla="val 102110"/>
              <a:gd name="adj4" fmla="val 49546"/>
            </a:avLst>
          </a:prstGeom>
          <a:solidFill>
            <a:schemeClr val="bg1"/>
          </a:solidFill>
          <a:ln w="381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a:solidFill>
                  <a:srgbClr val="FF0000"/>
                </a:solidFill>
              </a:rPr>
              <a:t>感情語</a:t>
            </a:r>
            <a:endParaRPr kumimoji="1" lang="ja-JP" altLang="en-US" dirty="0">
              <a:solidFill>
                <a:srgbClr val="FF0000"/>
              </a:solidFill>
            </a:endParaRPr>
          </a:p>
        </p:txBody>
      </p:sp>
      <p:sp>
        <p:nvSpPr>
          <p:cNvPr id="6" name="テキスト ボックス 5">
            <a:extLst>
              <a:ext uri="{FF2B5EF4-FFF2-40B4-BE49-F238E27FC236}">
                <a16:creationId xmlns:a16="http://schemas.microsoft.com/office/drawing/2014/main" id="{F259563D-7470-899B-5019-5FF172BFF129}"/>
              </a:ext>
            </a:extLst>
          </p:cNvPr>
          <p:cNvSpPr txBox="1"/>
          <p:nvPr/>
        </p:nvSpPr>
        <p:spPr>
          <a:xfrm>
            <a:off x="1695624" y="1480056"/>
            <a:ext cx="1752196" cy="369332"/>
          </a:xfrm>
          <a:prstGeom prst="rect">
            <a:avLst/>
          </a:prstGeom>
          <a:noFill/>
        </p:spPr>
        <p:txBody>
          <a:bodyPr wrap="square" rtlCol="0">
            <a:spAutoFit/>
          </a:bodyPr>
          <a:lstStyle/>
          <a:p>
            <a:pPr algn="ctr"/>
            <a:r>
              <a:rPr kumimoji="1" lang="ja-JP" altLang="en-US"/>
              <a:t>従来システム</a:t>
            </a:r>
          </a:p>
        </p:txBody>
      </p:sp>
      <p:sp>
        <p:nvSpPr>
          <p:cNvPr id="10" name="テキスト ボックス 9">
            <a:extLst>
              <a:ext uri="{FF2B5EF4-FFF2-40B4-BE49-F238E27FC236}">
                <a16:creationId xmlns:a16="http://schemas.microsoft.com/office/drawing/2014/main" id="{249BD02C-7133-2BF8-EF69-36187EB5CAF1}"/>
              </a:ext>
            </a:extLst>
          </p:cNvPr>
          <p:cNvSpPr txBox="1"/>
          <p:nvPr/>
        </p:nvSpPr>
        <p:spPr>
          <a:xfrm>
            <a:off x="6634874" y="1480056"/>
            <a:ext cx="1752196" cy="369332"/>
          </a:xfrm>
          <a:prstGeom prst="rect">
            <a:avLst/>
          </a:prstGeom>
          <a:noFill/>
        </p:spPr>
        <p:txBody>
          <a:bodyPr wrap="square" rtlCol="0">
            <a:spAutoFit/>
          </a:bodyPr>
          <a:lstStyle/>
          <a:p>
            <a:pPr algn="ctr"/>
            <a:r>
              <a:rPr lang="ja-JP" altLang="en-US"/>
              <a:t>提案</a:t>
            </a:r>
            <a:r>
              <a:rPr kumimoji="1" lang="ja-JP" altLang="en-US"/>
              <a:t>システム</a:t>
            </a:r>
          </a:p>
        </p:txBody>
      </p:sp>
    </p:spTree>
    <p:extLst>
      <p:ext uri="{BB962C8B-B14F-4D97-AF65-F5344CB8AC3E}">
        <p14:creationId xmlns:p14="http://schemas.microsoft.com/office/powerpoint/2010/main" val="36099628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ABA68FA7-5B3B-33B1-4F56-4522B2A5FFC0}"/>
              </a:ext>
            </a:extLst>
          </p:cNvPr>
          <p:cNvSpPr>
            <a:spLocks noGrp="1"/>
          </p:cNvSpPr>
          <p:nvPr>
            <p:ph sz="quarter" idx="10"/>
          </p:nvPr>
        </p:nvSpPr>
        <p:spPr/>
        <p:txBody>
          <a:bodyPr/>
          <a:lstStyle/>
          <a:p>
            <a:r>
              <a:rPr lang="ja-JP" altLang="en-US" sz="2400"/>
              <a:t>応答は</a:t>
            </a:r>
            <a:r>
              <a:rPr lang="en-US" altLang="ja-JP" sz="2400" dirty="0"/>
              <a:t>2</a:t>
            </a:r>
            <a:r>
              <a:rPr lang="ja-JP" altLang="en-US" sz="2400"/>
              <a:t>文セット</a:t>
            </a:r>
            <a:endParaRPr lang="en-US" altLang="ja-JP" sz="2400" dirty="0"/>
          </a:p>
          <a:p>
            <a:pPr lvl="1"/>
            <a:r>
              <a:rPr lang="en-US" altLang="ja-JP" sz="2000" dirty="0"/>
              <a:t>1</a:t>
            </a:r>
            <a:r>
              <a:rPr lang="ja-JP" altLang="en-US" sz="2000"/>
              <a:t>文目</a:t>
            </a:r>
            <a:endParaRPr lang="en-US" altLang="ja-JP" sz="2000" dirty="0"/>
          </a:p>
          <a:p>
            <a:pPr marL="1243193" lvl="2" indent="-457200">
              <a:buFont typeface="+mj-lt"/>
              <a:buAutoNum type="arabicPeriod"/>
            </a:pPr>
            <a:r>
              <a:rPr lang="en-US" altLang="ja-JP" sz="1800" dirty="0"/>
              <a:t>(</a:t>
            </a:r>
            <a:r>
              <a:rPr lang="ja-JP" altLang="en-US" sz="1800"/>
              <a:t>話題</a:t>
            </a:r>
            <a:r>
              <a:rPr lang="en-US" altLang="ja-JP" sz="1800" dirty="0"/>
              <a:t>) + (</a:t>
            </a:r>
            <a:r>
              <a:rPr lang="ja-JP" altLang="en-US" sz="1800"/>
              <a:t>感情語</a:t>
            </a:r>
            <a:r>
              <a:rPr lang="en-US" altLang="ja-JP" sz="1800" dirty="0"/>
              <a:t>)</a:t>
            </a:r>
            <a:r>
              <a:rPr lang="ja-JP" altLang="en-US" sz="1800"/>
              <a:t>　の簡易要約応答</a:t>
            </a:r>
            <a:endParaRPr lang="en-US" altLang="ja-JP" sz="1800" dirty="0"/>
          </a:p>
          <a:p>
            <a:pPr marL="1243193" lvl="2" indent="-457200">
              <a:buFont typeface="+mj-lt"/>
              <a:buAutoNum type="arabicPeriod"/>
            </a:pPr>
            <a:r>
              <a:rPr lang="ja-JP" altLang="en-US" sz="1800"/>
              <a:t>話題</a:t>
            </a:r>
            <a:r>
              <a:rPr lang="en-US" altLang="ja-JP" sz="1800" dirty="0"/>
              <a:t>, </a:t>
            </a:r>
            <a:r>
              <a:rPr lang="ja-JP" altLang="en-US" sz="1800"/>
              <a:t>焦点語</a:t>
            </a:r>
            <a:r>
              <a:rPr lang="en-US" altLang="ja-JP" sz="1800" dirty="0"/>
              <a:t>, </a:t>
            </a:r>
            <a:r>
              <a:rPr lang="ja-JP" altLang="en-US" sz="1800"/>
              <a:t>感情語を用いた詳細要約応答</a:t>
            </a:r>
            <a:endParaRPr lang="en-US" altLang="ja-JP" sz="1800" dirty="0"/>
          </a:p>
          <a:p>
            <a:pPr marL="1243193" lvl="2" indent="-457200">
              <a:buFont typeface="+mj-lt"/>
              <a:buAutoNum type="arabicPeriod"/>
            </a:pPr>
            <a:endParaRPr lang="en-US" altLang="ja-JP" sz="2000" dirty="0"/>
          </a:p>
          <a:p>
            <a:pPr marL="345997" lvl="1" indent="0">
              <a:buNone/>
            </a:pPr>
            <a:endParaRPr lang="en-US" altLang="ja-JP" sz="2000" dirty="0"/>
          </a:p>
          <a:p>
            <a:endParaRPr kumimoji="1" lang="ja-JP" altLang="en-US"/>
          </a:p>
        </p:txBody>
      </p:sp>
      <p:sp>
        <p:nvSpPr>
          <p:cNvPr id="3" name="タイトル 2">
            <a:extLst>
              <a:ext uri="{FF2B5EF4-FFF2-40B4-BE49-F238E27FC236}">
                <a16:creationId xmlns:a16="http://schemas.microsoft.com/office/drawing/2014/main" id="{108A4DA2-9778-20F3-7C9E-808B74BFAAC4}"/>
              </a:ext>
            </a:extLst>
          </p:cNvPr>
          <p:cNvSpPr>
            <a:spLocks noGrp="1"/>
          </p:cNvSpPr>
          <p:nvPr>
            <p:ph type="title"/>
          </p:nvPr>
        </p:nvSpPr>
        <p:spPr/>
        <p:txBody>
          <a:bodyPr/>
          <a:lstStyle/>
          <a:p>
            <a:r>
              <a:rPr kumimoji="1" lang="ja-JP" altLang="en-US"/>
              <a:t> 提案法</a:t>
            </a:r>
            <a:r>
              <a:rPr kumimoji="1" lang="en-US" altLang="ja-JP" dirty="0"/>
              <a:t>-</a:t>
            </a:r>
            <a:r>
              <a:rPr kumimoji="1" lang="ja-JP" altLang="en-US"/>
              <a:t>応答内容</a:t>
            </a:r>
          </a:p>
        </p:txBody>
      </p:sp>
      <p:sp>
        <p:nvSpPr>
          <p:cNvPr id="4" name="スライド番号プレースホルダー 3">
            <a:extLst>
              <a:ext uri="{FF2B5EF4-FFF2-40B4-BE49-F238E27FC236}">
                <a16:creationId xmlns:a16="http://schemas.microsoft.com/office/drawing/2014/main" id="{14DD693C-5BBB-5115-7488-F1EE15950D92}"/>
              </a:ext>
            </a:extLst>
          </p:cNvPr>
          <p:cNvSpPr>
            <a:spLocks noGrp="1"/>
          </p:cNvSpPr>
          <p:nvPr>
            <p:ph type="sldNum" sz="quarter" idx="4"/>
          </p:nvPr>
        </p:nvSpPr>
        <p:spPr/>
        <p:txBody>
          <a:bodyPr/>
          <a:lstStyle/>
          <a:p>
            <a:fld id="{ACE43E3F-3E7B-456F-BA38-FE6070B37C56}" type="slidenum">
              <a:rPr lang="ja-JP" altLang="en-US" smtClean="0"/>
              <a:pPr/>
              <a:t>4</a:t>
            </a:fld>
            <a:endParaRPr lang="ja-JP" altLang="en-US" dirty="0"/>
          </a:p>
        </p:txBody>
      </p:sp>
      <p:sp>
        <p:nvSpPr>
          <p:cNvPr id="6" name="フレーム 5">
            <a:extLst>
              <a:ext uri="{FF2B5EF4-FFF2-40B4-BE49-F238E27FC236}">
                <a16:creationId xmlns:a16="http://schemas.microsoft.com/office/drawing/2014/main" id="{FE57F609-1249-7EC4-E303-43BDDD5D6FF5}"/>
              </a:ext>
            </a:extLst>
          </p:cNvPr>
          <p:cNvSpPr/>
          <p:nvPr/>
        </p:nvSpPr>
        <p:spPr>
          <a:xfrm>
            <a:off x="1976951" y="3964406"/>
            <a:ext cx="8053424" cy="1073093"/>
          </a:xfrm>
          <a:prstGeom prst="frame">
            <a:avLst>
              <a:gd name="adj1" fmla="val 2727"/>
            </a:avLst>
          </a:prstGeom>
          <a:solidFill>
            <a:schemeClr val="tx1">
              <a:lumMod val="85000"/>
              <a:lumOff val="15000"/>
            </a:schemeClr>
          </a:solid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bg1"/>
              </a:solidFill>
            </a:endParaRPr>
          </a:p>
        </p:txBody>
      </p:sp>
      <p:sp>
        <p:nvSpPr>
          <p:cNvPr id="7" name="テキスト ボックス 6">
            <a:extLst>
              <a:ext uri="{FF2B5EF4-FFF2-40B4-BE49-F238E27FC236}">
                <a16:creationId xmlns:a16="http://schemas.microsoft.com/office/drawing/2014/main" id="{06A94F4E-2E55-DEE6-BEEF-53BDCDD123BC}"/>
              </a:ext>
            </a:extLst>
          </p:cNvPr>
          <p:cNvSpPr txBox="1"/>
          <p:nvPr/>
        </p:nvSpPr>
        <p:spPr>
          <a:xfrm>
            <a:off x="2107176" y="4081862"/>
            <a:ext cx="6514638" cy="400110"/>
          </a:xfrm>
          <a:prstGeom prst="rect">
            <a:avLst/>
          </a:prstGeom>
          <a:noFill/>
        </p:spPr>
        <p:txBody>
          <a:bodyPr wrap="square" rtlCol="0">
            <a:spAutoFit/>
          </a:bodyPr>
          <a:lstStyle/>
          <a:p>
            <a:r>
              <a:rPr lang="ja-JP" altLang="en-US" sz="2000">
                <a:solidFill>
                  <a:srgbClr val="FF0000"/>
                </a:solidFill>
              </a:rPr>
              <a:t>簡易要約</a:t>
            </a:r>
            <a:r>
              <a:rPr kumimoji="1" lang="ja-JP" altLang="en-US" sz="2000">
                <a:solidFill>
                  <a:srgbClr val="FF0000"/>
                </a:solidFill>
              </a:rPr>
              <a:t>応答</a:t>
            </a:r>
            <a:r>
              <a:rPr kumimoji="1" lang="ja-JP" altLang="en-US" sz="2000"/>
              <a:t>：</a:t>
            </a:r>
            <a:r>
              <a:rPr kumimoji="1" lang="ja-JP" altLang="en-US" sz="2000">
                <a:solidFill>
                  <a:srgbClr val="0000FF"/>
                </a:solidFill>
              </a:rPr>
              <a:t>お弁当</a:t>
            </a:r>
            <a:r>
              <a:rPr lang="ja-JP" altLang="en-US" sz="2000"/>
              <a:t>が</a:t>
            </a:r>
            <a:r>
              <a:rPr kumimoji="1" lang="ja-JP" altLang="en-US" sz="2000">
                <a:solidFill>
                  <a:srgbClr val="0000FF"/>
                </a:solidFill>
              </a:rPr>
              <a:t>美味しかった</a:t>
            </a:r>
            <a:r>
              <a:rPr kumimoji="1" lang="ja-JP" altLang="en-US" sz="2000"/>
              <a:t>んですね</a:t>
            </a:r>
          </a:p>
        </p:txBody>
      </p:sp>
      <p:sp>
        <p:nvSpPr>
          <p:cNvPr id="8" name="テキスト ボックス 7">
            <a:extLst>
              <a:ext uri="{FF2B5EF4-FFF2-40B4-BE49-F238E27FC236}">
                <a16:creationId xmlns:a16="http://schemas.microsoft.com/office/drawing/2014/main" id="{213A5324-3B30-CFFB-B4E8-175C4D360DE7}"/>
              </a:ext>
            </a:extLst>
          </p:cNvPr>
          <p:cNvSpPr txBox="1"/>
          <p:nvPr/>
        </p:nvSpPr>
        <p:spPr>
          <a:xfrm>
            <a:off x="2106576" y="4488822"/>
            <a:ext cx="8053424" cy="400110"/>
          </a:xfrm>
          <a:prstGeom prst="rect">
            <a:avLst/>
          </a:prstGeom>
          <a:noFill/>
        </p:spPr>
        <p:txBody>
          <a:bodyPr wrap="square" rtlCol="0">
            <a:spAutoFit/>
          </a:bodyPr>
          <a:lstStyle/>
          <a:p>
            <a:r>
              <a:rPr lang="ja-JP" altLang="en-US" sz="2000">
                <a:solidFill>
                  <a:srgbClr val="FF0000"/>
                </a:solidFill>
              </a:rPr>
              <a:t>詳細要約</a:t>
            </a:r>
            <a:r>
              <a:rPr kumimoji="1" lang="ja-JP" altLang="en-US" sz="2000">
                <a:solidFill>
                  <a:srgbClr val="FF0000"/>
                </a:solidFill>
              </a:rPr>
              <a:t>応答</a:t>
            </a:r>
            <a:r>
              <a:rPr kumimoji="1" lang="ja-JP" altLang="en-US" sz="2000"/>
              <a:t>：</a:t>
            </a:r>
            <a:r>
              <a:rPr lang="ja-JP" altLang="en-US" sz="2000">
                <a:solidFill>
                  <a:srgbClr val="0000FF"/>
                </a:solidFill>
              </a:rPr>
              <a:t>お弁当</a:t>
            </a:r>
            <a:r>
              <a:rPr lang="ja-JP" altLang="en-US" sz="2000"/>
              <a:t>の</a:t>
            </a:r>
            <a:r>
              <a:rPr lang="ja-JP" altLang="en-US" sz="2000">
                <a:solidFill>
                  <a:srgbClr val="0000FF"/>
                </a:solidFill>
              </a:rPr>
              <a:t>卵焼きがふわふわ</a:t>
            </a:r>
            <a:r>
              <a:rPr lang="ja-JP" altLang="en-US" sz="2000"/>
              <a:t>で</a:t>
            </a:r>
            <a:r>
              <a:rPr lang="ja-JP" altLang="en-US" sz="2000">
                <a:solidFill>
                  <a:srgbClr val="0000FF"/>
                </a:solidFill>
              </a:rPr>
              <a:t>美味しかった</a:t>
            </a:r>
            <a:r>
              <a:rPr lang="ja-JP" altLang="en-US" sz="2000"/>
              <a:t>んですね</a:t>
            </a:r>
            <a:endParaRPr lang="en-US" altLang="ja-JP" sz="2000" dirty="0"/>
          </a:p>
        </p:txBody>
      </p:sp>
      <p:sp>
        <p:nvSpPr>
          <p:cNvPr id="9" name="線吹き出し 1 (枠付き) 8">
            <a:extLst>
              <a:ext uri="{FF2B5EF4-FFF2-40B4-BE49-F238E27FC236}">
                <a16:creationId xmlns:a16="http://schemas.microsoft.com/office/drawing/2014/main" id="{8466C95E-CA76-48C5-0DDA-D144CFB89579}"/>
              </a:ext>
            </a:extLst>
          </p:cNvPr>
          <p:cNvSpPr/>
          <p:nvPr/>
        </p:nvSpPr>
        <p:spPr>
          <a:xfrm>
            <a:off x="4296559" y="3391518"/>
            <a:ext cx="792088" cy="448066"/>
          </a:xfrm>
          <a:prstGeom prst="borderCallout1">
            <a:avLst>
              <a:gd name="adj1" fmla="val 98261"/>
              <a:gd name="adj2" fmla="val 20153"/>
              <a:gd name="adj3" fmla="val 157556"/>
              <a:gd name="adj4" fmla="val -2351"/>
            </a:avLst>
          </a:prstGeom>
          <a:solidFill>
            <a:schemeClr val="bg1"/>
          </a:solidFill>
          <a:ln w="381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a:solidFill>
                  <a:srgbClr val="FF0000"/>
                </a:solidFill>
              </a:rPr>
              <a:t>話題</a:t>
            </a:r>
            <a:endParaRPr kumimoji="1" lang="ja-JP" altLang="en-US" dirty="0">
              <a:solidFill>
                <a:srgbClr val="FF0000"/>
              </a:solidFill>
            </a:endParaRPr>
          </a:p>
        </p:txBody>
      </p:sp>
      <p:sp>
        <p:nvSpPr>
          <p:cNvPr id="10" name="線吹き出し 1 (枠付き) 9">
            <a:extLst>
              <a:ext uri="{FF2B5EF4-FFF2-40B4-BE49-F238E27FC236}">
                <a16:creationId xmlns:a16="http://schemas.microsoft.com/office/drawing/2014/main" id="{89DBF784-91FB-C609-D105-AE8DC69498C9}"/>
              </a:ext>
            </a:extLst>
          </p:cNvPr>
          <p:cNvSpPr/>
          <p:nvPr/>
        </p:nvSpPr>
        <p:spPr>
          <a:xfrm>
            <a:off x="5371041" y="3406338"/>
            <a:ext cx="993818" cy="448066"/>
          </a:xfrm>
          <a:prstGeom prst="borderCallout1">
            <a:avLst>
              <a:gd name="adj1" fmla="val 98261"/>
              <a:gd name="adj2" fmla="val 20153"/>
              <a:gd name="adj3" fmla="val 157556"/>
              <a:gd name="adj4" fmla="val -2351"/>
            </a:avLst>
          </a:prstGeom>
          <a:solidFill>
            <a:schemeClr val="bg1"/>
          </a:solidFill>
          <a:ln w="381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a:solidFill>
                  <a:srgbClr val="FF0000"/>
                </a:solidFill>
              </a:rPr>
              <a:t>感情語</a:t>
            </a:r>
            <a:endParaRPr kumimoji="1" lang="ja-JP" altLang="en-US" dirty="0">
              <a:solidFill>
                <a:srgbClr val="FF0000"/>
              </a:solidFill>
            </a:endParaRPr>
          </a:p>
        </p:txBody>
      </p:sp>
      <p:sp>
        <p:nvSpPr>
          <p:cNvPr id="11" name="線吹き出し 1 (枠付き) 10">
            <a:extLst>
              <a:ext uri="{FF2B5EF4-FFF2-40B4-BE49-F238E27FC236}">
                <a16:creationId xmlns:a16="http://schemas.microsoft.com/office/drawing/2014/main" id="{259D3C6F-4B74-CB44-26DE-F3A0CAF39CD1}"/>
              </a:ext>
            </a:extLst>
          </p:cNvPr>
          <p:cNvSpPr/>
          <p:nvPr/>
        </p:nvSpPr>
        <p:spPr>
          <a:xfrm>
            <a:off x="3529410" y="5149163"/>
            <a:ext cx="792088" cy="448066"/>
          </a:xfrm>
          <a:prstGeom prst="borderCallout1">
            <a:avLst>
              <a:gd name="adj1" fmla="val -74347"/>
              <a:gd name="adj2" fmla="val 72076"/>
              <a:gd name="adj3" fmla="val 1185"/>
              <a:gd name="adj4" fmla="val 50123"/>
            </a:avLst>
          </a:prstGeom>
          <a:solidFill>
            <a:schemeClr val="bg1"/>
          </a:solidFill>
          <a:ln w="381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a:solidFill>
                  <a:srgbClr val="FF0000"/>
                </a:solidFill>
              </a:rPr>
              <a:t>話題</a:t>
            </a:r>
            <a:endParaRPr kumimoji="1" lang="ja-JP" altLang="en-US" dirty="0">
              <a:solidFill>
                <a:srgbClr val="FF0000"/>
              </a:solidFill>
            </a:endParaRPr>
          </a:p>
        </p:txBody>
      </p:sp>
      <p:sp>
        <p:nvSpPr>
          <p:cNvPr id="12" name="線吹き出し 1 (枠付き) 11">
            <a:extLst>
              <a:ext uri="{FF2B5EF4-FFF2-40B4-BE49-F238E27FC236}">
                <a16:creationId xmlns:a16="http://schemas.microsoft.com/office/drawing/2014/main" id="{1958CCFE-D7EA-4898-18C7-6850D2EE8AF9}"/>
              </a:ext>
            </a:extLst>
          </p:cNvPr>
          <p:cNvSpPr/>
          <p:nvPr/>
        </p:nvSpPr>
        <p:spPr>
          <a:xfrm>
            <a:off x="7810447" y="5162321"/>
            <a:ext cx="993818" cy="448066"/>
          </a:xfrm>
          <a:prstGeom prst="borderCallout1">
            <a:avLst>
              <a:gd name="adj1" fmla="val -2453"/>
              <a:gd name="adj2" fmla="val 30907"/>
              <a:gd name="adj3" fmla="val -65477"/>
              <a:gd name="adj4" fmla="val -1549"/>
            </a:avLst>
          </a:prstGeom>
          <a:solidFill>
            <a:schemeClr val="bg1"/>
          </a:solidFill>
          <a:ln w="381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a:solidFill>
                  <a:srgbClr val="FF0000"/>
                </a:solidFill>
              </a:rPr>
              <a:t>感情語</a:t>
            </a:r>
            <a:endParaRPr kumimoji="1" lang="ja-JP" altLang="en-US" dirty="0">
              <a:solidFill>
                <a:srgbClr val="FF0000"/>
              </a:solidFill>
            </a:endParaRPr>
          </a:p>
        </p:txBody>
      </p:sp>
      <p:sp>
        <p:nvSpPr>
          <p:cNvPr id="13" name="線吹き出し 1 (枠付き) 12">
            <a:extLst>
              <a:ext uri="{FF2B5EF4-FFF2-40B4-BE49-F238E27FC236}">
                <a16:creationId xmlns:a16="http://schemas.microsoft.com/office/drawing/2014/main" id="{65B0A157-B0BE-B0F0-8DD6-6B7C8F467DF8}"/>
              </a:ext>
            </a:extLst>
          </p:cNvPr>
          <p:cNvSpPr/>
          <p:nvPr/>
        </p:nvSpPr>
        <p:spPr>
          <a:xfrm>
            <a:off x="5276906" y="5162321"/>
            <a:ext cx="1182089" cy="448066"/>
          </a:xfrm>
          <a:prstGeom prst="borderCallout1">
            <a:avLst>
              <a:gd name="adj1" fmla="val 198"/>
              <a:gd name="adj2" fmla="val 44263"/>
              <a:gd name="adj3" fmla="val -65410"/>
              <a:gd name="adj4" fmla="val 16401"/>
            </a:avLst>
          </a:prstGeom>
          <a:solidFill>
            <a:schemeClr val="bg1"/>
          </a:solidFill>
          <a:ln w="381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a:solidFill>
                  <a:srgbClr val="FF0000"/>
                </a:solidFill>
              </a:rPr>
              <a:t>焦点語</a:t>
            </a:r>
            <a:endParaRPr kumimoji="1" lang="ja-JP" altLang="en-US" dirty="0">
              <a:solidFill>
                <a:srgbClr val="FF0000"/>
              </a:solidFill>
            </a:endParaRPr>
          </a:p>
        </p:txBody>
      </p:sp>
      <p:sp>
        <p:nvSpPr>
          <p:cNvPr id="5" name="フレーム 4">
            <a:extLst>
              <a:ext uri="{FF2B5EF4-FFF2-40B4-BE49-F238E27FC236}">
                <a16:creationId xmlns:a16="http://schemas.microsoft.com/office/drawing/2014/main" id="{0CDE854E-2C2A-BE28-2CAD-27F85C3F0DE6}"/>
              </a:ext>
            </a:extLst>
          </p:cNvPr>
          <p:cNvSpPr/>
          <p:nvPr/>
        </p:nvSpPr>
        <p:spPr>
          <a:xfrm>
            <a:off x="1976951" y="2758266"/>
            <a:ext cx="7920880" cy="448066"/>
          </a:xfrm>
          <a:prstGeom prst="frame">
            <a:avLst>
              <a:gd name="adj1" fmla="val 3179"/>
            </a:avLst>
          </a:prstGeom>
          <a:solidFill>
            <a:schemeClr val="tx1">
              <a:lumMod val="85000"/>
              <a:lumOff val="15000"/>
            </a:schemeClr>
          </a:solid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bg1"/>
              </a:solidFill>
            </a:endParaRPr>
          </a:p>
        </p:txBody>
      </p:sp>
      <p:sp>
        <p:nvSpPr>
          <p:cNvPr id="14" name="テキスト ボックス 13">
            <a:extLst>
              <a:ext uri="{FF2B5EF4-FFF2-40B4-BE49-F238E27FC236}">
                <a16:creationId xmlns:a16="http://schemas.microsoft.com/office/drawing/2014/main" id="{EB25D7AB-AA9D-485D-5848-7B66AD1AC004}"/>
              </a:ext>
            </a:extLst>
          </p:cNvPr>
          <p:cNvSpPr txBox="1"/>
          <p:nvPr/>
        </p:nvSpPr>
        <p:spPr>
          <a:xfrm>
            <a:off x="2106575" y="2772734"/>
            <a:ext cx="6063063" cy="400110"/>
          </a:xfrm>
          <a:prstGeom prst="rect">
            <a:avLst/>
          </a:prstGeom>
          <a:noFill/>
        </p:spPr>
        <p:txBody>
          <a:bodyPr wrap="square" rtlCol="0">
            <a:spAutoFit/>
          </a:bodyPr>
          <a:lstStyle/>
          <a:p>
            <a:r>
              <a:rPr kumimoji="1" lang="ja-JP" altLang="en-US" sz="2000"/>
              <a:t>入力：とても美味しかったです</a:t>
            </a:r>
          </a:p>
        </p:txBody>
      </p:sp>
    </p:spTree>
    <p:extLst>
      <p:ext uri="{BB962C8B-B14F-4D97-AF65-F5344CB8AC3E}">
        <p14:creationId xmlns:p14="http://schemas.microsoft.com/office/powerpoint/2010/main" val="29287622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B3AED1C3-F914-5B87-9B36-1AB3197E2553}"/>
              </a:ext>
            </a:extLst>
          </p:cNvPr>
          <p:cNvSpPr>
            <a:spLocks noGrp="1"/>
          </p:cNvSpPr>
          <p:nvPr>
            <p:ph sz="quarter" idx="10"/>
          </p:nvPr>
        </p:nvSpPr>
        <p:spPr/>
        <p:txBody>
          <a:bodyPr/>
          <a:lstStyle/>
          <a:p>
            <a:r>
              <a:rPr lang="ja-JP" altLang="en-US" sz="2400"/>
              <a:t>応答は</a:t>
            </a:r>
            <a:r>
              <a:rPr lang="en-US" altLang="ja-JP" sz="2400" dirty="0"/>
              <a:t>2</a:t>
            </a:r>
            <a:r>
              <a:rPr lang="ja-JP" altLang="en-US" sz="2400"/>
              <a:t>文セット</a:t>
            </a:r>
            <a:endParaRPr lang="en-US" altLang="ja-JP" sz="2400" dirty="0"/>
          </a:p>
          <a:p>
            <a:pPr lvl="1">
              <a:buClr>
                <a:schemeClr val="tx1"/>
              </a:buClr>
            </a:pPr>
            <a:r>
              <a:rPr lang="en-US" altLang="ja-JP" sz="2000" dirty="0"/>
              <a:t>2</a:t>
            </a:r>
            <a:r>
              <a:rPr lang="ja-JP" altLang="en-US" sz="2000"/>
              <a:t>文目</a:t>
            </a:r>
            <a:r>
              <a:rPr lang="en-US" altLang="ja-JP" sz="2000" dirty="0"/>
              <a:t>        </a:t>
            </a:r>
          </a:p>
          <a:p>
            <a:pPr marL="1128893" lvl="2" indent="-342900">
              <a:buClr>
                <a:schemeClr val="tx1"/>
              </a:buClr>
              <a:buFont typeface="+mj-lt"/>
              <a:buAutoNum type="arabicPeriod"/>
            </a:pPr>
            <a:r>
              <a:rPr lang="ja-JP" altLang="en-US" sz="1800"/>
              <a:t>自己開示</a:t>
            </a:r>
            <a:endParaRPr lang="en-US" altLang="ja-JP" sz="1800" dirty="0"/>
          </a:p>
          <a:p>
            <a:pPr marL="1128893" lvl="2" indent="-342900">
              <a:buClr>
                <a:schemeClr val="tx1"/>
              </a:buClr>
              <a:buFont typeface="+mj-lt"/>
              <a:buAutoNum type="arabicPeriod"/>
            </a:pPr>
            <a:r>
              <a:rPr lang="ja-JP" altLang="en-US" sz="1800"/>
              <a:t>質問</a:t>
            </a:r>
            <a:endParaRPr lang="en-US" altLang="ja-JP" sz="1800" dirty="0"/>
          </a:p>
          <a:p>
            <a:pPr marL="785993" lvl="2" indent="0">
              <a:buClr>
                <a:schemeClr val="tx1"/>
              </a:buClr>
              <a:buNone/>
            </a:pPr>
            <a:r>
              <a:rPr lang="en-US" altLang="ja-JP" sz="1800" dirty="0"/>
              <a:t>	</a:t>
            </a:r>
            <a:endParaRPr kumimoji="1" lang="ja-JP" altLang="en-US"/>
          </a:p>
        </p:txBody>
      </p:sp>
      <p:sp>
        <p:nvSpPr>
          <p:cNvPr id="3" name="タイトル 2">
            <a:extLst>
              <a:ext uri="{FF2B5EF4-FFF2-40B4-BE49-F238E27FC236}">
                <a16:creationId xmlns:a16="http://schemas.microsoft.com/office/drawing/2014/main" id="{820ACEE4-8C61-C65B-F3EC-E6CE3A87C83A}"/>
              </a:ext>
            </a:extLst>
          </p:cNvPr>
          <p:cNvSpPr>
            <a:spLocks noGrp="1"/>
          </p:cNvSpPr>
          <p:nvPr>
            <p:ph type="title"/>
          </p:nvPr>
        </p:nvSpPr>
        <p:spPr/>
        <p:txBody>
          <a:bodyPr/>
          <a:lstStyle/>
          <a:p>
            <a:r>
              <a:rPr kumimoji="1" lang="ja-JP" altLang="en-US"/>
              <a:t> 提案法</a:t>
            </a:r>
            <a:r>
              <a:rPr kumimoji="1" lang="en-US" altLang="ja-JP" dirty="0"/>
              <a:t>-</a:t>
            </a:r>
            <a:r>
              <a:rPr kumimoji="1" lang="ja-JP" altLang="en-US"/>
              <a:t>応答内容</a:t>
            </a:r>
          </a:p>
        </p:txBody>
      </p:sp>
      <p:sp>
        <p:nvSpPr>
          <p:cNvPr id="4" name="スライド番号プレースホルダー 3">
            <a:extLst>
              <a:ext uri="{FF2B5EF4-FFF2-40B4-BE49-F238E27FC236}">
                <a16:creationId xmlns:a16="http://schemas.microsoft.com/office/drawing/2014/main" id="{36844503-F1E8-FE66-D3AF-9706D702C596}"/>
              </a:ext>
            </a:extLst>
          </p:cNvPr>
          <p:cNvSpPr>
            <a:spLocks noGrp="1"/>
          </p:cNvSpPr>
          <p:nvPr>
            <p:ph type="sldNum" sz="quarter" idx="4"/>
          </p:nvPr>
        </p:nvSpPr>
        <p:spPr/>
        <p:txBody>
          <a:bodyPr/>
          <a:lstStyle/>
          <a:p>
            <a:fld id="{ACE43E3F-3E7B-456F-BA38-FE6070B37C56}" type="slidenum">
              <a:rPr lang="ja-JP" altLang="en-US" smtClean="0"/>
              <a:pPr/>
              <a:t>5</a:t>
            </a:fld>
            <a:endParaRPr lang="ja-JP" altLang="en-US" dirty="0"/>
          </a:p>
        </p:txBody>
      </p:sp>
      <p:sp>
        <p:nvSpPr>
          <p:cNvPr id="5" name="フレーム 4">
            <a:extLst>
              <a:ext uri="{FF2B5EF4-FFF2-40B4-BE49-F238E27FC236}">
                <a16:creationId xmlns:a16="http://schemas.microsoft.com/office/drawing/2014/main" id="{17C74D40-72CA-ADCE-EAFD-78C133B1B77B}"/>
              </a:ext>
            </a:extLst>
          </p:cNvPr>
          <p:cNvSpPr/>
          <p:nvPr/>
        </p:nvSpPr>
        <p:spPr>
          <a:xfrm>
            <a:off x="1659613" y="4261712"/>
            <a:ext cx="7920880" cy="1152016"/>
          </a:xfrm>
          <a:prstGeom prst="frame">
            <a:avLst>
              <a:gd name="adj1" fmla="val 2727"/>
            </a:avLst>
          </a:prstGeom>
          <a:solidFill>
            <a:schemeClr val="tx1">
              <a:lumMod val="85000"/>
              <a:lumOff val="15000"/>
            </a:schemeClr>
          </a:solid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bg1"/>
              </a:solidFill>
            </a:endParaRPr>
          </a:p>
        </p:txBody>
      </p:sp>
      <p:sp>
        <p:nvSpPr>
          <p:cNvPr id="6" name="テキスト ボックス 5">
            <a:extLst>
              <a:ext uri="{FF2B5EF4-FFF2-40B4-BE49-F238E27FC236}">
                <a16:creationId xmlns:a16="http://schemas.microsoft.com/office/drawing/2014/main" id="{FF3CDD7D-6840-B678-CD11-331BB2F724E4}"/>
              </a:ext>
            </a:extLst>
          </p:cNvPr>
          <p:cNvSpPr txBox="1"/>
          <p:nvPr/>
        </p:nvSpPr>
        <p:spPr>
          <a:xfrm>
            <a:off x="1789237" y="4395808"/>
            <a:ext cx="6514638" cy="400110"/>
          </a:xfrm>
          <a:prstGeom prst="rect">
            <a:avLst/>
          </a:prstGeom>
          <a:noFill/>
        </p:spPr>
        <p:txBody>
          <a:bodyPr wrap="square" rtlCol="0">
            <a:spAutoFit/>
          </a:bodyPr>
          <a:lstStyle/>
          <a:p>
            <a:r>
              <a:rPr lang="ja-JP" altLang="en-US" sz="2000"/>
              <a:t>自己開示</a:t>
            </a:r>
            <a:r>
              <a:rPr kumimoji="1" lang="ja-JP" altLang="en-US" sz="2000"/>
              <a:t>：</a:t>
            </a:r>
            <a:r>
              <a:rPr lang="ja-JP" altLang="en-US" sz="2000"/>
              <a:t>私もお弁当が好きです</a:t>
            </a:r>
            <a:endParaRPr kumimoji="1" lang="ja-JP" altLang="en-US" sz="2000"/>
          </a:p>
        </p:txBody>
      </p:sp>
      <p:sp>
        <p:nvSpPr>
          <p:cNvPr id="7" name="テキスト ボックス 6">
            <a:extLst>
              <a:ext uri="{FF2B5EF4-FFF2-40B4-BE49-F238E27FC236}">
                <a16:creationId xmlns:a16="http://schemas.microsoft.com/office/drawing/2014/main" id="{ABFE71E4-6D35-FBAE-13B3-03E7DCB69ABD}"/>
              </a:ext>
            </a:extLst>
          </p:cNvPr>
          <p:cNvSpPr txBox="1"/>
          <p:nvPr/>
        </p:nvSpPr>
        <p:spPr>
          <a:xfrm>
            <a:off x="1789238" y="4806712"/>
            <a:ext cx="7522750" cy="400110"/>
          </a:xfrm>
          <a:prstGeom prst="rect">
            <a:avLst/>
          </a:prstGeom>
          <a:noFill/>
        </p:spPr>
        <p:txBody>
          <a:bodyPr wrap="square" rtlCol="0">
            <a:spAutoFit/>
          </a:bodyPr>
          <a:lstStyle/>
          <a:p>
            <a:r>
              <a:rPr kumimoji="1" lang="ja-JP" altLang="en-US" sz="2000"/>
              <a:t>質問：</a:t>
            </a:r>
            <a:r>
              <a:rPr lang="ja-JP" altLang="en-US" sz="2000"/>
              <a:t>どんなお弁当が好きですか？</a:t>
            </a:r>
            <a:endParaRPr lang="en-US" altLang="ja-JP" sz="2000" dirty="0"/>
          </a:p>
        </p:txBody>
      </p:sp>
      <p:sp>
        <p:nvSpPr>
          <p:cNvPr id="8" name="フレーム 7">
            <a:extLst>
              <a:ext uri="{FF2B5EF4-FFF2-40B4-BE49-F238E27FC236}">
                <a16:creationId xmlns:a16="http://schemas.microsoft.com/office/drawing/2014/main" id="{1C643E94-B194-17F2-95A8-688D763E398E}"/>
              </a:ext>
            </a:extLst>
          </p:cNvPr>
          <p:cNvSpPr/>
          <p:nvPr/>
        </p:nvSpPr>
        <p:spPr>
          <a:xfrm>
            <a:off x="1659613" y="3473394"/>
            <a:ext cx="7920880" cy="448066"/>
          </a:xfrm>
          <a:prstGeom prst="frame">
            <a:avLst>
              <a:gd name="adj1" fmla="val 3179"/>
            </a:avLst>
          </a:prstGeom>
          <a:solidFill>
            <a:schemeClr val="tx1">
              <a:lumMod val="85000"/>
              <a:lumOff val="15000"/>
            </a:schemeClr>
          </a:solid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bg1"/>
              </a:solidFill>
            </a:endParaRPr>
          </a:p>
        </p:txBody>
      </p:sp>
      <p:sp>
        <p:nvSpPr>
          <p:cNvPr id="9" name="テキスト ボックス 8">
            <a:extLst>
              <a:ext uri="{FF2B5EF4-FFF2-40B4-BE49-F238E27FC236}">
                <a16:creationId xmlns:a16="http://schemas.microsoft.com/office/drawing/2014/main" id="{ADE004AD-61C5-55F4-572C-C539C8346726}"/>
              </a:ext>
            </a:extLst>
          </p:cNvPr>
          <p:cNvSpPr txBox="1"/>
          <p:nvPr/>
        </p:nvSpPr>
        <p:spPr>
          <a:xfrm>
            <a:off x="1789237" y="3487862"/>
            <a:ext cx="6063063" cy="400110"/>
          </a:xfrm>
          <a:prstGeom prst="rect">
            <a:avLst/>
          </a:prstGeom>
          <a:noFill/>
        </p:spPr>
        <p:txBody>
          <a:bodyPr wrap="square" rtlCol="0">
            <a:spAutoFit/>
          </a:bodyPr>
          <a:lstStyle/>
          <a:p>
            <a:r>
              <a:rPr lang="en-US" altLang="ja-JP" sz="2000" dirty="0"/>
              <a:t>1</a:t>
            </a:r>
            <a:r>
              <a:rPr lang="ja-JP" altLang="en-US" sz="2000"/>
              <a:t>文目</a:t>
            </a:r>
            <a:r>
              <a:rPr kumimoji="1" lang="ja-JP" altLang="en-US" sz="2000"/>
              <a:t>：お弁当が美味しかったんですね</a:t>
            </a:r>
          </a:p>
        </p:txBody>
      </p:sp>
      <p:sp>
        <p:nvSpPr>
          <p:cNvPr id="10" name="フレーム 9">
            <a:extLst>
              <a:ext uri="{FF2B5EF4-FFF2-40B4-BE49-F238E27FC236}">
                <a16:creationId xmlns:a16="http://schemas.microsoft.com/office/drawing/2014/main" id="{B3869691-75E0-26DE-2369-39442A09B281}"/>
              </a:ext>
            </a:extLst>
          </p:cNvPr>
          <p:cNvSpPr/>
          <p:nvPr/>
        </p:nvSpPr>
        <p:spPr>
          <a:xfrm>
            <a:off x="1659613" y="2850933"/>
            <a:ext cx="7920880" cy="448066"/>
          </a:xfrm>
          <a:prstGeom prst="frame">
            <a:avLst>
              <a:gd name="adj1" fmla="val 3179"/>
            </a:avLst>
          </a:prstGeom>
          <a:solidFill>
            <a:schemeClr val="tx1">
              <a:lumMod val="85000"/>
              <a:lumOff val="15000"/>
            </a:schemeClr>
          </a:solid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bg1"/>
              </a:solidFill>
            </a:endParaRPr>
          </a:p>
        </p:txBody>
      </p:sp>
      <p:sp>
        <p:nvSpPr>
          <p:cNvPr id="11" name="テキスト ボックス 10">
            <a:extLst>
              <a:ext uri="{FF2B5EF4-FFF2-40B4-BE49-F238E27FC236}">
                <a16:creationId xmlns:a16="http://schemas.microsoft.com/office/drawing/2014/main" id="{B399CC06-E0DE-34C0-A226-B07933849B01}"/>
              </a:ext>
            </a:extLst>
          </p:cNvPr>
          <p:cNvSpPr txBox="1"/>
          <p:nvPr/>
        </p:nvSpPr>
        <p:spPr>
          <a:xfrm>
            <a:off x="1789237" y="2865401"/>
            <a:ext cx="6063063" cy="400110"/>
          </a:xfrm>
          <a:prstGeom prst="rect">
            <a:avLst/>
          </a:prstGeom>
          <a:noFill/>
        </p:spPr>
        <p:txBody>
          <a:bodyPr wrap="square" rtlCol="0">
            <a:spAutoFit/>
          </a:bodyPr>
          <a:lstStyle/>
          <a:p>
            <a:r>
              <a:rPr kumimoji="1" lang="ja-JP" altLang="en-US" sz="2000"/>
              <a:t>入力：とても美味しかったです</a:t>
            </a:r>
          </a:p>
        </p:txBody>
      </p:sp>
      <p:sp>
        <p:nvSpPr>
          <p:cNvPr id="13" name="右中かっこ 12">
            <a:extLst>
              <a:ext uri="{FF2B5EF4-FFF2-40B4-BE49-F238E27FC236}">
                <a16:creationId xmlns:a16="http://schemas.microsoft.com/office/drawing/2014/main" id="{E0F49C6F-C822-2B9E-267E-CE9864B7DF63}"/>
              </a:ext>
            </a:extLst>
          </p:cNvPr>
          <p:cNvSpPr/>
          <p:nvPr/>
        </p:nvSpPr>
        <p:spPr>
          <a:xfrm>
            <a:off x="2631728" y="1849388"/>
            <a:ext cx="360040" cy="576064"/>
          </a:xfrm>
          <a:prstGeom prst="rightBrace">
            <a:avLst/>
          </a:prstGeom>
          <a:solidFill>
            <a:schemeClr val="bg1"/>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168C43AF-D3C4-1976-608B-8CBAA916E277}"/>
              </a:ext>
            </a:extLst>
          </p:cNvPr>
          <p:cNvSpPr txBox="1"/>
          <p:nvPr/>
        </p:nvSpPr>
        <p:spPr>
          <a:xfrm>
            <a:off x="3132431" y="1952754"/>
            <a:ext cx="3312368" cy="369332"/>
          </a:xfrm>
          <a:prstGeom prst="rect">
            <a:avLst/>
          </a:prstGeom>
          <a:noFill/>
        </p:spPr>
        <p:txBody>
          <a:bodyPr wrap="square" rtlCol="0">
            <a:spAutoFit/>
          </a:bodyPr>
          <a:lstStyle/>
          <a:p>
            <a:r>
              <a:rPr kumimoji="1" lang="en-US" altLang="ja-JP" dirty="0"/>
              <a:t>2</a:t>
            </a:r>
            <a:r>
              <a:rPr kumimoji="1" lang="ja-JP" altLang="en-US"/>
              <a:t>つずつ生成し、</a:t>
            </a:r>
            <a:r>
              <a:rPr kumimoji="1" lang="en-US" altLang="ja-JP" dirty="0"/>
              <a:t>1</a:t>
            </a:r>
            <a:r>
              <a:rPr kumimoji="1" lang="ja-JP" altLang="en-US"/>
              <a:t>つを選択</a:t>
            </a:r>
          </a:p>
        </p:txBody>
      </p:sp>
    </p:spTree>
    <p:extLst>
      <p:ext uri="{BB962C8B-B14F-4D97-AF65-F5344CB8AC3E}">
        <p14:creationId xmlns:p14="http://schemas.microsoft.com/office/powerpoint/2010/main" val="19279904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59445D42-6764-FDD8-1FC1-D8B86F4F6AA9}"/>
              </a:ext>
            </a:extLst>
          </p:cNvPr>
          <p:cNvSpPr>
            <a:spLocks noGrp="1"/>
          </p:cNvSpPr>
          <p:nvPr>
            <p:ph sz="quarter" idx="10"/>
          </p:nvPr>
        </p:nvSpPr>
        <p:spPr/>
        <p:txBody>
          <a:bodyPr>
            <a:normAutofit/>
          </a:bodyPr>
          <a:lstStyle/>
          <a:p>
            <a:pPr marL="0" indent="0" algn="ctr">
              <a:buNone/>
            </a:pPr>
            <a:r>
              <a:rPr kumimoji="1" lang="en-US" altLang="ja-JP" sz="2000" dirty="0"/>
              <a:t>GPT-3</a:t>
            </a:r>
            <a:r>
              <a:rPr lang="ja-JP" altLang="en-US" sz="2000"/>
              <a:t>により</a:t>
            </a:r>
            <a:r>
              <a:rPr kumimoji="1" lang="en-US" altLang="ja-JP" sz="2000" dirty="0"/>
              <a:t>Few-shot learning</a:t>
            </a:r>
            <a:r>
              <a:rPr kumimoji="1" lang="ja-JP" altLang="en-US" sz="2000"/>
              <a:t>で生成</a:t>
            </a:r>
            <a:endParaRPr kumimoji="1" lang="en-US" altLang="ja-JP" sz="2000" dirty="0"/>
          </a:p>
          <a:p>
            <a:pPr marL="0" indent="0">
              <a:buNone/>
            </a:pPr>
            <a:endParaRPr kumimoji="1" lang="ja-JP" altLang="en-US" sz="2000"/>
          </a:p>
        </p:txBody>
      </p:sp>
      <p:sp>
        <p:nvSpPr>
          <p:cNvPr id="3" name="タイトル 2">
            <a:extLst>
              <a:ext uri="{FF2B5EF4-FFF2-40B4-BE49-F238E27FC236}">
                <a16:creationId xmlns:a16="http://schemas.microsoft.com/office/drawing/2014/main" id="{D3AA5D32-E0AD-CCD5-4E89-D4B9A49A023F}"/>
              </a:ext>
            </a:extLst>
          </p:cNvPr>
          <p:cNvSpPr>
            <a:spLocks noGrp="1"/>
          </p:cNvSpPr>
          <p:nvPr>
            <p:ph type="title"/>
          </p:nvPr>
        </p:nvSpPr>
        <p:spPr/>
        <p:txBody>
          <a:bodyPr/>
          <a:lstStyle/>
          <a:p>
            <a:r>
              <a:rPr kumimoji="1" lang="ja-JP" altLang="en-US"/>
              <a:t>提案法</a:t>
            </a:r>
            <a:r>
              <a:rPr kumimoji="1" lang="en-US" altLang="ja-JP" dirty="0"/>
              <a:t>-</a:t>
            </a:r>
            <a:r>
              <a:rPr kumimoji="1" lang="ja-JP" altLang="en-US"/>
              <a:t>応答生成</a:t>
            </a:r>
          </a:p>
        </p:txBody>
      </p:sp>
      <p:sp>
        <p:nvSpPr>
          <p:cNvPr id="4" name="スライド番号プレースホルダー 3">
            <a:extLst>
              <a:ext uri="{FF2B5EF4-FFF2-40B4-BE49-F238E27FC236}">
                <a16:creationId xmlns:a16="http://schemas.microsoft.com/office/drawing/2014/main" id="{A89CCD57-E186-2D7F-AE9C-A232E1828F9E}"/>
              </a:ext>
            </a:extLst>
          </p:cNvPr>
          <p:cNvSpPr>
            <a:spLocks noGrp="1"/>
          </p:cNvSpPr>
          <p:nvPr>
            <p:ph type="sldNum" sz="quarter" idx="4"/>
          </p:nvPr>
        </p:nvSpPr>
        <p:spPr/>
        <p:txBody>
          <a:bodyPr/>
          <a:lstStyle/>
          <a:p>
            <a:fld id="{ACE43E3F-3E7B-456F-BA38-FE6070B37C56}" type="slidenum">
              <a:rPr lang="ja-JP" altLang="en-US" smtClean="0"/>
              <a:pPr/>
              <a:t>6</a:t>
            </a:fld>
            <a:endParaRPr lang="ja-JP" altLang="en-US" dirty="0"/>
          </a:p>
        </p:txBody>
      </p:sp>
      <p:sp>
        <p:nvSpPr>
          <p:cNvPr id="5" name="フレーム 4">
            <a:extLst>
              <a:ext uri="{FF2B5EF4-FFF2-40B4-BE49-F238E27FC236}">
                <a16:creationId xmlns:a16="http://schemas.microsoft.com/office/drawing/2014/main" id="{54869FD1-30AF-0DAB-282B-462DF090311F}"/>
              </a:ext>
            </a:extLst>
          </p:cNvPr>
          <p:cNvSpPr/>
          <p:nvPr/>
        </p:nvSpPr>
        <p:spPr>
          <a:xfrm>
            <a:off x="1183442" y="1829484"/>
            <a:ext cx="3935692" cy="2808312"/>
          </a:xfrm>
          <a:prstGeom prst="frame">
            <a:avLst>
              <a:gd name="adj1" fmla="val 1624"/>
            </a:avLst>
          </a:prstGeom>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ln w="0">
                <a:solidFill>
                  <a:schemeClr val="tx1"/>
                </a:solidFill>
              </a:ln>
              <a:solidFill>
                <a:schemeClr val="tx1"/>
              </a:solidFill>
              <a:effectLst>
                <a:outerShdw blurRad="38100" dist="19050" dir="2700000" algn="tl" rotWithShape="0">
                  <a:schemeClr val="dk1">
                    <a:alpha val="40000"/>
                  </a:schemeClr>
                </a:outerShdw>
              </a:effectLst>
            </a:endParaRPr>
          </a:p>
        </p:txBody>
      </p:sp>
      <p:sp>
        <p:nvSpPr>
          <p:cNvPr id="6" name="テキスト ボックス 5">
            <a:extLst>
              <a:ext uri="{FF2B5EF4-FFF2-40B4-BE49-F238E27FC236}">
                <a16:creationId xmlns:a16="http://schemas.microsoft.com/office/drawing/2014/main" id="{6F7A67F6-430A-0031-FC4D-2D23DD82F40D}"/>
              </a:ext>
            </a:extLst>
          </p:cNvPr>
          <p:cNvSpPr txBox="1"/>
          <p:nvPr/>
        </p:nvSpPr>
        <p:spPr>
          <a:xfrm>
            <a:off x="2626354" y="1404242"/>
            <a:ext cx="1208490" cy="369332"/>
          </a:xfrm>
          <a:prstGeom prst="rect">
            <a:avLst/>
          </a:prstGeom>
          <a:noFill/>
        </p:spPr>
        <p:txBody>
          <a:bodyPr wrap="square" rtlCol="0">
            <a:spAutoFit/>
          </a:bodyPr>
          <a:lstStyle/>
          <a:p>
            <a:pPr algn="ctr"/>
            <a:r>
              <a:rPr kumimoji="1" lang="en-US" altLang="ja-JP" dirty="0">
                <a:solidFill>
                  <a:sysClr val="windowText" lastClr="000000"/>
                </a:solidFill>
              </a:rPr>
              <a:t>prompt</a:t>
            </a:r>
            <a:endParaRPr kumimoji="1" lang="ja-JP" altLang="en-US">
              <a:solidFill>
                <a:sysClr val="windowText" lastClr="000000"/>
              </a:solidFill>
            </a:endParaRPr>
          </a:p>
        </p:txBody>
      </p:sp>
      <p:sp>
        <p:nvSpPr>
          <p:cNvPr id="7" name="テキスト ボックス 6">
            <a:extLst>
              <a:ext uri="{FF2B5EF4-FFF2-40B4-BE49-F238E27FC236}">
                <a16:creationId xmlns:a16="http://schemas.microsoft.com/office/drawing/2014/main" id="{539C3DEB-FB4B-1B40-311B-4440D71BABBD}"/>
              </a:ext>
            </a:extLst>
          </p:cNvPr>
          <p:cNvSpPr txBox="1"/>
          <p:nvPr/>
        </p:nvSpPr>
        <p:spPr>
          <a:xfrm>
            <a:off x="1235393" y="1897183"/>
            <a:ext cx="3844608" cy="2616101"/>
          </a:xfrm>
          <a:prstGeom prst="rect">
            <a:avLst/>
          </a:prstGeom>
          <a:noFill/>
          <a:ln>
            <a:solidFill>
              <a:schemeClr val="bg1"/>
            </a:solidFill>
          </a:ln>
        </p:spPr>
        <p:txBody>
          <a:bodyPr wrap="square" rtlCol="0">
            <a:spAutoFit/>
          </a:bodyPr>
          <a:lstStyle/>
          <a:p>
            <a:r>
              <a:rPr lang="ja-JP" altLang="en-US" sz="1000">
                <a:solidFill>
                  <a:sysClr val="windowText" lastClr="000000"/>
                </a:solidFill>
                <a:latin typeface="Menlo" panose="020B0609030804020204" pitchFamily="49" charset="0"/>
              </a:rPr>
              <a:t>ユーザ</a:t>
            </a:r>
            <a:r>
              <a:rPr lang="ja-JP" altLang="en-US" sz="1000" b="0">
                <a:solidFill>
                  <a:sysClr val="windowText" lastClr="000000"/>
                </a:solidFill>
                <a:effectLst/>
                <a:latin typeface="Menlo" panose="020B0609030804020204" pitchFamily="49" charset="0"/>
              </a:rPr>
              <a:t>の発話</a:t>
            </a:r>
            <a:r>
              <a:rPr lang="en-US" altLang="ja-JP" sz="1000" b="0" dirty="0">
                <a:solidFill>
                  <a:sysClr val="windowText" lastClr="000000"/>
                </a:solidFill>
                <a:effectLst/>
                <a:latin typeface="Menlo" panose="020B0609030804020204" pitchFamily="49" charset="0"/>
              </a:rPr>
              <a:t>:</a:t>
            </a:r>
            <a:r>
              <a:rPr lang="ja-JP" altLang="en-US" sz="1000" b="0">
                <a:solidFill>
                  <a:sysClr val="windowText" lastClr="000000"/>
                </a:solidFill>
                <a:effectLst/>
                <a:latin typeface="Menlo" panose="020B0609030804020204" pitchFamily="49" charset="0"/>
              </a:rPr>
              <a:t>それがすごい楽しみなんです</a:t>
            </a:r>
            <a:endParaRPr lang="en-US" altLang="ja-JP" sz="1000" dirty="0">
              <a:solidFill>
                <a:sysClr val="windowText" lastClr="000000"/>
              </a:solidFill>
              <a:latin typeface="Menlo" panose="020B0609030804020204" pitchFamily="49" charset="0"/>
            </a:endParaRPr>
          </a:p>
          <a:p>
            <a:r>
              <a:rPr lang="ja-JP" altLang="en-US" sz="1000" b="0">
                <a:solidFill>
                  <a:sysClr val="windowText" lastClr="000000"/>
                </a:solidFill>
                <a:effectLst/>
                <a:latin typeface="Menlo" panose="020B0609030804020204" pitchFamily="49" charset="0"/>
              </a:rPr>
              <a:t>話題</a:t>
            </a:r>
            <a:r>
              <a:rPr lang="en-US" altLang="ja-JP" sz="1000" b="0" dirty="0">
                <a:solidFill>
                  <a:sysClr val="windowText" lastClr="000000"/>
                </a:solidFill>
                <a:effectLst/>
                <a:latin typeface="Menlo" panose="020B0609030804020204" pitchFamily="49" charset="0"/>
              </a:rPr>
              <a:t>:(</a:t>
            </a:r>
            <a:r>
              <a:rPr lang="ja-JP" altLang="en-US" sz="1000" b="0">
                <a:solidFill>
                  <a:sysClr val="windowText" lastClr="000000"/>
                </a:solidFill>
                <a:effectLst/>
                <a:latin typeface="Menlo" panose="020B0609030804020204" pitchFamily="49" charset="0"/>
              </a:rPr>
              <a:t>鯖寿司</a:t>
            </a:r>
            <a:r>
              <a:rPr lang="en-US" altLang="ja-JP" sz="1000" b="0" dirty="0">
                <a:solidFill>
                  <a:sysClr val="windowText" lastClr="000000"/>
                </a:solidFill>
                <a:effectLst/>
                <a:latin typeface="Menlo" panose="020B0609030804020204" pitchFamily="49" charset="0"/>
              </a:rPr>
              <a:t>) </a:t>
            </a:r>
          </a:p>
          <a:p>
            <a:r>
              <a:rPr lang="ja-JP" altLang="en-US" sz="1000" b="0">
                <a:solidFill>
                  <a:sysClr val="windowText" lastClr="000000"/>
                </a:solidFill>
                <a:effectLst/>
                <a:latin typeface="Menlo" panose="020B0609030804020204" pitchFamily="49" charset="0"/>
              </a:rPr>
              <a:t>焦点履歴</a:t>
            </a:r>
            <a:r>
              <a:rPr lang="en-US" altLang="ja-JP" sz="1000" b="0" dirty="0">
                <a:solidFill>
                  <a:sysClr val="windowText" lastClr="000000"/>
                </a:solidFill>
                <a:effectLst/>
                <a:latin typeface="Menlo" panose="020B0609030804020204" pitchFamily="49" charset="0"/>
              </a:rPr>
              <a:t>:(['</a:t>
            </a:r>
            <a:r>
              <a:rPr lang="ja-JP" altLang="en-US" sz="1000" b="0">
                <a:solidFill>
                  <a:sysClr val="windowText" lastClr="000000"/>
                </a:solidFill>
                <a:effectLst/>
                <a:latin typeface="Menlo" panose="020B0609030804020204" pitchFamily="49" charset="0"/>
              </a:rPr>
              <a:t>鯖寿司</a:t>
            </a:r>
            <a:r>
              <a:rPr lang="en-US" altLang="ja-JP" sz="1000" b="0" dirty="0">
                <a:solidFill>
                  <a:sysClr val="windowText" lastClr="000000"/>
                </a:solidFill>
                <a:effectLst/>
                <a:latin typeface="Menlo" panose="020B0609030804020204" pitchFamily="49" charset="0"/>
              </a:rPr>
              <a:t>','</a:t>
            </a:r>
            <a:r>
              <a:rPr lang="ja-JP" altLang="en-US" sz="1000" b="0">
                <a:solidFill>
                  <a:sysClr val="windowText" lastClr="000000"/>
                </a:solidFill>
                <a:effectLst/>
                <a:latin typeface="Menlo" panose="020B0609030804020204" pitchFamily="49" charset="0"/>
              </a:rPr>
              <a:t>みんな好き</a:t>
            </a:r>
            <a:r>
              <a:rPr lang="en-US" altLang="ja-JP" sz="1000" b="0" dirty="0">
                <a:solidFill>
                  <a:sysClr val="windowText" lastClr="000000"/>
                </a:solidFill>
                <a:effectLst/>
                <a:latin typeface="Menlo" panose="020B0609030804020204" pitchFamily="49" charset="0"/>
              </a:rPr>
              <a:t>','</a:t>
            </a:r>
            <a:r>
              <a:rPr lang="ja-JP" altLang="en-US" sz="1000" b="0">
                <a:solidFill>
                  <a:sysClr val="windowText" lastClr="000000"/>
                </a:solidFill>
                <a:effectLst/>
                <a:latin typeface="Menlo" panose="020B0609030804020204" pitchFamily="49" charset="0"/>
              </a:rPr>
              <a:t>楽しみ</a:t>
            </a:r>
            <a:r>
              <a:rPr lang="en-US" altLang="ja-JP" sz="1000" b="0" dirty="0">
                <a:solidFill>
                  <a:sysClr val="windowText" lastClr="000000"/>
                </a:solidFill>
                <a:effectLst/>
                <a:latin typeface="Menlo" panose="020B0609030804020204" pitchFamily="49" charset="0"/>
              </a:rPr>
              <a:t>’])</a:t>
            </a:r>
          </a:p>
          <a:p>
            <a:r>
              <a:rPr lang="ja-JP" altLang="en-US" sz="1000" b="0">
                <a:solidFill>
                  <a:sysClr val="windowText" lastClr="000000"/>
                </a:solidFill>
                <a:effectLst/>
                <a:latin typeface="Menlo" panose="020B0609030804020204" pitchFamily="49" charset="0"/>
              </a:rPr>
              <a:t>感情語</a:t>
            </a:r>
            <a:r>
              <a:rPr lang="en-US" altLang="ja-JP" sz="1000" b="0" dirty="0">
                <a:solidFill>
                  <a:sysClr val="windowText" lastClr="000000"/>
                </a:solidFill>
                <a:effectLst/>
                <a:latin typeface="Menlo" panose="020B0609030804020204" pitchFamily="49" charset="0"/>
              </a:rPr>
              <a:t>:(['</a:t>
            </a:r>
            <a:r>
              <a:rPr lang="ja-JP" altLang="en-US" sz="1000" b="0">
                <a:solidFill>
                  <a:sysClr val="windowText" lastClr="000000"/>
                </a:solidFill>
                <a:effectLst/>
                <a:latin typeface="Menlo" panose="020B0609030804020204" pitchFamily="49" charset="0"/>
              </a:rPr>
              <a:t>楽しみ</a:t>
            </a:r>
            <a:r>
              <a:rPr lang="en-US" altLang="ja-JP" sz="1000" b="0" dirty="0">
                <a:solidFill>
                  <a:sysClr val="windowText" lastClr="000000"/>
                </a:solidFill>
                <a:effectLst/>
                <a:latin typeface="Menlo" panose="020B0609030804020204" pitchFamily="49" charset="0"/>
              </a:rPr>
              <a:t>’])</a:t>
            </a:r>
            <a:endParaRPr lang="en-US" altLang="ja-JP" sz="1000" dirty="0">
              <a:solidFill>
                <a:sysClr val="windowText" lastClr="000000"/>
              </a:solidFill>
              <a:latin typeface="Menlo" panose="020B0609030804020204" pitchFamily="49" charset="0"/>
            </a:endParaRPr>
          </a:p>
          <a:p>
            <a:r>
              <a:rPr lang="ja-JP" altLang="en-US" sz="1000" b="0">
                <a:solidFill>
                  <a:sysClr val="windowText" lastClr="000000"/>
                </a:solidFill>
                <a:effectLst/>
                <a:latin typeface="Menlo" panose="020B0609030804020204" pitchFamily="49" charset="0"/>
              </a:rPr>
              <a:t>応答例</a:t>
            </a:r>
            <a:r>
              <a:rPr lang="en-US" altLang="ja-JP" sz="1000" b="0" dirty="0">
                <a:solidFill>
                  <a:sysClr val="windowText" lastClr="000000"/>
                </a:solidFill>
                <a:effectLst/>
                <a:latin typeface="Menlo" panose="020B0609030804020204" pitchFamily="49" charset="0"/>
              </a:rPr>
              <a:t>:</a:t>
            </a:r>
            <a:r>
              <a:rPr lang="ja-JP" altLang="en-US" sz="1000" b="0">
                <a:solidFill>
                  <a:sysClr val="windowText" lastClr="000000"/>
                </a:solidFill>
                <a:effectLst/>
                <a:latin typeface="Menlo" panose="020B0609030804020204" pitchFamily="49" charset="0"/>
              </a:rPr>
              <a:t>鯖寿司はみんな好きだから楽しみなんですね</a:t>
            </a:r>
          </a:p>
          <a:p>
            <a:br>
              <a:rPr lang="ja-JP" altLang="en-US" sz="1100" b="0">
                <a:solidFill>
                  <a:sysClr val="windowText" lastClr="000000"/>
                </a:solidFill>
                <a:effectLst/>
                <a:latin typeface="Menlo" panose="020B0609030804020204" pitchFamily="49" charset="0"/>
              </a:rPr>
            </a:br>
            <a:r>
              <a:rPr lang="en-US" altLang="ja-JP" sz="1100" dirty="0">
                <a:solidFill>
                  <a:sysClr val="windowText" lastClr="000000"/>
                </a:solidFill>
                <a:latin typeface="Menlo" panose="020B0609030804020204" pitchFamily="49" charset="0"/>
              </a:rPr>
              <a:t>		</a:t>
            </a:r>
            <a:r>
              <a:rPr lang="ja-JP" altLang="en-US" sz="1100">
                <a:solidFill>
                  <a:sysClr val="windowText" lastClr="000000"/>
                </a:solidFill>
                <a:latin typeface="Menlo" panose="020B0609030804020204" pitchFamily="49" charset="0"/>
              </a:rPr>
              <a:t>・</a:t>
            </a:r>
            <a:endParaRPr lang="en-US" altLang="ja-JP" sz="1100" dirty="0">
              <a:solidFill>
                <a:sysClr val="windowText" lastClr="000000"/>
              </a:solidFill>
              <a:latin typeface="Menlo" panose="020B0609030804020204" pitchFamily="49" charset="0"/>
            </a:endParaRPr>
          </a:p>
          <a:p>
            <a:r>
              <a:rPr lang="en-US" altLang="ja-JP" sz="1100" dirty="0">
                <a:solidFill>
                  <a:sysClr val="windowText" lastClr="000000"/>
                </a:solidFill>
                <a:latin typeface="Menlo" panose="020B0609030804020204" pitchFamily="49" charset="0"/>
              </a:rPr>
              <a:t>		</a:t>
            </a:r>
            <a:r>
              <a:rPr lang="ja-JP" altLang="en-US" sz="1100">
                <a:solidFill>
                  <a:sysClr val="windowText" lastClr="000000"/>
                </a:solidFill>
                <a:latin typeface="Menlo" panose="020B0609030804020204" pitchFamily="49" charset="0"/>
              </a:rPr>
              <a:t>・</a:t>
            </a:r>
            <a:endParaRPr lang="en-US" altLang="ja-JP" sz="1100" dirty="0">
              <a:solidFill>
                <a:sysClr val="windowText" lastClr="000000"/>
              </a:solidFill>
              <a:latin typeface="Menlo" panose="020B0609030804020204" pitchFamily="49" charset="0"/>
            </a:endParaRPr>
          </a:p>
          <a:p>
            <a:br>
              <a:rPr lang="ja-JP" altLang="en-US" sz="1100" b="0">
                <a:solidFill>
                  <a:sysClr val="windowText" lastClr="000000"/>
                </a:solidFill>
                <a:effectLst/>
                <a:latin typeface="Menlo" panose="020B0609030804020204" pitchFamily="49" charset="0"/>
              </a:rPr>
            </a:br>
            <a:r>
              <a:rPr lang="ja-JP" altLang="en-US" sz="1000">
                <a:solidFill>
                  <a:sysClr val="windowText" lastClr="000000"/>
                </a:solidFill>
                <a:latin typeface="Menlo" panose="020B0609030804020204" pitchFamily="49" charset="0"/>
              </a:rPr>
              <a:t>ユーザの発話</a:t>
            </a:r>
            <a:r>
              <a:rPr lang="en-US" altLang="ja-JP" sz="1000" b="0" dirty="0">
                <a:solidFill>
                  <a:sysClr val="windowText" lastClr="000000"/>
                </a:solidFill>
                <a:effectLst/>
                <a:latin typeface="Menlo" panose="020B0609030804020204" pitchFamily="49" charset="0"/>
              </a:rPr>
              <a:t>:</a:t>
            </a:r>
            <a:r>
              <a:rPr lang="ja-JP" altLang="en-US" sz="1000" b="0">
                <a:solidFill>
                  <a:sysClr val="windowText" lastClr="000000"/>
                </a:solidFill>
                <a:effectLst/>
                <a:latin typeface="Menlo" panose="020B0609030804020204" pitchFamily="49" charset="0"/>
              </a:rPr>
              <a:t>口当たりも非常になめらかでおいしいですね</a:t>
            </a:r>
            <a:endParaRPr lang="en-US" altLang="ja-JP" sz="1000" dirty="0">
              <a:solidFill>
                <a:sysClr val="windowText" lastClr="000000"/>
              </a:solidFill>
              <a:latin typeface="Menlo" panose="020B0609030804020204" pitchFamily="49" charset="0"/>
            </a:endParaRPr>
          </a:p>
          <a:p>
            <a:r>
              <a:rPr lang="ja-JP" altLang="en-US" sz="1000" b="0">
                <a:solidFill>
                  <a:sysClr val="windowText" lastClr="000000"/>
                </a:solidFill>
                <a:effectLst/>
                <a:latin typeface="Menlo" panose="020B0609030804020204" pitchFamily="49" charset="0"/>
              </a:rPr>
              <a:t>話題</a:t>
            </a:r>
            <a:r>
              <a:rPr lang="en-US" altLang="ja-JP" sz="1000" b="0" dirty="0">
                <a:solidFill>
                  <a:sysClr val="windowText" lastClr="000000"/>
                </a:solidFill>
                <a:effectLst/>
                <a:latin typeface="Menlo" panose="020B0609030804020204" pitchFamily="49" charset="0"/>
              </a:rPr>
              <a:t>:(</a:t>
            </a:r>
            <a:r>
              <a:rPr lang="ja-JP" altLang="en-US" sz="1000" b="0">
                <a:solidFill>
                  <a:sysClr val="windowText" lastClr="000000"/>
                </a:solidFill>
                <a:effectLst/>
                <a:latin typeface="Menlo" panose="020B0609030804020204" pitchFamily="49" charset="0"/>
              </a:rPr>
              <a:t>砂糖</a:t>
            </a:r>
            <a:r>
              <a:rPr lang="en-US" altLang="ja-JP" sz="1000" b="0" dirty="0">
                <a:solidFill>
                  <a:sysClr val="windowText" lastClr="000000"/>
                </a:solidFill>
                <a:effectLst/>
                <a:latin typeface="Menlo" panose="020B0609030804020204" pitchFamily="49" charset="0"/>
              </a:rPr>
              <a:t>) </a:t>
            </a:r>
          </a:p>
          <a:p>
            <a:r>
              <a:rPr lang="ja-JP" altLang="en-US" sz="1000" b="0">
                <a:solidFill>
                  <a:sysClr val="windowText" lastClr="000000"/>
                </a:solidFill>
                <a:effectLst/>
                <a:latin typeface="Menlo" panose="020B0609030804020204" pitchFamily="49" charset="0"/>
              </a:rPr>
              <a:t>焦点履歴</a:t>
            </a:r>
            <a:r>
              <a:rPr lang="en-US" altLang="ja-JP" sz="1000" b="0" dirty="0">
                <a:solidFill>
                  <a:sysClr val="windowText" lastClr="000000"/>
                </a:solidFill>
                <a:effectLst/>
                <a:latin typeface="Menlo" panose="020B0609030804020204" pitchFamily="49" charset="0"/>
              </a:rPr>
              <a:t>:(['</a:t>
            </a:r>
            <a:r>
              <a:rPr lang="ja-JP" altLang="en-US" sz="1000" b="0">
                <a:solidFill>
                  <a:sysClr val="windowText" lastClr="000000"/>
                </a:solidFill>
                <a:effectLst/>
                <a:latin typeface="Menlo" panose="020B0609030804020204" pitchFamily="49" charset="0"/>
              </a:rPr>
              <a:t>砂糖</a:t>
            </a:r>
            <a:r>
              <a:rPr lang="en-US" altLang="ja-JP" sz="1000" b="0" dirty="0">
                <a:solidFill>
                  <a:sysClr val="windowText" lastClr="000000"/>
                </a:solidFill>
                <a:effectLst/>
                <a:latin typeface="Menlo" panose="020B0609030804020204" pitchFamily="49" charset="0"/>
              </a:rPr>
              <a:t>','</a:t>
            </a:r>
            <a:r>
              <a:rPr lang="ja-JP" altLang="en-US" sz="1000" b="0">
                <a:solidFill>
                  <a:sysClr val="windowText" lastClr="000000"/>
                </a:solidFill>
                <a:effectLst/>
                <a:latin typeface="Menlo" panose="020B0609030804020204" pitchFamily="49" charset="0"/>
              </a:rPr>
              <a:t>中</a:t>
            </a:r>
            <a:r>
              <a:rPr lang="en-US" altLang="ja-JP" sz="1000" b="0" dirty="0">
                <a:solidFill>
                  <a:sysClr val="windowText" lastClr="000000"/>
                </a:solidFill>
                <a:effectLst/>
                <a:latin typeface="Menlo" panose="020B0609030804020204" pitchFamily="49" charset="0"/>
              </a:rPr>
              <a:t>','</a:t>
            </a:r>
            <a:r>
              <a:rPr lang="ja-JP" altLang="en-US" sz="1000" b="0">
                <a:solidFill>
                  <a:sysClr val="windowText" lastClr="000000"/>
                </a:solidFill>
                <a:effectLst/>
                <a:latin typeface="Menlo" panose="020B0609030804020204" pitchFamily="49" charset="0"/>
              </a:rPr>
              <a:t>二つ折り</a:t>
            </a:r>
            <a:r>
              <a:rPr lang="en-US" altLang="ja-JP" sz="1000" b="0" dirty="0">
                <a:solidFill>
                  <a:sysClr val="windowText" lastClr="000000"/>
                </a:solidFill>
                <a:effectLst/>
                <a:latin typeface="Menlo" panose="020B0609030804020204" pitchFamily="49" charset="0"/>
              </a:rPr>
              <a:t>','</a:t>
            </a:r>
            <a:r>
              <a:rPr lang="ja-JP" altLang="en-US" sz="1000" b="0">
                <a:solidFill>
                  <a:sysClr val="windowText" lastClr="000000"/>
                </a:solidFill>
                <a:effectLst/>
                <a:latin typeface="Menlo" panose="020B0609030804020204" pitchFamily="49" charset="0"/>
              </a:rPr>
              <a:t>京都</a:t>
            </a:r>
            <a:r>
              <a:rPr lang="en-US" altLang="ja-JP" sz="1000" b="0" dirty="0">
                <a:solidFill>
                  <a:sysClr val="windowText" lastClr="000000"/>
                </a:solidFill>
                <a:effectLst/>
                <a:latin typeface="Menlo" panose="020B0609030804020204" pitchFamily="49" charset="0"/>
              </a:rPr>
              <a:t>','</a:t>
            </a:r>
            <a:r>
              <a:rPr lang="ja-JP" altLang="en-US" sz="1000" b="0">
                <a:solidFill>
                  <a:sysClr val="windowText" lastClr="000000"/>
                </a:solidFill>
                <a:effectLst/>
                <a:latin typeface="Menlo" panose="020B0609030804020204" pitchFamily="49" charset="0"/>
              </a:rPr>
              <a:t>関東</a:t>
            </a:r>
            <a:r>
              <a:rPr lang="en-US" altLang="ja-JP" sz="1000" b="0" dirty="0">
                <a:solidFill>
                  <a:sysClr val="windowText" lastClr="000000"/>
                </a:solidFill>
                <a:effectLst/>
                <a:latin typeface="Menlo" panose="020B0609030804020204" pitchFamily="49" charset="0"/>
              </a:rPr>
              <a:t>’,</a:t>
            </a:r>
          </a:p>
          <a:p>
            <a:r>
              <a:rPr lang="en-US" altLang="ja-JP" sz="1000" dirty="0">
                <a:solidFill>
                  <a:sysClr val="windowText" lastClr="000000"/>
                </a:solidFill>
                <a:latin typeface="Menlo" panose="020B0609030804020204" pitchFamily="49" charset="0"/>
              </a:rPr>
              <a:t>          </a:t>
            </a:r>
            <a:r>
              <a:rPr lang="en-US" altLang="ja-JP" sz="1000" b="0" dirty="0">
                <a:solidFill>
                  <a:sysClr val="windowText" lastClr="000000"/>
                </a:solidFill>
                <a:effectLst/>
                <a:latin typeface="Menlo" panose="020B0609030804020204" pitchFamily="49" charset="0"/>
              </a:rPr>
              <a:t>’</a:t>
            </a:r>
            <a:r>
              <a:rPr lang="ja-JP" altLang="en-US" sz="1000" b="0">
                <a:solidFill>
                  <a:sysClr val="windowText" lastClr="000000"/>
                </a:solidFill>
                <a:effectLst/>
                <a:latin typeface="Menlo" panose="020B0609030804020204" pitchFamily="49" charset="0"/>
              </a:rPr>
              <a:t>習慣</a:t>
            </a:r>
            <a:r>
              <a:rPr lang="en-US" altLang="ja-JP" sz="1000" b="0" dirty="0">
                <a:solidFill>
                  <a:sysClr val="windowText" lastClr="000000"/>
                </a:solidFill>
                <a:effectLst/>
                <a:latin typeface="Menlo" panose="020B0609030804020204" pitchFamily="49" charset="0"/>
              </a:rPr>
              <a:t>’,'</a:t>
            </a:r>
            <a:r>
              <a:rPr lang="ja-JP" altLang="en-US" sz="1000" b="0">
                <a:solidFill>
                  <a:sysClr val="windowText" lastClr="000000"/>
                </a:solidFill>
                <a:effectLst/>
                <a:latin typeface="Menlo" panose="020B0609030804020204" pitchFamily="49" charset="0"/>
              </a:rPr>
              <a:t>自分ちの家</a:t>
            </a:r>
            <a:r>
              <a:rPr lang="en-US" altLang="ja-JP" sz="1000" b="0" dirty="0">
                <a:solidFill>
                  <a:sysClr val="windowText" lastClr="000000"/>
                </a:solidFill>
                <a:effectLst/>
                <a:latin typeface="Menlo" panose="020B0609030804020204" pitchFamily="49" charset="0"/>
              </a:rPr>
              <a:t>','</a:t>
            </a:r>
            <a:r>
              <a:rPr lang="ja-JP" altLang="en-US" sz="1000" b="0">
                <a:solidFill>
                  <a:sysClr val="windowText" lastClr="000000"/>
                </a:solidFill>
                <a:effectLst/>
                <a:latin typeface="Menlo" panose="020B0609030804020204" pitchFamily="49" charset="0"/>
              </a:rPr>
              <a:t>作って</a:t>
            </a:r>
            <a:r>
              <a:rPr lang="en-US" altLang="ja-JP" sz="1000" b="0" dirty="0">
                <a:solidFill>
                  <a:sysClr val="windowText" lastClr="000000"/>
                </a:solidFill>
                <a:effectLst/>
                <a:latin typeface="Menlo" panose="020B0609030804020204" pitchFamily="49" charset="0"/>
              </a:rPr>
              <a:t>','</a:t>
            </a:r>
            <a:r>
              <a:rPr lang="ja-JP" altLang="en-US" sz="1000" b="0">
                <a:solidFill>
                  <a:sysClr val="windowText" lastClr="000000"/>
                </a:solidFill>
                <a:effectLst/>
                <a:latin typeface="Menlo" panose="020B0609030804020204" pitchFamily="49" charset="0"/>
              </a:rPr>
              <a:t>香ばしく</a:t>
            </a:r>
            <a:r>
              <a:rPr lang="en-US" altLang="ja-JP" sz="1000" b="0" dirty="0">
                <a:solidFill>
                  <a:sysClr val="windowText" lastClr="000000"/>
                </a:solidFill>
                <a:effectLst/>
                <a:latin typeface="Menlo" panose="020B0609030804020204" pitchFamily="49" charset="0"/>
              </a:rPr>
              <a:t>’,</a:t>
            </a:r>
          </a:p>
          <a:p>
            <a:r>
              <a:rPr lang="en-US" altLang="ja-JP" sz="1000" dirty="0">
                <a:solidFill>
                  <a:sysClr val="windowText" lastClr="000000"/>
                </a:solidFill>
                <a:latin typeface="Menlo" panose="020B0609030804020204" pitchFamily="49" charset="0"/>
              </a:rPr>
              <a:t>          </a:t>
            </a:r>
            <a:r>
              <a:rPr lang="en-US" altLang="ja-JP" sz="1000" b="0" dirty="0">
                <a:solidFill>
                  <a:sysClr val="windowText" lastClr="000000"/>
                </a:solidFill>
                <a:effectLst/>
                <a:latin typeface="Menlo" panose="020B0609030804020204" pitchFamily="49" charset="0"/>
              </a:rPr>
              <a:t>'</a:t>
            </a:r>
            <a:r>
              <a:rPr lang="ja-JP" altLang="en-US" sz="1000" b="0">
                <a:solidFill>
                  <a:sysClr val="windowText" lastClr="000000"/>
                </a:solidFill>
                <a:effectLst/>
                <a:latin typeface="Menlo" panose="020B0609030804020204" pitchFamily="49" charset="0"/>
              </a:rPr>
              <a:t>体力もつき</a:t>
            </a:r>
            <a:r>
              <a:rPr lang="en-US" altLang="ja-JP" sz="1000" b="0" dirty="0">
                <a:solidFill>
                  <a:sysClr val="windowText" lastClr="000000"/>
                </a:solidFill>
                <a:effectLst/>
                <a:latin typeface="Menlo" panose="020B0609030804020204" pitchFamily="49" charset="0"/>
              </a:rPr>
              <a:t>’,'</a:t>
            </a:r>
            <a:r>
              <a:rPr lang="ja-JP" altLang="en-US" sz="1000" b="0">
                <a:solidFill>
                  <a:sysClr val="windowText" lastClr="000000"/>
                </a:solidFill>
                <a:effectLst/>
                <a:latin typeface="Menlo" panose="020B0609030804020204" pitchFamily="49" charset="0"/>
              </a:rPr>
              <a:t>なめらか</a:t>
            </a:r>
            <a:r>
              <a:rPr lang="en-US" altLang="ja-JP" sz="1000" b="0" dirty="0">
                <a:solidFill>
                  <a:sysClr val="windowText" lastClr="000000"/>
                </a:solidFill>
                <a:effectLst/>
                <a:latin typeface="Menlo" panose="020B0609030804020204" pitchFamily="49" charset="0"/>
              </a:rPr>
              <a:t>','</a:t>
            </a:r>
            <a:r>
              <a:rPr lang="ja-JP" altLang="en-US" sz="1000" b="0">
                <a:solidFill>
                  <a:sysClr val="windowText" lastClr="000000"/>
                </a:solidFill>
                <a:effectLst/>
                <a:latin typeface="Menlo" panose="020B0609030804020204" pitchFamily="49" charset="0"/>
              </a:rPr>
              <a:t>おいしい</a:t>
            </a:r>
            <a:r>
              <a:rPr lang="en-US" altLang="ja-JP" sz="1000" b="0" dirty="0">
                <a:solidFill>
                  <a:sysClr val="windowText" lastClr="000000"/>
                </a:solidFill>
                <a:effectLst/>
                <a:latin typeface="Menlo" panose="020B0609030804020204" pitchFamily="49" charset="0"/>
              </a:rPr>
              <a:t>’]) </a:t>
            </a:r>
          </a:p>
          <a:p>
            <a:r>
              <a:rPr lang="ja-JP" altLang="en-US" sz="1000" b="0">
                <a:solidFill>
                  <a:sysClr val="windowText" lastClr="000000"/>
                </a:solidFill>
                <a:effectLst/>
                <a:latin typeface="Menlo" panose="020B0609030804020204" pitchFamily="49" charset="0"/>
              </a:rPr>
              <a:t>感情語</a:t>
            </a:r>
            <a:r>
              <a:rPr lang="en-US" altLang="ja-JP" sz="1000" b="0" dirty="0">
                <a:solidFill>
                  <a:sysClr val="windowText" lastClr="000000"/>
                </a:solidFill>
                <a:effectLst/>
                <a:latin typeface="Menlo" panose="020B0609030804020204" pitchFamily="49" charset="0"/>
              </a:rPr>
              <a:t>:(['</a:t>
            </a:r>
            <a:r>
              <a:rPr lang="ja-JP" altLang="en-US" sz="1000" b="0">
                <a:solidFill>
                  <a:sysClr val="windowText" lastClr="000000"/>
                </a:solidFill>
                <a:effectLst/>
                <a:latin typeface="Menlo" panose="020B0609030804020204" pitchFamily="49" charset="0"/>
              </a:rPr>
              <a:t>おいしい</a:t>
            </a:r>
            <a:r>
              <a:rPr lang="en-US" altLang="ja-JP" sz="1000" b="0" dirty="0">
                <a:solidFill>
                  <a:sysClr val="windowText" lastClr="000000"/>
                </a:solidFill>
                <a:effectLst/>
                <a:latin typeface="Menlo" panose="020B0609030804020204" pitchFamily="49" charset="0"/>
              </a:rPr>
              <a:t>’])</a:t>
            </a:r>
            <a:endParaRPr lang="ja-JP" altLang="en-US" sz="1000" b="0">
              <a:solidFill>
                <a:sysClr val="windowText" lastClr="000000"/>
              </a:solidFill>
              <a:effectLst/>
              <a:latin typeface="Menlo" panose="020B0609030804020204" pitchFamily="49" charset="0"/>
            </a:endParaRPr>
          </a:p>
          <a:p>
            <a:pPr marL="0" indent="0">
              <a:buNone/>
            </a:pPr>
            <a:r>
              <a:rPr lang="ja-JP" altLang="en-US" sz="1000" b="0">
                <a:solidFill>
                  <a:sysClr val="windowText" lastClr="000000"/>
                </a:solidFill>
                <a:effectLst/>
                <a:latin typeface="Menlo" panose="020B0609030804020204" pitchFamily="49" charset="0"/>
              </a:rPr>
              <a:t>応答例</a:t>
            </a:r>
            <a:r>
              <a:rPr lang="en-US" altLang="ja-JP" sz="1000" b="0" dirty="0">
                <a:solidFill>
                  <a:sysClr val="windowText" lastClr="000000"/>
                </a:solidFill>
                <a:effectLst/>
                <a:latin typeface="Menlo" panose="020B0609030804020204" pitchFamily="49" charset="0"/>
              </a:rPr>
              <a:t>:</a:t>
            </a:r>
            <a:r>
              <a:rPr lang="ja-JP" altLang="en-US" sz="1000" b="0">
                <a:solidFill>
                  <a:sysClr val="windowText" lastClr="000000"/>
                </a:solidFill>
                <a:effectLst/>
                <a:latin typeface="Menlo" panose="020B0609030804020204" pitchFamily="49" charset="0"/>
              </a:rPr>
              <a:t>砂糖が香ばしく口当たりもなめらかでおいしいんですね</a:t>
            </a:r>
          </a:p>
        </p:txBody>
      </p:sp>
      <p:sp>
        <p:nvSpPr>
          <p:cNvPr id="9" name="テキスト ボックス 8">
            <a:extLst>
              <a:ext uri="{FF2B5EF4-FFF2-40B4-BE49-F238E27FC236}">
                <a16:creationId xmlns:a16="http://schemas.microsoft.com/office/drawing/2014/main" id="{6D410849-80D9-3AFB-4E10-860E4B2714CC}"/>
              </a:ext>
            </a:extLst>
          </p:cNvPr>
          <p:cNvSpPr txBox="1"/>
          <p:nvPr/>
        </p:nvSpPr>
        <p:spPr>
          <a:xfrm>
            <a:off x="5686154" y="2685610"/>
            <a:ext cx="4077499" cy="1015663"/>
          </a:xfrm>
          <a:prstGeom prst="rect">
            <a:avLst/>
          </a:prstGeom>
          <a:noFill/>
        </p:spPr>
        <p:txBody>
          <a:bodyPr wrap="square" rtlCol="0">
            <a:spAutoFit/>
          </a:bodyPr>
          <a:lstStyle/>
          <a:p>
            <a:r>
              <a:rPr lang="ja-JP" altLang="en-US" sz="1000" b="0">
                <a:solidFill>
                  <a:sysClr val="windowText" lastClr="000000"/>
                </a:solidFill>
                <a:effectLst/>
                <a:latin typeface="Menlo" panose="020B0609030804020204" pitchFamily="49" charset="0"/>
              </a:rPr>
              <a:t>ユーザの発話</a:t>
            </a:r>
            <a:r>
              <a:rPr lang="en-US" altLang="ja-JP" sz="1000" b="0" dirty="0">
                <a:solidFill>
                  <a:sysClr val="windowText" lastClr="000000"/>
                </a:solidFill>
                <a:effectLst/>
                <a:latin typeface="Menlo" panose="020B0609030804020204" pitchFamily="49" charset="0"/>
              </a:rPr>
              <a:t>:</a:t>
            </a:r>
            <a:r>
              <a:rPr lang="ja-JP" altLang="en-US" sz="1000" b="0">
                <a:solidFill>
                  <a:sysClr val="windowText" lastClr="000000"/>
                </a:solidFill>
                <a:effectLst/>
                <a:latin typeface="Menlo" panose="020B0609030804020204" pitchFamily="49" charset="0"/>
              </a:rPr>
              <a:t>これはもう新鮮で本当においしかったということで</a:t>
            </a:r>
          </a:p>
          <a:p>
            <a:r>
              <a:rPr lang="ja-JP" altLang="en-US" sz="1000" b="0">
                <a:solidFill>
                  <a:sysClr val="windowText" lastClr="000000"/>
                </a:solidFill>
                <a:effectLst/>
                <a:latin typeface="Menlo" panose="020B0609030804020204" pitchFamily="49" charset="0"/>
              </a:rPr>
              <a:t>話題</a:t>
            </a:r>
            <a:r>
              <a:rPr lang="en-US" altLang="ja-JP" sz="1000" b="0" dirty="0">
                <a:solidFill>
                  <a:sysClr val="windowText" lastClr="000000"/>
                </a:solidFill>
                <a:effectLst/>
                <a:latin typeface="Menlo" panose="020B0609030804020204" pitchFamily="49" charset="0"/>
              </a:rPr>
              <a:t>:(</a:t>
            </a:r>
            <a:r>
              <a:rPr lang="ja-JP" altLang="en-US" sz="1000" b="0">
                <a:solidFill>
                  <a:sysClr val="windowText" lastClr="000000"/>
                </a:solidFill>
                <a:effectLst/>
                <a:latin typeface="Menlo" panose="020B0609030804020204" pitchFamily="49" charset="0"/>
              </a:rPr>
              <a:t>鯉</a:t>
            </a:r>
            <a:r>
              <a:rPr lang="en-US" altLang="ja-JP" sz="1000" b="0" dirty="0">
                <a:solidFill>
                  <a:sysClr val="windowText" lastClr="000000"/>
                </a:solidFill>
                <a:effectLst/>
                <a:latin typeface="Menlo" panose="020B0609030804020204" pitchFamily="49" charset="0"/>
              </a:rPr>
              <a:t>) </a:t>
            </a:r>
          </a:p>
          <a:p>
            <a:r>
              <a:rPr lang="ja-JP" altLang="en-US" sz="1000" b="0">
                <a:solidFill>
                  <a:sysClr val="windowText" lastClr="000000"/>
                </a:solidFill>
                <a:effectLst/>
                <a:latin typeface="Menlo" panose="020B0609030804020204" pitchFamily="49" charset="0"/>
              </a:rPr>
              <a:t>焦点履歴</a:t>
            </a:r>
            <a:r>
              <a:rPr lang="en-US" altLang="ja-JP" sz="1000" b="0" dirty="0">
                <a:solidFill>
                  <a:sysClr val="windowText" lastClr="000000"/>
                </a:solidFill>
                <a:effectLst/>
                <a:latin typeface="Menlo" panose="020B0609030804020204" pitchFamily="49" charset="0"/>
              </a:rPr>
              <a:t>:([‘</a:t>
            </a:r>
            <a:r>
              <a:rPr lang="ja-JP" altLang="en-US" sz="1000" b="0">
                <a:solidFill>
                  <a:sysClr val="windowText" lastClr="000000"/>
                </a:solidFill>
                <a:effectLst/>
                <a:latin typeface="Menlo" panose="020B0609030804020204" pitchFamily="49" charset="0"/>
              </a:rPr>
              <a:t>鯉</a:t>
            </a:r>
            <a:r>
              <a:rPr lang="en-US" altLang="ja-JP" sz="1000" b="0" dirty="0">
                <a:solidFill>
                  <a:sysClr val="windowText" lastClr="000000"/>
                </a:solidFill>
                <a:effectLst/>
                <a:latin typeface="Menlo" panose="020B0609030804020204" pitchFamily="49" charset="0"/>
              </a:rPr>
              <a:t>’,‘</a:t>
            </a:r>
            <a:r>
              <a:rPr lang="ja-JP" altLang="en-US" sz="1000" b="0">
                <a:solidFill>
                  <a:sysClr val="windowText" lastClr="000000"/>
                </a:solidFill>
                <a:effectLst/>
                <a:latin typeface="Menlo" panose="020B0609030804020204" pitchFamily="49" charset="0"/>
              </a:rPr>
              <a:t>お造り</a:t>
            </a:r>
            <a:r>
              <a:rPr lang="en-US" altLang="ja-JP" sz="1000" b="0" dirty="0">
                <a:solidFill>
                  <a:sysClr val="windowText" lastClr="000000"/>
                </a:solidFill>
                <a:effectLst/>
                <a:latin typeface="Menlo" panose="020B0609030804020204" pitchFamily="49" charset="0"/>
              </a:rPr>
              <a:t>’,‘</a:t>
            </a:r>
            <a:r>
              <a:rPr lang="ja-JP" altLang="en-US" sz="1000" b="0">
                <a:solidFill>
                  <a:sysClr val="windowText" lastClr="000000"/>
                </a:solidFill>
                <a:effectLst/>
                <a:latin typeface="Menlo" panose="020B0609030804020204" pitchFamily="49" charset="0"/>
              </a:rPr>
              <a:t>好き</a:t>
            </a:r>
            <a:r>
              <a:rPr lang="en-US" altLang="ja-JP" sz="1000" b="0" dirty="0">
                <a:solidFill>
                  <a:sysClr val="windowText" lastClr="000000"/>
                </a:solidFill>
                <a:effectLst/>
                <a:latin typeface="Menlo" panose="020B0609030804020204" pitchFamily="49" charset="0"/>
              </a:rPr>
              <a:t>’,‘</a:t>
            </a:r>
            <a:r>
              <a:rPr lang="ja-JP" altLang="en-US" sz="1000" b="0">
                <a:solidFill>
                  <a:sysClr val="windowText" lastClr="000000"/>
                </a:solidFill>
                <a:effectLst/>
                <a:latin typeface="Menlo" panose="020B0609030804020204" pitchFamily="49" charset="0"/>
              </a:rPr>
              <a:t>帰らざる河</a:t>
            </a:r>
            <a:r>
              <a:rPr lang="en-US" altLang="ja-JP" sz="1000" b="0" dirty="0">
                <a:solidFill>
                  <a:sysClr val="windowText" lastClr="000000"/>
                </a:solidFill>
                <a:effectLst/>
                <a:latin typeface="Menlo" panose="020B0609030804020204" pitchFamily="49" charset="0"/>
              </a:rPr>
              <a:t>’,</a:t>
            </a:r>
          </a:p>
          <a:p>
            <a:r>
              <a:rPr lang="en-US" altLang="ja-JP" sz="1000" dirty="0">
                <a:solidFill>
                  <a:sysClr val="windowText" lastClr="000000"/>
                </a:solidFill>
                <a:latin typeface="Menlo" panose="020B0609030804020204" pitchFamily="49" charset="0"/>
              </a:rPr>
              <a:t>       </a:t>
            </a:r>
            <a:r>
              <a:rPr lang="en-US" altLang="ja-JP" sz="1000" b="0" dirty="0">
                <a:solidFill>
                  <a:sysClr val="windowText" lastClr="000000"/>
                </a:solidFill>
                <a:effectLst/>
                <a:latin typeface="Menlo" panose="020B0609030804020204" pitchFamily="49" charset="0"/>
              </a:rPr>
              <a:t>’</a:t>
            </a:r>
            <a:r>
              <a:rPr lang="ja-JP" altLang="en-US" sz="1000" b="0">
                <a:solidFill>
                  <a:sysClr val="windowText" lastClr="000000"/>
                </a:solidFill>
                <a:effectLst/>
                <a:latin typeface="Menlo" panose="020B0609030804020204" pitchFamily="49" charset="0"/>
              </a:rPr>
              <a:t>一夜漬け</a:t>
            </a:r>
            <a:r>
              <a:rPr lang="en-US" altLang="ja-JP" sz="1000" b="0" dirty="0">
                <a:solidFill>
                  <a:sysClr val="windowText" lastClr="000000"/>
                </a:solidFill>
                <a:effectLst/>
                <a:latin typeface="Menlo" panose="020B0609030804020204" pitchFamily="49" charset="0"/>
              </a:rPr>
              <a:t>’, '</a:t>
            </a:r>
            <a:r>
              <a:rPr lang="ja-JP" altLang="en-US" sz="1000" b="0">
                <a:solidFill>
                  <a:sysClr val="windowText" lastClr="000000"/>
                </a:solidFill>
                <a:effectLst/>
                <a:latin typeface="Menlo" panose="020B0609030804020204" pitchFamily="49" charset="0"/>
              </a:rPr>
              <a:t>ロケ</a:t>
            </a:r>
            <a:r>
              <a:rPr lang="en-US" altLang="ja-JP" sz="1000" b="0" dirty="0">
                <a:solidFill>
                  <a:sysClr val="windowText" lastClr="000000"/>
                </a:solidFill>
                <a:effectLst/>
                <a:latin typeface="Menlo" panose="020B0609030804020204" pitchFamily="49" charset="0"/>
              </a:rPr>
              <a:t>','</a:t>
            </a:r>
            <a:r>
              <a:rPr lang="ja-JP" altLang="en-US" sz="1000" b="0">
                <a:solidFill>
                  <a:sysClr val="windowText" lastClr="000000"/>
                </a:solidFill>
                <a:effectLst/>
                <a:latin typeface="Menlo" panose="020B0609030804020204" pitchFamily="49" charset="0"/>
              </a:rPr>
              <a:t>切って</a:t>
            </a:r>
            <a:r>
              <a:rPr lang="en-US" altLang="ja-JP" sz="1000" b="0" dirty="0">
                <a:solidFill>
                  <a:sysClr val="windowText" lastClr="000000"/>
                </a:solidFill>
                <a:effectLst/>
                <a:latin typeface="Menlo" panose="020B0609030804020204" pitchFamily="49" charset="0"/>
              </a:rPr>
              <a:t>','</a:t>
            </a:r>
            <a:r>
              <a:rPr lang="ja-JP" altLang="en-US" sz="1000" b="0">
                <a:solidFill>
                  <a:sysClr val="windowText" lastClr="000000"/>
                </a:solidFill>
                <a:effectLst/>
                <a:latin typeface="Menlo" panose="020B0609030804020204" pitchFamily="49" charset="0"/>
              </a:rPr>
              <a:t>美しい</a:t>
            </a:r>
            <a:r>
              <a:rPr lang="en-US" altLang="ja-JP" sz="1000" b="0" dirty="0">
                <a:solidFill>
                  <a:sysClr val="windowText" lastClr="000000"/>
                </a:solidFill>
                <a:effectLst/>
                <a:latin typeface="Menlo" panose="020B0609030804020204" pitchFamily="49" charset="0"/>
              </a:rPr>
              <a:t>’,</a:t>
            </a:r>
          </a:p>
          <a:p>
            <a:r>
              <a:rPr lang="en-US" altLang="ja-JP" sz="1000" dirty="0">
                <a:solidFill>
                  <a:sysClr val="windowText" lastClr="000000"/>
                </a:solidFill>
                <a:latin typeface="Menlo" panose="020B0609030804020204" pitchFamily="49" charset="0"/>
              </a:rPr>
              <a:t>       </a:t>
            </a:r>
            <a:r>
              <a:rPr lang="en-US" altLang="ja-JP" sz="1000" b="0" dirty="0">
                <a:solidFill>
                  <a:sysClr val="windowText" lastClr="000000"/>
                </a:solidFill>
                <a:effectLst/>
                <a:latin typeface="Menlo" panose="020B0609030804020204" pitchFamily="49" charset="0"/>
              </a:rPr>
              <a:t>’</a:t>
            </a:r>
            <a:r>
              <a:rPr lang="ja-JP" altLang="en-US" sz="1000" b="0">
                <a:solidFill>
                  <a:sysClr val="windowText" lastClr="000000"/>
                </a:solidFill>
                <a:effectLst/>
                <a:latin typeface="Menlo" panose="020B0609030804020204" pitchFamily="49" charset="0"/>
              </a:rPr>
              <a:t>新鮮</a:t>
            </a:r>
            <a:r>
              <a:rPr lang="en-US" altLang="ja-JP" sz="1000" b="0" dirty="0">
                <a:solidFill>
                  <a:sysClr val="windowText" lastClr="000000"/>
                </a:solidFill>
                <a:effectLst/>
                <a:latin typeface="Menlo" panose="020B0609030804020204" pitchFamily="49" charset="0"/>
              </a:rPr>
              <a:t>','</a:t>
            </a:r>
            <a:r>
              <a:rPr lang="ja-JP" altLang="en-US" sz="1000" b="0">
                <a:solidFill>
                  <a:sysClr val="windowText" lastClr="000000"/>
                </a:solidFill>
                <a:effectLst/>
                <a:latin typeface="Menlo" panose="020B0609030804020204" pitchFamily="49" charset="0"/>
              </a:rPr>
              <a:t>おいしかった</a:t>
            </a:r>
            <a:r>
              <a:rPr lang="en-US" altLang="ja-JP" sz="1000" b="0" dirty="0">
                <a:solidFill>
                  <a:sysClr val="windowText" lastClr="000000"/>
                </a:solidFill>
                <a:effectLst/>
                <a:latin typeface="Menlo" panose="020B0609030804020204" pitchFamily="49" charset="0"/>
              </a:rPr>
              <a:t>’]) </a:t>
            </a:r>
          </a:p>
          <a:p>
            <a:r>
              <a:rPr lang="ja-JP" altLang="en-US" sz="1000" b="0">
                <a:solidFill>
                  <a:sysClr val="windowText" lastClr="000000"/>
                </a:solidFill>
                <a:effectLst/>
                <a:latin typeface="Menlo" panose="020B0609030804020204" pitchFamily="49" charset="0"/>
              </a:rPr>
              <a:t>感情語</a:t>
            </a:r>
            <a:r>
              <a:rPr lang="en-US" altLang="ja-JP" sz="1000" b="0" dirty="0">
                <a:solidFill>
                  <a:sysClr val="windowText" lastClr="000000"/>
                </a:solidFill>
                <a:effectLst/>
                <a:latin typeface="Menlo" panose="020B0609030804020204" pitchFamily="49" charset="0"/>
              </a:rPr>
              <a:t>:(['</a:t>
            </a:r>
            <a:r>
              <a:rPr lang="ja-JP" altLang="en-US" sz="1000" b="0">
                <a:solidFill>
                  <a:sysClr val="windowText" lastClr="000000"/>
                </a:solidFill>
                <a:effectLst/>
                <a:latin typeface="Menlo" panose="020B0609030804020204" pitchFamily="49" charset="0"/>
              </a:rPr>
              <a:t>おいしかった</a:t>
            </a:r>
            <a:r>
              <a:rPr lang="en-US" altLang="ja-JP" sz="1000" b="0" dirty="0">
                <a:solidFill>
                  <a:sysClr val="windowText" lastClr="000000"/>
                </a:solidFill>
                <a:effectLst/>
                <a:latin typeface="Menlo" panose="020B0609030804020204" pitchFamily="49" charset="0"/>
              </a:rPr>
              <a:t>'])</a:t>
            </a:r>
            <a:endParaRPr lang="ja-JP" altLang="en-US" sz="1000" b="0">
              <a:solidFill>
                <a:sysClr val="windowText" lastClr="000000"/>
              </a:solidFill>
              <a:effectLst/>
              <a:latin typeface="Menlo" panose="020B0609030804020204" pitchFamily="49" charset="0"/>
            </a:endParaRPr>
          </a:p>
        </p:txBody>
      </p:sp>
      <p:sp>
        <p:nvSpPr>
          <p:cNvPr id="10" name="フレーム 9">
            <a:extLst>
              <a:ext uri="{FF2B5EF4-FFF2-40B4-BE49-F238E27FC236}">
                <a16:creationId xmlns:a16="http://schemas.microsoft.com/office/drawing/2014/main" id="{C27E6B62-58C2-2157-978E-E57F847B913C}"/>
              </a:ext>
            </a:extLst>
          </p:cNvPr>
          <p:cNvSpPr/>
          <p:nvPr/>
        </p:nvSpPr>
        <p:spPr>
          <a:xfrm>
            <a:off x="5686153" y="2625652"/>
            <a:ext cx="4062875" cy="1132419"/>
          </a:xfrm>
          <a:prstGeom prst="frame">
            <a:avLst>
              <a:gd name="adj1" fmla="val 3659"/>
            </a:avLst>
          </a:prstGeom>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bg1"/>
              </a:solidFill>
            </a:endParaRPr>
          </a:p>
        </p:txBody>
      </p:sp>
      <p:sp>
        <p:nvSpPr>
          <p:cNvPr id="12" name="テキスト ボックス 11">
            <a:extLst>
              <a:ext uri="{FF2B5EF4-FFF2-40B4-BE49-F238E27FC236}">
                <a16:creationId xmlns:a16="http://schemas.microsoft.com/office/drawing/2014/main" id="{55764107-0BEE-2375-5A82-3CF5B06ED80D}"/>
              </a:ext>
            </a:extLst>
          </p:cNvPr>
          <p:cNvSpPr txBox="1"/>
          <p:nvPr/>
        </p:nvSpPr>
        <p:spPr>
          <a:xfrm>
            <a:off x="145286" y="2871436"/>
            <a:ext cx="998049" cy="400110"/>
          </a:xfrm>
          <a:prstGeom prst="rect">
            <a:avLst/>
          </a:prstGeom>
          <a:noFill/>
        </p:spPr>
        <p:txBody>
          <a:bodyPr wrap="square" rtlCol="0">
            <a:spAutoFit/>
          </a:bodyPr>
          <a:lstStyle/>
          <a:p>
            <a:r>
              <a:rPr kumimoji="1" lang="ja-JP" altLang="en-US" sz="2000"/>
              <a:t>入力</a:t>
            </a:r>
          </a:p>
        </p:txBody>
      </p:sp>
      <p:sp>
        <p:nvSpPr>
          <p:cNvPr id="13" name="フレーム 12">
            <a:extLst>
              <a:ext uri="{FF2B5EF4-FFF2-40B4-BE49-F238E27FC236}">
                <a16:creationId xmlns:a16="http://schemas.microsoft.com/office/drawing/2014/main" id="{764D7719-6F2E-DA1C-7F65-F0CDE5D21C0A}"/>
              </a:ext>
            </a:extLst>
          </p:cNvPr>
          <p:cNvSpPr/>
          <p:nvPr/>
        </p:nvSpPr>
        <p:spPr>
          <a:xfrm>
            <a:off x="999320" y="1404242"/>
            <a:ext cx="8878486" cy="3433478"/>
          </a:xfrm>
          <a:prstGeom prst="frame">
            <a:avLst>
              <a:gd name="adj1" fmla="val 2124"/>
            </a:avLst>
          </a:prstGeom>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bg1"/>
              </a:solidFill>
            </a:endParaRPr>
          </a:p>
        </p:txBody>
      </p:sp>
      <p:sp>
        <p:nvSpPr>
          <p:cNvPr id="14" name="テキスト ボックス 13">
            <a:extLst>
              <a:ext uri="{FF2B5EF4-FFF2-40B4-BE49-F238E27FC236}">
                <a16:creationId xmlns:a16="http://schemas.microsoft.com/office/drawing/2014/main" id="{C29B4438-8173-9958-E87B-E0F23849A327}"/>
              </a:ext>
            </a:extLst>
          </p:cNvPr>
          <p:cNvSpPr txBox="1"/>
          <p:nvPr/>
        </p:nvSpPr>
        <p:spPr>
          <a:xfrm>
            <a:off x="5211190" y="2930251"/>
            <a:ext cx="360040" cy="523220"/>
          </a:xfrm>
          <a:prstGeom prst="rect">
            <a:avLst/>
          </a:prstGeom>
          <a:noFill/>
        </p:spPr>
        <p:txBody>
          <a:bodyPr wrap="square" rtlCol="0">
            <a:spAutoFit/>
          </a:bodyPr>
          <a:lstStyle/>
          <a:p>
            <a:r>
              <a:rPr kumimoji="1" lang="en-US" altLang="ja-JP" sz="2800" dirty="0"/>
              <a:t>+</a:t>
            </a:r>
          </a:p>
        </p:txBody>
      </p:sp>
      <p:sp>
        <p:nvSpPr>
          <p:cNvPr id="15" name="テキスト ボックス 14">
            <a:extLst>
              <a:ext uri="{FF2B5EF4-FFF2-40B4-BE49-F238E27FC236}">
                <a16:creationId xmlns:a16="http://schemas.microsoft.com/office/drawing/2014/main" id="{94352239-75F5-908C-99E9-B4B57FF9F5CA}"/>
              </a:ext>
            </a:extLst>
          </p:cNvPr>
          <p:cNvSpPr txBox="1"/>
          <p:nvPr/>
        </p:nvSpPr>
        <p:spPr>
          <a:xfrm>
            <a:off x="147079" y="5164627"/>
            <a:ext cx="998049" cy="400110"/>
          </a:xfrm>
          <a:prstGeom prst="rect">
            <a:avLst/>
          </a:prstGeom>
          <a:noFill/>
        </p:spPr>
        <p:txBody>
          <a:bodyPr wrap="square" rtlCol="0">
            <a:spAutoFit/>
          </a:bodyPr>
          <a:lstStyle/>
          <a:p>
            <a:r>
              <a:rPr lang="ja-JP" altLang="en-US" sz="2000"/>
              <a:t>出力</a:t>
            </a:r>
            <a:endParaRPr kumimoji="1" lang="ja-JP" altLang="en-US" sz="2000"/>
          </a:p>
        </p:txBody>
      </p:sp>
      <p:sp>
        <p:nvSpPr>
          <p:cNvPr id="16" name="テキスト ボックス 15">
            <a:extLst>
              <a:ext uri="{FF2B5EF4-FFF2-40B4-BE49-F238E27FC236}">
                <a16:creationId xmlns:a16="http://schemas.microsoft.com/office/drawing/2014/main" id="{7B7B041C-9B2B-14B8-7FEE-904D3C6656A7}"/>
              </a:ext>
            </a:extLst>
          </p:cNvPr>
          <p:cNvSpPr txBox="1"/>
          <p:nvPr/>
        </p:nvSpPr>
        <p:spPr>
          <a:xfrm>
            <a:off x="1035904" y="5164254"/>
            <a:ext cx="5350094" cy="369332"/>
          </a:xfrm>
          <a:prstGeom prst="rect">
            <a:avLst/>
          </a:prstGeom>
          <a:noFill/>
        </p:spPr>
        <p:txBody>
          <a:bodyPr wrap="square" rtlCol="0">
            <a:spAutoFit/>
          </a:bodyPr>
          <a:lstStyle/>
          <a:p>
            <a:pPr algn="ctr"/>
            <a:r>
              <a:rPr lang="ja-JP" altLang="en-US" sz="1800" b="0">
                <a:effectLst/>
                <a:latin typeface="Menlo" panose="020B0609030804020204" pitchFamily="49" charset="0"/>
              </a:rPr>
              <a:t>鯉のお造りが新鮮で本当においしかったんですね</a:t>
            </a:r>
            <a:endParaRPr kumimoji="1" lang="ja-JP" altLang="en-US"/>
          </a:p>
        </p:txBody>
      </p:sp>
      <p:sp>
        <p:nvSpPr>
          <p:cNvPr id="17" name="フレーム 16">
            <a:extLst>
              <a:ext uri="{FF2B5EF4-FFF2-40B4-BE49-F238E27FC236}">
                <a16:creationId xmlns:a16="http://schemas.microsoft.com/office/drawing/2014/main" id="{31B76908-85B5-1851-2190-06DEB81C132A}"/>
              </a:ext>
            </a:extLst>
          </p:cNvPr>
          <p:cNvSpPr/>
          <p:nvPr/>
        </p:nvSpPr>
        <p:spPr>
          <a:xfrm>
            <a:off x="992079" y="5133103"/>
            <a:ext cx="5393919" cy="431634"/>
          </a:xfrm>
          <a:prstGeom prst="frame">
            <a:avLst/>
          </a:prstGeom>
          <a:solidFill>
            <a:srgbClr val="FF0000"/>
          </a:solidFill>
          <a:ln>
            <a:solidFill>
              <a:srgbClr val="FF0000"/>
            </a:solidFill>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bg1"/>
              </a:solidFill>
            </a:endParaRPr>
          </a:p>
        </p:txBody>
      </p:sp>
    </p:spTree>
    <p:extLst>
      <p:ext uri="{BB962C8B-B14F-4D97-AF65-F5344CB8AC3E}">
        <p14:creationId xmlns:p14="http://schemas.microsoft.com/office/powerpoint/2010/main" val="2640447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animBg="1"/>
      <p:bldP spid="9" grpId="0"/>
      <p:bldP spid="10" grpId="0" animBg="1"/>
      <p:bldP spid="16" grpId="0"/>
      <p:bldP spid="1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角丸四角形吹き出し 5">
            <a:extLst>
              <a:ext uri="{FF2B5EF4-FFF2-40B4-BE49-F238E27FC236}">
                <a16:creationId xmlns:a16="http://schemas.microsoft.com/office/drawing/2014/main" id="{F38147F2-242A-10F8-F67C-83049DF09E1B}"/>
              </a:ext>
            </a:extLst>
          </p:cNvPr>
          <p:cNvSpPr/>
          <p:nvPr/>
        </p:nvSpPr>
        <p:spPr>
          <a:xfrm>
            <a:off x="473496" y="3141638"/>
            <a:ext cx="9108504" cy="1738395"/>
          </a:xfrm>
          <a:prstGeom prst="wedgeRoundRectCallout">
            <a:avLst>
              <a:gd name="adj1" fmla="val -26053"/>
              <a:gd name="adj2" fmla="val -64055"/>
              <a:gd name="adj3" fmla="val 16667"/>
            </a:avLst>
          </a:prstGeom>
          <a:solidFill>
            <a:schemeClr val="bg1"/>
          </a:solidFill>
          <a:ln w="381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bg1"/>
              </a:solidFill>
            </a:endParaRPr>
          </a:p>
        </p:txBody>
      </p:sp>
      <p:sp>
        <p:nvSpPr>
          <p:cNvPr id="3" name="タイトル 2">
            <a:extLst>
              <a:ext uri="{FF2B5EF4-FFF2-40B4-BE49-F238E27FC236}">
                <a16:creationId xmlns:a16="http://schemas.microsoft.com/office/drawing/2014/main" id="{4145933B-A5A1-ECF5-04F5-4C6CE86C8065}"/>
              </a:ext>
            </a:extLst>
          </p:cNvPr>
          <p:cNvSpPr>
            <a:spLocks noGrp="1"/>
          </p:cNvSpPr>
          <p:nvPr>
            <p:ph type="title"/>
          </p:nvPr>
        </p:nvSpPr>
        <p:spPr/>
        <p:txBody>
          <a:bodyPr/>
          <a:lstStyle/>
          <a:p>
            <a:r>
              <a:rPr lang="ja-JP" altLang="en-US"/>
              <a:t>評価用データ</a:t>
            </a:r>
            <a:endParaRPr kumimoji="1" lang="ja-JP" altLang="en-US"/>
          </a:p>
        </p:txBody>
      </p:sp>
      <p:sp>
        <p:nvSpPr>
          <p:cNvPr id="4" name="スライド番号プレースホルダー 3">
            <a:extLst>
              <a:ext uri="{FF2B5EF4-FFF2-40B4-BE49-F238E27FC236}">
                <a16:creationId xmlns:a16="http://schemas.microsoft.com/office/drawing/2014/main" id="{92FBA3AC-7464-0530-6339-2C853F57B047}"/>
              </a:ext>
            </a:extLst>
          </p:cNvPr>
          <p:cNvSpPr>
            <a:spLocks noGrp="1"/>
          </p:cNvSpPr>
          <p:nvPr>
            <p:ph type="sldNum" sz="quarter" idx="4"/>
          </p:nvPr>
        </p:nvSpPr>
        <p:spPr/>
        <p:txBody>
          <a:bodyPr/>
          <a:lstStyle/>
          <a:p>
            <a:fld id="{ACE43E3F-3E7B-456F-BA38-FE6070B37C56}" type="slidenum">
              <a:rPr lang="ja-JP" altLang="en-US" smtClean="0"/>
              <a:pPr/>
              <a:t>7</a:t>
            </a:fld>
            <a:endParaRPr lang="ja-JP" altLang="en-US" dirty="0"/>
          </a:p>
        </p:txBody>
      </p:sp>
      <p:sp>
        <p:nvSpPr>
          <p:cNvPr id="2" name="テキスト ボックス 1">
            <a:extLst>
              <a:ext uri="{FF2B5EF4-FFF2-40B4-BE49-F238E27FC236}">
                <a16:creationId xmlns:a16="http://schemas.microsoft.com/office/drawing/2014/main" id="{71651868-7D3B-AB95-C922-683B5A8F8B0C}"/>
              </a:ext>
            </a:extLst>
          </p:cNvPr>
          <p:cNvSpPr txBox="1"/>
          <p:nvPr/>
        </p:nvSpPr>
        <p:spPr>
          <a:xfrm>
            <a:off x="473496" y="1567632"/>
            <a:ext cx="9309015" cy="3293209"/>
          </a:xfrm>
          <a:prstGeom prst="rect">
            <a:avLst/>
          </a:prstGeom>
          <a:noFill/>
        </p:spPr>
        <p:txBody>
          <a:bodyPr wrap="square" rtlCol="0">
            <a:spAutoFit/>
          </a:bodyPr>
          <a:lstStyle/>
          <a:p>
            <a:r>
              <a:rPr kumimoji="1" lang="en" altLang="ja-JP" dirty="0"/>
              <a:t>A	</a:t>
            </a:r>
            <a:r>
              <a:rPr kumimoji="1" lang="ja-JP" altLang="en-US"/>
              <a:t>ジャム類は全部おいしいんです</a:t>
            </a:r>
          </a:p>
          <a:p>
            <a:r>
              <a:rPr kumimoji="1" lang="en" altLang="ja-JP" dirty="0"/>
              <a:t>B	</a:t>
            </a:r>
            <a:r>
              <a:rPr kumimoji="1" lang="ja-JP" altLang="en-US"/>
              <a:t>へえそうなんですね </a:t>
            </a:r>
          </a:p>
          <a:p>
            <a:r>
              <a:rPr kumimoji="1" lang="en" altLang="ja-JP" dirty="0"/>
              <a:t>A	</a:t>
            </a:r>
            <a:r>
              <a:rPr kumimoji="1" lang="ja-JP" altLang="en-US"/>
              <a:t>長持ちしますしおいしいです</a:t>
            </a:r>
            <a:endParaRPr kumimoji="1" lang="en-US" altLang="ja-JP" dirty="0"/>
          </a:p>
          <a:p>
            <a:r>
              <a:rPr lang="en-US" altLang="ja-JP" dirty="0"/>
              <a:t>B </a:t>
            </a:r>
          </a:p>
          <a:p>
            <a:endParaRPr kumimoji="1" lang="en-US" altLang="ja-JP" dirty="0"/>
          </a:p>
          <a:p>
            <a:endParaRPr kumimoji="1" lang="en-US" altLang="ja-JP" dirty="0"/>
          </a:p>
          <a:p>
            <a:r>
              <a:rPr lang="ja-JP" altLang="en-US">
                <a:solidFill>
                  <a:srgbClr val="008000"/>
                </a:solidFill>
              </a:rPr>
              <a:t>人間</a:t>
            </a:r>
            <a:r>
              <a:rPr lang="en-US" altLang="ja-JP" dirty="0">
                <a:solidFill>
                  <a:srgbClr val="008000"/>
                </a:solidFill>
              </a:rPr>
              <a:t>		                    </a:t>
            </a:r>
            <a:r>
              <a:rPr lang="ja-JP" altLang="en-US">
                <a:solidFill>
                  <a:srgbClr val="008000"/>
                </a:solidFill>
              </a:rPr>
              <a:t>：</a:t>
            </a:r>
            <a:r>
              <a:rPr kumimoji="1" lang="ja-JP" altLang="en-US">
                <a:solidFill>
                  <a:srgbClr val="008000"/>
                </a:solidFill>
              </a:rPr>
              <a:t>初めて知りました</a:t>
            </a:r>
            <a:endParaRPr kumimoji="1" lang="en-US" altLang="ja-JP" dirty="0">
              <a:solidFill>
                <a:srgbClr val="008000"/>
              </a:solidFill>
            </a:endParaRPr>
          </a:p>
          <a:p>
            <a:r>
              <a:rPr lang="ja-JP" altLang="en-US">
                <a:solidFill>
                  <a:schemeClr val="accent3">
                    <a:lumMod val="75000"/>
                  </a:schemeClr>
                </a:solidFill>
              </a:rPr>
              <a:t>従来システム</a:t>
            </a:r>
            <a:r>
              <a:rPr kumimoji="1" lang="ja-JP" altLang="en-US">
                <a:solidFill>
                  <a:schemeClr val="accent3">
                    <a:lumMod val="75000"/>
                  </a:schemeClr>
                </a:solidFill>
              </a:rPr>
              <a:t>の応答</a:t>
            </a:r>
            <a:r>
              <a:rPr kumimoji="1" lang="en-US" altLang="ja-JP" dirty="0">
                <a:solidFill>
                  <a:schemeClr val="accent3">
                    <a:lumMod val="75000"/>
                  </a:schemeClr>
                </a:solidFill>
              </a:rPr>
              <a:t>                </a:t>
            </a:r>
            <a:r>
              <a:rPr kumimoji="1" lang="ja-JP" altLang="en-US">
                <a:solidFill>
                  <a:schemeClr val="accent3">
                    <a:lumMod val="75000"/>
                  </a:schemeClr>
                </a:solidFill>
              </a:rPr>
              <a:t>：</a:t>
            </a:r>
            <a:r>
              <a:rPr kumimoji="1" lang="ja-JP" altLang="en-US">
                <a:solidFill>
                  <a:srgbClr val="C58D01"/>
                </a:solidFill>
              </a:rPr>
              <a:t>素敵ですね</a:t>
            </a:r>
            <a:endParaRPr kumimoji="1" lang="en-US" altLang="ja-JP" dirty="0">
              <a:solidFill>
                <a:schemeClr val="accent3">
                  <a:lumMod val="75000"/>
                </a:schemeClr>
              </a:solidFill>
            </a:endParaRPr>
          </a:p>
          <a:p>
            <a:r>
              <a:rPr lang="ja-JP" altLang="en-US">
                <a:solidFill>
                  <a:srgbClr val="0070C0"/>
                </a:solidFill>
              </a:rPr>
              <a:t>提案システム</a:t>
            </a:r>
            <a:r>
              <a:rPr kumimoji="1" lang="en-US" altLang="ja-JP" dirty="0">
                <a:solidFill>
                  <a:srgbClr val="0070C0"/>
                </a:solidFill>
              </a:rPr>
              <a:t>(</a:t>
            </a:r>
            <a:r>
              <a:rPr kumimoji="1" lang="ja-JP" altLang="en-US">
                <a:solidFill>
                  <a:srgbClr val="0070C0"/>
                </a:solidFill>
              </a:rPr>
              <a:t>詳細要約応答</a:t>
            </a:r>
            <a:r>
              <a:rPr kumimoji="1" lang="en-US" altLang="ja-JP" dirty="0">
                <a:solidFill>
                  <a:srgbClr val="0070C0"/>
                </a:solidFill>
              </a:rPr>
              <a:t>)</a:t>
            </a:r>
            <a:r>
              <a:rPr kumimoji="1" lang="ja-JP" altLang="en-US">
                <a:solidFill>
                  <a:srgbClr val="0070C0"/>
                </a:solidFill>
              </a:rPr>
              <a:t>：レモンの汁を入れても全部おいしいんですね。</a:t>
            </a:r>
            <a:r>
              <a:rPr kumimoji="1" lang="en-US" altLang="ja-JP" dirty="0">
                <a:solidFill>
                  <a:srgbClr val="0070C0"/>
                </a:solidFill>
              </a:rPr>
              <a:t>		</a:t>
            </a:r>
            <a:r>
              <a:rPr kumimoji="1" lang="ja-JP" altLang="en-US">
                <a:solidFill>
                  <a:srgbClr val="0070C0"/>
                </a:solidFill>
              </a:rPr>
              <a:t>　</a:t>
            </a:r>
            <a:r>
              <a:rPr kumimoji="1" lang="en-US" altLang="ja-JP" dirty="0">
                <a:solidFill>
                  <a:srgbClr val="0070C0"/>
                </a:solidFill>
              </a:rPr>
              <a:t>  		   </a:t>
            </a:r>
            <a:r>
              <a:rPr lang="en-US" altLang="ja-JP" dirty="0">
                <a:solidFill>
                  <a:srgbClr val="0070C0"/>
                </a:solidFill>
              </a:rPr>
              <a:t>    </a:t>
            </a:r>
            <a:r>
              <a:rPr kumimoji="1" lang="ja-JP" altLang="en-US">
                <a:solidFill>
                  <a:srgbClr val="0070C0"/>
                </a:solidFill>
              </a:rPr>
              <a:t>レモンの汁以外にも入れても美味しいものはありますか</a:t>
            </a:r>
            <a:r>
              <a:rPr kumimoji="1" lang="en-US" altLang="ja-JP" dirty="0">
                <a:solidFill>
                  <a:srgbClr val="0070C0"/>
                </a:solidFill>
              </a:rPr>
              <a:t>? </a:t>
            </a:r>
          </a:p>
          <a:p>
            <a:r>
              <a:rPr lang="ja-JP" altLang="en-US">
                <a:solidFill>
                  <a:srgbClr val="934BC9"/>
                </a:solidFill>
              </a:rPr>
              <a:t>提案システム</a:t>
            </a:r>
            <a:r>
              <a:rPr kumimoji="1" lang="en-US" altLang="ja-JP" dirty="0">
                <a:solidFill>
                  <a:srgbClr val="934BC9"/>
                </a:solidFill>
              </a:rPr>
              <a:t>(</a:t>
            </a:r>
            <a:r>
              <a:rPr lang="ja-JP" altLang="en-US">
                <a:solidFill>
                  <a:srgbClr val="934BC9"/>
                </a:solidFill>
              </a:rPr>
              <a:t>簡易要約</a:t>
            </a:r>
            <a:r>
              <a:rPr kumimoji="1" lang="ja-JP" altLang="en-US">
                <a:solidFill>
                  <a:srgbClr val="934BC9"/>
                </a:solidFill>
              </a:rPr>
              <a:t>応答</a:t>
            </a:r>
            <a:r>
              <a:rPr kumimoji="1" lang="en-US" altLang="ja-JP" dirty="0">
                <a:solidFill>
                  <a:srgbClr val="934BC9"/>
                </a:solidFill>
              </a:rPr>
              <a:t>)</a:t>
            </a:r>
            <a:r>
              <a:rPr kumimoji="1" lang="ja-JP" altLang="en-US">
                <a:solidFill>
                  <a:srgbClr val="934BC9"/>
                </a:solidFill>
              </a:rPr>
              <a:t>：レモンの汁を入れるとおいしいですよね。私も好きです</a:t>
            </a:r>
          </a:p>
          <a:p>
            <a:endParaRPr kumimoji="1" lang="ja-JP" altLang="en-US" sz="1000">
              <a:solidFill>
                <a:schemeClr val="tx2"/>
              </a:solidFill>
            </a:endParaRPr>
          </a:p>
        </p:txBody>
      </p:sp>
      <p:sp>
        <p:nvSpPr>
          <p:cNvPr id="12" name="テキスト ボックス 11">
            <a:extLst>
              <a:ext uri="{FF2B5EF4-FFF2-40B4-BE49-F238E27FC236}">
                <a16:creationId xmlns:a16="http://schemas.microsoft.com/office/drawing/2014/main" id="{7409C9AD-D22B-6DA5-D19D-6DBC602915C4}"/>
              </a:ext>
            </a:extLst>
          </p:cNvPr>
          <p:cNvSpPr txBox="1"/>
          <p:nvPr/>
        </p:nvSpPr>
        <p:spPr>
          <a:xfrm>
            <a:off x="2684056" y="5193967"/>
            <a:ext cx="4791888" cy="369332"/>
          </a:xfrm>
          <a:prstGeom prst="rect">
            <a:avLst/>
          </a:prstGeom>
          <a:noFill/>
        </p:spPr>
        <p:txBody>
          <a:bodyPr wrap="square" rtlCol="0">
            <a:spAutoFit/>
          </a:bodyPr>
          <a:lstStyle/>
          <a:p>
            <a:pPr algn="ctr"/>
            <a:r>
              <a:rPr kumimoji="1" lang="ja-JP" altLang="en-US"/>
              <a:t>評価用データ：</a:t>
            </a:r>
            <a:r>
              <a:rPr kumimoji="1" lang="en-US" altLang="ja-JP" dirty="0"/>
              <a:t> 50(</a:t>
            </a:r>
            <a:r>
              <a:rPr kumimoji="1" lang="ja-JP" altLang="en-US"/>
              <a:t>文脈</a:t>
            </a:r>
            <a:r>
              <a:rPr kumimoji="1" lang="en-US" altLang="ja-JP" dirty="0"/>
              <a:t>) ×  4(</a:t>
            </a:r>
            <a:r>
              <a:rPr kumimoji="1" lang="ja-JP" altLang="en-US"/>
              <a:t>応答</a:t>
            </a:r>
            <a:r>
              <a:rPr kumimoji="1" lang="en-US" altLang="ja-JP" dirty="0"/>
              <a:t>) = 200(</a:t>
            </a:r>
            <a:r>
              <a:rPr kumimoji="1" lang="ja-JP" altLang="en-US"/>
              <a:t>個</a:t>
            </a:r>
            <a:r>
              <a:rPr kumimoji="1" lang="en-US" altLang="ja-JP" dirty="0"/>
              <a:t>)</a:t>
            </a:r>
            <a:endParaRPr kumimoji="1" lang="ja-JP" altLang="en-US"/>
          </a:p>
        </p:txBody>
      </p:sp>
      <p:sp>
        <p:nvSpPr>
          <p:cNvPr id="13" name="テキスト ボックス 12">
            <a:extLst>
              <a:ext uri="{FF2B5EF4-FFF2-40B4-BE49-F238E27FC236}">
                <a16:creationId xmlns:a16="http://schemas.microsoft.com/office/drawing/2014/main" id="{71164398-2379-2A2C-BC05-1414D7F69138}"/>
              </a:ext>
            </a:extLst>
          </p:cNvPr>
          <p:cNvSpPr txBox="1"/>
          <p:nvPr/>
        </p:nvSpPr>
        <p:spPr>
          <a:xfrm>
            <a:off x="3089940" y="903081"/>
            <a:ext cx="3980120" cy="369332"/>
          </a:xfrm>
          <a:prstGeom prst="rect">
            <a:avLst/>
          </a:prstGeom>
          <a:noFill/>
        </p:spPr>
        <p:txBody>
          <a:bodyPr wrap="square" rtlCol="0">
            <a:spAutoFit/>
          </a:bodyPr>
          <a:lstStyle/>
          <a:p>
            <a:pPr algn="ctr"/>
            <a:r>
              <a:rPr kumimoji="1" lang="ja-JP" altLang="en-US"/>
              <a:t>傾聴対話における対話記録を使用</a:t>
            </a:r>
            <a:endParaRPr kumimoji="1" lang="en-US" altLang="ja-JP" dirty="0"/>
          </a:p>
        </p:txBody>
      </p:sp>
      <p:sp>
        <p:nvSpPr>
          <p:cNvPr id="14" name="フレーム 13">
            <a:extLst>
              <a:ext uri="{FF2B5EF4-FFF2-40B4-BE49-F238E27FC236}">
                <a16:creationId xmlns:a16="http://schemas.microsoft.com/office/drawing/2014/main" id="{DFF933CD-ADE3-622F-B5BB-81EBFCBC0CA0}"/>
              </a:ext>
            </a:extLst>
          </p:cNvPr>
          <p:cNvSpPr/>
          <p:nvPr/>
        </p:nvSpPr>
        <p:spPr>
          <a:xfrm>
            <a:off x="279465" y="1406226"/>
            <a:ext cx="9697079" cy="3744416"/>
          </a:xfrm>
          <a:prstGeom prst="frame">
            <a:avLst>
              <a:gd name="adj1" fmla="val 1400"/>
            </a:avLst>
          </a:prstGeom>
          <a:solidFill>
            <a:schemeClr val="tx1">
              <a:lumMod val="85000"/>
              <a:lumOff val="15000"/>
            </a:schemeClr>
          </a:solid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bg1"/>
              </a:solidFill>
            </a:endParaRPr>
          </a:p>
        </p:txBody>
      </p:sp>
      <p:sp>
        <p:nvSpPr>
          <p:cNvPr id="5" name="フレーム 4">
            <a:extLst>
              <a:ext uri="{FF2B5EF4-FFF2-40B4-BE49-F238E27FC236}">
                <a16:creationId xmlns:a16="http://schemas.microsoft.com/office/drawing/2014/main" id="{26578FEB-3F8A-DA4F-BFDA-ADE3FB18DC87}"/>
              </a:ext>
            </a:extLst>
          </p:cNvPr>
          <p:cNvSpPr/>
          <p:nvPr/>
        </p:nvSpPr>
        <p:spPr>
          <a:xfrm>
            <a:off x="1479600" y="2439309"/>
            <a:ext cx="3045564" cy="274175"/>
          </a:xfrm>
          <a:prstGeom prst="frame">
            <a:avLst/>
          </a:prstGeom>
          <a:solidFill>
            <a:schemeClr val="tx1">
              <a:lumMod val="85000"/>
              <a:lumOff val="15000"/>
            </a:schemeClr>
          </a:solid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bg1"/>
              </a:solidFill>
            </a:endParaRPr>
          </a:p>
        </p:txBody>
      </p:sp>
    </p:spTree>
    <p:extLst>
      <p:ext uri="{BB962C8B-B14F-4D97-AF65-F5344CB8AC3E}">
        <p14:creationId xmlns:p14="http://schemas.microsoft.com/office/powerpoint/2010/main" val="25968325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2AD7F6AA-FD52-C97B-0737-2C2DF21F0A6C}"/>
              </a:ext>
            </a:extLst>
          </p:cNvPr>
          <p:cNvSpPr>
            <a:spLocks noGrp="1"/>
          </p:cNvSpPr>
          <p:nvPr>
            <p:ph sz="quarter" idx="10"/>
          </p:nvPr>
        </p:nvSpPr>
        <p:spPr/>
        <p:txBody>
          <a:bodyPr>
            <a:normAutofit/>
          </a:bodyPr>
          <a:lstStyle/>
          <a:p>
            <a:r>
              <a:rPr kumimoji="1" lang="ja-JP" altLang="en-US" sz="2000"/>
              <a:t>実験参加者</a:t>
            </a:r>
            <a:r>
              <a:rPr lang="ja-JP" altLang="en-US" sz="2000"/>
              <a:t>：</a:t>
            </a:r>
            <a:r>
              <a:rPr lang="en-US" altLang="ja-JP" sz="2000" dirty="0"/>
              <a:t>100</a:t>
            </a:r>
            <a:r>
              <a:rPr lang="ja-JP" altLang="en-US" sz="2000"/>
              <a:t>名</a:t>
            </a:r>
            <a:endParaRPr lang="en-US" altLang="ja-JP" sz="2000" dirty="0"/>
          </a:p>
          <a:p>
            <a:pPr marL="345997" lvl="1" indent="0">
              <a:buNone/>
            </a:pPr>
            <a:r>
              <a:rPr kumimoji="1" lang="en-US" altLang="ja-JP" sz="1800" dirty="0"/>
              <a:t>10</a:t>
            </a:r>
            <a:r>
              <a:rPr kumimoji="1" lang="ja-JP" altLang="en-US" sz="1800"/>
              <a:t>個の評価用データを評価</a:t>
            </a:r>
            <a:endParaRPr kumimoji="1" lang="en-US" altLang="ja-JP" sz="1800" dirty="0"/>
          </a:p>
          <a:p>
            <a:r>
              <a:rPr lang="ja-JP" altLang="en-US" sz="2000"/>
              <a:t>結果</a:t>
            </a:r>
            <a:endParaRPr lang="en-US" altLang="ja-JP" sz="2000" dirty="0"/>
          </a:p>
          <a:p>
            <a:pPr marL="345997" lvl="1" indent="0">
              <a:buClr>
                <a:schemeClr val="tx1"/>
              </a:buClr>
              <a:buNone/>
            </a:pPr>
            <a:r>
              <a:rPr lang="ja-JP" altLang="en-US" sz="1600">
                <a:solidFill>
                  <a:srgbClr val="FF0000"/>
                </a:solidFill>
              </a:rPr>
              <a:t>関心</a:t>
            </a:r>
            <a:r>
              <a:rPr lang="ja-JP" altLang="en-US" sz="1600"/>
              <a:t>の項目で</a:t>
            </a:r>
            <a:r>
              <a:rPr lang="ja-JP" altLang="en-US" sz="1600">
                <a:solidFill>
                  <a:srgbClr val="0070C0"/>
                </a:solidFill>
              </a:rPr>
              <a:t>詳細要約応答</a:t>
            </a:r>
            <a:r>
              <a:rPr lang="ja-JP" altLang="en-US" sz="1600"/>
              <a:t>が高評価</a:t>
            </a:r>
            <a:endParaRPr lang="en-US" altLang="ja-JP" sz="1600" dirty="0"/>
          </a:p>
          <a:p>
            <a:pPr marL="345997" lvl="1" indent="0">
              <a:buClr>
                <a:schemeClr val="tx1"/>
              </a:buClr>
              <a:buNone/>
            </a:pPr>
            <a:r>
              <a:rPr lang="ja-JP" altLang="en-US" sz="1600">
                <a:solidFill>
                  <a:srgbClr val="0000FF"/>
                </a:solidFill>
              </a:rPr>
              <a:t>関心以外</a:t>
            </a:r>
            <a:r>
              <a:rPr lang="ja-JP" altLang="en-US" sz="1600"/>
              <a:t>の項目では提案システムが低評価</a:t>
            </a:r>
            <a:endParaRPr lang="en-US" altLang="ja-JP" sz="1600" dirty="0"/>
          </a:p>
        </p:txBody>
      </p:sp>
      <p:sp>
        <p:nvSpPr>
          <p:cNvPr id="3" name="タイトル 2">
            <a:extLst>
              <a:ext uri="{FF2B5EF4-FFF2-40B4-BE49-F238E27FC236}">
                <a16:creationId xmlns:a16="http://schemas.microsoft.com/office/drawing/2014/main" id="{6A6E3990-F575-2283-FBCF-F0A03A9AEA2F}"/>
              </a:ext>
            </a:extLst>
          </p:cNvPr>
          <p:cNvSpPr>
            <a:spLocks noGrp="1"/>
          </p:cNvSpPr>
          <p:nvPr>
            <p:ph type="title"/>
          </p:nvPr>
        </p:nvSpPr>
        <p:spPr/>
        <p:txBody>
          <a:bodyPr/>
          <a:lstStyle/>
          <a:p>
            <a:r>
              <a:rPr kumimoji="1" lang="ja-JP" altLang="en-US"/>
              <a:t>評価実験</a:t>
            </a:r>
          </a:p>
        </p:txBody>
      </p:sp>
      <p:sp>
        <p:nvSpPr>
          <p:cNvPr id="4" name="スライド番号プレースホルダー 3">
            <a:extLst>
              <a:ext uri="{FF2B5EF4-FFF2-40B4-BE49-F238E27FC236}">
                <a16:creationId xmlns:a16="http://schemas.microsoft.com/office/drawing/2014/main" id="{BD114F03-9B64-02B1-A1FB-442118D4B56C}"/>
              </a:ext>
            </a:extLst>
          </p:cNvPr>
          <p:cNvSpPr>
            <a:spLocks noGrp="1"/>
          </p:cNvSpPr>
          <p:nvPr>
            <p:ph type="sldNum" sz="quarter" idx="4"/>
          </p:nvPr>
        </p:nvSpPr>
        <p:spPr/>
        <p:txBody>
          <a:bodyPr/>
          <a:lstStyle/>
          <a:p>
            <a:fld id="{ACE43E3F-3E7B-456F-BA38-FE6070B37C56}" type="slidenum">
              <a:rPr lang="ja-JP" altLang="en-US" smtClean="0"/>
              <a:pPr/>
              <a:t>8</a:t>
            </a:fld>
            <a:endParaRPr lang="ja-JP" altLang="en-US" dirty="0"/>
          </a:p>
        </p:txBody>
      </p:sp>
      <p:sp>
        <p:nvSpPr>
          <p:cNvPr id="5" name="テキスト ボックス 4">
            <a:extLst>
              <a:ext uri="{FF2B5EF4-FFF2-40B4-BE49-F238E27FC236}">
                <a16:creationId xmlns:a16="http://schemas.microsoft.com/office/drawing/2014/main" id="{32FA8D93-2E99-BC45-369D-F870B9398C3F}"/>
              </a:ext>
            </a:extLst>
          </p:cNvPr>
          <p:cNvSpPr txBox="1"/>
          <p:nvPr/>
        </p:nvSpPr>
        <p:spPr>
          <a:xfrm>
            <a:off x="6238033" y="1530096"/>
            <a:ext cx="648933" cy="276999"/>
          </a:xfrm>
          <a:prstGeom prst="rect">
            <a:avLst/>
          </a:prstGeom>
          <a:noFill/>
        </p:spPr>
        <p:txBody>
          <a:bodyPr wrap="square" rtlCol="0">
            <a:spAutoFit/>
          </a:bodyPr>
          <a:lstStyle/>
          <a:p>
            <a:pPr marL="0" indent="0">
              <a:buNone/>
            </a:pPr>
            <a:r>
              <a:rPr kumimoji="1" lang="ja-JP" altLang="en-US" sz="1200"/>
              <a:t>自然さ</a:t>
            </a:r>
          </a:p>
        </p:txBody>
      </p:sp>
      <p:sp>
        <p:nvSpPr>
          <p:cNvPr id="7" name="テキスト ボックス 6">
            <a:extLst>
              <a:ext uri="{FF2B5EF4-FFF2-40B4-BE49-F238E27FC236}">
                <a16:creationId xmlns:a16="http://schemas.microsoft.com/office/drawing/2014/main" id="{1C54B82E-B175-4306-F2E5-31A041C3FE5E}"/>
              </a:ext>
            </a:extLst>
          </p:cNvPr>
          <p:cNvSpPr txBox="1"/>
          <p:nvPr/>
        </p:nvSpPr>
        <p:spPr>
          <a:xfrm>
            <a:off x="6194034" y="2183874"/>
            <a:ext cx="954419" cy="276999"/>
          </a:xfrm>
          <a:prstGeom prst="rect">
            <a:avLst/>
          </a:prstGeom>
          <a:noFill/>
        </p:spPr>
        <p:txBody>
          <a:bodyPr wrap="square" rtlCol="0">
            <a:spAutoFit/>
          </a:bodyPr>
          <a:lstStyle/>
          <a:p>
            <a:r>
              <a:rPr lang="ja-JP" altLang="en-US" sz="1200"/>
              <a:t>文脈整合性</a:t>
            </a:r>
            <a:endParaRPr kumimoji="1" lang="ja-JP" altLang="en-US" sz="1200"/>
          </a:p>
        </p:txBody>
      </p:sp>
      <p:sp>
        <p:nvSpPr>
          <p:cNvPr id="8" name="テキスト ボックス 7">
            <a:extLst>
              <a:ext uri="{FF2B5EF4-FFF2-40B4-BE49-F238E27FC236}">
                <a16:creationId xmlns:a16="http://schemas.microsoft.com/office/drawing/2014/main" id="{1BBB3D5C-F672-460D-7DF8-869DAABADA4D}"/>
              </a:ext>
            </a:extLst>
          </p:cNvPr>
          <p:cNvSpPr txBox="1"/>
          <p:nvPr/>
        </p:nvSpPr>
        <p:spPr>
          <a:xfrm>
            <a:off x="6238033" y="2742332"/>
            <a:ext cx="493607" cy="276999"/>
          </a:xfrm>
          <a:prstGeom prst="rect">
            <a:avLst/>
          </a:prstGeom>
          <a:noFill/>
        </p:spPr>
        <p:txBody>
          <a:bodyPr wrap="square" rtlCol="0">
            <a:spAutoFit/>
          </a:bodyPr>
          <a:lstStyle/>
          <a:p>
            <a:r>
              <a:rPr kumimoji="1" lang="ja-JP" altLang="en-US" sz="1200"/>
              <a:t>理解</a:t>
            </a:r>
          </a:p>
        </p:txBody>
      </p:sp>
      <p:sp>
        <p:nvSpPr>
          <p:cNvPr id="9" name="テキスト ボックス 8">
            <a:extLst>
              <a:ext uri="{FF2B5EF4-FFF2-40B4-BE49-F238E27FC236}">
                <a16:creationId xmlns:a16="http://schemas.microsoft.com/office/drawing/2014/main" id="{7001CD53-3FB6-86D0-B5AA-8C0058AB263B}"/>
              </a:ext>
            </a:extLst>
          </p:cNvPr>
          <p:cNvSpPr txBox="1"/>
          <p:nvPr/>
        </p:nvSpPr>
        <p:spPr>
          <a:xfrm>
            <a:off x="6198930" y="3350416"/>
            <a:ext cx="635182" cy="307777"/>
          </a:xfrm>
          <a:prstGeom prst="rect">
            <a:avLst/>
          </a:prstGeom>
          <a:noFill/>
        </p:spPr>
        <p:txBody>
          <a:bodyPr wrap="square" rtlCol="0">
            <a:spAutoFit/>
          </a:bodyPr>
          <a:lstStyle/>
          <a:p>
            <a:r>
              <a:rPr lang="ja-JP" altLang="en-US" sz="1400">
                <a:solidFill>
                  <a:srgbClr val="FF0000"/>
                </a:solidFill>
              </a:rPr>
              <a:t>関心</a:t>
            </a:r>
            <a:endParaRPr kumimoji="1" lang="ja-JP" altLang="en-US" sz="1400">
              <a:solidFill>
                <a:srgbClr val="FF0000"/>
              </a:solidFill>
            </a:endParaRPr>
          </a:p>
        </p:txBody>
      </p:sp>
      <p:sp>
        <p:nvSpPr>
          <p:cNvPr id="10" name="テキスト ボックス 9">
            <a:extLst>
              <a:ext uri="{FF2B5EF4-FFF2-40B4-BE49-F238E27FC236}">
                <a16:creationId xmlns:a16="http://schemas.microsoft.com/office/drawing/2014/main" id="{F3BF7858-F1B2-AA7D-32D6-264D8C663229}"/>
              </a:ext>
            </a:extLst>
          </p:cNvPr>
          <p:cNvSpPr txBox="1"/>
          <p:nvPr/>
        </p:nvSpPr>
        <p:spPr>
          <a:xfrm>
            <a:off x="6188626" y="3927576"/>
            <a:ext cx="493603" cy="276999"/>
          </a:xfrm>
          <a:prstGeom prst="rect">
            <a:avLst/>
          </a:prstGeom>
          <a:noFill/>
        </p:spPr>
        <p:txBody>
          <a:bodyPr wrap="square" rtlCol="0">
            <a:spAutoFit/>
          </a:bodyPr>
          <a:lstStyle/>
          <a:p>
            <a:r>
              <a:rPr kumimoji="1" lang="ja-JP" altLang="en-US" sz="1200"/>
              <a:t>共感</a:t>
            </a:r>
          </a:p>
        </p:txBody>
      </p:sp>
      <p:sp>
        <p:nvSpPr>
          <p:cNvPr id="11" name="テキスト ボックス 10">
            <a:extLst>
              <a:ext uri="{FF2B5EF4-FFF2-40B4-BE49-F238E27FC236}">
                <a16:creationId xmlns:a16="http://schemas.microsoft.com/office/drawing/2014/main" id="{5848CFB4-184D-0914-FEE3-6D35578658A1}"/>
              </a:ext>
            </a:extLst>
          </p:cNvPr>
          <p:cNvSpPr txBox="1"/>
          <p:nvPr/>
        </p:nvSpPr>
        <p:spPr>
          <a:xfrm>
            <a:off x="6198930" y="4503420"/>
            <a:ext cx="493603" cy="276999"/>
          </a:xfrm>
          <a:prstGeom prst="rect">
            <a:avLst/>
          </a:prstGeom>
          <a:noFill/>
        </p:spPr>
        <p:txBody>
          <a:bodyPr wrap="square" rtlCol="0">
            <a:spAutoFit/>
          </a:bodyPr>
          <a:lstStyle/>
          <a:p>
            <a:r>
              <a:rPr lang="ja-JP" altLang="en-US" sz="1200"/>
              <a:t>印象</a:t>
            </a:r>
            <a:endParaRPr kumimoji="1" lang="ja-JP" altLang="en-US" sz="1200"/>
          </a:p>
        </p:txBody>
      </p:sp>
      <p:sp>
        <p:nvSpPr>
          <p:cNvPr id="12" name="テキスト ボックス 11">
            <a:extLst>
              <a:ext uri="{FF2B5EF4-FFF2-40B4-BE49-F238E27FC236}">
                <a16:creationId xmlns:a16="http://schemas.microsoft.com/office/drawing/2014/main" id="{AE0A99E2-9EDB-15EC-E791-D7FF81971740}"/>
              </a:ext>
            </a:extLst>
          </p:cNvPr>
          <p:cNvSpPr txBox="1"/>
          <p:nvPr/>
        </p:nvSpPr>
        <p:spPr>
          <a:xfrm>
            <a:off x="7178680" y="985866"/>
            <a:ext cx="2664296" cy="369332"/>
          </a:xfrm>
          <a:prstGeom prst="rect">
            <a:avLst/>
          </a:prstGeom>
          <a:noFill/>
        </p:spPr>
        <p:txBody>
          <a:bodyPr wrap="square" rtlCol="0">
            <a:spAutoFit/>
          </a:bodyPr>
          <a:lstStyle/>
          <a:p>
            <a:pPr algn="ctr"/>
            <a:r>
              <a:rPr kumimoji="1" lang="ja-JP" altLang="en-US"/>
              <a:t>評価結果</a:t>
            </a:r>
            <a:r>
              <a:rPr kumimoji="1" lang="en-US" altLang="ja-JP" dirty="0"/>
              <a:t>(7</a:t>
            </a:r>
            <a:r>
              <a:rPr kumimoji="1" lang="ja-JP" altLang="en-US"/>
              <a:t>段階：</a:t>
            </a:r>
            <a:r>
              <a:rPr kumimoji="1" lang="en-US" altLang="ja-JP" dirty="0"/>
              <a:t>1〜7)</a:t>
            </a:r>
            <a:endParaRPr kumimoji="1" lang="ja-JP" altLang="en-US"/>
          </a:p>
        </p:txBody>
      </p:sp>
      <p:cxnSp>
        <p:nvCxnSpPr>
          <p:cNvPr id="14" name="直線コネクタ 13">
            <a:extLst>
              <a:ext uri="{FF2B5EF4-FFF2-40B4-BE49-F238E27FC236}">
                <a16:creationId xmlns:a16="http://schemas.microsoft.com/office/drawing/2014/main" id="{BAEF65D3-8944-8A1F-0D9F-3BDA0B519A1A}"/>
              </a:ext>
            </a:extLst>
          </p:cNvPr>
          <p:cNvCxnSpPr>
            <a:cxnSpLocks/>
          </p:cNvCxnSpPr>
          <p:nvPr/>
        </p:nvCxnSpPr>
        <p:spPr>
          <a:xfrm>
            <a:off x="7178680" y="1528823"/>
            <a:ext cx="0" cy="3403831"/>
          </a:xfrm>
          <a:prstGeom prst="line">
            <a:avLst/>
          </a:prstGeom>
        </p:spPr>
        <p:style>
          <a:lnRef idx="1">
            <a:schemeClr val="dk1"/>
          </a:lnRef>
          <a:fillRef idx="0">
            <a:schemeClr val="dk1"/>
          </a:fillRef>
          <a:effectRef idx="0">
            <a:schemeClr val="dk1"/>
          </a:effectRef>
          <a:fontRef idx="minor">
            <a:schemeClr val="tx1"/>
          </a:fontRef>
        </p:style>
      </p:cxnSp>
      <p:cxnSp>
        <p:nvCxnSpPr>
          <p:cNvPr id="15" name="直線コネクタ 14">
            <a:extLst>
              <a:ext uri="{FF2B5EF4-FFF2-40B4-BE49-F238E27FC236}">
                <a16:creationId xmlns:a16="http://schemas.microsoft.com/office/drawing/2014/main" id="{6E6A7083-538C-0CE8-F8D3-CF2053BB03CD}"/>
              </a:ext>
            </a:extLst>
          </p:cNvPr>
          <p:cNvCxnSpPr>
            <a:cxnSpLocks/>
          </p:cNvCxnSpPr>
          <p:nvPr/>
        </p:nvCxnSpPr>
        <p:spPr>
          <a:xfrm>
            <a:off x="7610728" y="1528823"/>
            <a:ext cx="0" cy="3403831"/>
          </a:xfrm>
          <a:prstGeom prst="line">
            <a:avLst/>
          </a:prstGeom>
        </p:spPr>
        <p:style>
          <a:lnRef idx="1">
            <a:schemeClr val="dk1"/>
          </a:lnRef>
          <a:fillRef idx="0">
            <a:schemeClr val="dk1"/>
          </a:fillRef>
          <a:effectRef idx="0">
            <a:schemeClr val="dk1"/>
          </a:effectRef>
          <a:fontRef idx="minor">
            <a:schemeClr val="tx1"/>
          </a:fontRef>
        </p:style>
      </p:cxnSp>
      <p:cxnSp>
        <p:nvCxnSpPr>
          <p:cNvPr id="18" name="直線コネクタ 17">
            <a:extLst>
              <a:ext uri="{FF2B5EF4-FFF2-40B4-BE49-F238E27FC236}">
                <a16:creationId xmlns:a16="http://schemas.microsoft.com/office/drawing/2014/main" id="{99C76B70-CA80-8431-AE8A-ED10223BC9DC}"/>
              </a:ext>
            </a:extLst>
          </p:cNvPr>
          <p:cNvCxnSpPr>
            <a:cxnSpLocks/>
          </p:cNvCxnSpPr>
          <p:nvPr/>
        </p:nvCxnSpPr>
        <p:spPr>
          <a:xfrm>
            <a:off x="8042776" y="1528823"/>
            <a:ext cx="0" cy="3403831"/>
          </a:xfrm>
          <a:prstGeom prst="line">
            <a:avLst/>
          </a:prstGeom>
        </p:spPr>
        <p:style>
          <a:lnRef idx="1">
            <a:schemeClr val="dk1"/>
          </a:lnRef>
          <a:fillRef idx="0">
            <a:schemeClr val="dk1"/>
          </a:fillRef>
          <a:effectRef idx="0">
            <a:schemeClr val="dk1"/>
          </a:effectRef>
          <a:fontRef idx="minor">
            <a:schemeClr val="tx1"/>
          </a:fontRef>
        </p:style>
      </p:cxnSp>
      <p:cxnSp>
        <p:nvCxnSpPr>
          <p:cNvPr id="19" name="直線コネクタ 18">
            <a:extLst>
              <a:ext uri="{FF2B5EF4-FFF2-40B4-BE49-F238E27FC236}">
                <a16:creationId xmlns:a16="http://schemas.microsoft.com/office/drawing/2014/main" id="{7F0C35B7-2B09-F367-B7B5-36D644D1288C}"/>
              </a:ext>
            </a:extLst>
          </p:cNvPr>
          <p:cNvCxnSpPr>
            <a:cxnSpLocks/>
          </p:cNvCxnSpPr>
          <p:nvPr/>
        </p:nvCxnSpPr>
        <p:spPr>
          <a:xfrm>
            <a:off x="8474824" y="1528823"/>
            <a:ext cx="0" cy="3403831"/>
          </a:xfrm>
          <a:prstGeom prst="line">
            <a:avLst/>
          </a:prstGeom>
        </p:spPr>
        <p:style>
          <a:lnRef idx="1">
            <a:schemeClr val="dk1"/>
          </a:lnRef>
          <a:fillRef idx="0">
            <a:schemeClr val="dk1"/>
          </a:fillRef>
          <a:effectRef idx="0">
            <a:schemeClr val="dk1"/>
          </a:effectRef>
          <a:fontRef idx="minor">
            <a:schemeClr val="tx1"/>
          </a:fontRef>
        </p:style>
      </p:cxnSp>
      <p:cxnSp>
        <p:nvCxnSpPr>
          <p:cNvPr id="20" name="直線コネクタ 19">
            <a:extLst>
              <a:ext uri="{FF2B5EF4-FFF2-40B4-BE49-F238E27FC236}">
                <a16:creationId xmlns:a16="http://schemas.microsoft.com/office/drawing/2014/main" id="{2C2A1FCA-C42B-A065-F504-A29DB52F7731}"/>
              </a:ext>
            </a:extLst>
          </p:cNvPr>
          <p:cNvCxnSpPr>
            <a:cxnSpLocks/>
          </p:cNvCxnSpPr>
          <p:nvPr/>
        </p:nvCxnSpPr>
        <p:spPr>
          <a:xfrm>
            <a:off x="8978880" y="1528823"/>
            <a:ext cx="0" cy="3403831"/>
          </a:xfrm>
          <a:prstGeom prst="line">
            <a:avLst/>
          </a:prstGeom>
        </p:spPr>
        <p:style>
          <a:lnRef idx="1">
            <a:schemeClr val="dk1"/>
          </a:lnRef>
          <a:fillRef idx="0">
            <a:schemeClr val="dk1"/>
          </a:fillRef>
          <a:effectRef idx="0">
            <a:schemeClr val="dk1"/>
          </a:effectRef>
          <a:fontRef idx="minor">
            <a:schemeClr val="tx1"/>
          </a:fontRef>
        </p:style>
      </p:cxnSp>
      <p:cxnSp>
        <p:nvCxnSpPr>
          <p:cNvPr id="21" name="直線コネクタ 20">
            <a:extLst>
              <a:ext uri="{FF2B5EF4-FFF2-40B4-BE49-F238E27FC236}">
                <a16:creationId xmlns:a16="http://schemas.microsoft.com/office/drawing/2014/main" id="{05070445-ABF8-0AE5-7636-102F9A8FAAE2}"/>
              </a:ext>
            </a:extLst>
          </p:cNvPr>
          <p:cNvCxnSpPr>
            <a:cxnSpLocks/>
          </p:cNvCxnSpPr>
          <p:nvPr/>
        </p:nvCxnSpPr>
        <p:spPr>
          <a:xfrm>
            <a:off x="10024496" y="1528823"/>
            <a:ext cx="0" cy="3403831"/>
          </a:xfrm>
          <a:prstGeom prst="line">
            <a:avLst/>
          </a:prstGeom>
        </p:spPr>
        <p:style>
          <a:lnRef idx="1">
            <a:schemeClr val="dk1"/>
          </a:lnRef>
          <a:fillRef idx="0">
            <a:schemeClr val="dk1"/>
          </a:fillRef>
          <a:effectRef idx="0">
            <a:schemeClr val="dk1"/>
          </a:effectRef>
          <a:fontRef idx="minor">
            <a:schemeClr val="tx1"/>
          </a:fontRef>
        </p:style>
      </p:cxnSp>
      <p:cxnSp>
        <p:nvCxnSpPr>
          <p:cNvPr id="22" name="直線コネクタ 21">
            <a:extLst>
              <a:ext uri="{FF2B5EF4-FFF2-40B4-BE49-F238E27FC236}">
                <a16:creationId xmlns:a16="http://schemas.microsoft.com/office/drawing/2014/main" id="{2AC9B848-067C-DB4A-851A-98DAA7B2DE57}"/>
              </a:ext>
            </a:extLst>
          </p:cNvPr>
          <p:cNvCxnSpPr>
            <a:cxnSpLocks/>
          </p:cNvCxnSpPr>
          <p:nvPr/>
        </p:nvCxnSpPr>
        <p:spPr>
          <a:xfrm>
            <a:off x="9482936" y="1528823"/>
            <a:ext cx="0" cy="3403831"/>
          </a:xfrm>
          <a:prstGeom prst="line">
            <a:avLst/>
          </a:prstGeom>
        </p:spPr>
        <p:style>
          <a:lnRef idx="1">
            <a:schemeClr val="dk1"/>
          </a:lnRef>
          <a:fillRef idx="0">
            <a:schemeClr val="dk1"/>
          </a:fillRef>
          <a:effectRef idx="0">
            <a:schemeClr val="dk1"/>
          </a:effectRef>
          <a:fontRef idx="minor">
            <a:schemeClr val="tx1"/>
          </a:fontRef>
        </p:style>
      </p:cxnSp>
      <p:sp>
        <p:nvSpPr>
          <p:cNvPr id="23" name="正方形/長方形 22">
            <a:extLst>
              <a:ext uri="{FF2B5EF4-FFF2-40B4-BE49-F238E27FC236}">
                <a16:creationId xmlns:a16="http://schemas.microsoft.com/office/drawing/2014/main" id="{372DD085-E5ED-A22D-90E7-913DEBECAF95}"/>
              </a:ext>
            </a:extLst>
          </p:cNvPr>
          <p:cNvSpPr/>
          <p:nvPr/>
        </p:nvSpPr>
        <p:spPr>
          <a:xfrm>
            <a:off x="7178679" y="1462723"/>
            <a:ext cx="2232235" cy="121855"/>
          </a:xfrm>
          <a:prstGeom prst="rect">
            <a:avLst/>
          </a:prstGeom>
          <a:solidFill>
            <a:srgbClr val="008000"/>
          </a:solid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bg1"/>
              </a:solidFill>
            </a:endParaRPr>
          </a:p>
        </p:txBody>
      </p:sp>
      <p:sp>
        <p:nvSpPr>
          <p:cNvPr id="25" name="正方形/長方形 24">
            <a:extLst>
              <a:ext uri="{FF2B5EF4-FFF2-40B4-BE49-F238E27FC236}">
                <a16:creationId xmlns:a16="http://schemas.microsoft.com/office/drawing/2014/main" id="{EC065DA6-77C4-35B1-4D16-4AC0403FDAC3}"/>
              </a:ext>
            </a:extLst>
          </p:cNvPr>
          <p:cNvSpPr/>
          <p:nvPr/>
        </p:nvSpPr>
        <p:spPr>
          <a:xfrm>
            <a:off x="7178678" y="1595749"/>
            <a:ext cx="2088233" cy="93364"/>
          </a:xfrm>
          <a:prstGeom prst="rect">
            <a:avLst/>
          </a:prstGeom>
          <a:solidFill>
            <a:srgbClr val="C58D01"/>
          </a:solid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3">
                  <a:lumMod val="75000"/>
                </a:schemeClr>
              </a:solidFill>
            </a:endParaRPr>
          </a:p>
        </p:txBody>
      </p:sp>
      <p:sp>
        <p:nvSpPr>
          <p:cNvPr id="26" name="正方形/長方形 25">
            <a:extLst>
              <a:ext uri="{FF2B5EF4-FFF2-40B4-BE49-F238E27FC236}">
                <a16:creationId xmlns:a16="http://schemas.microsoft.com/office/drawing/2014/main" id="{6068A440-76DA-48D5-9B93-AE78A2FDE995}"/>
              </a:ext>
            </a:extLst>
          </p:cNvPr>
          <p:cNvSpPr/>
          <p:nvPr/>
        </p:nvSpPr>
        <p:spPr>
          <a:xfrm>
            <a:off x="7185886" y="1694751"/>
            <a:ext cx="1509158" cy="106077"/>
          </a:xfrm>
          <a:prstGeom prst="rect">
            <a:avLst/>
          </a:prstGeom>
          <a:solidFill>
            <a:srgbClr val="0070C0"/>
          </a:solid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3">
                  <a:lumMod val="75000"/>
                </a:schemeClr>
              </a:solidFill>
            </a:endParaRPr>
          </a:p>
        </p:txBody>
      </p:sp>
      <p:sp>
        <p:nvSpPr>
          <p:cNvPr id="27" name="正方形/長方形 26">
            <a:extLst>
              <a:ext uri="{FF2B5EF4-FFF2-40B4-BE49-F238E27FC236}">
                <a16:creationId xmlns:a16="http://schemas.microsoft.com/office/drawing/2014/main" id="{A81FA3CE-458B-0823-1EF0-E3AE10ACAEE6}"/>
              </a:ext>
            </a:extLst>
          </p:cNvPr>
          <p:cNvSpPr/>
          <p:nvPr/>
        </p:nvSpPr>
        <p:spPr>
          <a:xfrm flipV="1">
            <a:off x="7175299" y="1822116"/>
            <a:ext cx="1368166" cy="101744"/>
          </a:xfrm>
          <a:prstGeom prst="rect">
            <a:avLst/>
          </a:prstGeom>
          <a:solidFill>
            <a:srgbClr val="7030A0"/>
          </a:solid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3">
                  <a:lumMod val="75000"/>
                </a:schemeClr>
              </a:solidFill>
            </a:endParaRPr>
          </a:p>
        </p:txBody>
      </p:sp>
      <p:sp>
        <p:nvSpPr>
          <p:cNvPr id="28" name="正方形/長方形 27">
            <a:extLst>
              <a:ext uri="{FF2B5EF4-FFF2-40B4-BE49-F238E27FC236}">
                <a16:creationId xmlns:a16="http://schemas.microsoft.com/office/drawing/2014/main" id="{E0814982-7F58-D67D-6389-EF94BB948290}"/>
              </a:ext>
            </a:extLst>
          </p:cNvPr>
          <p:cNvSpPr/>
          <p:nvPr/>
        </p:nvSpPr>
        <p:spPr>
          <a:xfrm>
            <a:off x="7182061" y="2112680"/>
            <a:ext cx="2088233" cy="100115"/>
          </a:xfrm>
          <a:prstGeom prst="rect">
            <a:avLst/>
          </a:prstGeom>
          <a:solidFill>
            <a:srgbClr val="008000"/>
          </a:solid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3">
                  <a:lumMod val="75000"/>
                </a:schemeClr>
              </a:solidFill>
            </a:endParaRPr>
          </a:p>
        </p:txBody>
      </p:sp>
      <p:sp>
        <p:nvSpPr>
          <p:cNvPr id="29" name="正方形/長方形 28">
            <a:extLst>
              <a:ext uri="{FF2B5EF4-FFF2-40B4-BE49-F238E27FC236}">
                <a16:creationId xmlns:a16="http://schemas.microsoft.com/office/drawing/2014/main" id="{1DE76F4D-1E04-EA58-FC06-C04566F7FCA1}"/>
              </a:ext>
            </a:extLst>
          </p:cNvPr>
          <p:cNvSpPr/>
          <p:nvPr/>
        </p:nvSpPr>
        <p:spPr>
          <a:xfrm>
            <a:off x="7175299" y="2234213"/>
            <a:ext cx="1940834" cy="81593"/>
          </a:xfrm>
          <a:prstGeom prst="rect">
            <a:avLst/>
          </a:prstGeom>
          <a:solidFill>
            <a:srgbClr val="C58D01"/>
          </a:solid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3">
                  <a:lumMod val="75000"/>
                </a:schemeClr>
              </a:solidFill>
            </a:endParaRPr>
          </a:p>
        </p:txBody>
      </p:sp>
      <p:sp>
        <p:nvSpPr>
          <p:cNvPr id="30" name="正方形/長方形 29">
            <a:extLst>
              <a:ext uri="{FF2B5EF4-FFF2-40B4-BE49-F238E27FC236}">
                <a16:creationId xmlns:a16="http://schemas.microsoft.com/office/drawing/2014/main" id="{9FBA69A5-43E7-A4DB-251D-82214B5682A9}"/>
              </a:ext>
            </a:extLst>
          </p:cNvPr>
          <p:cNvSpPr/>
          <p:nvPr/>
        </p:nvSpPr>
        <p:spPr>
          <a:xfrm>
            <a:off x="7179644" y="2342405"/>
            <a:ext cx="1368162" cy="105497"/>
          </a:xfrm>
          <a:prstGeom prst="rect">
            <a:avLst/>
          </a:prstGeom>
          <a:solidFill>
            <a:srgbClr val="0070C0"/>
          </a:solid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3">
                  <a:lumMod val="75000"/>
                </a:schemeClr>
              </a:solidFill>
            </a:endParaRPr>
          </a:p>
        </p:txBody>
      </p:sp>
      <p:sp>
        <p:nvSpPr>
          <p:cNvPr id="31" name="正方形/長方形 30">
            <a:extLst>
              <a:ext uri="{FF2B5EF4-FFF2-40B4-BE49-F238E27FC236}">
                <a16:creationId xmlns:a16="http://schemas.microsoft.com/office/drawing/2014/main" id="{E6B88B16-F233-1FC8-25F4-1CF268CAF7CA}"/>
              </a:ext>
            </a:extLst>
          </p:cNvPr>
          <p:cNvSpPr/>
          <p:nvPr/>
        </p:nvSpPr>
        <p:spPr>
          <a:xfrm>
            <a:off x="7179644" y="2462858"/>
            <a:ext cx="1222245" cy="114316"/>
          </a:xfrm>
          <a:prstGeom prst="rect">
            <a:avLst/>
          </a:prstGeom>
          <a:solidFill>
            <a:srgbClr val="7030A0"/>
          </a:solid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3">
                  <a:lumMod val="75000"/>
                </a:schemeClr>
              </a:solidFill>
            </a:endParaRPr>
          </a:p>
        </p:txBody>
      </p:sp>
      <p:sp>
        <p:nvSpPr>
          <p:cNvPr id="32" name="正方形/長方形 31">
            <a:extLst>
              <a:ext uri="{FF2B5EF4-FFF2-40B4-BE49-F238E27FC236}">
                <a16:creationId xmlns:a16="http://schemas.microsoft.com/office/drawing/2014/main" id="{C8DD03E8-1552-91F8-9599-5726830B3907}"/>
              </a:ext>
            </a:extLst>
          </p:cNvPr>
          <p:cNvSpPr/>
          <p:nvPr/>
        </p:nvSpPr>
        <p:spPr>
          <a:xfrm>
            <a:off x="7179644" y="2751987"/>
            <a:ext cx="1864740" cy="80741"/>
          </a:xfrm>
          <a:prstGeom prst="rect">
            <a:avLst/>
          </a:prstGeom>
          <a:solidFill>
            <a:srgbClr val="008000"/>
          </a:solid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3">
                  <a:lumMod val="75000"/>
                </a:schemeClr>
              </a:solidFill>
            </a:endParaRPr>
          </a:p>
        </p:txBody>
      </p:sp>
      <p:sp>
        <p:nvSpPr>
          <p:cNvPr id="33" name="テキスト ボックス 32">
            <a:extLst>
              <a:ext uri="{FF2B5EF4-FFF2-40B4-BE49-F238E27FC236}">
                <a16:creationId xmlns:a16="http://schemas.microsoft.com/office/drawing/2014/main" id="{0DBBBCF0-2FCD-AA5D-AC2F-B5BE9D41ED02}"/>
              </a:ext>
            </a:extLst>
          </p:cNvPr>
          <p:cNvSpPr txBox="1"/>
          <p:nvPr/>
        </p:nvSpPr>
        <p:spPr>
          <a:xfrm>
            <a:off x="7034665" y="4962128"/>
            <a:ext cx="281267" cy="307777"/>
          </a:xfrm>
          <a:prstGeom prst="rect">
            <a:avLst/>
          </a:prstGeom>
          <a:noFill/>
        </p:spPr>
        <p:txBody>
          <a:bodyPr wrap="square" rtlCol="0">
            <a:spAutoFit/>
          </a:bodyPr>
          <a:lstStyle/>
          <a:p>
            <a:pPr algn="ctr"/>
            <a:r>
              <a:rPr kumimoji="1" lang="en-US" altLang="ja-JP" sz="1400" dirty="0"/>
              <a:t>1</a:t>
            </a:r>
            <a:endParaRPr kumimoji="1" lang="ja-JP" altLang="en-US" sz="1400"/>
          </a:p>
        </p:txBody>
      </p:sp>
      <p:sp>
        <p:nvSpPr>
          <p:cNvPr id="34" name="テキスト ボックス 33">
            <a:extLst>
              <a:ext uri="{FF2B5EF4-FFF2-40B4-BE49-F238E27FC236}">
                <a16:creationId xmlns:a16="http://schemas.microsoft.com/office/drawing/2014/main" id="{D819DF63-1C9C-34E0-810A-491EB107F1F6}"/>
              </a:ext>
            </a:extLst>
          </p:cNvPr>
          <p:cNvSpPr txBox="1"/>
          <p:nvPr/>
        </p:nvSpPr>
        <p:spPr>
          <a:xfrm>
            <a:off x="7470094" y="4967657"/>
            <a:ext cx="281267" cy="307777"/>
          </a:xfrm>
          <a:prstGeom prst="rect">
            <a:avLst/>
          </a:prstGeom>
          <a:noFill/>
        </p:spPr>
        <p:txBody>
          <a:bodyPr wrap="square" rtlCol="0">
            <a:spAutoFit/>
          </a:bodyPr>
          <a:lstStyle/>
          <a:p>
            <a:pPr algn="ctr"/>
            <a:r>
              <a:rPr lang="en-US" altLang="ja-JP" sz="1400" dirty="0"/>
              <a:t>2</a:t>
            </a:r>
            <a:endParaRPr kumimoji="1" lang="ja-JP" altLang="en-US" sz="1400"/>
          </a:p>
        </p:txBody>
      </p:sp>
      <p:sp>
        <p:nvSpPr>
          <p:cNvPr id="35" name="テキスト ボックス 34">
            <a:extLst>
              <a:ext uri="{FF2B5EF4-FFF2-40B4-BE49-F238E27FC236}">
                <a16:creationId xmlns:a16="http://schemas.microsoft.com/office/drawing/2014/main" id="{769CD283-6FD2-6D65-BBDB-EFD837023A7D}"/>
              </a:ext>
            </a:extLst>
          </p:cNvPr>
          <p:cNvSpPr txBox="1"/>
          <p:nvPr/>
        </p:nvSpPr>
        <p:spPr>
          <a:xfrm>
            <a:off x="7902142" y="4962127"/>
            <a:ext cx="281267" cy="307777"/>
          </a:xfrm>
          <a:prstGeom prst="rect">
            <a:avLst/>
          </a:prstGeom>
          <a:noFill/>
        </p:spPr>
        <p:txBody>
          <a:bodyPr wrap="square" rtlCol="0">
            <a:spAutoFit/>
          </a:bodyPr>
          <a:lstStyle/>
          <a:p>
            <a:pPr algn="ctr"/>
            <a:r>
              <a:rPr lang="en-US" altLang="ja-JP" sz="1400" dirty="0"/>
              <a:t>3</a:t>
            </a:r>
            <a:endParaRPr kumimoji="1" lang="ja-JP" altLang="en-US" sz="1400"/>
          </a:p>
        </p:txBody>
      </p:sp>
      <p:sp>
        <p:nvSpPr>
          <p:cNvPr id="36" name="テキスト ボックス 35">
            <a:extLst>
              <a:ext uri="{FF2B5EF4-FFF2-40B4-BE49-F238E27FC236}">
                <a16:creationId xmlns:a16="http://schemas.microsoft.com/office/drawing/2014/main" id="{F974A248-FFF3-EB43-E219-166AAAC7445E}"/>
              </a:ext>
            </a:extLst>
          </p:cNvPr>
          <p:cNvSpPr txBox="1"/>
          <p:nvPr/>
        </p:nvSpPr>
        <p:spPr>
          <a:xfrm>
            <a:off x="8334190" y="4967657"/>
            <a:ext cx="281267" cy="307777"/>
          </a:xfrm>
          <a:prstGeom prst="rect">
            <a:avLst/>
          </a:prstGeom>
          <a:noFill/>
        </p:spPr>
        <p:txBody>
          <a:bodyPr wrap="square" rtlCol="0">
            <a:spAutoFit/>
          </a:bodyPr>
          <a:lstStyle/>
          <a:p>
            <a:pPr algn="ctr"/>
            <a:r>
              <a:rPr lang="en-US" altLang="ja-JP" sz="1400" dirty="0"/>
              <a:t>4</a:t>
            </a:r>
            <a:endParaRPr kumimoji="1" lang="ja-JP" altLang="en-US" sz="1400"/>
          </a:p>
        </p:txBody>
      </p:sp>
      <p:sp>
        <p:nvSpPr>
          <p:cNvPr id="37" name="テキスト ボックス 36">
            <a:extLst>
              <a:ext uri="{FF2B5EF4-FFF2-40B4-BE49-F238E27FC236}">
                <a16:creationId xmlns:a16="http://schemas.microsoft.com/office/drawing/2014/main" id="{F3B43270-C29A-7AE1-EDC7-07D18A8E6FB9}"/>
              </a:ext>
            </a:extLst>
          </p:cNvPr>
          <p:cNvSpPr txBox="1"/>
          <p:nvPr/>
        </p:nvSpPr>
        <p:spPr>
          <a:xfrm>
            <a:off x="8834866" y="4963504"/>
            <a:ext cx="281267" cy="307777"/>
          </a:xfrm>
          <a:prstGeom prst="rect">
            <a:avLst/>
          </a:prstGeom>
          <a:noFill/>
        </p:spPr>
        <p:txBody>
          <a:bodyPr wrap="square" rtlCol="0">
            <a:spAutoFit/>
          </a:bodyPr>
          <a:lstStyle/>
          <a:p>
            <a:pPr algn="ctr"/>
            <a:r>
              <a:rPr lang="en-US" altLang="ja-JP" sz="1400" dirty="0"/>
              <a:t>5</a:t>
            </a:r>
            <a:endParaRPr kumimoji="1" lang="ja-JP" altLang="en-US" sz="1400"/>
          </a:p>
        </p:txBody>
      </p:sp>
      <p:sp>
        <p:nvSpPr>
          <p:cNvPr id="38" name="テキスト ボックス 37">
            <a:extLst>
              <a:ext uri="{FF2B5EF4-FFF2-40B4-BE49-F238E27FC236}">
                <a16:creationId xmlns:a16="http://schemas.microsoft.com/office/drawing/2014/main" id="{B273F01B-5108-9237-540F-34DDF03B104A}"/>
              </a:ext>
            </a:extLst>
          </p:cNvPr>
          <p:cNvSpPr txBox="1"/>
          <p:nvPr/>
        </p:nvSpPr>
        <p:spPr>
          <a:xfrm>
            <a:off x="9342302" y="4962126"/>
            <a:ext cx="281267" cy="307777"/>
          </a:xfrm>
          <a:prstGeom prst="rect">
            <a:avLst/>
          </a:prstGeom>
          <a:noFill/>
        </p:spPr>
        <p:txBody>
          <a:bodyPr wrap="square" rtlCol="0">
            <a:spAutoFit/>
          </a:bodyPr>
          <a:lstStyle/>
          <a:p>
            <a:pPr algn="ctr"/>
            <a:r>
              <a:rPr lang="en-US" altLang="ja-JP" sz="1400" dirty="0"/>
              <a:t>6</a:t>
            </a:r>
            <a:endParaRPr kumimoji="1" lang="ja-JP" altLang="en-US" sz="1400"/>
          </a:p>
        </p:txBody>
      </p:sp>
      <p:sp>
        <p:nvSpPr>
          <p:cNvPr id="39" name="テキスト ボックス 38">
            <a:extLst>
              <a:ext uri="{FF2B5EF4-FFF2-40B4-BE49-F238E27FC236}">
                <a16:creationId xmlns:a16="http://schemas.microsoft.com/office/drawing/2014/main" id="{114779B1-269E-6050-75D4-0D8196772C4D}"/>
              </a:ext>
            </a:extLst>
          </p:cNvPr>
          <p:cNvSpPr txBox="1"/>
          <p:nvPr/>
        </p:nvSpPr>
        <p:spPr>
          <a:xfrm>
            <a:off x="9883862" y="4962125"/>
            <a:ext cx="281267" cy="307777"/>
          </a:xfrm>
          <a:prstGeom prst="rect">
            <a:avLst/>
          </a:prstGeom>
          <a:noFill/>
        </p:spPr>
        <p:txBody>
          <a:bodyPr wrap="square" rtlCol="0">
            <a:spAutoFit/>
          </a:bodyPr>
          <a:lstStyle/>
          <a:p>
            <a:pPr algn="ctr"/>
            <a:r>
              <a:rPr kumimoji="1" lang="en-US" altLang="ja-JP" sz="1400" dirty="0"/>
              <a:t>7</a:t>
            </a:r>
            <a:endParaRPr kumimoji="1" lang="ja-JP" altLang="en-US" sz="1400"/>
          </a:p>
        </p:txBody>
      </p:sp>
      <p:sp>
        <p:nvSpPr>
          <p:cNvPr id="40" name="正方形/長方形 39">
            <a:extLst>
              <a:ext uri="{FF2B5EF4-FFF2-40B4-BE49-F238E27FC236}">
                <a16:creationId xmlns:a16="http://schemas.microsoft.com/office/drawing/2014/main" id="{B695C761-2AA4-F49A-E817-96BA54A78CC2}"/>
              </a:ext>
            </a:extLst>
          </p:cNvPr>
          <p:cNvSpPr/>
          <p:nvPr/>
        </p:nvSpPr>
        <p:spPr>
          <a:xfrm>
            <a:off x="7181015" y="2842713"/>
            <a:ext cx="1733845" cy="80741"/>
          </a:xfrm>
          <a:prstGeom prst="rect">
            <a:avLst/>
          </a:prstGeom>
          <a:solidFill>
            <a:srgbClr val="C58D01"/>
          </a:solid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3">
                  <a:lumMod val="75000"/>
                </a:schemeClr>
              </a:solidFill>
            </a:endParaRPr>
          </a:p>
        </p:txBody>
      </p:sp>
      <p:sp>
        <p:nvSpPr>
          <p:cNvPr id="41" name="正方形/長方形 40">
            <a:extLst>
              <a:ext uri="{FF2B5EF4-FFF2-40B4-BE49-F238E27FC236}">
                <a16:creationId xmlns:a16="http://schemas.microsoft.com/office/drawing/2014/main" id="{56FBB9D7-9DAA-2EBC-82EA-5D1D77F1ABB1}"/>
              </a:ext>
            </a:extLst>
          </p:cNvPr>
          <p:cNvSpPr/>
          <p:nvPr/>
        </p:nvSpPr>
        <p:spPr>
          <a:xfrm>
            <a:off x="7175235" y="2937622"/>
            <a:ext cx="1490024" cy="80741"/>
          </a:xfrm>
          <a:prstGeom prst="rect">
            <a:avLst/>
          </a:prstGeom>
          <a:solidFill>
            <a:srgbClr val="0070C0"/>
          </a:solid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3">
                  <a:lumMod val="75000"/>
                </a:schemeClr>
              </a:solidFill>
            </a:endParaRPr>
          </a:p>
        </p:txBody>
      </p:sp>
      <p:sp>
        <p:nvSpPr>
          <p:cNvPr id="42" name="正方形/長方形 41">
            <a:extLst>
              <a:ext uri="{FF2B5EF4-FFF2-40B4-BE49-F238E27FC236}">
                <a16:creationId xmlns:a16="http://schemas.microsoft.com/office/drawing/2014/main" id="{2BC00FDC-7969-2AB7-7445-76572A224615}"/>
              </a:ext>
            </a:extLst>
          </p:cNvPr>
          <p:cNvSpPr/>
          <p:nvPr/>
        </p:nvSpPr>
        <p:spPr>
          <a:xfrm>
            <a:off x="7180950" y="3036649"/>
            <a:ext cx="1256371" cy="99378"/>
          </a:xfrm>
          <a:prstGeom prst="rect">
            <a:avLst/>
          </a:prstGeom>
          <a:solidFill>
            <a:srgbClr val="7030A0"/>
          </a:solid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3">
                  <a:lumMod val="75000"/>
                </a:schemeClr>
              </a:solidFill>
            </a:endParaRPr>
          </a:p>
        </p:txBody>
      </p:sp>
      <p:sp>
        <p:nvSpPr>
          <p:cNvPr id="43" name="正方形/長方形 42">
            <a:extLst>
              <a:ext uri="{FF2B5EF4-FFF2-40B4-BE49-F238E27FC236}">
                <a16:creationId xmlns:a16="http://schemas.microsoft.com/office/drawing/2014/main" id="{920D5579-02F6-5B92-38E4-2BF784A28411}"/>
              </a:ext>
            </a:extLst>
          </p:cNvPr>
          <p:cNvSpPr/>
          <p:nvPr/>
        </p:nvSpPr>
        <p:spPr>
          <a:xfrm>
            <a:off x="7175298" y="3295034"/>
            <a:ext cx="1587554" cy="99516"/>
          </a:xfrm>
          <a:prstGeom prst="rect">
            <a:avLst/>
          </a:prstGeom>
          <a:solidFill>
            <a:srgbClr val="008000"/>
          </a:solid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3">
                  <a:lumMod val="75000"/>
                </a:schemeClr>
              </a:solidFill>
            </a:endParaRPr>
          </a:p>
        </p:txBody>
      </p:sp>
      <p:sp>
        <p:nvSpPr>
          <p:cNvPr id="44" name="正方形/長方形 43">
            <a:extLst>
              <a:ext uri="{FF2B5EF4-FFF2-40B4-BE49-F238E27FC236}">
                <a16:creationId xmlns:a16="http://schemas.microsoft.com/office/drawing/2014/main" id="{8341D933-6A47-057E-404F-08FCD0802DE3}"/>
              </a:ext>
            </a:extLst>
          </p:cNvPr>
          <p:cNvSpPr/>
          <p:nvPr/>
        </p:nvSpPr>
        <p:spPr>
          <a:xfrm>
            <a:off x="7181976" y="3415190"/>
            <a:ext cx="1442422" cy="78919"/>
          </a:xfrm>
          <a:prstGeom prst="rect">
            <a:avLst/>
          </a:prstGeom>
          <a:solidFill>
            <a:srgbClr val="C58D01"/>
          </a:solid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3">
                  <a:lumMod val="75000"/>
                </a:schemeClr>
              </a:solidFill>
            </a:endParaRPr>
          </a:p>
        </p:txBody>
      </p:sp>
      <p:sp>
        <p:nvSpPr>
          <p:cNvPr id="45" name="正方形/長方形 44">
            <a:extLst>
              <a:ext uri="{FF2B5EF4-FFF2-40B4-BE49-F238E27FC236}">
                <a16:creationId xmlns:a16="http://schemas.microsoft.com/office/drawing/2014/main" id="{85D6E73C-E426-8050-2205-7E0623D1E422}"/>
              </a:ext>
            </a:extLst>
          </p:cNvPr>
          <p:cNvSpPr/>
          <p:nvPr/>
        </p:nvSpPr>
        <p:spPr>
          <a:xfrm>
            <a:off x="7183713" y="3509695"/>
            <a:ext cx="1651153" cy="78454"/>
          </a:xfrm>
          <a:prstGeom prst="rect">
            <a:avLst/>
          </a:prstGeom>
          <a:solidFill>
            <a:srgbClr val="0070C0"/>
          </a:solid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3">
                  <a:lumMod val="75000"/>
                </a:schemeClr>
              </a:solidFill>
            </a:endParaRPr>
          </a:p>
        </p:txBody>
      </p:sp>
      <p:sp>
        <p:nvSpPr>
          <p:cNvPr id="46" name="正方形/長方形 45">
            <a:extLst>
              <a:ext uri="{FF2B5EF4-FFF2-40B4-BE49-F238E27FC236}">
                <a16:creationId xmlns:a16="http://schemas.microsoft.com/office/drawing/2014/main" id="{01770CBD-6258-3D0F-32F6-BAD00E81D933}"/>
              </a:ext>
            </a:extLst>
          </p:cNvPr>
          <p:cNvSpPr/>
          <p:nvPr/>
        </p:nvSpPr>
        <p:spPr>
          <a:xfrm>
            <a:off x="7179644" y="3604721"/>
            <a:ext cx="1437690" cy="92115"/>
          </a:xfrm>
          <a:prstGeom prst="rect">
            <a:avLst/>
          </a:prstGeom>
          <a:solidFill>
            <a:srgbClr val="7030A0"/>
          </a:solid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3">
                  <a:lumMod val="75000"/>
                </a:schemeClr>
              </a:solidFill>
            </a:endParaRPr>
          </a:p>
        </p:txBody>
      </p:sp>
      <p:sp>
        <p:nvSpPr>
          <p:cNvPr id="47" name="正方形/長方形 46">
            <a:extLst>
              <a:ext uri="{FF2B5EF4-FFF2-40B4-BE49-F238E27FC236}">
                <a16:creationId xmlns:a16="http://schemas.microsoft.com/office/drawing/2014/main" id="{A9C2C3EF-2822-86A8-6AF2-2D9B661FE69C}"/>
              </a:ext>
            </a:extLst>
          </p:cNvPr>
          <p:cNvSpPr/>
          <p:nvPr/>
        </p:nvSpPr>
        <p:spPr>
          <a:xfrm>
            <a:off x="7175395" y="3874406"/>
            <a:ext cx="1587554" cy="106341"/>
          </a:xfrm>
          <a:prstGeom prst="rect">
            <a:avLst/>
          </a:prstGeom>
          <a:solidFill>
            <a:srgbClr val="008000"/>
          </a:solid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3">
                  <a:lumMod val="75000"/>
                </a:schemeClr>
              </a:solidFill>
            </a:endParaRPr>
          </a:p>
        </p:txBody>
      </p:sp>
      <p:sp>
        <p:nvSpPr>
          <p:cNvPr id="48" name="正方形/長方形 47">
            <a:extLst>
              <a:ext uri="{FF2B5EF4-FFF2-40B4-BE49-F238E27FC236}">
                <a16:creationId xmlns:a16="http://schemas.microsoft.com/office/drawing/2014/main" id="{6CB9E477-6FCE-D641-2780-8F5FE3A8BF9B}"/>
              </a:ext>
            </a:extLst>
          </p:cNvPr>
          <p:cNvSpPr/>
          <p:nvPr/>
        </p:nvSpPr>
        <p:spPr>
          <a:xfrm>
            <a:off x="7183713" y="3996123"/>
            <a:ext cx="1579136" cy="85392"/>
          </a:xfrm>
          <a:prstGeom prst="rect">
            <a:avLst/>
          </a:prstGeom>
          <a:solidFill>
            <a:srgbClr val="C58D01"/>
          </a:solid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3">
                  <a:lumMod val="75000"/>
                </a:schemeClr>
              </a:solidFill>
            </a:endParaRPr>
          </a:p>
        </p:txBody>
      </p:sp>
      <p:sp>
        <p:nvSpPr>
          <p:cNvPr id="49" name="正方形/長方形 48">
            <a:extLst>
              <a:ext uri="{FF2B5EF4-FFF2-40B4-BE49-F238E27FC236}">
                <a16:creationId xmlns:a16="http://schemas.microsoft.com/office/drawing/2014/main" id="{A3EC8760-DEEF-A486-B162-CEDF8165F6BA}"/>
              </a:ext>
            </a:extLst>
          </p:cNvPr>
          <p:cNvSpPr/>
          <p:nvPr/>
        </p:nvSpPr>
        <p:spPr>
          <a:xfrm>
            <a:off x="7182940" y="4097284"/>
            <a:ext cx="1480108" cy="92338"/>
          </a:xfrm>
          <a:prstGeom prst="rect">
            <a:avLst/>
          </a:prstGeom>
          <a:solidFill>
            <a:srgbClr val="0070C0"/>
          </a:solid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3">
                  <a:lumMod val="75000"/>
                </a:schemeClr>
              </a:solidFill>
            </a:endParaRPr>
          </a:p>
        </p:txBody>
      </p:sp>
      <p:sp>
        <p:nvSpPr>
          <p:cNvPr id="50" name="正方形/長方形 49">
            <a:extLst>
              <a:ext uri="{FF2B5EF4-FFF2-40B4-BE49-F238E27FC236}">
                <a16:creationId xmlns:a16="http://schemas.microsoft.com/office/drawing/2014/main" id="{C1D28EF6-85CA-0661-5467-0AADF6B620F7}"/>
              </a:ext>
            </a:extLst>
          </p:cNvPr>
          <p:cNvSpPr/>
          <p:nvPr/>
        </p:nvSpPr>
        <p:spPr>
          <a:xfrm>
            <a:off x="7172610" y="4212775"/>
            <a:ext cx="1437690" cy="74970"/>
          </a:xfrm>
          <a:prstGeom prst="rect">
            <a:avLst/>
          </a:prstGeom>
          <a:solidFill>
            <a:srgbClr val="7030A0"/>
          </a:solid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3">
                  <a:lumMod val="75000"/>
                </a:schemeClr>
              </a:solidFill>
            </a:endParaRPr>
          </a:p>
        </p:txBody>
      </p:sp>
      <p:sp>
        <p:nvSpPr>
          <p:cNvPr id="51" name="正方形/長方形 50">
            <a:extLst>
              <a:ext uri="{FF2B5EF4-FFF2-40B4-BE49-F238E27FC236}">
                <a16:creationId xmlns:a16="http://schemas.microsoft.com/office/drawing/2014/main" id="{2E3B7500-84AB-6A9E-F16D-16E8C79D0BA5}"/>
              </a:ext>
            </a:extLst>
          </p:cNvPr>
          <p:cNvSpPr/>
          <p:nvPr/>
        </p:nvSpPr>
        <p:spPr>
          <a:xfrm>
            <a:off x="7183712" y="4507333"/>
            <a:ext cx="1511332" cy="80087"/>
          </a:xfrm>
          <a:prstGeom prst="rect">
            <a:avLst/>
          </a:prstGeom>
          <a:solidFill>
            <a:srgbClr val="008000"/>
          </a:solid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3">
                  <a:lumMod val="75000"/>
                </a:schemeClr>
              </a:solidFill>
            </a:endParaRPr>
          </a:p>
        </p:txBody>
      </p:sp>
      <p:sp>
        <p:nvSpPr>
          <p:cNvPr id="52" name="正方形/長方形 51">
            <a:extLst>
              <a:ext uri="{FF2B5EF4-FFF2-40B4-BE49-F238E27FC236}">
                <a16:creationId xmlns:a16="http://schemas.microsoft.com/office/drawing/2014/main" id="{6F62B305-E006-4728-ADF1-423812D7B143}"/>
              </a:ext>
            </a:extLst>
          </p:cNvPr>
          <p:cNvSpPr/>
          <p:nvPr/>
        </p:nvSpPr>
        <p:spPr>
          <a:xfrm>
            <a:off x="7172610" y="4596147"/>
            <a:ext cx="1437671" cy="96123"/>
          </a:xfrm>
          <a:prstGeom prst="rect">
            <a:avLst/>
          </a:prstGeom>
          <a:solidFill>
            <a:srgbClr val="C58D01"/>
          </a:solid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3">
                  <a:lumMod val="75000"/>
                </a:schemeClr>
              </a:solidFill>
            </a:endParaRPr>
          </a:p>
        </p:txBody>
      </p:sp>
      <p:sp>
        <p:nvSpPr>
          <p:cNvPr id="53" name="正方形/長方形 52">
            <a:extLst>
              <a:ext uri="{FF2B5EF4-FFF2-40B4-BE49-F238E27FC236}">
                <a16:creationId xmlns:a16="http://schemas.microsoft.com/office/drawing/2014/main" id="{8C55C57A-5971-0E41-F50A-C87882858AC8}"/>
              </a:ext>
            </a:extLst>
          </p:cNvPr>
          <p:cNvSpPr/>
          <p:nvPr/>
        </p:nvSpPr>
        <p:spPr>
          <a:xfrm>
            <a:off x="7172610" y="4679157"/>
            <a:ext cx="1286441" cy="73839"/>
          </a:xfrm>
          <a:prstGeom prst="rect">
            <a:avLst/>
          </a:prstGeom>
          <a:solidFill>
            <a:srgbClr val="0070C0"/>
          </a:solid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3">
                  <a:lumMod val="75000"/>
                </a:schemeClr>
              </a:solidFill>
            </a:endParaRPr>
          </a:p>
        </p:txBody>
      </p:sp>
      <p:sp>
        <p:nvSpPr>
          <p:cNvPr id="54" name="正方形/長方形 53">
            <a:extLst>
              <a:ext uri="{FF2B5EF4-FFF2-40B4-BE49-F238E27FC236}">
                <a16:creationId xmlns:a16="http://schemas.microsoft.com/office/drawing/2014/main" id="{9F320D4C-0261-21EE-23C3-E27FE549A145}"/>
              </a:ext>
            </a:extLst>
          </p:cNvPr>
          <p:cNvSpPr/>
          <p:nvPr/>
        </p:nvSpPr>
        <p:spPr>
          <a:xfrm>
            <a:off x="7172610" y="4754473"/>
            <a:ext cx="1080119" cy="85938"/>
          </a:xfrm>
          <a:prstGeom prst="rect">
            <a:avLst/>
          </a:prstGeom>
          <a:solidFill>
            <a:srgbClr val="7030A0"/>
          </a:solid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3">
                  <a:lumMod val="75000"/>
                </a:schemeClr>
              </a:solidFill>
            </a:endParaRPr>
          </a:p>
        </p:txBody>
      </p:sp>
      <p:sp>
        <p:nvSpPr>
          <p:cNvPr id="55" name="正方形/長方形 54">
            <a:extLst>
              <a:ext uri="{FF2B5EF4-FFF2-40B4-BE49-F238E27FC236}">
                <a16:creationId xmlns:a16="http://schemas.microsoft.com/office/drawing/2014/main" id="{431B7D87-ACCB-A077-1E63-F4CEF4D81904}"/>
              </a:ext>
            </a:extLst>
          </p:cNvPr>
          <p:cNvSpPr/>
          <p:nvPr/>
        </p:nvSpPr>
        <p:spPr>
          <a:xfrm>
            <a:off x="6351745" y="5373233"/>
            <a:ext cx="172545" cy="155089"/>
          </a:xfrm>
          <a:prstGeom prst="rect">
            <a:avLst/>
          </a:prstGeom>
          <a:solidFill>
            <a:srgbClr val="008000"/>
          </a:solid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bg1"/>
              </a:solidFill>
            </a:endParaRPr>
          </a:p>
        </p:txBody>
      </p:sp>
      <p:sp>
        <p:nvSpPr>
          <p:cNvPr id="56" name="テキスト ボックス 55">
            <a:extLst>
              <a:ext uri="{FF2B5EF4-FFF2-40B4-BE49-F238E27FC236}">
                <a16:creationId xmlns:a16="http://schemas.microsoft.com/office/drawing/2014/main" id="{4D3303D2-741D-34EC-46AA-56329618E9DE}"/>
              </a:ext>
            </a:extLst>
          </p:cNvPr>
          <p:cNvSpPr txBox="1"/>
          <p:nvPr/>
        </p:nvSpPr>
        <p:spPr>
          <a:xfrm>
            <a:off x="6549067" y="5323061"/>
            <a:ext cx="805616" cy="276999"/>
          </a:xfrm>
          <a:prstGeom prst="rect">
            <a:avLst/>
          </a:prstGeom>
          <a:noFill/>
        </p:spPr>
        <p:txBody>
          <a:bodyPr wrap="square" rtlCol="0">
            <a:spAutoFit/>
          </a:bodyPr>
          <a:lstStyle/>
          <a:p>
            <a:r>
              <a:rPr lang="ja-JP" altLang="en-US" sz="1200"/>
              <a:t>人間</a:t>
            </a:r>
            <a:endParaRPr kumimoji="1" lang="ja-JP" altLang="en-US" sz="1200"/>
          </a:p>
        </p:txBody>
      </p:sp>
      <p:sp>
        <p:nvSpPr>
          <p:cNvPr id="58" name="正方形/長方形 57">
            <a:extLst>
              <a:ext uri="{FF2B5EF4-FFF2-40B4-BE49-F238E27FC236}">
                <a16:creationId xmlns:a16="http://schemas.microsoft.com/office/drawing/2014/main" id="{A068CB6F-26F9-DA51-A270-61727F691D58}"/>
              </a:ext>
            </a:extLst>
          </p:cNvPr>
          <p:cNvSpPr/>
          <p:nvPr/>
        </p:nvSpPr>
        <p:spPr>
          <a:xfrm>
            <a:off x="7225641" y="5384017"/>
            <a:ext cx="172545" cy="155089"/>
          </a:xfrm>
          <a:prstGeom prst="rect">
            <a:avLst/>
          </a:prstGeom>
          <a:solidFill>
            <a:srgbClr val="C58D01"/>
          </a:solid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bg1"/>
              </a:solidFill>
            </a:endParaRPr>
          </a:p>
        </p:txBody>
      </p:sp>
      <p:sp>
        <p:nvSpPr>
          <p:cNvPr id="59" name="テキスト ボックス 58">
            <a:extLst>
              <a:ext uri="{FF2B5EF4-FFF2-40B4-BE49-F238E27FC236}">
                <a16:creationId xmlns:a16="http://schemas.microsoft.com/office/drawing/2014/main" id="{B67B9F5B-15F4-524F-EB4F-5DA2154EFC24}"/>
              </a:ext>
            </a:extLst>
          </p:cNvPr>
          <p:cNvSpPr txBox="1"/>
          <p:nvPr/>
        </p:nvSpPr>
        <p:spPr>
          <a:xfrm>
            <a:off x="7422963" y="5299027"/>
            <a:ext cx="829765" cy="461665"/>
          </a:xfrm>
          <a:prstGeom prst="rect">
            <a:avLst/>
          </a:prstGeom>
          <a:noFill/>
        </p:spPr>
        <p:txBody>
          <a:bodyPr wrap="square" rtlCol="0">
            <a:spAutoFit/>
          </a:bodyPr>
          <a:lstStyle/>
          <a:p>
            <a:r>
              <a:rPr lang="ja-JP" altLang="en-US" sz="1200"/>
              <a:t>従来</a:t>
            </a:r>
            <a:endParaRPr lang="en-US" altLang="ja-JP" sz="1200" dirty="0"/>
          </a:p>
          <a:p>
            <a:r>
              <a:rPr lang="ja-JP" altLang="en-US" sz="1200"/>
              <a:t>システム</a:t>
            </a:r>
            <a:endParaRPr kumimoji="1" lang="ja-JP" altLang="en-US" sz="1200"/>
          </a:p>
        </p:txBody>
      </p:sp>
      <p:sp>
        <p:nvSpPr>
          <p:cNvPr id="60" name="正方形/長方形 59">
            <a:extLst>
              <a:ext uri="{FF2B5EF4-FFF2-40B4-BE49-F238E27FC236}">
                <a16:creationId xmlns:a16="http://schemas.microsoft.com/office/drawing/2014/main" id="{7870577F-13E8-161D-B5F9-21015D2307E2}"/>
              </a:ext>
            </a:extLst>
          </p:cNvPr>
          <p:cNvSpPr/>
          <p:nvPr/>
        </p:nvSpPr>
        <p:spPr>
          <a:xfrm>
            <a:off x="8216743" y="5369801"/>
            <a:ext cx="172545" cy="155089"/>
          </a:xfrm>
          <a:prstGeom prst="rect">
            <a:avLst/>
          </a:prstGeom>
          <a:solidFill>
            <a:srgbClr val="0070C0"/>
          </a:solid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bg1"/>
              </a:solidFill>
            </a:endParaRPr>
          </a:p>
        </p:txBody>
      </p:sp>
      <p:sp>
        <p:nvSpPr>
          <p:cNvPr id="61" name="テキスト ボックス 60">
            <a:extLst>
              <a:ext uri="{FF2B5EF4-FFF2-40B4-BE49-F238E27FC236}">
                <a16:creationId xmlns:a16="http://schemas.microsoft.com/office/drawing/2014/main" id="{F02E44F6-578A-5FDD-454B-4849F357B08D}"/>
              </a:ext>
            </a:extLst>
          </p:cNvPr>
          <p:cNvSpPr txBox="1"/>
          <p:nvPr/>
        </p:nvSpPr>
        <p:spPr>
          <a:xfrm>
            <a:off x="8389288" y="5294364"/>
            <a:ext cx="805616" cy="461665"/>
          </a:xfrm>
          <a:prstGeom prst="rect">
            <a:avLst/>
          </a:prstGeom>
          <a:noFill/>
        </p:spPr>
        <p:txBody>
          <a:bodyPr wrap="square" rtlCol="0">
            <a:spAutoFit/>
          </a:bodyPr>
          <a:lstStyle/>
          <a:p>
            <a:r>
              <a:rPr kumimoji="1" lang="ja-JP" altLang="en-US" sz="1200"/>
              <a:t>詳細要約応答</a:t>
            </a:r>
          </a:p>
        </p:txBody>
      </p:sp>
      <p:sp>
        <p:nvSpPr>
          <p:cNvPr id="62" name="正方形/長方形 61">
            <a:extLst>
              <a:ext uri="{FF2B5EF4-FFF2-40B4-BE49-F238E27FC236}">
                <a16:creationId xmlns:a16="http://schemas.microsoft.com/office/drawing/2014/main" id="{23CCCDDC-3186-0F16-10F0-869F9540FD05}"/>
              </a:ext>
            </a:extLst>
          </p:cNvPr>
          <p:cNvSpPr/>
          <p:nvPr/>
        </p:nvSpPr>
        <p:spPr>
          <a:xfrm>
            <a:off x="9194904" y="5365488"/>
            <a:ext cx="172545" cy="155089"/>
          </a:xfrm>
          <a:prstGeom prst="rect">
            <a:avLst/>
          </a:prstGeom>
          <a:solidFill>
            <a:srgbClr val="934BC9"/>
          </a:solid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bg1"/>
              </a:solidFill>
            </a:endParaRPr>
          </a:p>
        </p:txBody>
      </p:sp>
      <p:sp>
        <p:nvSpPr>
          <p:cNvPr id="64" name="テキスト ボックス 63">
            <a:extLst>
              <a:ext uri="{FF2B5EF4-FFF2-40B4-BE49-F238E27FC236}">
                <a16:creationId xmlns:a16="http://schemas.microsoft.com/office/drawing/2014/main" id="{A152CCFA-2373-0BF4-DD15-5450E9FB73C6}"/>
              </a:ext>
            </a:extLst>
          </p:cNvPr>
          <p:cNvSpPr txBox="1"/>
          <p:nvPr/>
        </p:nvSpPr>
        <p:spPr>
          <a:xfrm>
            <a:off x="9326442" y="5294364"/>
            <a:ext cx="805616" cy="461665"/>
          </a:xfrm>
          <a:prstGeom prst="rect">
            <a:avLst/>
          </a:prstGeom>
          <a:noFill/>
        </p:spPr>
        <p:txBody>
          <a:bodyPr wrap="square" rtlCol="0">
            <a:spAutoFit/>
          </a:bodyPr>
          <a:lstStyle/>
          <a:p>
            <a:r>
              <a:rPr kumimoji="1" lang="ja-JP" altLang="en-US" sz="1200"/>
              <a:t>簡易要約応答</a:t>
            </a:r>
          </a:p>
        </p:txBody>
      </p:sp>
      <p:sp>
        <p:nvSpPr>
          <p:cNvPr id="65" name="テキスト ボックス 64">
            <a:extLst>
              <a:ext uri="{FF2B5EF4-FFF2-40B4-BE49-F238E27FC236}">
                <a16:creationId xmlns:a16="http://schemas.microsoft.com/office/drawing/2014/main" id="{5E120155-72DF-B3AA-4E1E-B175BAB6AAB2}"/>
              </a:ext>
            </a:extLst>
          </p:cNvPr>
          <p:cNvSpPr txBox="1"/>
          <p:nvPr/>
        </p:nvSpPr>
        <p:spPr>
          <a:xfrm>
            <a:off x="564007" y="3062117"/>
            <a:ext cx="5156381" cy="2492990"/>
          </a:xfrm>
          <a:prstGeom prst="rect">
            <a:avLst/>
          </a:prstGeom>
          <a:noFill/>
        </p:spPr>
        <p:txBody>
          <a:bodyPr wrap="square" rtlCol="0">
            <a:spAutoFit/>
          </a:bodyPr>
          <a:lstStyle/>
          <a:p>
            <a:pPr marL="0" indent="0">
              <a:buNone/>
            </a:pPr>
            <a:r>
              <a:rPr kumimoji="1" lang="en-US" altLang="ja-JP" sz="1200" dirty="0"/>
              <a:t>1.  (</a:t>
            </a:r>
            <a:r>
              <a:rPr kumimoji="1" lang="ja-JP" altLang="en-US" sz="1200"/>
              <a:t>自然さ</a:t>
            </a:r>
            <a:r>
              <a:rPr kumimoji="1" lang="en-US" altLang="ja-JP" sz="1200" dirty="0"/>
              <a:t>)</a:t>
            </a:r>
          </a:p>
          <a:p>
            <a:pPr marL="0" indent="0">
              <a:buNone/>
            </a:pPr>
            <a:r>
              <a:rPr kumimoji="1" lang="en-US" altLang="ja-JP" sz="1200" dirty="0"/>
              <a:t>    </a:t>
            </a:r>
            <a:r>
              <a:rPr kumimoji="1" lang="ja-JP" altLang="en-US" sz="1200"/>
              <a:t>この返答は日本語として自然だと思いますか。</a:t>
            </a:r>
          </a:p>
          <a:p>
            <a:pPr marL="0" indent="0">
              <a:buNone/>
            </a:pPr>
            <a:r>
              <a:rPr kumimoji="1" lang="en-US" altLang="ja-JP" sz="1200" dirty="0"/>
              <a:t>2.  (</a:t>
            </a:r>
            <a:r>
              <a:rPr lang="ja-JP" altLang="en-US" sz="1200"/>
              <a:t>文脈整合性</a:t>
            </a:r>
            <a:r>
              <a:rPr kumimoji="1" lang="en-US" altLang="ja-JP" sz="1200" dirty="0"/>
              <a:t>)</a:t>
            </a:r>
          </a:p>
          <a:p>
            <a:pPr marL="0" indent="0">
              <a:buNone/>
            </a:pPr>
            <a:r>
              <a:rPr kumimoji="1" lang="en-US" altLang="ja-JP" sz="1200" dirty="0"/>
              <a:t>    </a:t>
            </a:r>
            <a:r>
              <a:rPr kumimoji="1" lang="ja-JP" altLang="en-US" sz="1200"/>
              <a:t>この返答は文脈に合っていると思いますか。</a:t>
            </a:r>
          </a:p>
          <a:p>
            <a:pPr marL="0" indent="0">
              <a:buNone/>
            </a:pPr>
            <a:r>
              <a:rPr kumimoji="1" lang="en-US" altLang="ja-JP" sz="1200" dirty="0"/>
              <a:t>3.  (</a:t>
            </a:r>
            <a:r>
              <a:rPr kumimoji="1" lang="ja-JP" altLang="en-US" sz="1200"/>
              <a:t>理解</a:t>
            </a:r>
            <a:r>
              <a:rPr kumimoji="1" lang="en-US" altLang="ja-JP" sz="1200" dirty="0"/>
              <a:t>)</a:t>
            </a:r>
          </a:p>
          <a:p>
            <a:pPr marL="0" indent="0">
              <a:buNone/>
            </a:pPr>
            <a:r>
              <a:rPr kumimoji="1" lang="en-US" altLang="ja-JP" sz="1200" dirty="0"/>
              <a:t>    </a:t>
            </a:r>
            <a:r>
              <a:rPr kumimoji="1" lang="ja-JP" altLang="en-US" sz="1200"/>
              <a:t>この返答から、</a:t>
            </a:r>
            <a:r>
              <a:rPr kumimoji="1" lang="en" altLang="ja-JP" sz="1200" dirty="0"/>
              <a:t>B</a:t>
            </a:r>
            <a:r>
              <a:rPr kumimoji="1" lang="ja-JP" altLang="en-US" sz="1200"/>
              <a:t>は</a:t>
            </a:r>
            <a:r>
              <a:rPr kumimoji="1" lang="en" altLang="ja-JP" sz="1200" dirty="0"/>
              <a:t>A</a:t>
            </a:r>
            <a:r>
              <a:rPr kumimoji="1" lang="ja-JP" altLang="en-US" sz="1200"/>
              <a:t>の話を理解しているように感じますか。</a:t>
            </a:r>
          </a:p>
          <a:p>
            <a:pPr marL="0" indent="0">
              <a:buNone/>
            </a:pPr>
            <a:r>
              <a:rPr kumimoji="1" lang="en-US" altLang="ja-JP" sz="1200" dirty="0"/>
              <a:t>4.  (</a:t>
            </a:r>
            <a:r>
              <a:rPr kumimoji="1" lang="ja-JP" altLang="en-US" sz="1200"/>
              <a:t>関心</a:t>
            </a:r>
            <a:r>
              <a:rPr kumimoji="1" lang="en-US" altLang="ja-JP" sz="1200" dirty="0"/>
              <a:t>)</a:t>
            </a:r>
          </a:p>
          <a:p>
            <a:pPr marL="0" indent="0">
              <a:buNone/>
            </a:pPr>
            <a:r>
              <a:rPr kumimoji="1" lang="en-US" altLang="ja-JP" sz="1200" dirty="0"/>
              <a:t>    </a:t>
            </a:r>
            <a:r>
              <a:rPr kumimoji="1" lang="ja-JP" altLang="en-US" sz="1200"/>
              <a:t>この返答から、</a:t>
            </a:r>
            <a:r>
              <a:rPr kumimoji="1" lang="en" altLang="ja-JP" sz="1200" dirty="0"/>
              <a:t>B</a:t>
            </a:r>
            <a:r>
              <a:rPr kumimoji="1" lang="ja-JP" altLang="en-US" sz="1200"/>
              <a:t>は</a:t>
            </a:r>
            <a:r>
              <a:rPr kumimoji="1" lang="en" altLang="ja-JP" sz="1200" dirty="0"/>
              <a:t>A</a:t>
            </a:r>
            <a:r>
              <a:rPr kumimoji="1" lang="ja-JP" altLang="en-US" sz="1200"/>
              <a:t>に関心を持っているように感じますか。</a:t>
            </a:r>
          </a:p>
          <a:p>
            <a:pPr marL="0" indent="0">
              <a:buNone/>
            </a:pPr>
            <a:r>
              <a:rPr kumimoji="1" lang="en-US" altLang="ja-JP" sz="1200" dirty="0"/>
              <a:t>5.  (</a:t>
            </a:r>
            <a:r>
              <a:rPr kumimoji="1" lang="ja-JP" altLang="en-US" sz="1200"/>
              <a:t>共感</a:t>
            </a:r>
            <a:r>
              <a:rPr kumimoji="1" lang="en-US" altLang="ja-JP" sz="1200" dirty="0"/>
              <a:t>)</a:t>
            </a:r>
          </a:p>
          <a:p>
            <a:pPr marL="0" indent="0">
              <a:buNone/>
            </a:pPr>
            <a:r>
              <a:rPr kumimoji="1" lang="en-US" altLang="ja-JP" sz="1200" dirty="0"/>
              <a:t>    </a:t>
            </a:r>
            <a:r>
              <a:rPr kumimoji="1" lang="ja-JP" altLang="en-US" sz="1200"/>
              <a:t>この返答は</a:t>
            </a:r>
            <a:r>
              <a:rPr kumimoji="1" lang="en" altLang="ja-JP" sz="1200" dirty="0"/>
              <a:t>A</a:t>
            </a:r>
            <a:r>
              <a:rPr kumimoji="1" lang="ja-JP" altLang="en-US" sz="1200"/>
              <a:t>に共感しているように感じますか。</a:t>
            </a:r>
          </a:p>
          <a:p>
            <a:pPr marL="0" indent="0">
              <a:buNone/>
            </a:pPr>
            <a:r>
              <a:rPr kumimoji="1" lang="en-US" altLang="ja-JP" sz="1200" dirty="0"/>
              <a:t>6. (</a:t>
            </a:r>
            <a:r>
              <a:rPr kumimoji="1" lang="ja-JP" altLang="en-US" sz="1200"/>
              <a:t>印象</a:t>
            </a:r>
            <a:r>
              <a:rPr kumimoji="1" lang="en-US" altLang="ja-JP" sz="1200" dirty="0"/>
              <a:t>)</a:t>
            </a:r>
          </a:p>
          <a:p>
            <a:pPr marL="0" indent="0">
              <a:buNone/>
            </a:pPr>
            <a:r>
              <a:rPr kumimoji="1" lang="en-US" altLang="ja-JP" sz="1200" dirty="0"/>
              <a:t>    </a:t>
            </a:r>
            <a:r>
              <a:rPr kumimoji="1" lang="ja-JP" altLang="en-US" sz="1200"/>
              <a:t>もしあなたが</a:t>
            </a:r>
            <a:r>
              <a:rPr kumimoji="1" lang="en" altLang="ja-JP" sz="1200" dirty="0"/>
              <a:t>A</a:t>
            </a:r>
            <a:r>
              <a:rPr kumimoji="1" lang="ja-JP" altLang="en-US" sz="1200"/>
              <a:t>だとすると、この返答を聞いて</a:t>
            </a:r>
            <a:r>
              <a:rPr kumimoji="1" lang="en" altLang="ja-JP" sz="1200" dirty="0"/>
              <a:t>B</a:t>
            </a:r>
            <a:r>
              <a:rPr kumimoji="1" lang="ja-JP" altLang="en-US" sz="1200"/>
              <a:t>ともっと話したい思い</a:t>
            </a:r>
            <a:r>
              <a:rPr kumimoji="1" lang="en-US" altLang="ja-JP" sz="1200" dirty="0"/>
              <a:t>    </a:t>
            </a:r>
            <a:r>
              <a:rPr kumimoji="1" lang="ja-JP" altLang="en-US" sz="1200"/>
              <a:t>ますか。</a:t>
            </a:r>
          </a:p>
        </p:txBody>
      </p:sp>
      <p:sp>
        <p:nvSpPr>
          <p:cNvPr id="66" name="フレーム 65">
            <a:extLst>
              <a:ext uri="{FF2B5EF4-FFF2-40B4-BE49-F238E27FC236}">
                <a16:creationId xmlns:a16="http://schemas.microsoft.com/office/drawing/2014/main" id="{D0335921-7BA1-2311-ACE3-72DF5F72D402}"/>
              </a:ext>
            </a:extLst>
          </p:cNvPr>
          <p:cNvSpPr/>
          <p:nvPr/>
        </p:nvSpPr>
        <p:spPr>
          <a:xfrm>
            <a:off x="482286" y="2968724"/>
            <a:ext cx="5261037" cy="2638041"/>
          </a:xfrm>
          <a:prstGeom prst="frame">
            <a:avLst>
              <a:gd name="adj1" fmla="val 2597"/>
            </a:avLst>
          </a:prstGeom>
          <a:solidFill>
            <a:schemeClr val="tx1">
              <a:lumMod val="85000"/>
              <a:lumOff val="15000"/>
            </a:schemeClr>
          </a:solid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bg1"/>
              </a:solidFill>
            </a:endParaRPr>
          </a:p>
        </p:txBody>
      </p:sp>
    </p:spTree>
    <p:extLst>
      <p:ext uri="{BB962C8B-B14F-4D97-AF65-F5344CB8AC3E}">
        <p14:creationId xmlns:p14="http://schemas.microsoft.com/office/powerpoint/2010/main" val="4606368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11EC1096-5F4D-457F-26E7-EAC4C0B420BF}"/>
              </a:ext>
            </a:extLst>
          </p:cNvPr>
          <p:cNvSpPr>
            <a:spLocks noGrp="1"/>
          </p:cNvSpPr>
          <p:nvPr>
            <p:ph sz="quarter" idx="10"/>
          </p:nvPr>
        </p:nvSpPr>
        <p:spPr/>
        <p:txBody>
          <a:bodyPr>
            <a:normAutofit/>
          </a:bodyPr>
          <a:lstStyle/>
          <a:p>
            <a:pPr>
              <a:buClr>
                <a:schemeClr val="tx1"/>
              </a:buClr>
            </a:pPr>
            <a:r>
              <a:rPr kumimoji="1" lang="ja-JP" altLang="en-US" sz="2400">
                <a:solidFill>
                  <a:srgbClr val="0000FF"/>
                </a:solidFill>
              </a:rPr>
              <a:t>不自然な応答</a:t>
            </a:r>
            <a:r>
              <a:rPr kumimoji="1" lang="ja-JP" altLang="en-US" sz="2400"/>
              <a:t>が全体の評価に影響している可能性</a:t>
            </a:r>
            <a:endParaRPr kumimoji="1" lang="en-US" altLang="ja-JP" sz="2400" dirty="0"/>
          </a:p>
          <a:p>
            <a:pPr marL="345997" lvl="1" indent="0">
              <a:buNone/>
            </a:pPr>
            <a:endParaRPr kumimoji="1" lang="en-US" altLang="ja-JP" sz="2000" dirty="0"/>
          </a:p>
        </p:txBody>
      </p:sp>
      <p:sp>
        <p:nvSpPr>
          <p:cNvPr id="3" name="タイトル 2">
            <a:extLst>
              <a:ext uri="{FF2B5EF4-FFF2-40B4-BE49-F238E27FC236}">
                <a16:creationId xmlns:a16="http://schemas.microsoft.com/office/drawing/2014/main" id="{2E9A7BF0-C650-C9E5-0EEF-25C622E25571}"/>
              </a:ext>
            </a:extLst>
          </p:cNvPr>
          <p:cNvSpPr>
            <a:spLocks noGrp="1"/>
          </p:cNvSpPr>
          <p:nvPr>
            <p:ph type="title"/>
          </p:nvPr>
        </p:nvSpPr>
        <p:spPr/>
        <p:txBody>
          <a:bodyPr/>
          <a:lstStyle/>
          <a:p>
            <a:r>
              <a:rPr kumimoji="1" lang="ja-JP" altLang="en-US"/>
              <a:t>考察</a:t>
            </a:r>
          </a:p>
        </p:txBody>
      </p:sp>
      <p:sp>
        <p:nvSpPr>
          <p:cNvPr id="4" name="スライド番号プレースホルダー 3">
            <a:extLst>
              <a:ext uri="{FF2B5EF4-FFF2-40B4-BE49-F238E27FC236}">
                <a16:creationId xmlns:a16="http://schemas.microsoft.com/office/drawing/2014/main" id="{8102A50A-7C43-15AE-CEBD-4C6770657972}"/>
              </a:ext>
            </a:extLst>
          </p:cNvPr>
          <p:cNvSpPr>
            <a:spLocks noGrp="1"/>
          </p:cNvSpPr>
          <p:nvPr>
            <p:ph type="sldNum" sz="quarter" idx="4"/>
          </p:nvPr>
        </p:nvSpPr>
        <p:spPr/>
        <p:txBody>
          <a:bodyPr/>
          <a:lstStyle/>
          <a:p>
            <a:fld id="{ACE43E3F-3E7B-456F-BA38-FE6070B37C56}" type="slidenum">
              <a:rPr lang="ja-JP" altLang="en-US" smtClean="0"/>
              <a:pPr/>
              <a:t>9</a:t>
            </a:fld>
            <a:endParaRPr lang="ja-JP" altLang="en-US" dirty="0"/>
          </a:p>
        </p:txBody>
      </p:sp>
      <p:sp>
        <p:nvSpPr>
          <p:cNvPr id="5" name="テキスト ボックス 4">
            <a:extLst>
              <a:ext uri="{FF2B5EF4-FFF2-40B4-BE49-F238E27FC236}">
                <a16:creationId xmlns:a16="http://schemas.microsoft.com/office/drawing/2014/main" id="{7C0A2F0A-EA39-825F-B421-29DE33C46105}"/>
              </a:ext>
            </a:extLst>
          </p:cNvPr>
          <p:cNvSpPr txBox="1"/>
          <p:nvPr/>
        </p:nvSpPr>
        <p:spPr>
          <a:xfrm>
            <a:off x="903536" y="1777380"/>
            <a:ext cx="7670352" cy="3416320"/>
          </a:xfrm>
          <a:prstGeom prst="rect">
            <a:avLst/>
          </a:prstGeom>
          <a:noFill/>
        </p:spPr>
        <p:txBody>
          <a:bodyPr wrap="square" rtlCol="0">
            <a:spAutoFit/>
          </a:bodyPr>
          <a:lstStyle/>
          <a:p>
            <a:r>
              <a:rPr kumimoji="1" lang="en" altLang="ja-JP" dirty="0"/>
              <a:t>A	</a:t>
            </a:r>
            <a:r>
              <a:rPr kumimoji="1" lang="ja-JP" altLang="en-US"/>
              <a:t>コーヒーがすごく温度と濃さとね香りとすごかったですね</a:t>
            </a:r>
          </a:p>
          <a:p>
            <a:r>
              <a:rPr kumimoji="1" lang="en" altLang="ja-JP" dirty="0"/>
              <a:t>B	</a:t>
            </a:r>
            <a:r>
              <a:rPr kumimoji="1" lang="ja-JP" altLang="en-US"/>
              <a:t>そうですか</a:t>
            </a:r>
          </a:p>
          <a:p>
            <a:r>
              <a:rPr kumimoji="1" lang="en" altLang="ja-JP" dirty="0"/>
              <a:t>A	</a:t>
            </a:r>
            <a:r>
              <a:rPr kumimoji="1" lang="ja-JP" altLang="en-US"/>
              <a:t>十分堪能しまして</a:t>
            </a:r>
          </a:p>
          <a:p>
            <a:r>
              <a:rPr kumimoji="1" lang="en" altLang="ja-JP" dirty="0"/>
              <a:t>B	</a:t>
            </a:r>
            <a:r>
              <a:rPr kumimoji="1" lang="ja-JP" altLang="en-US"/>
              <a:t>はい</a:t>
            </a:r>
          </a:p>
          <a:p>
            <a:r>
              <a:rPr kumimoji="1" lang="en" altLang="ja-JP" dirty="0"/>
              <a:t>A	</a:t>
            </a:r>
            <a:r>
              <a:rPr kumimoji="1" lang="ja-JP" altLang="en-US"/>
              <a:t>チーフに十分お礼を言うて帰ってきました</a:t>
            </a:r>
          </a:p>
          <a:p>
            <a:r>
              <a:rPr kumimoji="1" lang="en" altLang="ja-JP" dirty="0"/>
              <a:t>B	</a:t>
            </a:r>
            <a:r>
              <a:rPr kumimoji="1" lang="ja-JP" altLang="en-US"/>
              <a:t>そうですか</a:t>
            </a:r>
          </a:p>
          <a:p>
            <a:r>
              <a:rPr kumimoji="1" lang="en" altLang="ja-JP" dirty="0"/>
              <a:t>A	</a:t>
            </a:r>
            <a:r>
              <a:rPr kumimoji="1" lang="ja-JP" altLang="en-US"/>
              <a:t>おいしいのありがとうございました言うてね</a:t>
            </a:r>
            <a:endParaRPr kumimoji="1" lang="en-US" altLang="ja-JP" dirty="0"/>
          </a:p>
          <a:p>
            <a:r>
              <a:rPr lang="en-US" altLang="ja-JP" dirty="0"/>
              <a:t>B</a:t>
            </a:r>
            <a:endParaRPr kumimoji="1" lang="en-US" altLang="ja-JP" dirty="0"/>
          </a:p>
          <a:p>
            <a:endParaRPr lang="en-US" altLang="ja-JP" dirty="0"/>
          </a:p>
          <a:p>
            <a:pPr lvl="1"/>
            <a:r>
              <a:rPr lang="ja-JP" altLang="en-US" sz="1800">
                <a:solidFill>
                  <a:srgbClr val="C58D01"/>
                </a:solidFill>
              </a:rPr>
              <a:t>従来システム</a:t>
            </a:r>
            <a:r>
              <a:rPr lang="ja-JP" altLang="en-US" sz="1800"/>
              <a:t>：「いいですね」</a:t>
            </a:r>
            <a:endParaRPr lang="en-US" altLang="ja-JP" sz="1800" dirty="0"/>
          </a:p>
          <a:p>
            <a:pPr lvl="1"/>
            <a:r>
              <a:rPr lang="ja-JP" altLang="en-US">
                <a:solidFill>
                  <a:srgbClr val="0070C0"/>
                </a:solidFill>
              </a:rPr>
              <a:t>詳細要約応答</a:t>
            </a:r>
            <a:r>
              <a:rPr kumimoji="1" lang="ja-JP" altLang="en-US" sz="1800"/>
              <a:t>：</a:t>
            </a:r>
            <a:r>
              <a:rPr lang="ja-JP" altLang="en-US" sz="1800"/>
              <a:t>「コーヒーは温度が濃くておいしいんですね」</a:t>
            </a:r>
            <a:endParaRPr kumimoji="1" lang="en-US" altLang="ja-JP" sz="1800" dirty="0"/>
          </a:p>
          <a:p>
            <a:endParaRPr kumimoji="1" lang="ja-JP" altLang="en-US"/>
          </a:p>
        </p:txBody>
      </p:sp>
      <p:sp>
        <p:nvSpPr>
          <p:cNvPr id="7" name="フレーム 6">
            <a:extLst>
              <a:ext uri="{FF2B5EF4-FFF2-40B4-BE49-F238E27FC236}">
                <a16:creationId xmlns:a16="http://schemas.microsoft.com/office/drawing/2014/main" id="{E19E81AD-B406-3A84-479C-DEC284D7B704}"/>
              </a:ext>
            </a:extLst>
          </p:cNvPr>
          <p:cNvSpPr/>
          <p:nvPr/>
        </p:nvSpPr>
        <p:spPr>
          <a:xfrm>
            <a:off x="759520" y="1651366"/>
            <a:ext cx="7560840" cy="3726414"/>
          </a:xfrm>
          <a:prstGeom prst="frame">
            <a:avLst>
              <a:gd name="adj1" fmla="val 2540"/>
            </a:avLst>
          </a:prstGeom>
          <a:solidFill>
            <a:schemeClr val="tx1">
              <a:lumMod val="85000"/>
              <a:lumOff val="15000"/>
            </a:schemeClr>
          </a:solid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bg1"/>
              </a:solidFill>
            </a:endParaRPr>
          </a:p>
        </p:txBody>
      </p:sp>
      <p:sp>
        <p:nvSpPr>
          <p:cNvPr id="8" name="フレーム 7">
            <a:extLst>
              <a:ext uri="{FF2B5EF4-FFF2-40B4-BE49-F238E27FC236}">
                <a16:creationId xmlns:a16="http://schemas.microsoft.com/office/drawing/2014/main" id="{556D653E-64E2-172D-61CD-833D2C409A3C}"/>
              </a:ext>
            </a:extLst>
          </p:cNvPr>
          <p:cNvSpPr/>
          <p:nvPr/>
        </p:nvSpPr>
        <p:spPr>
          <a:xfrm>
            <a:off x="1911648" y="3793604"/>
            <a:ext cx="4680520" cy="216024"/>
          </a:xfrm>
          <a:prstGeom prst="frame">
            <a:avLst/>
          </a:prstGeom>
          <a:solidFill>
            <a:schemeClr val="tx1">
              <a:lumMod val="85000"/>
              <a:lumOff val="15000"/>
            </a:schemeClr>
          </a:solid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bg1"/>
              </a:solidFill>
            </a:endParaRPr>
          </a:p>
        </p:txBody>
      </p:sp>
    </p:spTree>
    <p:extLst>
      <p:ext uri="{BB962C8B-B14F-4D97-AF65-F5344CB8AC3E}">
        <p14:creationId xmlns:p14="http://schemas.microsoft.com/office/powerpoint/2010/main" val="24289770"/>
      </p:ext>
    </p:extLst>
  </p:cSld>
  <p:clrMapOvr>
    <a:masterClrMapping/>
  </p:clrMapOvr>
</p:sld>
</file>

<file path=ppt/theme/theme1.xml><?xml version="1.0" encoding="utf-8"?>
<a:theme xmlns:a="http://schemas.openxmlformats.org/drawingml/2006/main" name="1_Office テーマ">
  <a:themeElements>
    <a:clrScheme name="音声メディアB4">
      <a:dk1>
        <a:sysClr val="windowText" lastClr="000000"/>
      </a:dk1>
      <a:lt1>
        <a:sysClr val="window" lastClr="FFFFFF"/>
      </a:lt1>
      <a:dk2>
        <a:srgbClr val="008CBA"/>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音声メディア (Noto Sans)">
      <a:majorFont>
        <a:latin typeface="Noto Sans CJK JP Bold"/>
        <a:ea typeface="Noto Sans CJK JP Bold"/>
        <a:cs typeface=""/>
      </a:majorFont>
      <a:minorFont>
        <a:latin typeface="Noto Sans CJK JP Medium"/>
        <a:ea typeface="Noto Sans CJK JP Medium"/>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lumMod val="85000"/>
            <a:lumOff val="15000"/>
          </a:schemeClr>
        </a:solidFill>
        <a:ln w="38100">
          <a:no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kumimoji="1"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eme">
  <a:themeElements>
    <a:clrScheme name="音声メディアB4">
      <a:dk1>
        <a:sysClr val="windowText" lastClr="000000"/>
      </a:dk1>
      <a:lt1>
        <a:sysClr val="window" lastClr="FFFFFF"/>
      </a:lt1>
      <a:dk2>
        <a:srgbClr val="008CBA"/>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音声メディア (Noto Sans)">
      <a:majorFont>
        <a:latin typeface="Noto Sans CJK JP Bold"/>
        <a:ea typeface="Noto Sans CJK JP Bold"/>
        <a:cs typeface=""/>
      </a:majorFont>
      <a:minorFont>
        <a:latin typeface="Noto Sans CJK JP Medium"/>
        <a:ea typeface="Noto Sans CJK JP Medium"/>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lumMod val="85000"/>
            <a:lumOff val="15000"/>
          </a:schemeClr>
        </a:solidFill>
        <a:ln w="38100">
          <a:no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kumimoji="1"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heme" id="{2056CAFD-F4AD-8A4B-B408-8B62E6266D97}" vid="{1A707AB6-1B42-8441-9DC8-CE770C56A277}"/>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44125</TotalTime>
  <Words>2049</Words>
  <Application>Microsoft Macintosh PowerPoint</Application>
  <PresentationFormat>ユーザー設定</PresentationFormat>
  <Paragraphs>281</Paragraphs>
  <Slides>16</Slides>
  <Notes>10</Notes>
  <HiddenSlides>0</HiddenSlides>
  <MMClips>0</MMClips>
  <ScaleCrop>false</ScaleCrop>
  <HeadingPairs>
    <vt:vector size="6" baseType="variant">
      <vt:variant>
        <vt:lpstr>使用されているフォント</vt:lpstr>
      </vt:variant>
      <vt:variant>
        <vt:i4>7</vt:i4>
      </vt:variant>
      <vt:variant>
        <vt:lpstr>テーマ</vt:lpstr>
      </vt:variant>
      <vt:variant>
        <vt:i4>2</vt:i4>
      </vt:variant>
      <vt:variant>
        <vt:lpstr>スライド タイトル</vt:lpstr>
      </vt:variant>
      <vt:variant>
        <vt:i4>16</vt:i4>
      </vt:variant>
    </vt:vector>
  </HeadingPairs>
  <TitlesOfParts>
    <vt:vector size="25" baseType="lpstr">
      <vt:lpstr>Noto Sans CJK JP Bold</vt:lpstr>
      <vt:lpstr>Noto Sans CJK JP Medium</vt:lpstr>
      <vt:lpstr>NotoSansJP</vt:lpstr>
      <vt:lpstr>Arial</vt:lpstr>
      <vt:lpstr>Calibri</vt:lpstr>
      <vt:lpstr>Menlo</vt:lpstr>
      <vt:lpstr>Wingdings</vt:lpstr>
      <vt:lpstr>1_Office テーマ</vt:lpstr>
      <vt:lpstr>theme</vt:lpstr>
      <vt:lpstr>傾聴対話における関心・共感表出のための 焦点と感情語に基づく応答生成</vt:lpstr>
      <vt:lpstr>研究背景</vt:lpstr>
      <vt:lpstr>焦点語・感情語を用いた応答生成</vt:lpstr>
      <vt:lpstr> 提案法-応答内容</vt:lpstr>
      <vt:lpstr> 提案法-応答内容</vt:lpstr>
      <vt:lpstr>提案法-応答生成</vt:lpstr>
      <vt:lpstr>評価用データ</vt:lpstr>
      <vt:lpstr>評価実験</vt:lpstr>
      <vt:lpstr>考察</vt:lpstr>
      <vt:lpstr>自然な応答と判定されたものに絞った場合</vt:lpstr>
      <vt:lpstr>まとめ</vt:lpstr>
      <vt:lpstr>予備スライド:応答生成の流れ</vt:lpstr>
      <vt:lpstr>予備スライド:応答文の複数候補</vt:lpstr>
      <vt:lpstr>予備スライド:応答文選択</vt:lpstr>
      <vt:lpstr>予備スライド:応答文選択例</vt:lpstr>
      <vt:lpstr>予備スライド:自然な簡易要約応答</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分散型マイクロホンアレイを用いた 音源分離のための 複数移動ロボットの配置最適化</dc:title>
  <dc:creator/>
  <cp:lastModifiedBy>sota350e@icloud.com</cp:lastModifiedBy>
  <cp:revision>314</cp:revision>
  <cp:lastPrinted>2014-12-19T08:06:46Z</cp:lastPrinted>
  <dcterms:created xsi:type="dcterms:W3CDTF">2014-11-10T07:33:43Z</dcterms:created>
  <dcterms:modified xsi:type="dcterms:W3CDTF">2023-02-06T13:38:03Z</dcterms:modified>
</cp:coreProperties>
</file>