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5"/>
  </p:notesMasterIdLst>
  <p:sldIdLst>
    <p:sldId id="256" r:id="rId2"/>
    <p:sldId id="273" r:id="rId3"/>
    <p:sldId id="261" r:id="rId4"/>
    <p:sldId id="266" r:id="rId5"/>
    <p:sldId id="263" r:id="rId6"/>
    <p:sldId id="275" r:id="rId7"/>
    <p:sldId id="265" r:id="rId8"/>
    <p:sldId id="267" r:id="rId9"/>
    <p:sldId id="268" r:id="rId10"/>
    <p:sldId id="269" r:id="rId11"/>
    <p:sldId id="271" r:id="rId12"/>
    <p:sldId id="272" r:id="rId13"/>
    <p:sldId id="274"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4F78"/>
    <a:srgbClr val="2240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99" autoAdjust="0"/>
  </p:normalViewPr>
  <p:slideViewPr>
    <p:cSldViewPr snapToGrid="0">
      <p:cViewPr varScale="1">
        <p:scale>
          <a:sx n="116" d="100"/>
          <a:sy n="116" d="100"/>
        </p:scale>
        <p:origin x="67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1701E2-7134-427C-9A08-CFDAAC641DF0}" type="datetimeFigureOut">
              <a:rPr lang="zh-CN" altLang="en-US" smtClean="0"/>
              <a:t>2022/12/7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5145F4-0FC3-4723-8B58-5E33923B4317}" type="slidenum">
              <a:rPr lang="zh-CN" altLang="en-US" smtClean="0"/>
              <a:t>‹#›</a:t>
            </a:fld>
            <a:endParaRPr lang="zh-CN" altLang="en-US"/>
          </a:p>
        </p:txBody>
      </p:sp>
    </p:spTree>
    <p:extLst>
      <p:ext uri="{BB962C8B-B14F-4D97-AF65-F5344CB8AC3E}">
        <p14:creationId xmlns:p14="http://schemas.microsoft.com/office/powerpoint/2010/main" val="4122661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A5145F4-0FC3-4723-8B58-5E33923B4317}" type="slidenum">
              <a:rPr lang="zh-CN" altLang="en-US" smtClean="0"/>
              <a:t>2</a:t>
            </a:fld>
            <a:endParaRPr lang="zh-CN" altLang="en-US"/>
          </a:p>
        </p:txBody>
      </p:sp>
    </p:spTree>
    <p:extLst>
      <p:ext uri="{BB962C8B-B14F-4D97-AF65-F5344CB8AC3E}">
        <p14:creationId xmlns:p14="http://schemas.microsoft.com/office/powerpoint/2010/main" val="4253041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A5145F4-0FC3-4723-8B58-5E33923B4317}" type="slidenum">
              <a:rPr lang="zh-CN" altLang="en-US" smtClean="0"/>
              <a:t>3</a:t>
            </a:fld>
            <a:endParaRPr lang="zh-CN" altLang="en-US"/>
          </a:p>
        </p:txBody>
      </p:sp>
    </p:spTree>
    <p:extLst>
      <p:ext uri="{BB962C8B-B14F-4D97-AF65-F5344CB8AC3E}">
        <p14:creationId xmlns:p14="http://schemas.microsoft.com/office/powerpoint/2010/main" val="37689928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191"/>
          <p:cNvGrpSpPr>
            <a:grpSpLocks/>
          </p:cNvGrpSpPr>
          <p:nvPr/>
        </p:nvGrpSpPr>
        <p:grpSpPr bwMode="auto">
          <a:xfrm>
            <a:off x="579967" y="4764"/>
            <a:ext cx="10687051" cy="6853237"/>
            <a:chOff x="274" y="10"/>
            <a:chExt cx="5049" cy="4310"/>
          </a:xfrm>
        </p:grpSpPr>
        <p:sp>
          <p:nvSpPr>
            <p:cNvPr id="5" name="Line 126"/>
            <p:cNvSpPr>
              <a:spLocks noChangeShapeType="1"/>
            </p:cNvSpPr>
            <p:nvPr/>
          </p:nvSpPr>
          <p:spPr bwMode="gray">
            <a:xfrm>
              <a:off x="3479" y="10"/>
              <a:ext cx="21" cy="4310"/>
            </a:xfrm>
            <a:prstGeom prst="line">
              <a:avLst/>
            </a:prstGeom>
            <a:noFill/>
            <a:ln w="9525">
              <a:solidFill>
                <a:srgbClr val="DDDDDD">
                  <a:alpha val="50195"/>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ndParaRPr>
            </a:p>
          </p:txBody>
        </p:sp>
        <p:sp>
          <p:nvSpPr>
            <p:cNvPr id="6" name="Line 137"/>
            <p:cNvSpPr>
              <a:spLocks noChangeShapeType="1"/>
            </p:cNvSpPr>
            <p:nvPr/>
          </p:nvSpPr>
          <p:spPr bwMode="gray">
            <a:xfrm>
              <a:off x="3929" y="10"/>
              <a:ext cx="21" cy="4310"/>
            </a:xfrm>
            <a:prstGeom prst="line">
              <a:avLst/>
            </a:prstGeom>
            <a:noFill/>
            <a:ln w="9525">
              <a:solidFill>
                <a:srgbClr val="DDDDDD">
                  <a:alpha val="50195"/>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ndParaRPr>
            </a:p>
          </p:txBody>
        </p:sp>
        <p:sp>
          <p:nvSpPr>
            <p:cNvPr id="7" name="Line 139"/>
            <p:cNvSpPr>
              <a:spLocks noChangeShapeType="1"/>
            </p:cNvSpPr>
            <p:nvPr/>
          </p:nvSpPr>
          <p:spPr bwMode="gray">
            <a:xfrm>
              <a:off x="4395" y="10"/>
              <a:ext cx="21" cy="4310"/>
            </a:xfrm>
            <a:prstGeom prst="line">
              <a:avLst/>
            </a:prstGeom>
            <a:noFill/>
            <a:ln w="9525">
              <a:solidFill>
                <a:srgbClr val="DDDDDD">
                  <a:alpha val="50195"/>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ndParaRPr>
            </a:p>
          </p:txBody>
        </p:sp>
        <p:sp>
          <p:nvSpPr>
            <p:cNvPr id="8" name="Line 140"/>
            <p:cNvSpPr>
              <a:spLocks noChangeShapeType="1"/>
            </p:cNvSpPr>
            <p:nvPr/>
          </p:nvSpPr>
          <p:spPr bwMode="gray">
            <a:xfrm>
              <a:off x="4845" y="10"/>
              <a:ext cx="21" cy="4310"/>
            </a:xfrm>
            <a:prstGeom prst="line">
              <a:avLst/>
            </a:prstGeom>
            <a:noFill/>
            <a:ln w="9525">
              <a:solidFill>
                <a:srgbClr val="DDDDDD">
                  <a:alpha val="50195"/>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ndParaRPr>
            </a:p>
          </p:txBody>
        </p:sp>
        <p:sp>
          <p:nvSpPr>
            <p:cNvPr id="9" name="Line 143"/>
            <p:cNvSpPr>
              <a:spLocks noChangeShapeType="1"/>
            </p:cNvSpPr>
            <p:nvPr/>
          </p:nvSpPr>
          <p:spPr bwMode="gray">
            <a:xfrm>
              <a:off x="5302" y="10"/>
              <a:ext cx="21" cy="4310"/>
            </a:xfrm>
            <a:prstGeom prst="line">
              <a:avLst/>
            </a:prstGeom>
            <a:noFill/>
            <a:ln w="9525">
              <a:solidFill>
                <a:srgbClr val="DDDDDD">
                  <a:alpha val="50195"/>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ndParaRPr>
            </a:p>
          </p:txBody>
        </p:sp>
        <p:sp>
          <p:nvSpPr>
            <p:cNvPr id="10" name="Line 147"/>
            <p:cNvSpPr>
              <a:spLocks noChangeShapeType="1"/>
            </p:cNvSpPr>
            <p:nvPr/>
          </p:nvSpPr>
          <p:spPr bwMode="gray">
            <a:xfrm>
              <a:off x="1651" y="10"/>
              <a:ext cx="21" cy="4310"/>
            </a:xfrm>
            <a:prstGeom prst="line">
              <a:avLst/>
            </a:prstGeom>
            <a:noFill/>
            <a:ln w="9525">
              <a:solidFill>
                <a:srgbClr val="DDDDDD">
                  <a:alpha val="50195"/>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ndParaRPr>
            </a:p>
          </p:txBody>
        </p:sp>
        <p:sp>
          <p:nvSpPr>
            <p:cNvPr id="11" name="Line 149"/>
            <p:cNvSpPr>
              <a:spLocks noChangeShapeType="1"/>
            </p:cNvSpPr>
            <p:nvPr/>
          </p:nvSpPr>
          <p:spPr bwMode="gray">
            <a:xfrm>
              <a:off x="2101" y="10"/>
              <a:ext cx="21" cy="4310"/>
            </a:xfrm>
            <a:prstGeom prst="line">
              <a:avLst/>
            </a:prstGeom>
            <a:noFill/>
            <a:ln w="9525">
              <a:solidFill>
                <a:srgbClr val="DDDDDD">
                  <a:alpha val="50195"/>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ndParaRPr>
            </a:p>
          </p:txBody>
        </p:sp>
        <p:sp>
          <p:nvSpPr>
            <p:cNvPr id="12" name="Line 151"/>
            <p:cNvSpPr>
              <a:spLocks noChangeShapeType="1"/>
            </p:cNvSpPr>
            <p:nvPr/>
          </p:nvSpPr>
          <p:spPr bwMode="gray">
            <a:xfrm>
              <a:off x="2567" y="10"/>
              <a:ext cx="21" cy="4310"/>
            </a:xfrm>
            <a:prstGeom prst="line">
              <a:avLst/>
            </a:prstGeom>
            <a:noFill/>
            <a:ln w="9525">
              <a:solidFill>
                <a:srgbClr val="DDDDDD">
                  <a:alpha val="50195"/>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ndParaRPr>
            </a:p>
          </p:txBody>
        </p:sp>
        <p:sp>
          <p:nvSpPr>
            <p:cNvPr id="13" name="Line 152"/>
            <p:cNvSpPr>
              <a:spLocks noChangeShapeType="1"/>
            </p:cNvSpPr>
            <p:nvPr/>
          </p:nvSpPr>
          <p:spPr bwMode="gray">
            <a:xfrm>
              <a:off x="3017" y="10"/>
              <a:ext cx="21" cy="4310"/>
            </a:xfrm>
            <a:prstGeom prst="line">
              <a:avLst/>
            </a:prstGeom>
            <a:noFill/>
            <a:ln w="9525">
              <a:solidFill>
                <a:srgbClr val="DDDDDD">
                  <a:alpha val="50195"/>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ndParaRPr>
            </a:p>
          </p:txBody>
        </p:sp>
        <p:sp>
          <p:nvSpPr>
            <p:cNvPr id="14" name="Line 158"/>
            <p:cNvSpPr>
              <a:spLocks noChangeShapeType="1"/>
            </p:cNvSpPr>
            <p:nvPr/>
          </p:nvSpPr>
          <p:spPr bwMode="gray">
            <a:xfrm>
              <a:off x="274" y="10"/>
              <a:ext cx="21" cy="4310"/>
            </a:xfrm>
            <a:prstGeom prst="line">
              <a:avLst/>
            </a:prstGeom>
            <a:noFill/>
            <a:ln w="9525">
              <a:solidFill>
                <a:srgbClr val="DDDDDD">
                  <a:alpha val="50195"/>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ndParaRPr>
            </a:p>
          </p:txBody>
        </p:sp>
        <p:sp>
          <p:nvSpPr>
            <p:cNvPr id="15" name="Line 160"/>
            <p:cNvSpPr>
              <a:spLocks noChangeShapeType="1"/>
            </p:cNvSpPr>
            <p:nvPr/>
          </p:nvSpPr>
          <p:spPr bwMode="gray">
            <a:xfrm>
              <a:off x="740" y="10"/>
              <a:ext cx="21" cy="4310"/>
            </a:xfrm>
            <a:prstGeom prst="line">
              <a:avLst/>
            </a:prstGeom>
            <a:noFill/>
            <a:ln w="9525">
              <a:solidFill>
                <a:srgbClr val="DDDDDD">
                  <a:alpha val="50195"/>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ndParaRPr>
            </a:p>
          </p:txBody>
        </p:sp>
        <p:sp>
          <p:nvSpPr>
            <p:cNvPr id="16" name="Line 161"/>
            <p:cNvSpPr>
              <a:spLocks noChangeShapeType="1"/>
            </p:cNvSpPr>
            <p:nvPr/>
          </p:nvSpPr>
          <p:spPr bwMode="gray">
            <a:xfrm>
              <a:off x="1190" y="10"/>
              <a:ext cx="21" cy="4310"/>
            </a:xfrm>
            <a:prstGeom prst="line">
              <a:avLst/>
            </a:prstGeom>
            <a:noFill/>
            <a:ln w="9525">
              <a:solidFill>
                <a:srgbClr val="DDDDDD">
                  <a:alpha val="50195"/>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ndParaRPr>
            </a:p>
          </p:txBody>
        </p:sp>
      </p:grpSp>
      <p:sp>
        <p:nvSpPr>
          <p:cNvPr id="17" name="Rectangle 87"/>
          <p:cNvSpPr>
            <a:spLocks noChangeArrowheads="1"/>
          </p:cNvSpPr>
          <p:nvPr/>
        </p:nvSpPr>
        <p:spPr bwMode="gray">
          <a:xfrm>
            <a:off x="0" y="1795464"/>
            <a:ext cx="12192000" cy="2827331"/>
          </a:xfrm>
          <a:prstGeom prst="rect">
            <a:avLst/>
          </a:prstGeom>
          <a:gradFill rotWithShape="1">
            <a:gsLst>
              <a:gs pos="0">
                <a:schemeClr val="tx2">
                  <a:gamma/>
                  <a:shade val="46275"/>
                  <a:invGamma/>
                </a:schemeClr>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18" name="Rectangle 165"/>
          <p:cNvSpPr>
            <a:spLocks noChangeArrowheads="1"/>
          </p:cNvSpPr>
          <p:nvPr/>
        </p:nvSpPr>
        <p:spPr bwMode="gray">
          <a:xfrm>
            <a:off x="7404100" y="5576889"/>
            <a:ext cx="950384" cy="644525"/>
          </a:xfrm>
          <a:prstGeom prst="rect">
            <a:avLst/>
          </a:prstGeom>
          <a:solidFill>
            <a:schemeClr val="accent2">
              <a:alpha val="30196"/>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19" name="Rectangle 166"/>
          <p:cNvSpPr>
            <a:spLocks noChangeArrowheads="1"/>
          </p:cNvSpPr>
          <p:nvPr/>
        </p:nvSpPr>
        <p:spPr bwMode="gray">
          <a:xfrm>
            <a:off x="9342967" y="5588000"/>
            <a:ext cx="967317" cy="635000"/>
          </a:xfrm>
          <a:prstGeom prst="rect">
            <a:avLst/>
          </a:prstGeom>
          <a:solidFill>
            <a:srgbClr val="DDDDDD">
              <a:alpha val="3019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20" name="Rectangle 167"/>
          <p:cNvSpPr>
            <a:spLocks noChangeArrowheads="1"/>
          </p:cNvSpPr>
          <p:nvPr/>
        </p:nvSpPr>
        <p:spPr bwMode="gray">
          <a:xfrm>
            <a:off x="8358718" y="4943475"/>
            <a:ext cx="967316"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21" name="Rectangle 168"/>
          <p:cNvSpPr>
            <a:spLocks noChangeArrowheads="1"/>
          </p:cNvSpPr>
          <p:nvPr/>
        </p:nvSpPr>
        <p:spPr bwMode="gray">
          <a:xfrm>
            <a:off x="11262784" y="5588000"/>
            <a:ext cx="929216" cy="635000"/>
          </a:xfrm>
          <a:prstGeom prst="rect">
            <a:avLst/>
          </a:prstGeom>
          <a:solidFill>
            <a:srgbClr val="DDDDDD">
              <a:alpha val="3019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22" name="Rectangle 170"/>
          <p:cNvSpPr>
            <a:spLocks noChangeArrowheads="1"/>
          </p:cNvSpPr>
          <p:nvPr/>
        </p:nvSpPr>
        <p:spPr bwMode="gray">
          <a:xfrm>
            <a:off x="3534834" y="5588000"/>
            <a:ext cx="967317" cy="635000"/>
          </a:xfrm>
          <a:prstGeom prst="rect">
            <a:avLst/>
          </a:prstGeom>
          <a:solidFill>
            <a:srgbClr val="DDDDDD">
              <a:alpha val="3019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23" name="Rectangle 171"/>
          <p:cNvSpPr>
            <a:spLocks noChangeArrowheads="1"/>
          </p:cNvSpPr>
          <p:nvPr/>
        </p:nvSpPr>
        <p:spPr bwMode="gray">
          <a:xfrm>
            <a:off x="5473700" y="5588000"/>
            <a:ext cx="967317" cy="635000"/>
          </a:xfrm>
          <a:prstGeom prst="rect">
            <a:avLst/>
          </a:prstGeom>
          <a:solidFill>
            <a:srgbClr val="DDDDDD">
              <a:alpha val="3019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24" name="Rectangle 172"/>
          <p:cNvSpPr>
            <a:spLocks noChangeArrowheads="1"/>
          </p:cNvSpPr>
          <p:nvPr/>
        </p:nvSpPr>
        <p:spPr bwMode="gray">
          <a:xfrm>
            <a:off x="4489451" y="4943475"/>
            <a:ext cx="967316"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25" name="Rectangle 173"/>
          <p:cNvSpPr>
            <a:spLocks noChangeArrowheads="1"/>
          </p:cNvSpPr>
          <p:nvPr/>
        </p:nvSpPr>
        <p:spPr bwMode="gray">
          <a:xfrm>
            <a:off x="6424085" y="4943475"/>
            <a:ext cx="967316"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26" name="Rectangle 174"/>
          <p:cNvSpPr>
            <a:spLocks noChangeArrowheads="1"/>
          </p:cNvSpPr>
          <p:nvPr/>
        </p:nvSpPr>
        <p:spPr bwMode="gray">
          <a:xfrm>
            <a:off x="2556934" y="4943475"/>
            <a:ext cx="967317" cy="636588"/>
          </a:xfrm>
          <a:prstGeom prst="rect">
            <a:avLst/>
          </a:prstGeom>
          <a:solidFill>
            <a:schemeClr val="accent2">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27" name="Rectangle 175"/>
          <p:cNvSpPr>
            <a:spLocks noChangeArrowheads="1"/>
          </p:cNvSpPr>
          <p:nvPr/>
        </p:nvSpPr>
        <p:spPr bwMode="gray">
          <a:xfrm>
            <a:off x="7389285" y="4310064"/>
            <a:ext cx="967316" cy="636587"/>
          </a:xfrm>
          <a:prstGeom prst="rect">
            <a:avLst/>
          </a:prstGeom>
          <a:solidFill>
            <a:schemeClr val="accent2">
              <a:alpha val="10196"/>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28" name="Rectangle 176"/>
          <p:cNvSpPr>
            <a:spLocks noChangeArrowheads="1"/>
          </p:cNvSpPr>
          <p:nvPr/>
        </p:nvSpPr>
        <p:spPr bwMode="gray">
          <a:xfrm>
            <a:off x="9328151" y="4300538"/>
            <a:ext cx="967316" cy="646112"/>
          </a:xfrm>
          <a:prstGeom prst="rect">
            <a:avLst/>
          </a:prstGeom>
          <a:solidFill>
            <a:schemeClr val="accent2">
              <a:alpha val="10196"/>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29" name="Rectangle 177"/>
          <p:cNvSpPr>
            <a:spLocks noChangeArrowheads="1"/>
          </p:cNvSpPr>
          <p:nvPr/>
        </p:nvSpPr>
        <p:spPr bwMode="gray">
          <a:xfrm>
            <a:off x="11247967" y="4300538"/>
            <a:ext cx="937684" cy="646112"/>
          </a:xfrm>
          <a:prstGeom prst="rect">
            <a:avLst/>
          </a:prstGeom>
          <a:solidFill>
            <a:schemeClr val="accent2">
              <a:alpha val="10196"/>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30" name="Rectangle 178"/>
          <p:cNvSpPr>
            <a:spLocks noChangeArrowheads="1"/>
          </p:cNvSpPr>
          <p:nvPr/>
        </p:nvSpPr>
        <p:spPr bwMode="gray">
          <a:xfrm>
            <a:off x="5473700" y="4310064"/>
            <a:ext cx="967317" cy="636587"/>
          </a:xfrm>
          <a:prstGeom prst="rect">
            <a:avLst/>
          </a:prstGeom>
          <a:solidFill>
            <a:srgbClr val="DDDDDD">
              <a:alpha val="1019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31" name="Rectangle 185"/>
          <p:cNvSpPr>
            <a:spLocks noChangeArrowheads="1"/>
          </p:cNvSpPr>
          <p:nvPr/>
        </p:nvSpPr>
        <p:spPr bwMode="gray">
          <a:xfrm>
            <a:off x="10293351" y="6221414"/>
            <a:ext cx="967316"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32" name="Rectangle 186"/>
          <p:cNvSpPr>
            <a:spLocks noChangeArrowheads="1"/>
          </p:cNvSpPr>
          <p:nvPr/>
        </p:nvSpPr>
        <p:spPr bwMode="gray">
          <a:xfrm>
            <a:off x="4495801" y="6221414"/>
            <a:ext cx="971551"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33" name="Rectangle 187"/>
          <p:cNvSpPr>
            <a:spLocks noChangeArrowheads="1"/>
          </p:cNvSpPr>
          <p:nvPr/>
        </p:nvSpPr>
        <p:spPr bwMode="gray">
          <a:xfrm>
            <a:off x="6434667" y="6221414"/>
            <a:ext cx="967317"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34" name="Rectangle 188"/>
          <p:cNvSpPr>
            <a:spLocks noChangeArrowheads="1"/>
          </p:cNvSpPr>
          <p:nvPr/>
        </p:nvSpPr>
        <p:spPr bwMode="gray">
          <a:xfrm>
            <a:off x="2561167" y="6221414"/>
            <a:ext cx="967317"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grpSp>
        <p:nvGrpSpPr>
          <p:cNvPr id="35" name="Group 206"/>
          <p:cNvGrpSpPr>
            <a:grpSpLocks/>
          </p:cNvGrpSpPr>
          <p:nvPr/>
        </p:nvGrpSpPr>
        <p:grpSpPr bwMode="auto">
          <a:xfrm>
            <a:off x="0" y="533400"/>
            <a:ext cx="12192000" cy="5689600"/>
            <a:chOff x="0" y="336"/>
            <a:chExt cx="5760" cy="3584"/>
          </a:xfrm>
        </p:grpSpPr>
        <p:sp>
          <p:nvSpPr>
            <p:cNvPr id="36" name="Line 192"/>
            <p:cNvSpPr>
              <a:spLocks noChangeShapeType="1"/>
            </p:cNvSpPr>
            <p:nvPr/>
          </p:nvSpPr>
          <p:spPr bwMode="gray">
            <a:xfrm flipH="1">
              <a:off x="0" y="336"/>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ndParaRPr>
            </a:p>
          </p:txBody>
        </p:sp>
        <p:sp>
          <p:nvSpPr>
            <p:cNvPr id="37" name="Line 193"/>
            <p:cNvSpPr>
              <a:spLocks noChangeShapeType="1"/>
            </p:cNvSpPr>
            <p:nvPr/>
          </p:nvSpPr>
          <p:spPr bwMode="gray">
            <a:xfrm flipH="1">
              <a:off x="0" y="733"/>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ndParaRPr>
            </a:p>
          </p:txBody>
        </p:sp>
        <p:sp>
          <p:nvSpPr>
            <p:cNvPr id="38" name="Line 194"/>
            <p:cNvSpPr>
              <a:spLocks noChangeShapeType="1"/>
            </p:cNvSpPr>
            <p:nvPr/>
          </p:nvSpPr>
          <p:spPr bwMode="gray">
            <a:xfrm flipH="1">
              <a:off x="0" y="1123"/>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ndParaRPr>
            </a:p>
          </p:txBody>
        </p:sp>
        <p:sp>
          <p:nvSpPr>
            <p:cNvPr id="39" name="Line 195"/>
            <p:cNvSpPr>
              <a:spLocks noChangeShapeType="1"/>
            </p:cNvSpPr>
            <p:nvPr/>
          </p:nvSpPr>
          <p:spPr bwMode="gray">
            <a:xfrm flipH="1">
              <a:off x="0" y="2707"/>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ndParaRPr>
            </a:p>
          </p:txBody>
        </p:sp>
        <p:sp>
          <p:nvSpPr>
            <p:cNvPr id="40" name="Line 196"/>
            <p:cNvSpPr>
              <a:spLocks noChangeShapeType="1"/>
            </p:cNvSpPr>
            <p:nvPr/>
          </p:nvSpPr>
          <p:spPr bwMode="gray">
            <a:xfrm flipH="1">
              <a:off x="0" y="3111"/>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ndParaRPr>
            </a:p>
          </p:txBody>
        </p:sp>
        <p:sp>
          <p:nvSpPr>
            <p:cNvPr id="41" name="Line 197"/>
            <p:cNvSpPr>
              <a:spLocks noChangeShapeType="1"/>
            </p:cNvSpPr>
            <p:nvPr/>
          </p:nvSpPr>
          <p:spPr bwMode="gray">
            <a:xfrm flipH="1">
              <a:off x="0" y="3516"/>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ndParaRPr>
            </a:p>
          </p:txBody>
        </p:sp>
        <p:sp>
          <p:nvSpPr>
            <p:cNvPr id="42" name="Line 198"/>
            <p:cNvSpPr>
              <a:spLocks noChangeShapeType="1"/>
            </p:cNvSpPr>
            <p:nvPr/>
          </p:nvSpPr>
          <p:spPr bwMode="gray">
            <a:xfrm flipH="1">
              <a:off x="0" y="3920"/>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ndParaRPr>
            </a:p>
          </p:txBody>
        </p:sp>
      </p:grpSp>
      <p:sp>
        <p:nvSpPr>
          <p:cNvPr id="43" name="Text Box 11"/>
          <p:cNvSpPr txBox="1">
            <a:spLocks noChangeArrowheads="1"/>
          </p:cNvSpPr>
          <p:nvPr/>
        </p:nvSpPr>
        <p:spPr bwMode="gray">
          <a:xfrm>
            <a:off x="0" y="461964"/>
            <a:ext cx="1464733"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2391" dir="11227501" algn="ctr" rotWithShape="0">
                    <a:schemeClr val="bg2">
                      <a:alpha val="50000"/>
                    </a:schemeClr>
                  </a:outerShdw>
                </a:effectLst>
              </a14:hiddenEffects>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spcBef>
                <a:spcPct val="50000"/>
              </a:spcBef>
              <a:defRPr/>
            </a:pPr>
            <a:r>
              <a:rPr lang="en-US" altLang="zh-CN" sz="2200">
                <a:solidFill>
                  <a:srgbClr val="FFFFFF"/>
                </a:solidFill>
              </a:rPr>
              <a:t>LOGO</a:t>
            </a:r>
          </a:p>
        </p:txBody>
      </p:sp>
      <p:sp>
        <p:nvSpPr>
          <p:cNvPr id="44" name="Rectangle 138"/>
          <p:cNvSpPr>
            <a:spLocks noChangeArrowheads="1"/>
          </p:cNvSpPr>
          <p:nvPr/>
        </p:nvSpPr>
        <p:spPr bwMode="gray">
          <a:xfrm>
            <a:off x="7366000" y="534988"/>
            <a:ext cx="967317"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45" name="Rectangle 141"/>
          <p:cNvSpPr>
            <a:spLocks noChangeArrowheads="1"/>
          </p:cNvSpPr>
          <p:nvPr/>
        </p:nvSpPr>
        <p:spPr bwMode="gray">
          <a:xfrm>
            <a:off x="9304867" y="534988"/>
            <a:ext cx="967317"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46" name="Rectangle 146"/>
          <p:cNvSpPr>
            <a:spLocks noChangeArrowheads="1"/>
          </p:cNvSpPr>
          <p:nvPr/>
        </p:nvSpPr>
        <p:spPr bwMode="gray">
          <a:xfrm>
            <a:off x="10255251" y="4764"/>
            <a:ext cx="967316" cy="522287"/>
          </a:xfrm>
          <a:prstGeom prst="rect">
            <a:avLst/>
          </a:prstGeom>
          <a:solidFill>
            <a:schemeClr val="folHlink">
              <a:alpha val="30196"/>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47" name="Rectangle 153"/>
          <p:cNvSpPr>
            <a:spLocks noChangeArrowheads="1"/>
          </p:cNvSpPr>
          <p:nvPr/>
        </p:nvSpPr>
        <p:spPr bwMode="gray">
          <a:xfrm>
            <a:off x="5435600" y="534988"/>
            <a:ext cx="967317"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48" name="Rectangle 155"/>
          <p:cNvSpPr>
            <a:spLocks noChangeArrowheads="1"/>
          </p:cNvSpPr>
          <p:nvPr/>
        </p:nvSpPr>
        <p:spPr bwMode="gray">
          <a:xfrm>
            <a:off x="6385985" y="4764"/>
            <a:ext cx="967316" cy="522287"/>
          </a:xfrm>
          <a:prstGeom prst="rect">
            <a:avLst/>
          </a:prstGeom>
          <a:solidFill>
            <a:srgbClr val="DDDDDD">
              <a:alpha val="3019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49" name="Rectangle 162"/>
          <p:cNvSpPr>
            <a:spLocks noChangeArrowheads="1"/>
          </p:cNvSpPr>
          <p:nvPr/>
        </p:nvSpPr>
        <p:spPr bwMode="gray">
          <a:xfrm>
            <a:off x="594785" y="1147763"/>
            <a:ext cx="967316" cy="633412"/>
          </a:xfrm>
          <a:prstGeom prst="rect">
            <a:avLst/>
          </a:prstGeom>
          <a:solidFill>
            <a:schemeClr val="folHlink">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50" name="Rectangle 164"/>
          <p:cNvSpPr>
            <a:spLocks noChangeArrowheads="1"/>
          </p:cNvSpPr>
          <p:nvPr/>
        </p:nvSpPr>
        <p:spPr bwMode="gray">
          <a:xfrm>
            <a:off x="2518834" y="4764"/>
            <a:ext cx="967317" cy="5222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51" name="Rectangle 179"/>
          <p:cNvSpPr>
            <a:spLocks noChangeArrowheads="1"/>
          </p:cNvSpPr>
          <p:nvPr/>
        </p:nvSpPr>
        <p:spPr bwMode="gray">
          <a:xfrm>
            <a:off x="8335434" y="1165226"/>
            <a:ext cx="967317" cy="633413"/>
          </a:xfrm>
          <a:prstGeom prst="rect">
            <a:avLst/>
          </a:prstGeom>
          <a:solidFill>
            <a:srgbClr val="DDDDDD">
              <a:alpha val="1019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52" name="Rectangle 180"/>
          <p:cNvSpPr>
            <a:spLocks noChangeArrowheads="1"/>
          </p:cNvSpPr>
          <p:nvPr/>
        </p:nvSpPr>
        <p:spPr bwMode="gray">
          <a:xfrm>
            <a:off x="10255251" y="1165226"/>
            <a:ext cx="967316" cy="633413"/>
          </a:xfrm>
          <a:prstGeom prst="rect">
            <a:avLst/>
          </a:prstGeom>
          <a:solidFill>
            <a:schemeClr val="folHlink">
              <a:alpha val="10196"/>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53" name="Rectangle 181"/>
          <p:cNvSpPr>
            <a:spLocks noChangeArrowheads="1"/>
          </p:cNvSpPr>
          <p:nvPr/>
        </p:nvSpPr>
        <p:spPr bwMode="gray">
          <a:xfrm>
            <a:off x="4466167" y="1165226"/>
            <a:ext cx="967317" cy="633413"/>
          </a:xfrm>
          <a:prstGeom prst="rect">
            <a:avLst/>
          </a:prstGeom>
          <a:solidFill>
            <a:srgbClr val="DDDDDD">
              <a:alpha val="1019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54" name="Rectangle 182"/>
          <p:cNvSpPr>
            <a:spLocks noChangeArrowheads="1"/>
          </p:cNvSpPr>
          <p:nvPr/>
        </p:nvSpPr>
        <p:spPr bwMode="gray">
          <a:xfrm>
            <a:off x="6400800" y="1165226"/>
            <a:ext cx="967317" cy="633413"/>
          </a:xfrm>
          <a:prstGeom prst="rect">
            <a:avLst/>
          </a:prstGeom>
          <a:solidFill>
            <a:schemeClr val="folHlink">
              <a:alpha val="10196"/>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55" name="Rectangle 183"/>
          <p:cNvSpPr>
            <a:spLocks noChangeArrowheads="1"/>
          </p:cNvSpPr>
          <p:nvPr/>
        </p:nvSpPr>
        <p:spPr bwMode="gray">
          <a:xfrm>
            <a:off x="2518834" y="1165226"/>
            <a:ext cx="967317" cy="633413"/>
          </a:xfrm>
          <a:prstGeom prst="rect">
            <a:avLst/>
          </a:prstGeom>
          <a:solidFill>
            <a:schemeClr val="folHlink">
              <a:alpha val="10196"/>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56" name="Rectangle 189"/>
          <p:cNvSpPr>
            <a:spLocks noChangeArrowheads="1"/>
          </p:cNvSpPr>
          <p:nvPr/>
        </p:nvSpPr>
        <p:spPr bwMode="gray">
          <a:xfrm>
            <a:off x="584200" y="4764"/>
            <a:ext cx="967317" cy="522287"/>
          </a:xfrm>
          <a:prstGeom prst="rect">
            <a:avLst/>
          </a:prstGeom>
          <a:solidFill>
            <a:srgbClr val="DDDDDD">
              <a:alpha val="3019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57" name="Rectangle 190"/>
          <p:cNvSpPr>
            <a:spLocks noChangeArrowheads="1"/>
          </p:cNvSpPr>
          <p:nvPr/>
        </p:nvSpPr>
        <p:spPr bwMode="gray">
          <a:xfrm>
            <a:off x="1524000" y="533401"/>
            <a:ext cx="967317" cy="633413"/>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58" name="Rectangle 200"/>
          <p:cNvSpPr>
            <a:spLocks noChangeArrowheads="1"/>
          </p:cNvSpPr>
          <p:nvPr/>
        </p:nvSpPr>
        <p:spPr bwMode="gray">
          <a:xfrm>
            <a:off x="3437467" y="534988"/>
            <a:ext cx="967317"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grpSp>
        <p:nvGrpSpPr>
          <p:cNvPr id="59" name="Group 234"/>
          <p:cNvGrpSpPr>
            <a:grpSpLocks/>
          </p:cNvGrpSpPr>
          <p:nvPr/>
        </p:nvGrpSpPr>
        <p:grpSpPr bwMode="auto">
          <a:xfrm>
            <a:off x="0" y="1971511"/>
            <a:ext cx="4654152" cy="3963985"/>
            <a:chOff x="-9" y="1395"/>
            <a:chExt cx="2985" cy="2898"/>
          </a:xfrm>
        </p:grpSpPr>
        <p:pic>
          <p:nvPicPr>
            <p:cNvPr id="60" name="Picture 213" descr="pan01"/>
            <p:cNvPicPr>
              <a:picLocks noChangeAspect="1" noChangeArrowheads="1"/>
            </p:cNvPicPr>
            <p:nvPr/>
          </p:nvPicPr>
          <p:blipFill>
            <a:blip r:embed="rId2">
              <a:extLst>
                <a:ext uri="{28A0092B-C50C-407E-A947-70E740481C1C}">
                  <a14:useLocalDpi xmlns:a14="http://schemas.microsoft.com/office/drawing/2010/main" val="0"/>
                </a:ext>
              </a:extLst>
            </a:blip>
            <a:srcRect l="46681" r="2339"/>
            <a:stretch>
              <a:fillRect/>
            </a:stretch>
          </p:blipFill>
          <p:spPr bwMode="gray">
            <a:xfrm>
              <a:off x="0" y="1395"/>
              <a:ext cx="2976" cy="2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Freeform 209"/>
            <p:cNvSpPr>
              <a:spLocks/>
            </p:cNvSpPr>
            <p:nvPr/>
          </p:nvSpPr>
          <p:spPr bwMode="gray">
            <a:xfrm>
              <a:off x="-9" y="1493"/>
              <a:ext cx="2841" cy="2599"/>
            </a:xfrm>
            <a:custGeom>
              <a:avLst/>
              <a:gdLst>
                <a:gd name="T0" fmla="*/ 0 w 2841"/>
                <a:gd name="T1" fmla="*/ 18 h 2599"/>
                <a:gd name="T2" fmla="*/ 2841 w 2841"/>
                <a:gd name="T3" fmla="*/ 0 h 2599"/>
                <a:gd name="T4" fmla="*/ 1294 w 2841"/>
                <a:gd name="T5" fmla="*/ 2597 h 2599"/>
                <a:gd name="T6" fmla="*/ 2 w 2841"/>
                <a:gd name="T7" fmla="*/ 2599 h 2599"/>
                <a:gd name="T8" fmla="*/ 0 w 2841"/>
                <a:gd name="T9" fmla="*/ 18 h 2599"/>
              </a:gdLst>
              <a:ahLst/>
              <a:cxnLst>
                <a:cxn ang="0">
                  <a:pos x="T0" y="T1"/>
                </a:cxn>
                <a:cxn ang="0">
                  <a:pos x="T2" y="T3"/>
                </a:cxn>
                <a:cxn ang="0">
                  <a:pos x="T4" y="T5"/>
                </a:cxn>
                <a:cxn ang="0">
                  <a:pos x="T6" y="T7"/>
                </a:cxn>
                <a:cxn ang="0">
                  <a:pos x="T8" y="T9"/>
                </a:cxn>
              </a:cxnLst>
              <a:rect l="0" t="0" r="r" b="b"/>
              <a:pathLst>
                <a:path w="2841" h="2599">
                  <a:moveTo>
                    <a:pt x="0" y="18"/>
                  </a:moveTo>
                  <a:lnTo>
                    <a:pt x="2841" y="0"/>
                  </a:lnTo>
                  <a:lnTo>
                    <a:pt x="1294" y="2597"/>
                  </a:lnTo>
                  <a:lnTo>
                    <a:pt x="2" y="2599"/>
                  </a:lnTo>
                  <a:lnTo>
                    <a:pt x="0" y="18"/>
                  </a:lnTo>
                  <a:close/>
                </a:path>
              </a:pathLst>
            </a:custGeom>
            <a:blipFill dpi="0" rotWithShape="1">
              <a:blip r:embed="rId3"/>
              <a:srcRect/>
              <a:stretch>
                <a:fillRect r="-15708"/>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grpSp>
      <p:grpSp>
        <p:nvGrpSpPr>
          <p:cNvPr id="62" name="Group 233"/>
          <p:cNvGrpSpPr>
            <a:grpSpLocks/>
          </p:cNvGrpSpPr>
          <p:nvPr/>
        </p:nvGrpSpPr>
        <p:grpSpPr bwMode="auto">
          <a:xfrm>
            <a:off x="-12701" y="1025808"/>
            <a:ext cx="4434418" cy="4060797"/>
            <a:chOff x="0" y="1039"/>
            <a:chExt cx="2681" cy="2897"/>
          </a:xfrm>
        </p:grpSpPr>
        <p:pic>
          <p:nvPicPr>
            <p:cNvPr id="63" name="Picture 220" descr="pan01"/>
            <p:cNvPicPr>
              <a:picLocks noChangeAspect="1" noChangeArrowheads="1"/>
            </p:cNvPicPr>
            <p:nvPr/>
          </p:nvPicPr>
          <p:blipFill>
            <a:blip r:embed="rId2">
              <a:extLst>
                <a:ext uri="{28A0092B-C50C-407E-A947-70E740481C1C}">
                  <a14:useLocalDpi xmlns:a14="http://schemas.microsoft.com/office/drawing/2010/main" val="0"/>
                </a:ext>
              </a:extLst>
            </a:blip>
            <a:srcRect l="51730" r="2339"/>
            <a:stretch>
              <a:fillRect/>
            </a:stretch>
          </p:blipFill>
          <p:spPr bwMode="gray">
            <a:xfrm>
              <a:off x="0" y="1039"/>
              <a:ext cx="2681" cy="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Freeform 221" descr="wiz_gold04"/>
            <p:cNvSpPr>
              <a:spLocks/>
            </p:cNvSpPr>
            <p:nvPr/>
          </p:nvSpPr>
          <p:spPr bwMode="gray">
            <a:xfrm>
              <a:off x="0" y="1137"/>
              <a:ext cx="2537" cy="2600"/>
            </a:xfrm>
            <a:custGeom>
              <a:avLst/>
              <a:gdLst>
                <a:gd name="T0" fmla="*/ 0 w 2537"/>
                <a:gd name="T1" fmla="*/ 0 h 2600"/>
                <a:gd name="T2" fmla="*/ 2537 w 2537"/>
                <a:gd name="T3" fmla="*/ 1 h 2600"/>
                <a:gd name="T4" fmla="*/ 991 w 2537"/>
                <a:gd name="T5" fmla="*/ 2597 h 2600"/>
                <a:gd name="T6" fmla="*/ 0 w 2537"/>
                <a:gd name="T7" fmla="*/ 2600 h 2600"/>
                <a:gd name="T8" fmla="*/ 0 w 2537"/>
                <a:gd name="T9" fmla="*/ 0 h 2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37" h="2600">
                  <a:moveTo>
                    <a:pt x="0" y="0"/>
                  </a:moveTo>
                  <a:lnTo>
                    <a:pt x="2537" y="1"/>
                  </a:lnTo>
                  <a:lnTo>
                    <a:pt x="991" y="2597"/>
                  </a:lnTo>
                  <a:lnTo>
                    <a:pt x="0" y="2600"/>
                  </a:lnTo>
                  <a:lnTo>
                    <a:pt x="0" y="0"/>
                  </a:lnTo>
                  <a:close/>
                </a:path>
              </a:pathLst>
            </a:custGeom>
            <a:blipFill dpi="0" rotWithShape="1">
              <a:blip r:embed="rId4"/>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ndParaRPr>
            </a:p>
          </p:txBody>
        </p:sp>
      </p:grpSp>
      <p:sp>
        <p:nvSpPr>
          <p:cNvPr id="3075" name="Rectangle 3"/>
          <p:cNvSpPr>
            <a:spLocks noGrp="1" noChangeArrowheads="1"/>
          </p:cNvSpPr>
          <p:nvPr>
            <p:ph type="subTitle" idx="1"/>
          </p:nvPr>
        </p:nvSpPr>
        <p:spPr>
          <a:xfrm>
            <a:off x="6112935" y="4633913"/>
            <a:ext cx="5892800" cy="609600"/>
          </a:xfrm>
          <a:extLst>
            <a:ext uri="{AF507438-7753-43E0-B8FC-AC1667EBCBE1}">
              <a14:hiddenEffects xmlns:a14="http://schemas.microsoft.com/office/drawing/2010/main">
                <a:effectLst>
                  <a:outerShdw algn="ctr" rotWithShape="0">
                    <a:srgbClr val="FFFFFF">
                      <a:alpha val="50000"/>
                    </a:srgbClr>
                  </a:outerShdw>
                </a:effectLst>
              </a14:hiddenEffects>
            </a:ext>
          </a:extLst>
        </p:spPr>
        <p:txBody>
          <a:bodyPr/>
          <a:lstStyle>
            <a:lvl1pPr marL="0" indent="0" algn="r">
              <a:buFontTx/>
              <a:buNone/>
              <a:defRPr sz="2000"/>
            </a:lvl1pPr>
          </a:lstStyle>
          <a:p>
            <a:pPr lvl="0"/>
            <a:r>
              <a:rPr lang="en-US" altLang="zh-CN" noProof="0"/>
              <a:t>Click to edit Master subtitle style</a:t>
            </a:r>
          </a:p>
        </p:txBody>
      </p:sp>
      <p:sp>
        <p:nvSpPr>
          <p:cNvPr id="3074" name="Rectangle 2"/>
          <p:cNvSpPr>
            <a:spLocks noGrp="1" noChangeArrowheads="1"/>
          </p:cNvSpPr>
          <p:nvPr>
            <p:ph type="ctrTitle"/>
          </p:nvPr>
        </p:nvSpPr>
        <p:spPr>
          <a:xfrm>
            <a:off x="5689600" y="1981200"/>
            <a:ext cx="6299200" cy="2057400"/>
          </a:xfrm>
          <a:extLst>
            <a:ext uri="{AF507438-7753-43E0-B8FC-AC1667EBCBE1}">
              <a14:hiddenEffects xmlns:a14="http://schemas.microsoft.com/office/drawing/2010/main">
                <a:effectLst>
                  <a:outerShdw dist="45791" dir="3378596" algn="ctr" rotWithShape="0">
                    <a:schemeClr val="bg2">
                      <a:alpha val="50000"/>
                    </a:schemeClr>
                  </a:outerShdw>
                </a:effectLst>
              </a14:hiddenEffects>
            </a:ext>
          </a:extLst>
        </p:spPr>
        <p:txBody>
          <a:bodyPr/>
          <a:lstStyle>
            <a:lvl1pPr algn="r">
              <a:defRPr sz="4400"/>
            </a:lvl1pPr>
          </a:lstStyle>
          <a:p>
            <a:pPr lvl="0"/>
            <a:r>
              <a:rPr lang="en-US" altLang="zh-CN" noProof="0"/>
              <a:t>Click to edit Master title style</a:t>
            </a:r>
          </a:p>
        </p:txBody>
      </p:sp>
      <p:sp>
        <p:nvSpPr>
          <p:cNvPr id="66" name="Rectangle 4"/>
          <p:cNvSpPr>
            <a:spLocks noGrp="1" noChangeArrowheads="1"/>
          </p:cNvSpPr>
          <p:nvPr>
            <p:ph type="dt" sz="half" idx="10"/>
          </p:nvPr>
        </p:nvSpPr>
        <p:spPr>
          <a:xfrm>
            <a:off x="406400" y="6400801"/>
            <a:ext cx="2844800" cy="320675"/>
          </a:xfrm>
        </p:spPr>
        <p:txBody>
          <a:bodyPr/>
          <a:lstStyle>
            <a:lvl1pPr algn="r">
              <a:defRPr>
                <a:latin typeface="+mj-lt"/>
              </a:defRPr>
            </a:lvl1pPr>
          </a:lstStyle>
          <a:p>
            <a:pPr>
              <a:defRPr/>
            </a:pPr>
            <a:fld id="{E6F897A7-7E86-4B97-88F8-627549A2795C}" type="datetime1">
              <a:rPr lang="en-US" altLang="zh-CN" smtClean="0">
                <a:solidFill>
                  <a:srgbClr val="2E507A"/>
                </a:solidFill>
              </a:rPr>
              <a:t>12/7/2022</a:t>
            </a:fld>
            <a:endParaRPr lang="en-US" altLang="zh-CN" dirty="0">
              <a:solidFill>
                <a:srgbClr val="2E507A"/>
              </a:solidFill>
            </a:endParaRPr>
          </a:p>
        </p:txBody>
      </p:sp>
      <p:sp>
        <p:nvSpPr>
          <p:cNvPr id="67" name="Rectangle 5"/>
          <p:cNvSpPr>
            <a:spLocks noGrp="1" noChangeArrowheads="1"/>
          </p:cNvSpPr>
          <p:nvPr>
            <p:ph type="ftr" sz="quarter" idx="11"/>
          </p:nvPr>
        </p:nvSpPr>
        <p:spPr>
          <a:xfrm>
            <a:off x="7408333" y="6472239"/>
            <a:ext cx="4768851" cy="320675"/>
          </a:xfrm>
        </p:spPr>
        <p:txBody>
          <a:bodyPr/>
          <a:lstStyle>
            <a:lvl1pPr algn="r">
              <a:defRPr>
                <a:latin typeface="+mj-lt"/>
              </a:defRPr>
            </a:lvl1pPr>
          </a:lstStyle>
          <a:p>
            <a:pPr>
              <a:defRPr/>
            </a:pPr>
            <a:endParaRPr lang="en-US" altLang="zh-CN">
              <a:solidFill>
                <a:srgbClr val="2E507A"/>
              </a:solidFill>
            </a:endParaRPr>
          </a:p>
        </p:txBody>
      </p:sp>
      <p:sp>
        <p:nvSpPr>
          <p:cNvPr id="68" name="Rectangle 6"/>
          <p:cNvSpPr>
            <a:spLocks noGrp="1" noChangeArrowheads="1"/>
          </p:cNvSpPr>
          <p:nvPr>
            <p:ph type="sldNum" sz="quarter" idx="12"/>
          </p:nvPr>
        </p:nvSpPr>
        <p:spPr>
          <a:xfrm>
            <a:off x="4978400" y="6400801"/>
            <a:ext cx="2844800" cy="320675"/>
          </a:xfrm>
        </p:spPr>
        <p:txBody>
          <a:bodyPr/>
          <a:lstStyle>
            <a:lvl1pPr>
              <a:defRPr>
                <a:latin typeface="Arial" panose="020B0604020202020204" pitchFamily="34" charset="0"/>
              </a:defRPr>
            </a:lvl1pPr>
          </a:lstStyle>
          <a:p>
            <a:pPr>
              <a:defRPr/>
            </a:pPr>
            <a:fld id="{A655D119-78C9-4DB6-8435-686F5AE67F39}" type="slidenum">
              <a:rPr lang="en-US" altLang="zh-CN">
                <a:solidFill>
                  <a:srgbClr val="2E507A"/>
                </a:solidFill>
              </a:rPr>
              <a:pPr>
                <a:defRPr/>
              </a:pPr>
              <a:t>‹#›</a:t>
            </a:fld>
            <a:endParaRPr lang="en-US" altLang="zh-CN">
              <a:solidFill>
                <a:srgbClr val="2E507A"/>
              </a:solidFill>
            </a:endParaRPr>
          </a:p>
        </p:txBody>
      </p:sp>
      <p:pic>
        <p:nvPicPr>
          <p:cNvPr id="69" name="Picture 63" descr="北京交通大学02副本">
            <a:extLst>
              <a:ext uri="{FF2B5EF4-FFF2-40B4-BE49-F238E27FC236}">
                <a16:creationId xmlns:a16="http://schemas.microsoft.com/office/drawing/2014/main" id="{88A80925-3967-44DE-8551-7090F6CE4557}"/>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881206" y="330203"/>
            <a:ext cx="5218060" cy="1316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2614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866775" y="223836"/>
            <a:ext cx="7315590" cy="838200"/>
          </a:xfrm>
        </p:spPr>
        <p:txBody>
          <a:bodyPr/>
          <a:lstStyle>
            <a:lvl1pPr>
              <a:defRPr>
                <a:effectLst>
                  <a:outerShdw blurRad="38100" dist="38100" dir="2700000" algn="tl">
                    <a:srgbClr val="000000">
                      <a:alpha val="43137"/>
                    </a:srgbClr>
                  </a:outerShdw>
                </a:effectLst>
                <a:latin typeface="微软雅黑" pitchFamily="34" charset="-122"/>
                <a:ea typeface="微软雅黑" pitchFamily="34" charset="-122"/>
              </a:defRPr>
            </a:lvl1pPr>
          </a:lstStyle>
          <a:p>
            <a:r>
              <a:rPr lang="en-US" altLang="zh-CN"/>
              <a:t>Click to edit Master title style</a:t>
            </a:r>
            <a:endParaRPr lang="zh-CN" altLang="en-US" dirty="0"/>
          </a:p>
        </p:txBody>
      </p:sp>
      <p:sp>
        <p:nvSpPr>
          <p:cNvPr id="3" name="内容占位符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72D2F885-2BDF-4E51-BB13-F220359567D8}" type="datetime1">
              <a:rPr lang="en-US" altLang="zh-CN" smtClean="0">
                <a:solidFill>
                  <a:srgbClr val="2E507A"/>
                </a:solidFill>
              </a:rPr>
              <a:t>12/7/2022</a:t>
            </a:fld>
            <a:endParaRPr lang="en-US" altLang="zh-CN">
              <a:solidFill>
                <a:srgbClr val="2E507A"/>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dirty="0">
              <a:solidFill>
                <a:srgbClr val="2E507A"/>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74CAB59-A0D9-4BEB-980D-4AF2FDD2D31E}" type="slidenum">
              <a:rPr lang="en-US" altLang="zh-CN">
                <a:solidFill>
                  <a:srgbClr val="2E507A"/>
                </a:solidFill>
              </a:rPr>
              <a:pPr>
                <a:defRPr/>
              </a:pPr>
              <a:t>‹#›</a:t>
            </a:fld>
            <a:endParaRPr lang="en-US" altLang="zh-CN">
              <a:solidFill>
                <a:srgbClr val="2E507A"/>
              </a:solidFill>
            </a:endParaRPr>
          </a:p>
        </p:txBody>
      </p:sp>
    </p:spTree>
    <p:extLst>
      <p:ext uri="{BB962C8B-B14F-4D97-AF65-F5344CB8AC3E}">
        <p14:creationId xmlns:p14="http://schemas.microsoft.com/office/powerpoint/2010/main" val="4084341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63027" y="223836"/>
            <a:ext cx="7219338" cy="838200"/>
          </a:xfrm>
        </p:spPr>
        <p:txBody>
          <a:bodyPr/>
          <a:lstStyle/>
          <a:p>
            <a:r>
              <a:rPr lang="en-US" altLang="zh-CN"/>
              <a:t>Click to edit Master title style</a:t>
            </a:r>
            <a:endParaRPr lang="zh-CN" altLang="en-US"/>
          </a:p>
        </p:txBody>
      </p:sp>
      <p:sp>
        <p:nvSpPr>
          <p:cNvPr id="3" name="内容占位符 2"/>
          <p:cNvSpPr>
            <a:spLocks noGrp="1"/>
          </p:cNvSpPr>
          <p:nvPr>
            <p:ph sz="half" idx="1"/>
          </p:nvPr>
        </p:nvSpPr>
        <p:spPr>
          <a:xfrm>
            <a:off x="609600" y="1600200"/>
            <a:ext cx="53848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内容占位符 3"/>
          <p:cNvSpPr>
            <a:spLocks noGrp="1"/>
          </p:cNvSpPr>
          <p:nvPr>
            <p:ph sz="half" idx="2"/>
          </p:nvPr>
        </p:nvSpPr>
        <p:spPr>
          <a:xfrm>
            <a:off x="6197600" y="1600200"/>
            <a:ext cx="53848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205AF0BD-F0E6-4D0D-AD94-020D38988F03}" type="datetime1">
              <a:rPr lang="en-US" altLang="zh-CN" smtClean="0">
                <a:solidFill>
                  <a:srgbClr val="2E507A"/>
                </a:solidFill>
              </a:rPr>
              <a:t>12/7/2022</a:t>
            </a:fld>
            <a:endParaRPr lang="en-US" altLang="zh-CN">
              <a:solidFill>
                <a:srgbClr val="2E507A"/>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dirty="0">
              <a:solidFill>
                <a:srgbClr val="2E507A"/>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48C5752-38C7-4221-A5DE-238044ADC679}" type="slidenum">
              <a:rPr lang="en-US" altLang="zh-CN">
                <a:solidFill>
                  <a:srgbClr val="2E507A"/>
                </a:solidFill>
              </a:rPr>
              <a:pPr>
                <a:defRPr/>
              </a:pPr>
              <a:t>‹#›</a:t>
            </a:fld>
            <a:endParaRPr lang="en-US" altLang="zh-CN">
              <a:solidFill>
                <a:srgbClr val="2E507A"/>
              </a:solidFill>
            </a:endParaRPr>
          </a:p>
        </p:txBody>
      </p:sp>
    </p:spTree>
    <p:extLst>
      <p:ext uri="{BB962C8B-B14F-4D97-AF65-F5344CB8AC3E}">
        <p14:creationId xmlns:p14="http://schemas.microsoft.com/office/powerpoint/2010/main" val="2606087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860759" y="223836"/>
            <a:ext cx="7321606" cy="838200"/>
          </a:xfrm>
        </p:spPr>
        <p:txBody>
          <a:bodyPr/>
          <a:lstStyle/>
          <a:p>
            <a:r>
              <a:rPr lang="en-US" altLang="zh-CN"/>
              <a:t>Click to edit Master title style</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F2137D59-988E-4547-92BF-36BE47709DA7}" type="datetime1">
              <a:rPr lang="en-US" altLang="zh-CN" smtClean="0">
                <a:solidFill>
                  <a:srgbClr val="2E507A"/>
                </a:solidFill>
              </a:rPr>
              <a:t>12/7/2022</a:t>
            </a:fld>
            <a:endParaRPr lang="en-US" altLang="zh-CN">
              <a:solidFill>
                <a:srgbClr val="2E507A"/>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dirty="0">
              <a:solidFill>
                <a:srgbClr val="2E507A"/>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5C4BF1DB-482A-41C7-9E03-203D745EF4BD}" type="slidenum">
              <a:rPr lang="en-US" altLang="zh-CN">
                <a:solidFill>
                  <a:srgbClr val="2E507A"/>
                </a:solidFill>
              </a:rPr>
              <a:pPr>
                <a:defRPr/>
              </a:pPr>
              <a:t>‹#›</a:t>
            </a:fld>
            <a:endParaRPr lang="en-US" altLang="zh-CN">
              <a:solidFill>
                <a:srgbClr val="2E507A"/>
              </a:solidFill>
            </a:endParaRPr>
          </a:p>
        </p:txBody>
      </p:sp>
    </p:spTree>
    <p:extLst>
      <p:ext uri="{BB962C8B-B14F-4D97-AF65-F5344CB8AC3E}">
        <p14:creationId xmlns:p14="http://schemas.microsoft.com/office/powerpoint/2010/main" val="2633999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AE01FCDB-8755-42F2-85DB-807DEA527EE7}" type="datetime1">
              <a:rPr lang="en-US" altLang="zh-CN" smtClean="0">
                <a:solidFill>
                  <a:srgbClr val="2E507A"/>
                </a:solidFill>
              </a:rPr>
              <a:t>12/7/2022</a:t>
            </a:fld>
            <a:endParaRPr lang="en-US" altLang="zh-CN">
              <a:solidFill>
                <a:srgbClr val="2E507A"/>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dirty="0">
              <a:solidFill>
                <a:srgbClr val="2E507A"/>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88A2B4A9-F361-4A07-A293-F69117F0F5C0}" type="slidenum">
              <a:rPr lang="en-US" altLang="zh-CN">
                <a:solidFill>
                  <a:srgbClr val="2E507A"/>
                </a:solidFill>
              </a:rPr>
              <a:pPr>
                <a:defRPr/>
              </a:pPr>
              <a:t>‹#›</a:t>
            </a:fld>
            <a:endParaRPr lang="en-US" altLang="zh-CN">
              <a:solidFill>
                <a:srgbClr val="2E507A"/>
              </a:solidFill>
            </a:endParaRPr>
          </a:p>
        </p:txBody>
      </p:sp>
    </p:spTree>
    <p:extLst>
      <p:ext uri="{BB962C8B-B14F-4D97-AF65-F5344CB8AC3E}">
        <p14:creationId xmlns:p14="http://schemas.microsoft.com/office/powerpoint/2010/main" val="1470769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50" name="Rectangle 26"/>
          <p:cNvSpPr>
            <a:spLocks noChangeArrowheads="1"/>
          </p:cNvSpPr>
          <p:nvPr/>
        </p:nvSpPr>
        <p:spPr bwMode="gray">
          <a:xfrm>
            <a:off x="0" y="228600"/>
            <a:ext cx="12192000" cy="838200"/>
          </a:xfrm>
          <a:prstGeom prst="rect">
            <a:avLst/>
          </a:prstGeom>
          <a:gradFill rotWithShape="1">
            <a:gsLst>
              <a:gs pos="0">
                <a:schemeClr val="tx2">
                  <a:gamma/>
                  <a:shade val="41176"/>
                  <a:invGamma/>
                </a:schemeClr>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1028" name="Rectangle 4"/>
          <p:cNvSpPr>
            <a:spLocks noGrp="1" noChangeArrowheads="1"/>
          </p:cNvSpPr>
          <p:nvPr>
            <p:ph type="dt" sz="half" idx="2"/>
          </p:nvPr>
        </p:nvSpPr>
        <p:spPr bwMode="gray">
          <a:xfrm>
            <a:off x="609600" y="6467476"/>
            <a:ext cx="28448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0">
                <a:solidFill>
                  <a:schemeClr val="tx2"/>
                </a:solidFill>
                <a:latin typeface="微软雅黑" pitchFamily="34" charset="-122"/>
                <a:ea typeface="微软雅黑" pitchFamily="34" charset="-122"/>
                <a:cs typeface="Times New Roman" pitchFamily="18" charset="0"/>
              </a:defRPr>
            </a:lvl1pPr>
          </a:lstStyle>
          <a:p>
            <a:pPr>
              <a:defRPr/>
            </a:pPr>
            <a:fld id="{A1414A23-B3BE-4F80-9152-56CD28DC6D9E}" type="datetime1">
              <a:rPr lang="en-US" altLang="zh-CN" smtClean="0">
                <a:solidFill>
                  <a:srgbClr val="2E507A"/>
                </a:solidFill>
              </a:rPr>
              <a:t>12/7/2022</a:t>
            </a:fld>
            <a:endParaRPr lang="en-US" altLang="zh-CN">
              <a:solidFill>
                <a:srgbClr val="2E507A"/>
              </a:solidFill>
            </a:endParaRPr>
          </a:p>
        </p:txBody>
      </p:sp>
      <p:sp>
        <p:nvSpPr>
          <p:cNvPr id="1029" name="Rectangle 5"/>
          <p:cNvSpPr>
            <a:spLocks noGrp="1" noChangeArrowheads="1"/>
          </p:cNvSpPr>
          <p:nvPr>
            <p:ph type="ftr" sz="quarter" idx="3"/>
          </p:nvPr>
        </p:nvSpPr>
        <p:spPr bwMode="gray">
          <a:xfrm>
            <a:off x="3526367" y="6467476"/>
            <a:ext cx="513926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600" b="0">
                <a:solidFill>
                  <a:schemeClr val="tx2"/>
                </a:solidFill>
                <a:effectLst/>
                <a:latin typeface="微软雅黑" pitchFamily="34" charset="-122"/>
                <a:ea typeface="微软雅黑" pitchFamily="34" charset="-122"/>
                <a:cs typeface="Times New Roman" pitchFamily="18" charset="0"/>
              </a:defRPr>
            </a:lvl1pPr>
          </a:lstStyle>
          <a:p>
            <a:pPr>
              <a:defRPr/>
            </a:pPr>
            <a:endParaRPr lang="en-US" altLang="zh-CN" dirty="0">
              <a:solidFill>
                <a:srgbClr val="2E507A"/>
              </a:solidFill>
            </a:endParaRPr>
          </a:p>
        </p:txBody>
      </p:sp>
      <p:sp>
        <p:nvSpPr>
          <p:cNvPr id="1030" name="Rectangle 6"/>
          <p:cNvSpPr>
            <a:spLocks noGrp="1" noChangeArrowheads="1"/>
          </p:cNvSpPr>
          <p:nvPr>
            <p:ph type="sldNum" sz="quarter" idx="4"/>
          </p:nvPr>
        </p:nvSpPr>
        <p:spPr bwMode="gray">
          <a:xfrm>
            <a:off x="8737600" y="6467476"/>
            <a:ext cx="28448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0">
                <a:solidFill>
                  <a:schemeClr val="tx2"/>
                </a:solidFill>
                <a:latin typeface="微软雅黑" panose="020B0503020204020204" pitchFamily="34" charset="-122"/>
                <a:ea typeface="微软雅黑" panose="020B0503020204020204" pitchFamily="34" charset="-122"/>
                <a:cs typeface="Times New Roman" panose="02020603050405020304" pitchFamily="18" charset="0"/>
              </a:defRPr>
            </a:lvl1pPr>
          </a:lstStyle>
          <a:p>
            <a:pPr>
              <a:defRPr/>
            </a:pPr>
            <a:fld id="{77BAB8D6-A274-4CE5-89AE-2737B33AC75C}" type="slidenum">
              <a:rPr lang="en-US" altLang="zh-CN">
                <a:solidFill>
                  <a:srgbClr val="2E507A"/>
                </a:solidFill>
              </a:rPr>
              <a:pPr>
                <a:defRPr/>
              </a:pPr>
              <a:t>‹#›</a:t>
            </a:fld>
            <a:endParaRPr lang="en-US" altLang="zh-CN">
              <a:solidFill>
                <a:srgbClr val="2E507A"/>
              </a:solidFill>
            </a:endParaRPr>
          </a:p>
        </p:txBody>
      </p:sp>
      <p:sp>
        <p:nvSpPr>
          <p:cNvPr id="2" name="Rectangle 152"/>
          <p:cNvSpPr>
            <a:spLocks noChangeArrowheads="1"/>
          </p:cNvSpPr>
          <p:nvPr/>
        </p:nvSpPr>
        <p:spPr bwMode="gray">
          <a:xfrm>
            <a:off x="8818034" y="5918200"/>
            <a:ext cx="675217" cy="469900"/>
          </a:xfrm>
          <a:prstGeom prst="rect">
            <a:avLst/>
          </a:prstGeom>
          <a:solidFill>
            <a:schemeClr val="accent2">
              <a:alpha val="20000"/>
            </a:scheme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1031" name="Rectangle 153"/>
          <p:cNvSpPr>
            <a:spLocks noChangeArrowheads="1"/>
          </p:cNvSpPr>
          <p:nvPr/>
        </p:nvSpPr>
        <p:spPr bwMode="gray">
          <a:xfrm>
            <a:off x="10172701" y="5918200"/>
            <a:ext cx="675217" cy="469900"/>
          </a:xfrm>
          <a:prstGeom prst="rect">
            <a:avLst/>
          </a:prstGeom>
          <a:solidFill>
            <a:srgbClr val="DDDDDD">
              <a:alpha val="20000"/>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1032" name="Rectangle 154"/>
          <p:cNvSpPr>
            <a:spLocks noChangeArrowheads="1"/>
          </p:cNvSpPr>
          <p:nvPr/>
        </p:nvSpPr>
        <p:spPr bwMode="gray">
          <a:xfrm>
            <a:off x="9484784" y="5440364"/>
            <a:ext cx="677333" cy="473075"/>
          </a:xfrm>
          <a:prstGeom prst="rect">
            <a:avLst/>
          </a:prstGeom>
          <a:solidFill>
            <a:srgbClr val="DDDDDD">
              <a:alpha val="10196"/>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1033" name="Rectangle 155"/>
          <p:cNvSpPr>
            <a:spLocks noChangeArrowheads="1"/>
          </p:cNvSpPr>
          <p:nvPr/>
        </p:nvSpPr>
        <p:spPr bwMode="gray">
          <a:xfrm>
            <a:off x="11501968" y="5918200"/>
            <a:ext cx="675217" cy="469900"/>
          </a:xfrm>
          <a:prstGeom prst="rect">
            <a:avLst/>
          </a:prstGeom>
          <a:solidFill>
            <a:srgbClr val="DDDDDD">
              <a:alpha val="20000"/>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1034" name="Rectangle 156"/>
          <p:cNvSpPr>
            <a:spLocks noChangeArrowheads="1"/>
          </p:cNvSpPr>
          <p:nvPr/>
        </p:nvSpPr>
        <p:spPr bwMode="gray">
          <a:xfrm>
            <a:off x="6100234" y="5918200"/>
            <a:ext cx="675217" cy="469900"/>
          </a:xfrm>
          <a:prstGeom prst="rect">
            <a:avLst/>
          </a:prstGeom>
          <a:solidFill>
            <a:srgbClr val="DDDDDD">
              <a:alpha val="20000"/>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1035" name="Rectangle 157"/>
          <p:cNvSpPr>
            <a:spLocks noChangeArrowheads="1"/>
          </p:cNvSpPr>
          <p:nvPr/>
        </p:nvSpPr>
        <p:spPr bwMode="gray">
          <a:xfrm>
            <a:off x="7467601" y="5918200"/>
            <a:ext cx="675217" cy="469900"/>
          </a:xfrm>
          <a:prstGeom prst="rect">
            <a:avLst/>
          </a:prstGeom>
          <a:solidFill>
            <a:srgbClr val="DDDDDD">
              <a:alpha val="20000"/>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1036" name="Rectangle 158"/>
          <p:cNvSpPr>
            <a:spLocks noChangeArrowheads="1"/>
          </p:cNvSpPr>
          <p:nvPr/>
        </p:nvSpPr>
        <p:spPr bwMode="gray">
          <a:xfrm>
            <a:off x="6777567" y="5440364"/>
            <a:ext cx="677333" cy="473075"/>
          </a:xfrm>
          <a:prstGeom prst="rect">
            <a:avLst/>
          </a:prstGeom>
          <a:solidFill>
            <a:srgbClr val="DDDDDD">
              <a:alpha val="10196"/>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1037" name="Rectangle 159"/>
          <p:cNvSpPr>
            <a:spLocks noChangeArrowheads="1"/>
          </p:cNvSpPr>
          <p:nvPr/>
        </p:nvSpPr>
        <p:spPr bwMode="gray">
          <a:xfrm>
            <a:off x="8130118" y="5440364"/>
            <a:ext cx="679449" cy="473075"/>
          </a:xfrm>
          <a:prstGeom prst="rect">
            <a:avLst/>
          </a:prstGeom>
          <a:solidFill>
            <a:srgbClr val="DDDDDD">
              <a:alpha val="10196"/>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1038" name="Rectangle 160"/>
          <p:cNvSpPr>
            <a:spLocks noChangeArrowheads="1"/>
          </p:cNvSpPr>
          <p:nvPr/>
        </p:nvSpPr>
        <p:spPr bwMode="gray">
          <a:xfrm>
            <a:off x="5425018" y="5440364"/>
            <a:ext cx="679449" cy="473075"/>
          </a:xfrm>
          <a:prstGeom prst="rect">
            <a:avLst/>
          </a:prstGeom>
          <a:solidFill>
            <a:schemeClr val="accent2">
              <a:alpha val="10196"/>
            </a:scheme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1039" name="Rectangle 161"/>
          <p:cNvSpPr>
            <a:spLocks noChangeArrowheads="1"/>
          </p:cNvSpPr>
          <p:nvPr/>
        </p:nvSpPr>
        <p:spPr bwMode="gray">
          <a:xfrm>
            <a:off x="8807451" y="4972051"/>
            <a:ext cx="675216" cy="473075"/>
          </a:xfrm>
          <a:prstGeom prst="rect">
            <a:avLst/>
          </a:prstGeom>
          <a:solidFill>
            <a:srgbClr val="EAEAEA">
              <a:alpha val="5098"/>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1040" name="Rectangle 162"/>
          <p:cNvSpPr>
            <a:spLocks noChangeArrowheads="1"/>
          </p:cNvSpPr>
          <p:nvPr/>
        </p:nvSpPr>
        <p:spPr bwMode="gray">
          <a:xfrm>
            <a:off x="10164234" y="4972051"/>
            <a:ext cx="675217" cy="473075"/>
          </a:xfrm>
          <a:prstGeom prst="rect">
            <a:avLst/>
          </a:prstGeom>
          <a:solidFill>
            <a:schemeClr val="accent2">
              <a:alpha val="5098"/>
            </a:scheme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1041" name="Rectangle 163"/>
          <p:cNvSpPr>
            <a:spLocks noChangeArrowheads="1"/>
          </p:cNvSpPr>
          <p:nvPr/>
        </p:nvSpPr>
        <p:spPr bwMode="gray">
          <a:xfrm>
            <a:off x="11504084" y="4972051"/>
            <a:ext cx="677333" cy="473075"/>
          </a:xfrm>
          <a:prstGeom prst="rect">
            <a:avLst/>
          </a:prstGeom>
          <a:solidFill>
            <a:srgbClr val="EAEAEA">
              <a:alpha val="5098"/>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1042" name="Rectangle 164"/>
          <p:cNvSpPr>
            <a:spLocks noChangeArrowheads="1"/>
          </p:cNvSpPr>
          <p:nvPr/>
        </p:nvSpPr>
        <p:spPr bwMode="gray">
          <a:xfrm>
            <a:off x="7467601" y="4972051"/>
            <a:ext cx="675217" cy="473075"/>
          </a:xfrm>
          <a:prstGeom prst="rect">
            <a:avLst/>
          </a:prstGeom>
          <a:solidFill>
            <a:schemeClr val="folHlink">
              <a:alpha val="5098"/>
            </a:scheme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1043" name="Rectangle 165"/>
          <p:cNvSpPr>
            <a:spLocks noChangeArrowheads="1"/>
          </p:cNvSpPr>
          <p:nvPr/>
        </p:nvSpPr>
        <p:spPr bwMode="gray">
          <a:xfrm>
            <a:off x="10837334" y="6386514"/>
            <a:ext cx="675217" cy="471487"/>
          </a:xfrm>
          <a:prstGeom prst="rect">
            <a:avLst/>
          </a:prstGeom>
          <a:solidFill>
            <a:srgbClr val="DDDDDD">
              <a:alpha val="20000"/>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1044" name="Rectangle 166"/>
          <p:cNvSpPr>
            <a:spLocks noChangeArrowheads="1"/>
          </p:cNvSpPr>
          <p:nvPr/>
        </p:nvSpPr>
        <p:spPr bwMode="gray">
          <a:xfrm>
            <a:off x="6788151" y="6386514"/>
            <a:ext cx="677333" cy="471487"/>
          </a:xfrm>
          <a:prstGeom prst="rect">
            <a:avLst/>
          </a:prstGeom>
          <a:solidFill>
            <a:srgbClr val="DDDDDD">
              <a:alpha val="20000"/>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1045" name="Rectangle 167"/>
          <p:cNvSpPr>
            <a:spLocks noChangeArrowheads="1"/>
          </p:cNvSpPr>
          <p:nvPr/>
        </p:nvSpPr>
        <p:spPr bwMode="gray">
          <a:xfrm>
            <a:off x="8140700" y="6386514"/>
            <a:ext cx="677333" cy="471487"/>
          </a:xfrm>
          <a:prstGeom prst="rect">
            <a:avLst/>
          </a:prstGeom>
          <a:solidFill>
            <a:schemeClr val="folHlink">
              <a:alpha val="20000"/>
            </a:scheme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1046" name="Rectangle 168"/>
          <p:cNvSpPr>
            <a:spLocks noChangeArrowheads="1"/>
          </p:cNvSpPr>
          <p:nvPr/>
        </p:nvSpPr>
        <p:spPr bwMode="gray">
          <a:xfrm>
            <a:off x="5425018" y="6386514"/>
            <a:ext cx="679449" cy="471487"/>
          </a:xfrm>
          <a:prstGeom prst="rect">
            <a:avLst/>
          </a:prstGeom>
          <a:solidFill>
            <a:srgbClr val="DDDDDD">
              <a:alpha val="20000"/>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1047" name="Rectangle 169"/>
          <p:cNvSpPr>
            <a:spLocks noChangeArrowheads="1"/>
          </p:cNvSpPr>
          <p:nvPr/>
        </p:nvSpPr>
        <p:spPr bwMode="gray">
          <a:xfrm>
            <a:off x="10818284" y="5440364"/>
            <a:ext cx="675216" cy="473075"/>
          </a:xfrm>
          <a:prstGeom prst="rect">
            <a:avLst/>
          </a:prstGeom>
          <a:solidFill>
            <a:schemeClr val="folHlink">
              <a:alpha val="10196"/>
            </a:scheme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1048" name="Rectangle 170"/>
          <p:cNvSpPr>
            <a:spLocks noChangeArrowheads="1"/>
          </p:cNvSpPr>
          <p:nvPr/>
        </p:nvSpPr>
        <p:spPr bwMode="gray">
          <a:xfrm>
            <a:off x="6100234" y="4965700"/>
            <a:ext cx="675217" cy="469900"/>
          </a:xfrm>
          <a:prstGeom prst="rect">
            <a:avLst/>
          </a:prstGeom>
          <a:solidFill>
            <a:srgbClr val="DDDDDD">
              <a:alpha val="5098"/>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1049" name="Rectangle 171"/>
          <p:cNvSpPr>
            <a:spLocks noChangeArrowheads="1"/>
          </p:cNvSpPr>
          <p:nvPr/>
        </p:nvSpPr>
        <p:spPr bwMode="gray">
          <a:xfrm>
            <a:off x="9484784" y="6384925"/>
            <a:ext cx="677333" cy="471488"/>
          </a:xfrm>
          <a:prstGeom prst="rect">
            <a:avLst/>
          </a:prstGeom>
          <a:solidFill>
            <a:srgbClr val="DDDDDD">
              <a:alpha val="20000"/>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3" name="Rectangle 173"/>
          <p:cNvSpPr>
            <a:spLocks noChangeArrowheads="1"/>
          </p:cNvSpPr>
          <p:nvPr/>
        </p:nvSpPr>
        <p:spPr bwMode="gray">
          <a:xfrm>
            <a:off x="4741334" y="5918200"/>
            <a:ext cx="675217" cy="469900"/>
          </a:xfrm>
          <a:prstGeom prst="rect">
            <a:avLst/>
          </a:prstGeom>
          <a:solidFill>
            <a:srgbClr val="DDDDDD">
              <a:alpha val="20000"/>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1051" name="Rectangle 174"/>
          <p:cNvSpPr>
            <a:spLocks noChangeArrowheads="1"/>
          </p:cNvSpPr>
          <p:nvPr/>
        </p:nvSpPr>
        <p:spPr bwMode="gray">
          <a:xfrm>
            <a:off x="4051301" y="5440364"/>
            <a:ext cx="675217" cy="473075"/>
          </a:xfrm>
          <a:prstGeom prst="rect">
            <a:avLst/>
          </a:prstGeom>
          <a:solidFill>
            <a:srgbClr val="DDDDDD">
              <a:alpha val="10196"/>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1052" name="Rectangle 176"/>
          <p:cNvSpPr>
            <a:spLocks noChangeArrowheads="1"/>
          </p:cNvSpPr>
          <p:nvPr/>
        </p:nvSpPr>
        <p:spPr bwMode="gray">
          <a:xfrm>
            <a:off x="4741334" y="4972051"/>
            <a:ext cx="675217" cy="473075"/>
          </a:xfrm>
          <a:prstGeom prst="rect">
            <a:avLst/>
          </a:prstGeom>
          <a:solidFill>
            <a:schemeClr val="folHlink">
              <a:alpha val="5098"/>
            </a:scheme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1053" name="Rectangle 177"/>
          <p:cNvSpPr>
            <a:spLocks noChangeArrowheads="1"/>
          </p:cNvSpPr>
          <p:nvPr/>
        </p:nvSpPr>
        <p:spPr bwMode="gray">
          <a:xfrm>
            <a:off x="4061884" y="6386514"/>
            <a:ext cx="677333" cy="471487"/>
          </a:xfrm>
          <a:prstGeom prst="rect">
            <a:avLst/>
          </a:prstGeom>
          <a:solidFill>
            <a:schemeClr val="folHlink">
              <a:alpha val="20000"/>
            </a:scheme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1054" name="Rectangle 181"/>
          <p:cNvSpPr>
            <a:spLocks noChangeArrowheads="1"/>
          </p:cNvSpPr>
          <p:nvPr/>
        </p:nvSpPr>
        <p:spPr bwMode="gray">
          <a:xfrm>
            <a:off x="2032001" y="5918200"/>
            <a:ext cx="675217" cy="469900"/>
          </a:xfrm>
          <a:prstGeom prst="rect">
            <a:avLst/>
          </a:prstGeom>
          <a:solidFill>
            <a:schemeClr val="accent2">
              <a:alpha val="20000"/>
            </a:scheme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1055" name="Rectangle 182"/>
          <p:cNvSpPr>
            <a:spLocks noChangeArrowheads="1"/>
          </p:cNvSpPr>
          <p:nvPr/>
        </p:nvSpPr>
        <p:spPr bwMode="gray">
          <a:xfrm>
            <a:off x="3386668" y="5918200"/>
            <a:ext cx="675217" cy="469900"/>
          </a:xfrm>
          <a:prstGeom prst="rect">
            <a:avLst/>
          </a:prstGeom>
          <a:solidFill>
            <a:srgbClr val="DDDDDD">
              <a:alpha val="20000"/>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1056" name="Rectangle 183"/>
          <p:cNvSpPr>
            <a:spLocks noChangeArrowheads="1"/>
          </p:cNvSpPr>
          <p:nvPr/>
        </p:nvSpPr>
        <p:spPr bwMode="gray">
          <a:xfrm>
            <a:off x="2698751" y="5440364"/>
            <a:ext cx="675216" cy="473075"/>
          </a:xfrm>
          <a:prstGeom prst="rect">
            <a:avLst/>
          </a:prstGeom>
          <a:solidFill>
            <a:srgbClr val="DDDDDD">
              <a:alpha val="10196"/>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1057" name="Rectangle 184"/>
          <p:cNvSpPr>
            <a:spLocks noChangeArrowheads="1"/>
          </p:cNvSpPr>
          <p:nvPr/>
        </p:nvSpPr>
        <p:spPr bwMode="gray">
          <a:xfrm>
            <a:off x="681568" y="5918200"/>
            <a:ext cx="675217" cy="469900"/>
          </a:xfrm>
          <a:prstGeom prst="rect">
            <a:avLst/>
          </a:prstGeom>
          <a:solidFill>
            <a:srgbClr val="DDDDDD">
              <a:alpha val="20000"/>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1058" name="Rectangle 185"/>
          <p:cNvSpPr>
            <a:spLocks noChangeArrowheads="1"/>
          </p:cNvSpPr>
          <p:nvPr/>
        </p:nvSpPr>
        <p:spPr bwMode="gray">
          <a:xfrm>
            <a:off x="6351" y="5440364"/>
            <a:ext cx="675216" cy="473075"/>
          </a:xfrm>
          <a:prstGeom prst="rect">
            <a:avLst/>
          </a:prstGeom>
          <a:solidFill>
            <a:srgbClr val="DDDDDD">
              <a:alpha val="10196"/>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1059" name="Rectangle 186"/>
          <p:cNvSpPr>
            <a:spLocks noChangeArrowheads="1"/>
          </p:cNvSpPr>
          <p:nvPr/>
        </p:nvSpPr>
        <p:spPr bwMode="gray">
          <a:xfrm>
            <a:off x="1344084" y="5440364"/>
            <a:ext cx="677333" cy="473075"/>
          </a:xfrm>
          <a:prstGeom prst="rect">
            <a:avLst/>
          </a:prstGeom>
          <a:solidFill>
            <a:srgbClr val="DDDDDD">
              <a:alpha val="10196"/>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1060" name="Rectangle 187"/>
          <p:cNvSpPr>
            <a:spLocks noChangeArrowheads="1"/>
          </p:cNvSpPr>
          <p:nvPr/>
        </p:nvSpPr>
        <p:spPr bwMode="gray">
          <a:xfrm>
            <a:off x="2019300" y="4972051"/>
            <a:ext cx="677333" cy="473075"/>
          </a:xfrm>
          <a:prstGeom prst="rect">
            <a:avLst/>
          </a:prstGeom>
          <a:solidFill>
            <a:srgbClr val="EAEAEA">
              <a:alpha val="5098"/>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1061" name="Rectangle 188"/>
          <p:cNvSpPr>
            <a:spLocks noChangeArrowheads="1"/>
          </p:cNvSpPr>
          <p:nvPr/>
        </p:nvSpPr>
        <p:spPr bwMode="gray">
          <a:xfrm>
            <a:off x="3376084" y="4972051"/>
            <a:ext cx="677333" cy="473075"/>
          </a:xfrm>
          <a:prstGeom prst="rect">
            <a:avLst/>
          </a:prstGeom>
          <a:solidFill>
            <a:srgbClr val="EAEAEA">
              <a:alpha val="5098"/>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1062" name="Rectangle 189"/>
          <p:cNvSpPr>
            <a:spLocks noChangeArrowheads="1"/>
          </p:cNvSpPr>
          <p:nvPr/>
        </p:nvSpPr>
        <p:spPr bwMode="gray">
          <a:xfrm>
            <a:off x="681568" y="4972051"/>
            <a:ext cx="675217" cy="473075"/>
          </a:xfrm>
          <a:prstGeom prst="rect">
            <a:avLst/>
          </a:prstGeom>
          <a:solidFill>
            <a:schemeClr val="folHlink">
              <a:alpha val="5098"/>
            </a:scheme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1063" name="Rectangle 190"/>
          <p:cNvSpPr>
            <a:spLocks noChangeArrowheads="1"/>
          </p:cNvSpPr>
          <p:nvPr/>
        </p:nvSpPr>
        <p:spPr bwMode="gray">
          <a:xfrm>
            <a:off x="16934" y="6386514"/>
            <a:ext cx="677333" cy="471487"/>
          </a:xfrm>
          <a:prstGeom prst="rect">
            <a:avLst/>
          </a:prstGeom>
          <a:solidFill>
            <a:srgbClr val="DDDDDD">
              <a:alpha val="20000"/>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1064" name="Rectangle 191"/>
          <p:cNvSpPr>
            <a:spLocks noChangeArrowheads="1"/>
          </p:cNvSpPr>
          <p:nvPr/>
        </p:nvSpPr>
        <p:spPr bwMode="gray">
          <a:xfrm>
            <a:off x="1354667" y="6386514"/>
            <a:ext cx="677333" cy="471487"/>
          </a:xfrm>
          <a:prstGeom prst="rect">
            <a:avLst/>
          </a:prstGeom>
          <a:solidFill>
            <a:srgbClr val="DDDDDD">
              <a:alpha val="20000"/>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1065" name="Rectangle 192"/>
          <p:cNvSpPr>
            <a:spLocks noChangeArrowheads="1"/>
          </p:cNvSpPr>
          <p:nvPr/>
        </p:nvSpPr>
        <p:spPr bwMode="gray">
          <a:xfrm>
            <a:off x="2698751" y="6384925"/>
            <a:ext cx="675216" cy="471488"/>
          </a:xfrm>
          <a:prstGeom prst="rect">
            <a:avLst/>
          </a:prstGeom>
          <a:solidFill>
            <a:srgbClr val="DDDDDD">
              <a:alpha val="20000"/>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1218" name="Rectangle 194"/>
          <p:cNvSpPr>
            <a:spLocks noChangeArrowheads="1"/>
          </p:cNvSpPr>
          <p:nvPr/>
        </p:nvSpPr>
        <p:spPr bwMode="gray">
          <a:xfrm>
            <a:off x="0" y="4908551"/>
            <a:ext cx="12192000" cy="1477963"/>
          </a:xfrm>
          <a:prstGeom prst="rect">
            <a:avLst/>
          </a:prstGeom>
          <a:gradFill rotWithShape="1">
            <a:gsLst>
              <a:gs pos="0">
                <a:schemeClr val="bg1">
                  <a:alpha val="89999"/>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000000"/>
              </a:solidFill>
            </a:endParaRPr>
          </a:p>
        </p:txBody>
      </p:sp>
      <p:sp>
        <p:nvSpPr>
          <p:cNvPr id="1067" name="Rectangle 3"/>
          <p:cNvSpPr>
            <a:spLocks noGrp="1" noChangeArrowheads="1"/>
          </p:cNvSpPr>
          <p:nvPr>
            <p:ph type="body" idx="1"/>
          </p:nvPr>
        </p:nvSpPr>
        <p:spPr bwMode="gray">
          <a:xfrm>
            <a:off x="609600" y="1600200"/>
            <a:ext cx="109728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26" name="Rectangle 2"/>
          <p:cNvSpPr>
            <a:spLocks noGrp="1" noChangeArrowheads="1"/>
          </p:cNvSpPr>
          <p:nvPr>
            <p:ph type="title"/>
          </p:nvPr>
        </p:nvSpPr>
        <p:spPr bwMode="gray">
          <a:xfrm>
            <a:off x="2591023" y="214355"/>
            <a:ext cx="6074611"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endParaRPr lang="en-US" altLang="zh-CN" dirty="0"/>
          </a:p>
        </p:txBody>
      </p:sp>
      <p:pic>
        <p:nvPicPr>
          <p:cNvPr id="47" name="Picture 64" descr="10">
            <a:extLst>
              <a:ext uri="{FF2B5EF4-FFF2-40B4-BE49-F238E27FC236}">
                <a16:creationId xmlns:a16="http://schemas.microsoft.com/office/drawing/2014/main" id="{B0293FCE-7052-46FE-8C9C-04CAABF85AA4}"/>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9040282" y="3737906"/>
            <a:ext cx="3158069" cy="3118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19" descr="老校徽02副本纯白">
            <a:extLst>
              <a:ext uri="{FF2B5EF4-FFF2-40B4-BE49-F238E27FC236}">
                <a16:creationId xmlns:a16="http://schemas.microsoft.com/office/drawing/2014/main" id="{2315AFC2-A694-433A-8A73-4AF4E73D7412}"/>
              </a:ext>
            </a:extLst>
          </p:cNvPr>
          <p:cNvPicPr>
            <a:picLocks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315119" y="251618"/>
            <a:ext cx="792162"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064071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p:hf hdr="0" ftr="0" dt="0"/>
  <p:txStyles>
    <p:titleStyle>
      <a:lvl1pPr algn="l" rtl="0" eaLnBrk="1" fontAlgn="base" hangingPunct="1">
        <a:spcBef>
          <a:spcPct val="0"/>
        </a:spcBef>
        <a:spcAft>
          <a:spcPct val="0"/>
        </a:spcAft>
        <a:defRPr sz="3600" b="1">
          <a:solidFill>
            <a:srgbClr val="FFFFFF"/>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l" rtl="0" eaLnBrk="1" fontAlgn="base" hangingPunct="1">
        <a:spcBef>
          <a:spcPct val="0"/>
        </a:spcBef>
        <a:spcAft>
          <a:spcPct val="0"/>
        </a:spcAft>
        <a:defRPr sz="3600" b="1">
          <a:solidFill>
            <a:srgbClr val="FFFFFF"/>
          </a:solidFill>
          <a:latin typeface="微软雅黑" panose="020B0503020204020204" pitchFamily="34" charset="-122"/>
          <a:ea typeface="微软雅黑" panose="020B0503020204020204" pitchFamily="34" charset="-122"/>
        </a:defRPr>
      </a:lvl2pPr>
      <a:lvl3pPr algn="l" rtl="0" eaLnBrk="1" fontAlgn="base" hangingPunct="1">
        <a:spcBef>
          <a:spcPct val="0"/>
        </a:spcBef>
        <a:spcAft>
          <a:spcPct val="0"/>
        </a:spcAft>
        <a:defRPr sz="3600" b="1">
          <a:solidFill>
            <a:srgbClr val="FFFFFF"/>
          </a:solidFill>
          <a:latin typeface="微软雅黑" panose="020B0503020204020204" pitchFamily="34" charset="-122"/>
          <a:ea typeface="微软雅黑" panose="020B0503020204020204" pitchFamily="34" charset="-122"/>
        </a:defRPr>
      </a:lvl3pPr>
      <a:lvl4pPr algn="l" rtl="0" eaLnBrk="1" fontAlgn="base" hangingPunct="1">
        <a:spcBef>
          <a:spcPct val="0"/>
        </a:spcBef>
        <a:spcAft>
          <a:spcPct val="0"/>
        </a:spcAft>
        <a:defRPr sz="3600" b="1">
          <a:solidFill>
            <a:srgbClr val="FFFFFF"/>
          </a:solidFill>
          <a:latin typeface="微软雅黑" panose="020B0503020204020204" pitchFamily="34" charset="-122"/>
          <a:ea typeface="微软雅黑" panose="020B0503020204020204" pitchFamily="34" charset="-122"/>
        </a:defRPr>
      </a:lvl4pPr>
      <a:lvl5pPr algn="l" rtl="0" eaLnBrk="1" fontAlgn="base" hangingPunct="1">
        <a:spcBef>
          <a:spcPct val="0"/>
        </a:spcBef>
        <a:spcAft>
          <a:spcPct val="0"/>
        </a:spcAft>
        <a:defRPr sz="3600" b="1">
          <a:solidFill>
            <a:srgbClr val="FFFFFF"/>
          </a:solidFill>
          <a:latin typeface="微软雅黑" panose="020B0503020204020204" pitchFamily="34" charset="-122"/>
          <a:ea typeface="微软雅黑" panose="020B0503020204020204" pitchFamily="34" charset="-122"/>
        </a:defRPr>
      </a:lvl5pPr>
      <a:lvl6pPr marL="457200" algn="l" rtl="0" eaLnBrk="1" fontAlgn="base" hangingPunct="1">
        <a:spcBef>
          <a:spcPct val="0"/>
        </a:spcBef>
        <a:spcAft>
          <a:spcPct val="0"/>
        </a:spcAft>
        <a:defRPr sz="3600" b="1">
          <a:solidFill>
            <a:srgbClr val="FFFFFF"/>
          </a:solidFill>
          <a:latin typeface="Arial" charset="0"/>
        </a:defRPr>
      </a:lvl6pPr>
      <a:lvl7pPr marL="914400" algn="l" rtl="0" eaLnBrk="1" fontAlgn="base" hangingPunct="1">
        <a:spcBef>
          <a:spcPct val="0"/>
        </a:spcBef>
        <a:spcAft>
          <a:spcPct val="0"/>
        </a:spcAft>
        <a:defRPr sz="3600" b="1">
          <a:solidFill>
            <a:srgbClr val="FFFFFF"/>
          </a:solidFill>
          <a:latin typeface="Arial" charset="0"/>
        </a:defRPr>
      </a:lvl7pPr>
      <a:lvl8pPr marL="1371600" algn="l" rtl="0" eaLnBrk="1" fontAlgn="base" hangingPunct="1">
        <a:spcBef>
          <a:spcPct val="0"/>
        </a:spcBef>
        <a:spcAft>
          <a:spcPct val="0"/>
        </a:spcAft>
        <a:defRPr sz="3600" b="1">
          <a:solidFill>
            <a:srgbClr val="FFFFFF"/>
          </a:solidFill>
          <a:latin typeface="Arial" charset="0"/>
        </a:defRPr>
      </a:lvl8pPr>
      <a:lvl9pPr marL="1828800" algn="l" rtl="0" eaLnBrk="1" fontAlgn="base" hangingPunct="1">
        <a:spcBef>
          <a:spcPct val="0"/>
        </a:spcBef>
        <a:spcAft>
          <a:spcPct val="0"/>
        </a:spcAft>
        <a:defRPr sz="3600" b="1">
          <a:solidFill>
            <a:srgbClr val="FFFFFF"/>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DD47B22F-1298-4473-A212-B956C05951AC}"/>
              </a:ext>
            </a:extLst>
          </p:cNvPr>
          <p:cNvSpPr>
            <a:spLocks noGrp="1"/>
          </p:cNvSpPr>
          <p:nvPr>
            <p:ph type="subTitle" idx="1"/>
          </p:nvPr>
        </p:nvSpPr>
        <p:spPr>
          <a:xfrm>
            <a:off x="8290451" y="5092170"/>
            <a:ext cx="3332589" cy="609600"/>
          </a:xfrm>
        </p:spPr>
        <p:txBody>
          <a:bodyPr/>
          <a:lstStyle/>
          <a:p>
            <a:pPr algn="l"/>
            <a:r>
              <a:rPr lang="zh-CN" altLang="en-US" dirty="0">
                <a:latin typeface="宋体" panose="02010600030101010101" pitchFamily="2" charset="-122"/>
                <a:ea typeface="宋体" panose="02010600030101010101" pitchFamily="2" charset="-122"/>
              </a:rPr>
              <a:t>小组成员：韦楚钒、陈怡冉  </a:t>
            </a:r>
            <a:endParaRPr lang="en-US" altLang="zh-CN" dirty="0">
              <a:latin typeface="宋体" panose="02010600030101010101" pitchFamily="2" charset="-122"/>
              <a:ea typeface="宋体" panose="02010600030101010101" pitchFamily="2" charset="-122"/>
            </a:endParaRPr>
          </a:p>
          <a:p>
            <a:pPr algn="l"/>
            <a:r>
              <a:rPr lang="zh-CN" altLang="en-US" dirty="0">
                <a:latin typeface="Times New Roman" panose="02020603050405020304" pitchFamily="18" charset="0"/>
                <a:ea typeface="宋体" panose="02010600030101010101" pitchFamily="2" charset="-122"/>
              </a:rPr>
              <a:t>小    组：    第</a:t>
            </a:r>
            <a:r>
              <a:rPr lang="en-US" altLang="zh-CN" dirty="0">
                <a:latin typeface="Times New Roman" panose="02020603050405020304" pitchFamily="18" charset="0"/>
                <a:ea typeface="宋体" panose="02010600030101010101" pitchFamily="2" charset="-122"/>
              </a:rPr>
              <a:t>11</a:t>
            </a:r>
            <a:r>
              <a:rPr lang="zh-CN" altLang="en-US" dirty="0">
                <a:latin typeface="Times New Roman" panose="02020603050405020304" pitchFamily="18" charset="0"/>
                <a:ea typeface="宋体" panose="02010600030101010101" pitchFamily="2" charset="-122"/>
              </a:rPr>
              <a:t>组</a:t>
            </a:r>
          </a:p>
        </p:txBody>
      </p:sp>
      <p:sp>
        <p:nvSpPr>
          <p:cNvPr id="2" name="标题 1">
            <a:extLst>
              <a:ext uri="{FF2B5EF4-FFF2-40B4-BE49-F238E27FC236}">
                <a16:creationId xmlns:a16="http://schemas.microsoft.com/office/drawing/2014/main" id="{5DA2AF53-1DEC-4494-AD2C-78CFA9996171}"/>
              </a:ext>
            </a:extLst>
          </p:cNvPr>
          <p:cNvSpPr>
            <a:spLocks noGrp="1"/>
          </p:cNvSpPr>
          <p:nvPr>
            <p:ph type="ctrTitle"/>
          </p:nvPr>
        </p:nvSpPr>
        <p:spPr>
          <a:xfrm>
            <a:off x="4438186" y="2038155"/>
            <a:ext cx="7569330" cy="2057400"/>
          </a:xfrm>
        </p:spPr>
        <p:txBody>
          <a:bodyPr/>
          <a:lstStyle/>
          <a:p>
            <a:pPr algn="l"/>
            <a:r>
              <a:rPr lang="zh-CN" altLang="en-US" dirty="0">
                <a:latin typeface="Times New Roman" panose="02020603050405020304" pitchFamily="18" charset="0"/>
                <a:ea typeface="宋体" panose="02010600030101010101" pitchFamily="2" charset="-122"/>
              </a:rPr>
              <a:t>基于大规模深度强化学习的</a:t>
            </a:r>
            <a:r>
              <a:rPr lang="en-US" altLang="zh-CN" dirty="0">
                <a:latin typeface="Times New Roman" panose="02020603050405020304" pitchFamily="18" charset="0"/>
                <a:ea typeface="宋体" panose="02010600030101010101" pitchFamily="2" charset="-122"/>
              </a:rPr>
              <a:t>Dota 2</a:t>
            </a:r>
            <a:r>
              <a:rPr lang="zh-CN" altLang="en-US" dirty="0">
                <a:latin typeface="Times New Roman" panose="02020603050405020304" pitchFamily="18" charset="0"/>
                <a:ea typeface="宋体" panose="02010600030101010101" pitchFamily="2" charset="-122"/>
              </a:rPr>
              <a:t>游戏</a:t>
            </a:r>
            <a:r>
              <a:rPr lang="en-US" altLang="zh-CN" dirty="0">
                <a:latin typeface="Times New Roman" panose="02020603050405020304" pitchFamily="18" charset="0"/>
                <a:ea typeface="宋体" panose="02010600030101010101" pitchFamily="2" charset="-122"/>
              </a:rPr>
              <a:t>AI</a:t>
            </a:r>
            <a:r>
              <a:rPr lang="zh-CN" altLang="en-US" dirty="0">
                <a:latin typeface="Times New Roman" panose="02020603050405020304" pitchFamily="18" charset="0"/>
                <a:ea typeface="宋体" panose="02010600030101010101" pitchFamily="2" charset="-122"/>
              </a:rPr>
              <a:t>（</a:t>
            </a:r>
            <a:r>
              <a:rPr lang="en-US" altLang="zh-CN" dirty="0" err="1">
                <a:latin typeface="Times New Roman" panose="02020603050405020304" pitchFamily="18" charset="0"/>
                <a:ea typeface="宋体" panose="02010600030101010101" pitchFamily="2" charset="-122"/>
              </a:rPr>
              <a:t>OpenAI</a:t>
            </a:r>
            <a:r>
              <a:rPr lang="en-US" altLang="zh-CN" dirty="0">
                <a:latin typeface="Times New Roman" panose="02020603050405020304" pitchFamily="18" charset="0"/>
                <a:ea typeface="宋体" panose="02010600030101010101" pitchFamily="2" charset="-122"/>
              </a:rPr>
              <a:t> Five</a:t>
            </a:r>
            <a:r>
              <a:rPr lang="zh-CN" altLang="en-US" dirty="0">
                <a:latin typeface="Times New Roman" panose="02020603050405020304" pitchFamily="18" charset="0"/>
                <a:ea typeface="宋体" panose="02010600030101010101" pitchFamily="2" charset="-122"/>
              </a:rPr>
              <a:t>）</a:t>
            </a:r>
            <a:br>
              <a:rPr lang="en-US" altLang="zh-CN" dirty="0">
                <a:latin typeface="Times New Roman" panose="02020603050405020304" pitchFamily="18" charset="0"/>
                <a:ea typeface="宋体" panose="02010600030101010101" pitchFamily="2" charset="-122"/>
              </a:rPr>
            </a:br>
            <a:r>
              <a:rPr lang="zh-CN" altLang="en-US" sz="2000" dirty="0">
                <a:latin typeface="Times New Roman" panose="02020603050405020304" pitchFamily="18" charset="0"/>
                <a:ea typeface="宋体" panose="02010600030101010101" pitchFamily="2" charset="-122"/>
              </a:rPr>
              <a:t>论文</a:t>
            </a:r>
            <a:r>
              <a:rPr lang="en-US" altLang="zh-CN" sz="2000" dirty="0">
                <a:latin typeface="Times New Roman" panose="02020603050405020304" pitchFamily="18" charset="0"/>
                <a:ea typeface="宋体" panose="02010600030101010101" pitchFamily="2" charset="-122"/>
              </a:rPr>
              <a:t>《Dota 2 with Large Scale Deep Reinforcement Learning》</a:t>
            </a:r>
            <a:endParaRPr lang="zh-CN" altLang="en-US" sz="2000" dirty="0">
              <a:latin typeface="Times New Roman" panose="02020603050405020304" pitchFamily="18" charset="0"/>
              <a:ea typeface="宋体" panose="02010600030101010101" pitchFamily="2" charset="-122"/>
            </a:endParaRPr>
          </a:p>
        </p:txBody>
      </p:sp>
      <p:sp>
        <p:nvSpPr>
          <p:cNvPr id="5" name="文本框 4">
            <a:extLst>
              <a:ext uri="{FF2B5EF4-FFF2-40B4-BE49-F238E27FC236}">
                <a16:creationId xmlns:a16="http://schemas.microsoft.com/office/drawing/2014/main" id="{B6B59EDE-82C6-4DC5-914D-8AFA14E9CD04}"/>
              </a:ext>
            </a:extLst>
          </p:cNvPr>
          <p:cNvSpPr txBox="1"/>
          <p:nvPr/>
        </p:nvSpPr>
        <p:spPr>
          <a:xfrm>
            <a:off x="8290451" y="4673995"/>
            <a:ext cx="3120964" cy="400110"/>
          </a:xfrm>
          <a:prstGeom prst="rect">
            <a:avLst/>
          </a:prstGeom>
          <a:noFill/>
        </p:spPr>
        <p:txBody>
          <a:bodyPr wrap="square">
            <a:spAutoFit/>
          </a:bodyPr>
          <a:lstStyle/>
          <a:p>
            <a:r>
              <a:rPr lang="zh-CN" altLang="en-US" sz="2000" dirty="0">
                <a:latin typeface="宋体" panose="02010600030101010101" pitchFamily="2" charset="-122"/>
                <a:ea typeface="宋体" panose="02010600030101010101" pitchFamily="2" charset="-122"/>
              </a:rPr>
              <a:t>演 讲 人：    尚子轩</a:t>
            </a:r>
            <a:endParaRPr lang="en-US"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038711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F9E76B-A9A4-4238-9BD3-870F48EDD14E}"/>
              </a:ext>
            </a:extLst>
          </p:cNvPr>
          <p:cNvSpPr>
            <a:spLocks noGrp="1"/>
          </p:cNvSpPr>
          <p:nvPr>
            <p:ph type="title"/>
          </p:nvPr>
        </p:nvSpPr>
        <p:spPr/>
        <p:txBody>
          <a:bodyPr/>
          <a:lstStyle/>
          <a:p>
            <a:r>
              <a:rPr lang="zh-CN" altLang="en-US" dirty="0">
                <a:latin typeface="Times New Roman" panose="02020603050405020304" pitchFamily="18" charset="0"/>
                <a:ea typeface="宋体" panose="02010600030101010101" pitchFamily="2" charset="-122"/>
              </a:rPr>
              <a:t>解决问题</a:t>
            </a:r>
          </a:p>
        </p:txBody>
      </p:sp>
      <p:sp>
        <p:nvSpPr>
          <p:cNvPr id="4" name="灯片编号占位符 3">
            <a:extLst>
              <a:ext uri="{FF2B5EF4-FFF2-40B4-BE49-F238E27FC236}">
                <a16:creationId xmlns:a16="http://schemas.microsoft.com/office/drawing/2014/main" id="{CB0E68E7-51A8-4E11-8D6C-3CA39A5D349F}"/>
              </a:ext>
            </a:extLst>
          </p:cNvPr>
          <p:cNvSpPr>
            <a:spLocks noGrp="1"/>
          </p:cNvSpPr>
          <p:nvPr>
            <p:ph type="sldNum" sz="quarter" idx="12"/>
          </p:nvPr>
        </p:nvSpPr>
        <p:spPr/>
        <p:txBody>
          <a:bodyPr/>
          <a:lstStyle/>
          <a:p>
            <a:pPr>
              <a:defRPr/>
            </a:pPr>
            <a:fld id="{474CAB59-A0D9-4BEB-980D-4AF2FDD2D31E}" type="slidenum">
              <a:rPr lang="en-US" altLang="zh-CN" smtClean="0">
                <a:solidFill>
                  <a:srgbClr val="2E507A"/>
                </a:solidFill>
                <a:latin typeface="Times New Roman" panose="02020603050405020304" pitchFamily="18" charset="0"/>
                <a:ea typeface="宋体" panose="02010600030101010101" pitchFamily="2" charset="-122"/>
              </a:rPr>
              <a:pPr>
                <a:defRPr/>
              </a:pPr>
              <a:t>10</a:t>
            </a:fld>
            <a:endParaRPr lang="en-US" altLang="zh-CN">
              <a:solidFill>
                <a:srgbClr val="2E507A"/>
              </a:solidFill>
              <a:latin typeface="Times New Roman" panose="02020603050405020304" pitchFamily="18" charset="0"/>
              <a:ea typeface="宋体" panose="02010600030101010101" pitchFamily="2" charset="-122"/>
            </a:endParaRPr>
          </a:p>
        </p:txBody>
      </p:sp>
      <p:pic>
        <p:nvPicPr>
          <p:cNvPr id="7" name="图片 6">
            <a:extLst>
              <a:ext uri="{FF2B5EF4-FFF2-40B4-BE49-F238E27FC236}">
                <a16:creationId xmlns:a16="http://schemas.microsoft.com/office/drawing/2014/main" id="{FF284ECB-6E79-4CB9-8113-3A4DC5AEDD76}"/>
              </a:ext>
            </a:extLst>
          </p:cNvPr>
          <p:cNvPicPr>
            <a:picLocks noChangeAspect="1"/>
          </p:cNvPicPr>
          <p:nvPr/>
        </p:nvPicPr>
        <p:blipFill rotWithShape="1">
          <a:blip r:embed="rId2"/>
          <a:srcRect l="15178" t="13954" r="24447" b="11671"/>
          <a:stretch/>
        </p:blipFill>
        <p:spPr>
          <a:xfrm>
            <a:off x="7283318" y="2095849"/>
            <a:ext cx="4085053" cy="3145223"/>
          </a:xfrm>
          <a:prstGeom prst="rect">
            <a:avLst/>
          </a:prstGeom>
        </p:spPr>
      </p:pic>
      <p:sp>
        <p:nvSpPr>
          <p:cNvPr id="8" name="文本框 7">
            <a:extLst>
              <a:ext uri="{FF2B5EF4-FFF2-40B4-BE49-F238E27FC236}">
                <a16:creationId xmlns:a16="http://schemas.microsoft.com/office/drawing/2014/main" id="{49AB28DB-77C0-4FB8-9135-5CE62EDC0042}"/>
              </a:ext>
            </a:extLst>
          </p:cNvPr>
          <p:cNvSpPr txBox="1"/>
          <p:nvPr/>
        </p:nvSpPr>
        <p:spPr>
          <a:xfrm>
            <a:off x="8465096" y="5293098"/>
            <a:ext cx="2198038" cy="369332"/>
          </a:xfrm>
          <a:prstGeom prst="rect">
            <a:avLst/>
          </a:prstGeom>
          <a:noFill/>
        </p:spPr>
        <p:txBody>
          <a:bodyPr wrap="none" rtlCol="0">
            <a:spAutoFit/>
          </a:bodyPr>
          <a:lstStyle/>
          <a:p>
            <a:r>
              <a:rPr lang="en-US" altLang="zh-CN" dirty="0">
                <a:latin typeface="Times New Roman" panose="02020603050405020304" pitchFamily="18" charset="0"/>
                <a:ea typeface="宋体" panose="02010600030101010101" pitchFamily="2" charset="-122"/>
              </a:rPr>
              <a:t>V</a:t>
            </a:r>
            <a:r>
              <a:rPr lang="zh-CN" altLang="en-US" dirty="0">
                <a:latin typeface="Times New Roman" panose="02020603050405020304" pitchFamily="18" charset="0"/>
                <a:ea typeface="宋体" panose="02010600030101010101" pitchFamily="2" charset="-122"/>
              </a:rPr>
              <a:t>社最近一次的更新</a:t>
            </a:r>
            <a:endParaRPr lang="en-US" altLang="zh-CN" dirty="0">
              <a:latin typeface="Times New Roman" panose="02020603050405020304" pitchFamily="18" charset="0"/>
              <a:ea typeface="宋体" panose="02010600030101010101" pitchFamily="2" charset="-122"/>
            </a:endParaRPr>
          </a:p>
        </p:txBody>
      </p:sp>
      <p:sp>
        <p:nvSpPr>
          <p:cNvPr id="9" name="AutoShape 4">
            <a:extLst>
              <a:ext uri="{FF2B5EF4-FFF2-40B4-BE49-F238E27FC236}">
                <a16:creationId xmlns:a16="http://schemas.microsoft.com/office/drawing/2014/main" id="{D9FE8137-BF89-48AE-84F4-4D76ADEF07BF}"/>
              </a:ext>
            </a:extLst>
          </p:cNvPr>
          <p:cNvSpPr>
            <a:spLocks noChangeArrowheads="1"/>
          </p:cNvSpPr>
          <p:nvPr/>
        </p:nvSpPr>
        <p:spPr bwMode="auto">
          <a:xfrm>
            <a:off x="750849" y="1678252"/>
            <a:ext cx="10727473" cy="4789224"/>
          </a:xfrm>
          <a:prstGeom prst="roundRect">
            <a:avLst>
              <a:gd name="adj" fmla="val 6792"/>
            </a:avLst>
          </a:prstGeom>
          <a:noFill/>
          <a:ln w="38100">
            <a:solidFill>
              <a:schemeClr val="accent1">
                <a:lumMod val="75000"/>
              </a:schemeClr>
            </a:solidFill>
            <a:round/>
          </a:ln>
        </p:spPr>
        <p:txBody>
          <a:bodyPr anchor="ctr"/>
          <a:lstStyle>
            <a:lvl1pPr marL="342900" indent="-342900">
              <a:spcBef>
                <a:spcPct val="20000"/>
              </a:spcBef>
              <a:buChar char="•"/>
              <a:tabLst>
                <a:tab pos="136525" algn="l"/>
              </a:tabLst>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har char="–"/>
              <a:tabLst>
                <a:tab pos="136525" algn="l"/>
              </a:tabLst>
              <a:defRPr sz="2800">
                <a:solidFill>
                  <a:schemeClr val="bg2"/>
                </a:solidFill>
                <a:latin typeface="Arial" panose="020B0604020202020204" pitchFamily="34" charset="0"/>
                <a:ea typeface="宋体" panose="02010600030101010101" pitchFamily="2" charset="-122"/>
              </a:defRPr>
            </a:lvl2pPr>
            <a:lvl3pPr>
              <a:spcBef>
                <a:spcPct val="20000"/>
              </a:spcBef>
              <a:buChar char="•"/>
              <a:tabLst>
                <a:tab pos="136525" algn="l"/>
              </a:tabLst>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har char="–"/>
              <a:tabLst>
                <a:tab pos="136525" algn="l"/>
              </a:tabLst>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har char="»"/>
              <a:tabLst>
                <a:tab pos="136525" algn="l"/>
              </a:tabLst>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tabLst>
                <a:tab pos="136525" algn="l"/>
              </a:tabLst>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tabLst>
                <a:tab pos="136525" algn="l"/>
              </a:tabLst>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tabLst>
                <a:tab pos="136525" algn="l"/>
              </a:tabLst>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tabLst>
                <a:tab pos="136525" algn="l"/>
              </a:tabLst>
              <a:defRPr sz="2000">
                <a:solidFill>
                  <a:schemeClr val="bg2"/>
                </a:solidFill>
                <a:latin typeface="Arial" panose="020B0604020202020204" pitchFamily="34" charset="0"/>
                <a:ea typeface="宋体" panose="02010600030101010101" pitchFamily="2" charset="-122"/>
              </a:defRPr>
            </a:lvl9pPr>
          </a:lstStyle>
          <a:p>
            <a:pPr marL="0" lvl="2" algn="just" fontAlgn="ctr">
              <a:lnSpc>
                <a:spcPct val="120000"/>
              </a:lnSpc>
              <a:spcBef>
                <a:spcPct val="0"/>
              </a:spcBef>
              <a:buClr>
                <a:srgbClr val="0070C0"/>
              </a:buClr>
              <a:buSzPct val="70000"/>
              <a:buFontTx/>
              <a:buNone/>
            </a:pPr>
            <a:endParaRPr lang="zh-CN" altLang="zh-CN" sz="1600" b="0" dirty="0">
              <a:solidFill>
                <a:schemeClr val="tx1"/>
              </a:solidFill>
              <a:latin typeface="Times New Roman" panose="02020603050405020304" pitchFamily="18" charset="0"/>
              <a:ea typeface="微软雅黑" panose="020B0503020204020204" pitchFamily="34" charset="-122"/>
            </a:endParaRPr>
          </a:p>
        </p:txBody>
      </p:sp>
      <p:sp>
        <p:nvSpPr>
          <p:cNvPr id="10" name="圆角矩形 16">
            <a:extLst>
              <a:ext uri="{FF2B5EF4-FFF2-40B4-BE49-F238E27FC236}">
                <a16:creationId xmlns:a16="http://schemas.microsoft.com/office/drawing/2014/main" id="{A7E400FD-93AD-4967-821B-90C0C43CBED1}"/>
              </a:ext>
            </a:extLst>
          </p:cNvPr>
          <p:cNvSpPr/>
          <p:nvPr/>
        </p:nvSpPr>
        <p:spPr>
          <a:xfrm>
            <a:off x="988792" y="1356348"/>
            <a:ext cx="3523735" cy="643810"/>
          </a:xfrm>
          <a:prstGeom prst="roundRect">
            <a:avLst/>
          </a:prstGeom>
          <a:solidFill>
            <a:srgbClr val="2D4F78"/>
          </a:solidFill>
          <a:ln>
            <a:noFill/>
          </a:ln>
          <a:effectLst>
            <a:outerShdw blurRad="215900" dist="114300" dir="2700000" algn="tl" rotWithShape="0">
              <a:prstClr val="black">
                <a:alpha val="40000"/>
              </a:prstClr>
            </a:outerShdw>
          </a:effectLst>
          <a:scene3d>
            <a:camera prst="orthographicFront">
              <a:rot lat="0" lon="0" rev="0"/>
            </a:camera>
            <a:lightRig rig="threePt" dir="t">
              <a:rot lat="0" lon="0" rev="1200000"/>
            </a:lightRig>
          </a:scene3d>
          <a:sp3d>
            <a:bevelT w="63500" h="25400"/>
          </a:sp3d>
        </p:spPr>
        <p:txBody>
          <a:bodyPr wrap="none" lIns="99056" tIns="53338" rIns="99056" bIns="53338" anchor="ctr"/>
          <a:lstStyle/>
          <a:p>
            <a:pPr algn="ctr"/>
            <a:r>
              <a:rPr lang="zh-CN" altLang="en-US" sz="2400" b="1" dirty="0">
                <a:solidFill>
                  <a:schemeClr val="bg1"/>
                </a:solidFill>
                <a:latin typeface="Times New Roman" panose="02020603050405020304" pitchFamily="18" charset="0"/>
                <a:ea typeface="宋体" panose="02010600030101010101" pitchFamily="2" charset="-122"/>
              </a:rPr>
              <a:t>“手术”机制（</a:t>
            </a:r>
            <a:r>
              <a:rPr lang="en-US" altLang="zh-CN" sz="2400" b="1" dirty="0">
                <a:solidFill>
                  <a:schemeClr val="bg1"/>
                </a:solidFill>
                <a:latin typeface="Times New Roman" panose="02020603050405020304" pitchFamily="18" charset="0"/>
                <a:ea typeface="宋体" panose="02010600030101010101" pitchFamily="2" charset="-122"/>
              </a:rPr>
              <a:t>Surgery</a:t>
            </a:r>
            <a:r>
              <a:rPr lang="zh-CN" altLang="en-US" sz="2400" b="1" dirty="0">
                <a:solidFill>
                  <a:schemeClr val="bg1"/>
                </a:solidFill>
                <a:latin typeface="Times New Roman" panose="02020603050405020304" pitchFamily="18" charset="0"/>
                <a:ea typeface="宋体" panose="02010600030101010101" pitchFamily="2" charset="-122"/>
              </a:rPr>
              <a:t>）</a:t>
            </a:r>
            <a:endParaRPr lang="en-US" altLang="zh-CN" sz="2400" b="1" dirty="0">
              <a:solidFill>
                <a:schemeClr val="bg1"/>
              </a:solidFill>
              <a:latin typeface="Times New Roman" panose="02020603050405020304" pitchFamily="18" charset="0"/>
              <a:ea typeface="宋体" panose="02010600030101010101" pitchFamily="2" charset="-122"/>
            </a:endParaRPr>
          </a:p>
        </p:txBody>
      </p:sp>
      <p:sp>
        <p:nvSpPr>
          <p:cNvPr id="11" name="文本框 10">
            <a:extLst>
              <a:ext uri="{FF2B5EF4-FFF2-40B4-BE49-F238E27FC236}">
                <a16:creationId xmlns:a16="http://schemas.microsoft.com/office/drawing/2014/main" id="{024DEC32-9492-45DF-9749-15C645907D74}"/>
              </a:ext>
            </a:extLst>
          </p:cNvPr>
          <p:cNvSpPr txBox="1"/>
          <p:nvPr/>
        </p:nvSpPr>
        <p:spPr>
          <a:xfrm>
            <a:off x="988792" y="2095850"/>
            <a:ext cx="6192593" cy="1785104"/>
          </a:xfrm>
          <a:prstGeom prst="rect">
            <a:avLst/>
          </a:prstGeom>
          <a:noFill/>
          <a:ln w="12700">
            <a:solidFill>
              <a:schemeClr val="accent1">
                <a:lumMod val="75000"/>
              </a:schemeClr>
            </a:solidFill>
          </a:ln>
        </p:spPr>
        <p:txBody>
          <a:bodyPr wrap="square">
            <a:spAutoFit/>
          </a:bodyPr>
          <a:lstStyle/>
          <a:p>
            <a:pPr marL="0" indent="0" algn="just">
              <a:buNone/>
            </a:pPr>
            <a:r>
              <a:rPr lang="zh-CN" altLang="en-US" sz="2200" b="1" dirty="0">
                <a:latin typeface="Times New Roman" panose="02020603050405020304" pitchFamily="18" charset="0"/>
                <a:ea typeface="宋体" panose="02010600030101010101" pitchFamily="2" charset="-122"/>
              </a:rPr>
              <a:t>引入原因</a:t>
            </a:r>
            <a:r>
              <a:rPr lang="zh-CN" altLang="en-US" sz="2200" dirty="0">
                <a:latin typeface="Times New Roman" panose="02020603050405020304" pitchFamily="18" charset="0"/>
                <a:ea typeface="宋体" panose="02010600030101010101" pitchFamily="2" charset="-122"/>
              </a:rPr>
              <a:t>：</a:t>
            </a:r>
            <a:endParaRPr lang="en-US" altLang="zh-CN" sz="2200" dirty="0">
              <a:latin typeface="Times New Roman" panose="02020603050405020304" pitchFamily="18" charset="0"/>
              <a:ea typeface="宋体" panose="02010600030101010101" pitchFamily="2" charset="-122"/>
            </a:endParaRPr>
          </a:p>
          <a:p>
            <a:pPr marL="342900" indent="-342900" algn="just">
              <a:buFont typeface="Wingdings" panose="05000000000000000000" pitchFamily="2" charset="2"/>
              <a:buChar char="Ø"/>
            </a:pPr>
            <a:r>
              <a:rPr lang="zh-CN" altLang="en-US" sz="2200" dirty="0">
                <a:latin typeface="Times New Roman" panose="02020603050405020304" pitchFamily="18" charset="0"/>
                <a:ea typeface="宋体" panose="02010600030101010101" pitchFamily="2" charset="-122"/>
              </a:rPr>
              <a:t>模型需要逐步扩展，去除之前的简化，由易到难；</a:t>
            </a:r>
            <a:endParaRPr lang="en-US" altLang="zh-CN" sz="2200" dirty="0">
              <a:latin typeface="Times New Roman" panose="02020603050405020304" pitchFamily="18" charset="0"/>
              <a:ea typeface="宋体" panose="02010600030101010101" pitchFamily="2" charset="-122"/>
            </a:endParaRPr>
          </a:p>
          <a:p>
            <a:pPr marL="342900" indent="-342900" algn="just">
              <a:buFont typeface="Wingdings" panose="05000000000000000000" pitchFamily="2" charset="2"/>
              <a:buChar char="Ø"/>
            </a:pPr>
            <a:r>
              <a:rPr lang="en-US" altLang="zh-CN" sz="2200" dirty="0">
                <a:latin typeface="Times New Roman" panose="02020603050405020304" pitchFamily="18" charset="0"/>
                <a:ea typeface="宋体" panose="02010600030101010101" pitchFamily="2" charset="-122"/>
              </a:rPr>
              <a:t>Valve</a:t>
            </a:r>
            <a:r>
              <a:rPr lang="zh-CN" altLang="en-US" sz="2200" dirty="0">
                <a:latin typeface="Times New Roman" panose="02020603050405020304" pitchFamily="18" charset="0"/>
                <a:ea typeface="宋体" panose="02010600030101010101" pitchFamily="2" charset="-122"/>
              </a:rPr>
              <a:t>公司为了提高游戏平衡性，会不断更新游戏。</a:t>
            </a:r>
            <a:endParaRPr lang="en-US" altLang="zh-CN" sz="2200" dirty="0">
              <a:latin typeface="Times New Roman" panose="02020603050405020304" pitchFamily="18" charset="0"/>
              <a:ea typeface="宋体" panose="02010600030101010101" pitchFamily="2" charset="-122"/>
            </a:endParaRPr>
          </a:p>
        </p:txBody>
      </p:sp>
      <p:sp>
        <p:nvSpPr>
          <p:cNvPr id="12" name="内容占位符 5">
            <a:extLst>
              <a:ext uri="{FF2B5EF4-FFF2-40B4-BE49-F238E27FC236}">
                <a16:creationId xmlns:a16="http://schemas.microsoft.com/office/drawing/2014/main" id="{C315F525-B94B-4C41-A575-94AA546F19BC}"/>
              </a:ext>
            </a:extLst>
          </p:cNvPr>
          <p:cNvSpPr>
            <a:spLocks noGrp="1"/>
          </p:cNvSpPr>
          <p:nvPr>
            <p:ph idx="1"/>
          </p:nvPr>
        </p:nvSpPr>
        <p:spPr>
          <a:xfrm>
            <a:off x="988792" y="3950097"/>
            <a:ext cx="6192593" cy="2448236"/>
          </a:xfrm>
          <a:ln w="12700">
            <a:solidFill>
              <a:schemeClr val="accent1">
                <a:lumMod val="75000"/>
              </a:schemeClr>
            </a:solidFill>
          </a:ln>
        </p:spPr>
        <p:txBody>
          <a:bodyPr/>
          <a:lstStyle/>
          <a:p>
            <a:pPr marL="0" indent="0" algn="just">
              <a:buNone/>
            </a:pPr>
            <a:r>
              <a:rPr lang="zh-CN" altLang="en-US" sz="2200" b="1" dirty="0">
                <a:latin typeface="Times New Roman" panose="02020603050405020304" pitchFamily="18" charset="0"/>
                <a:ea typeface="宋体" panose="02010600030101010101" pitchFamily="2" charset="-122"/>
              </a:rPr>
              <a:t>改动的类型</a:t>
            </a:r>
            <a:r>
              <a:rPr lang="en-US" altLang="zh-CN" sz="2200" b="1" dirty="0">
                <a:latin typeface="Times New Roman" panose="02020603050405020304" pitchFamily="18" charset="0"/>
                <a:ea typeface="宋体" panose="02010600030101010101" pitchFamily="2" charset="-122"/>
              </a:rPr>
              <a:t>——</a:t>
            </a:r>
            <a:r>
              <a:rPr lang="zh-CN" altLang="en-US" sz="2200" b="1" dirty="0">
                <a:latin typeface="Times New Roman" panose="02020603050405020304" pitchFamily="18" charset="0"/>
                <a:ea typeface="宋体" panose="02010600030101010101" pitchFamily="2" charset="-122"/>
              </a:rPr>
              <a:t>改变环境</a:t>
            </a:r>
            <a:endParaRPr lang="en-US" altLang="zh-CN" sz="2200" b="1" dirty="0">
              <a:latin typeface="Times New Roman" panose="02020603050405020304" pitchFamily="18" charset="0"/>
              <a:ea typeface="宋体" panose="02010600030101010101" pitchFamily="2" charset="-122"/>
            </a:endParaRPr>
          </a:p>
          <a:p>
            <a:pPr marL="0" indent="0" algn="just">
              <a:buNone/>
            </a:pPr>
            <a:r>
              <a:rPr lang="zh-CN" altLang="en-US" sz="2400" dirty="0">
                <a:latin typeface="Times New Roman" panose="02020603050405020304" pitchFamily="18" charset="0"/>
                <a:ea typeface="宋体" panose="02010600030101010101" pitchFamily="2" charset="-122"/>
              </a:rPr>
              <a:t>将训练对局中新环境的比例从</a:t>
            </a:r>
            <a:r>
              <a:rPr lang="en-US" altLang="zh-CN" sz="2400" dirty="0">
                <a:latin typeface="Times New Roman" panose="02020603050405020304" pitchFamily="18" charset="0"/>
                <a:ea typeface="宋体" panose="02010600030101010101" pitchFamily="2" charset="-122"/>
              </a:rPr>
              <a:t>0%</a:t>
            </a:r>
            <a:r>
              <a:rPr lang="zh-CN" altLang="en-US" sz="2400" dirty="0">
                <a:latin typeface="Times New Roman" panose="02020603050405020304" pitchFamily="18" charset="0"/>
                <a:ea typeface="宋体" panose="02010600030101010101" pitchFamily="2" charset="-122"/>
              </a:rPr>
              <a:t>（即完全旧环境）慢慢上升到</a:t>
            </a:r>
            <a:r>
              <a:rPr lang="en-US" altLang="zh-CN" sz="2400" dirty="0">
                <a:latin typeface="Times New Roman" panose="02020603050405020304" pitchFamily="18" charset="0"/>
                <a:ea typeface="宋体" panose="02010600030101010101" pitchFamily="2" charset="-122"/>
              </a:rPr>
              <a:t>100%</a:t>
            </a:r>
            <a:r>
              <a:rPr lang="zh-CN" altLang="en-US" sz="2400" dirty="0">
                <a:latin typeface="Times New Roman" panose="02020603050405020304" pitchFamily="18" charset="0"/>
                <a:ea typeface="宋体" panose="02010600030101010101" pitchFamily="2" charset="-122"/>
              </a:rPr>
              <a:t>（过渡到新环境），来避免环境突变时导致模型能力出现突变，同时如果发现模型的</a:t>
            </a:r>
            <a:r>
              <a:rPr lang="en-US" altLang="zh-CN" sz="2400" dirty="0" err="1">
                <a:latin typeface="Times New Roman" panose="02020603050405020304" pitchFamily="18" charset="0"/>
                <a:ea typeface="宋体" panose="02010600030101010101" pitchFamily="2" charset="-122"/>
              </a:rPr>
              <a:t>Trueskill</a:t>
            </a:r>
            <a:r>
              <a:rPr lang="zh-CN" altLang="en-US" sz="2400" dirty="0">
                <a:latin typeface="Times New Roman" panose="02020603050405020304" pitchFamily="18" charset="0"/>
                <a:ea typeface="宋体" panose="02010600030101010101" pitchFamily="2" charset="-122"/>
              </a:rPr>
              <a:t>分在退火过程中出现下降，则进行回退并减慢退火的速度。</a:t>
            </a:r>
          </a:p>
        </p:txBody>
      </p:sp>
    </p:spTree>
    <p:extLst>
      <p:ext uri="{BB962C8B-B14F-4D97-AF65-F5344CB8AC3E}">
        <p14:creationId xmlns:p14="http://schemas.microsoft.com/office/powerpoint/2010/main" val="3055479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F9E76B-A9A4-4238-9BD3-870F48EDD14E}"/>
              </a:ext>
            </a:extLst>
          </p:cNvPr>
          <p:cNvSpPr>
            <a:spLocks noGrp="1"/>
          </p:cNvSpPr>
          <p:nvPr>
            <p:ph type="title"/>
          </p:nvPr>
        </p:nvSpPr>
        <p:spPr/>
        <p:txBody>
          <a:bodyPr/>
          <a:lstStyle/>
          <a:p>
            <a:r>
              <a:rPr lang="zh-CN" altLang="en-US" dirty="0">
                <a:latin typeface="Times New Roman" panose="02020603050405020304" pitchFamily="18" charset="0"/>
                <a:ea typeface="宋体" panose="02010600030101010101" pitchFamily="2" charset="-122"/>
              </a:rPr>
              <a:t>结果及意义</a:t>
            </a:r>
          </a:p>
        </p:txBody>
      </p:sp>
      <p:sp>
        <p:nvSpPr>
          <p:cNvPr id="4" name="灯片编号占位符 3">
            <a:extLst>
              <a:ext uri="{FF2B5EF4-FFF2-40B4-BE49-F238E27FC236}">
                <a16:creationId xmlns:a16="http://schemas.microsoft.com/office/drawing/2014/main" id="{CB0E68E7-51A8-4E11-8D6C-3CA39A5D349F}"/>
              </a:ext>
            </a:extLst>
          </p:cNvPr>
          <p:cNvSpPr>
            <a:spLocks noGrp="1"/>
          </p:cNvSpPr>
          <p:nvPr>
            <p:ph type="sldNum" sz="quarter" idx="12"/>
          </p:nvPr>
        </p:nvSpPr>
        <p:spPr/>
        <p:txBody>
          <a:bodyPr/>
          <a:lstStyle/>
          <a:p>
            <a:pPr>
              <a:defRPr/>
            </a:pPr>
            <a:fld id="{474CAB59-A0D9-4BEB-980D-4AF2FDD2D31E}" type="slidenum">
              <a:rPr lang="en-US" altLang="zh-CN" smtClean="0">
                <a:solidFill>
                  <a:srgbClr val="2E507A"/>
                </a:solidFill>
                <a:latin typeface="Times New Roman" panose="02020603050405020304" pitchFamily="18" charset="0"/>
              </a:rPr>
              <a:pPr>
                <a:defRPr/>
              </a:pPr>
              <a:t>11</a:t>
            </a:fld>
            <a:endParaRPr lang="en-US" altLang="zh-CN">
              <a:solidFill>
                <a:srgbClr val="2E507A"/>
              </a:solidFill>
              <a:latin typeface="Times New Roman" panose="02020603050405020304" pitchFamily="18" charset="0"/>
            </a:endParaRPr>
          </a:p>
        </p:txBody>
      </p:sp>
      <p:sp>
        <p:nvSpPr>
          <p:cNvPr id="6" name="内容占位符 5">
            <a:extLst>
              <a:ext uri="{FF2B5EF4-FFF2-40B4-BE49-F238E27FC236}">
                <a16:creationId xmlns:a16="http://schemas.microsoft.com/office/drawing/2014/main" id="{54AFE698-5B12-444C-815B-40E96EDB7A42}"/>
              </a:ext>
            </a:extLst>
          </p:cNvPr>
          <p:cNvSpPr>
            <a:spLocks noGrp="1"/>
          </p:cNvSpPr>
          <p:nvPr>
            <p:ph idx="1"/>
          </p:nvPr>
        </p:nvSpPr>
        <p:spPr>
          <a:xfrm>
            <a:off x="1048240" y="2155902"/>
            <a:ext cx="10095520" cy="3969834"/>
          </a:xfrm>
        </p:spPr>
        <p:txBody>
          <a:bodyPr/>
          <a:lstStyle/>
          <a:p>
            <a:pPr algn="just">
              <a:lnSpc>
                <a:spcPct val="120000"/>
              </a:lnSpc>
            </a:pPr>
            <a:r>
              <a:rPr lang="zh-CN" altLang="en-US" sz="2400" dirty="0">
                <a:latin typeface="Times New Roman" panose="02020603050405020304" pitchFamily="18" charset="0"/>
                <a:ea typeface="宋体" panose="02010600030101010101" pitchFamily="2" charset="-122"/>
              </a:rPr>
              <a:t>本文所设计的</a:t>
            </a:r>
            <a:r>
              <a:rPr lang="en-US" altLang="zh-CN" sz="2400" dirty="0">
                <a:latin typeface="Times New Roman" panose="02020603050405020304" pitchFamily="18" charset="0"/>
                <a:ea typeface="宋体" panose="02010600030101010101" pitchFamily="2" charset="-122"/>
              </a:rPr>
              <a:t>AI</a:t>
            </a:r>
            <a:r>
              <a:rPr lang="zh-CN" altLang="en-US" sz="2400" dirty="0">
                <a:latin typeface="Times New Roman" panose="02020603050405020304" pitchFamily="18" charset="0"/>
                <a:ea typeface="宋体" panose="02010600030101010101" pitchFamily="2" charset="-122"/>
              </a:rPr>
              <a:t>程序</a:t>
            </a:r>
            <a:r>
              <a:rPr lang="en-US" altLang="zh-CN" sz="2400" dirty="0" err="1">
                <a:latin typeface="Times New Roman" panose="02020603050405020304" pitchFamily="18" charset="0"/>
                <a:ea typeface="宋体" panose="02010600030101010101" pitchFamily="2" charset="-122"/>
              </a:rPr>
              <a:t>OpenAI</a:t>
            </a:r>
            <a:r>
              <a:rPr lang="en-US" altLang="zh-CN" sz="2400" dirty="0">
                <a:latin typeface="Times New Roman" panose="02020603050405020304" pitchFamily="18" charset="0"/>
                <a:ea typeface="宋体" panose="02010600030101010101" pitchFamily="2" charset="-122"/>
              </a:rPr>
              <a:t> Five</a:t>
            </a:r>
            <a:r>
              <a:rPr lang="zh-CN" altLang="en-US" sz="2400" dirty="0">
                <a:latin typeface="Times New Roman" panose="02020603050405020304" pitchFamily="18" charset="0"/>
                <a:ea typeface="宋体" panose="02010600030101010101" pitchFamily="2" charset="-122"/>
              </a:rPr>
              <a:t>在</a:t>
            </a:r>
            <a:r>
              <a:rPr lang="en-US" altLang="zh-CN" sz="2400" dirty="0">
                <a:latin typeface="Times New Roman" panose="02020603050405020304" pitchFamily="18" charset="0"/>
                <a:ea typeface="宋体" panose="02010600030101010101" pitchFamily="2" charset="-122"/>
              </a:rPr>
              <a:t>2019</a:t>
            </a:r>
            <a:r>
              <a:rPr lang="zh-CN" altLang="en-US" sz="2400" dirty="0">
                <a:latin typeface="Times New Roman" panose="02020603050405020304" pitchFamily="18" charset="0"/>
                <a:ea typeface="宋体" panose="02010600030101010101" pitchFamily="2" charset="-122"/>
              </a:rPr>
              <a:t>年</a:t>
            </a:r>
            <a:r>
              <a:rPr lang="en-US" altLang="zh-CN" sz="2400" dirty="0">
                <a:latin typeface="Times New Roman" panose="02020603050405020304" pitchFamily="18" charset="0"/>
                <a:ea typeface="宋体" panose="02010600030101010101" pitchFamily="2" charset="-122"/>
              </a:rPr>
              <a:t>4</a:t>
            </a:r>
            <a:r>
              <a:rPr lang="zh-CN" altLang="en-US" sz="2400" dirty="0">
                <a:latin typeface="Times New Roman" panose="02020603050405020304" pitchFamily="18" charset="0"/>
                <a:ea typeface="宋体" panose="02010600030101010101" pitchFamily="2" charset="-122"/>
              </a:rPr>
              <a:t>月</a:t>
            </a:r>
            <a:r>
              <a:rPr lang="en-US" altLang="zh-CN" sz="2400" dirty="0">
                <a:latin typeface="Times New Roman" panose="02020603050405020304" pitchFamily="18" charset="0"/>
                <a:ea typeface="宋体" panose="02010600030101010101" pitchFamily="2" charset="-122"/>
              </a:rPr>
              <a:t>13</a:t>
            </a:r>
            <a:r>
              <a:rPr lang="zh-CN" altLang="en-US" sz="2400" dirty="0">
                <a:latin typeface="Times New Roman" panose="02020603050405020304" pitchFamily="18" charset="0"/>
                <a:ea typeface="宋体" panose="02010600030101010101" pitchFamily="2" charset="-122"/>
              </a:rPr>
              <a:t>日以</a:t>
            </a:r>
            <a:r>
              <a:rPr lang="en-US" altLang="zh-CN" sz="2400" dirty="0">
                <a:latin typeface="Times New Roman" panose="02020603050405020304" pitchFamily="18" charset="0"/>
                <a:ea typeface="宋体" panose="02010600030101010101" pitchFamily="2" charset="-122"/>
              </a:rPr>
              <a:t>2</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0</a:t>
            </a:r>
            <a:r>
              <a:rPr lang="zh-CN" altLang="en-US" sz="2400" dirty="0">
                <a:latin typeface="Times New Roman" panose="02020603050405020304" pitchFamily="18" charset="0"/>
                <a:ea typeface="宋体" panose="02010600030101010101" pitchFamily="2" charset="-122"/>
              </a:rPr>
              <a:t>的比分击败了</a:t>
            </a:r>
            <a:r>
              <a:rPr lang="en-US" altLang="zh-CN" sz="2400" dirty="0">
                <a:latin typeface="Times New Roman" panose="02020603050405020304" pitchFamily="18" charset="0"/>
                <a:ea typeface="宋体" panose="02010600030101010101" pitchFamily="2" charset="-122"/>
              </a:rPr>
              <a:t>Dota 2</a:t>
            </a:r>
            <a:r>
              <a:rPr lang="zh-CN" altLang="en-US" sz="2400" dirty="0">
                <a:latin typeface="Times New Roman" panose="02020603050405020304" pitchFamily="18" charset="0"/>
                <a:ea typeface="宋体" panose="02010600030101010101" pitchFamily="2" charset="-122"/>
              </a:rPr>
              <a:t>世界冠军战队</a:t>
            </a:r>
            <a:r>
              <a:rPr lang="en-US" altLang="zh-CN" sz="2400" dirty="0">
                <a:latin typeface="Times New Roman" panose="02020603050405020304" pitchFamily="18" charset="0"/>
                <a:ea typeface="宋体" panose="02010600030101010101" pitchFamily="2" charset="-122"/>
              </a:rPr>
              <a:t>OG</a:t>
            </a:r>
          </a:p>
          <a:p>
            <a:pPr algn="just">
              <a:lnSpc>
                <a:spcPct val="120000"/>
              </a:lnSpc>
            </a:pPr>
            <a:r>
              <a:rPr lang="zh-CN" altLang="en-US" sz="2400" dirty="0">
                <a:latin typeface="Times New Roman" panose="02020603050405020304" pitchFamily="18" charset="0"/>
                <a:ea typeface="宋体" panose="02010600030101010101" pitchFamily="2" charset="-122"/>
              </a:rPr>
              <a:t>并在接下来的</a:t>
            </a:r>
            <a:r>
              <a:rPr lang="en-US" altLang="zh-CN" sz="2400" dirty="0">
                <a:latin typeface="Times New Roman" panose="02020603050405020304" pitchFamily="18" charset="0"/>
                <a:ea typeface="宋体" panose="02010600030101010101" pitchFamily="2" charset="-122"/>
              </a:rPr>
              <a:t>4</a:t>
            </a:r>
            <a:r>
              <a:rPr lang="zh-CN" altLang="en-US" sz="2400" dirty="0">
                <a:latin typeface="Times New Roman" panose="02020603050405020304" pitchFamily="18" charset="0"/>
                <a:ea typeface="宋体" panose="02010600030101010101" pitchFamily="2" charset="-122"/>
              </a:rPr>
              <a:t>天时间中，在线上与</a:t>
            </a:r>
            <a:r>
              <a:rPr lang="en-US" altLang="zh-CN" sz="2400" dirty="0">
                <a:latin typeface="Times New Roman" panose="02020603050405020304" pitchFamily="18" charset="0"/>
                <a:ea typeface="宋体" panose="02010600030101010101" pitchFamily="2" charset="-122"/>
              </a:rPr>
              <a:t>3193</a:t>
            </a:r>
            <a:r>
              <a:rPr lang="zh-CN" altLang="en-US" sz="2400" dirty="0">
                <a:latin typeface="Times New Roman" panose="02020603050405020304" pitchFamily="18" charset="0"/>
                <a:ea typeface="宋体" panose="02010600030101010101" pitchFamily="2" charset="-122"/>
              </a:rPr>
              <a:t>支不同的人类队伍进行了</a:t>
            </a:r>
            <a:r>
              <a:rPr lang="en-US" altLang="zh-CN" sz="2400" dirty="0">
                <a:latin typeface="Times New Roman" panose="02020603050405020304" pitchFamily="18" charset="0"/>
                <a:ea typeface="宋体" panose="02010600030101010101" pitchFamily="2" charset="-122"/>
              </a:rPr>
              <a:t>7257</a:t>
            </a:r>
            <a:r>
              <a:rPr lang="zh-CN" altLang="en-US" sz="2400" dirty="0">
                <a:latin typeface="Times New Roman" panose="02020603050405020304" pitchFamily="18" charset="0"/>
                <a:ea typeface="宋体" panose="02010600030101010101" pitchFamily="2" charset="-122"/>
              </a:rPr>
              <a:t>场比赛，并赢得了其中的</a:t>
            </a:r>
            <a:r>
              <a:rPr lang="en-US" altLang="zh-CN" sz="2400" dirty="0">
                <a:latin typeface="Times New Roman" panose="02020603050405020304" pitchFamily="18" charset="0"/>
                <a:ea typeface="宋体" panose="02010600030101010101" pitchFamily="2" charset="-122"/>
              </a:rPr>
              <a:t>99.4%</a:t>
            </a:r>
          </a:p>
          <a:p>
            <a:pPr algn="just">
              <a:lnSpc>
                <a:spcPct val="120000"/>
              </a:lnSpc>
            </a:pPr>
            <a:r>
              <a:rPr lang="zh-CN" altLang="en-US" sz="2400" dirty="0">
                <a:latin typeface="Times New Roman" panose="02020603050405020304" pitchFamily="18" charset="0"/>
                <a:ea typeface="宋体" panose="02010600030101010101" pitchFamily="2" charset="-122"/>
              </a:rPr>
              <a:t>值得注意的一点是，</a:t>
            </a:r>
            <a:r>
              <a:rPr lang="en-US" altLang="zh-CN" sz="2400" dirty="0">
                <a:latin typeface="Times New Roman" panose="02020603050405020304" pitchFamily="18" charset="0"/>
                <a:ea typeface="宋体" panose="02010600030101010101" pitchFamily="2" charset="-122"/>
              </a:rPr>
              <a:t>AI</a:t>
            </a:r>
            <a:r>
              <a:rPr lang="zh-CN" altLang="en-US" sz="2400" dirty="0">
                <a:latin typeface="Times New Roman" panose="02020603050405020304" pitchFamily="18" charset="0"/>
                <a:ea typeface="宋体" panose="02010600030101010101" pitchFamily="2" charset="-122"/>
              </a:rPr>
              <a:t>可能会在反应时间上比较占优势，但由于</a:t>
            </a:r>
            <a:r>
              <a:rPr lang="en-US" altLang="zh-CN" sz="2400" dirty="0" err="1">
                <a:latin typeface="Times New Roman" panose="02020603050405020304" pitchFamily="18" charset="0"/>
                <a:ea typeface="宋体" panose="02010600030101010101" pitchFamily="2" charset="-122"/>
              </a:rPr>
              <a:t>OpenAI</a:t>
            </a:r>
            <a:r>
              <a:rPr lang="en-US" altLang="zh-CN" sz="2400" dirty="0">
                <a:latin typeface="Times New Roman" panose="02020603050405020304" pitchFamily="18" charset="0"/>
                <a:ea typeface="宋体" panose="02010600030101010101" pitchFamily="2" charset="-122"/>
              </a:rPr>
              <a:t> Five</a:t>
            </a:r>
            <a:r>
              <a:rPr lang="zh-CN" altLang="en-US" sz="2400" dirty="0">
                <a:latin typeface="Times New Roman" panose="02020603050405020304" pitchFamily="18" charset="0"/>
                <a:ea typeface="宋体" panose="02010600030101010101" pitchFamily="2" charset="-122"/>
              </a:rPr>
              <a:t>在动作设计中加入了</a:t>
            </a:r>
            <a:r>
              <a:rPr lang="en-US" altLang="zh-CN" sz="2400" dirty="0">
                <a:latin typeface="Times New Roman" panose="02020603050405020304" pitchFamily="18" charset="0"/>
                <a:ea typeface="宋体" panose="02010600030101010101" pitchFamily="2" charset="-122"/>
              </a:rPr>
              <a:t>delay</a:t>
            </a:r>
            <a:r>
              <a:rPr lang="zh-CN" altLang="en-US" sz="2400" dirty="0">
                <a:latin typeface="Times New Roman" panose="02020603050405020304" pitchFamily="18" charset="0"/>
                <a:ea typeface="宋体" panose="02010600030101010101" pitchFamily="2" charset="-122"/>
              </a:rPr>
              <a:t>机制，进行换算之后大概是</a:t>
            </a:r>
            <a:r>
              <a:rPr lang="en-US" altLang="zh-CN" sz="2400" dirty="0">
                <a:latin typeface="Times New Roman" panose="02020603050405020304" pitchFamily="18" charset="0"/>
                <a:ea typeface="宋体" panose="02010600030101010101" pitchFamily="2" charset="-122"/>
              </a:rPr>
              <a:t>167ms</a:t>
            </a:r>
            <a:r>
              <a:rPr lang="zh-CN" altLang="en-US" sz="2400" dirty="0">
                <a:latin typeface="Times New Roman" panose="02020603050405020304" pitchFamily="18" charset="0"/>
                <a:ea typeface="宋体" panose="02010600030101010101" pitchFamily="2" charset="-122"/>
              </a:rPr>
              <a:t>到</a:t>
            </a:r>
            <a:r>
              <a:rPr lang="en-US" altLang="zh-CN" sz="2400" dirty="0">
                <a:latin typeface="Times New Roman" panose="02020603050405020304" pitchFamily="18" charset="0"/>
                <a:ea typeface="宋体" panose="02010600030101010101" pitchFamily="2" charset="-122"/>
              </a:rPr>
              <a:t>267ms</a:t>
            </a:r>
            <a:r>
              <a:rPr lang="zh-CN" altLang="en-US" sz="2400" dirty="0">
                <a:latin typeface="Times New Roman" panose="02020603050405020304" pitchFamily="18" charset="0"/>
                <a:ea typeface="宋体" panose="02010600030101010101" pitchFamily="2" charset="-122"/>
              </a:rPr>
              <a:t>，而参考人类的平均反应时间在</a:t>
            </a:r>
            <a:r>
              <a:rPr lang="en-US" altLang="zh-CN" sz="2400" dirty="0">
                <a:latin typeface="Times New Roman" panose="02020603050405020304" pitchFamily="18" charset="0"/>
                <a:ea typeface="宋体" panose="02010600030101010101" pitchFamily="2" charset="-122"/>
              </a:rPr>
              <a:t>250ms</a:t>
            </a:r>
            <a:r>
              <a:rPr lang="zh-CN" altLang="en-US" sz="2400" dirty="0">
                <a:latin typeface="Times New Roman" panose="02020603050405020304" pitchFamily="18" charset="0"/>
                <a:ea typeface="宋体" panose="02010600030101010101" pitchFamily="2" charset="-122"/>
              </a:rPr>
              <a:t>左右，所以基本认为在反应时间上做的是比较</a:t>
            </a:r>
            <a:r>
              <a:rPr lang="zh-CN" altLang="en-US" sz="2400">
                <a:latin typeface="Times New Roman" panose="02020603050405020304" pitchFamily="18" charset="0"/>
                <a:ea typeface="宋体" panose="02010600030101010101" pitchFamily="2" charset="-122"/>
              </a:rPr>
              <a:t>公平的</a:t>
            </a:r>
            <a:endParaRPr lang="en-US" altLang="zh-CN" sz="2400" dirty="0">
              <a:latin typeface="Times New Roman" panose="02020603050405020304" pitchFamily="18" charset="0"/>
              <a:ea typeface="宋体" panose="02010600030101010101" pitchFamily="2" charset="-122"/>
            </a:endParaRPr>
          </a:p>
        </p:txBody>
      </p:sp>
      <p:sp>
        <p:nvSpPr>
          <p:cNvPr id="5" name="AutoShape 4">
            <a:extLst>
              <a:ext uri="{FF2B5EF4-FFF2-40B4-BE49-F238E27FC236}">
                <a16:creationId xmlns:a16="http://schemas.microsoft.com/office/drawing/2014/main" id="{65698609-7528-47A9-AF73-41B3E3ECB716}"/>
              </a:ext>
            </a:extLst>
          </p:cNvPr>
          <p:cNvSpPr>
            <a:spLocks noChangeArrowheads="1"/>
          </p:cNvSpPr>
          <p:nvPr/>
        </p:nvSpPr>
        <p:spPr bwMode="auto">
          <a:xfrm>
            <a:off x="750850" y="1678252"/>
            <a:ext cx="10727472" cy="4677943"/>
          </a:xfrm>
          <a:prstGeom prst="roundRect">
            <a:avLst>
              <a:gd name="adj" fmla="val 6792"/>
            </a:avLst>
          </a:prstGeom>
          <a:noFill/>
          <a:ln w="38100">
            <a:solidFill>
              <a:schemeClr val="accent1">
                <a:lumMod val="75000"/>
              </a:schemeClr>
            </a:solidFill>
            <a:round/>
          </a:ln>
        </p:spPr>
        <p:txBody>
          <a:bodyPr anchor="ctr"/>
          <a:lstStyle>
            <a:lvl1pPr marL="342900" indent="-342900">
              <a:spcBef>
                <a:spcPct val="20000"/>
              </a:spcBef>
              <a:buChar char="•"/>
              <a:tabLst>
                <a:tab pos="136525" algn="l"/>
              </a:tabLst>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har char="–"/>
              <a:tabLst>
                <a:tab pos="136525" algn="l"/>
              </a:tabLst>
              <a:defRPr sz="2800">
                <a:solidFill>
                  <a:schemeClr val="bg2"/>
                </a:solidFill>
                <a:latin typeface="Arial" panose="020B0604020202020204" pitchFamily="34" charset="0"/>
                <a:ea typeface="宋体" panose="02010600030101010101" pitchFamily="2" charset="-122"/>
              </a:defRPr>
            </a:lvl2pPr>
            <a:lvl3pPr>
              <a:spcBef>
                <a:spcPct val="20000"/>
              </a:spcBef>
              <a:buChar char="•"/>
              <a:tabLst>
                <a:tab pos="136525" algn="l"/>
              </a:tabLst>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har char="–"/>
              <a:tabLst>
                <a:tab pos="136525" algn="l"/>
              </a:tabLst>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har char="»"/>
              <a:tabLst>
                <a:tab pos="136525" algn="l"/>
              </a:tabLst>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tabLst>
                <a:tab pos="136525" algn="l"/>
              </a:tabLst>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tabLst>
                <a:tab pos="136525" algn="l"/>
              </a:tabLst>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tabLst>
                <a:tab pos="136525" algn="l"/>
              </a:tabLst>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tabLst>
                <a:tab pos="136525" algn="l"/>
              </a:tabLst>
              <a:defRPr sz="2000">
                <a:solidFill>
                  <a:schemeClr val="bg2"/>
                </a:solidFill>
                <a:latin typeface="Arial" panose="020B0604020202020204" pitchFamily="34" charset="0"/>
                <a:ea typeface="宋体" panose="02010600030101010101" pitchFamily="2" charset="-122"/>
              </a:defRPr>
            </a:lvl9pPr>
          </a:lstStyle>
          <a:p>
            <a:pPr marL="0" lvl="2" algn="just" fontAlgn="ctr">
              <a:lnSpc>
                <a:spcPct val="120000"/>
              </a:lnSpc>
              <a:spcBef>
                <a:spcPct val="0"/>
              </a:spcBef>
              <a:buClr>
                <a:srgbClr val="0070C0"/>
              </a:buClr>
              <a:buSzPct val="70000"/>
              <a:buFontTx/>
              <a:buNone/>
            </a:pPr>
            <a:endParaRPr lang="zh-CN" altLang="zh-CN" sz="1600" b="0" dirty="0">
              <a:solidFill>
                <a:schemeClr val="tx1"/>
              </a:solidFill>
              <a:latin typeface="Times New Roman" panose="02020603050405020304" pitchFamily="18" charset="0"/>
              <a:ea typeface="微软雅黑" panose="020B0503020204020204" pitchFamily="34" charset="-122"/>
            </a:endParaRPr>
          </a:p>
        </p:txBody>
      </p:sp>
      <p:sp>
        <p:nvSpPr>
          <p:cNvPr id="7" name="圆角矩形 16">
            <a:extLst>
              <a:ext uri="{FF2B5EF4-FFF2-40B4-BE49-F238E27FC236}">
                <a16:creationId xmlns:a16="http://schemas.microsoft.com/office/drawing/2014/main" id="{56735E2D-1C20-439C-930B-DAA32E4AF3D9}"/>
              </a:ext>
            </a:extLst>
          </p:cNvPr>
          <p:cNvSpPr/>
          <p:nvPr/>
        </p:nvSpPr>
        <p:spPr>
          <a:xfrm>
            <a:off x="988792" y="1348519"/>
            <a:ext cx="1843257" cy="643810"/>
          </a:xfrm>
          <a:prstGeom prst="roundRect">
            <a:avLst/>
          </a:prstGeom>
          <a:solidFill>
            <a:srgbClr val="2D4F78"/>
          </a:solidFill>
          <a:ln>
            <a:noFill/>
          </a:ln>
          <a:effectLst>
            <a:outerShdw blurRad="215900" dist="114300" dir="2700000" algn="tl" rotWithShape="0">
              <a:prstClr val="black">
                <a:alpha val="40000"/>
              </a:prstClr>
            </a:outerShdw>
          </a:effectLst>
          <a:scene3d>
            <a:camera prst="orthographicFront">
              <a:rot lat="0" lon="0" rev="0"/>
            </a:camera>
            <a:lightRig rig="threePt" dir="t">
              <a:rot lat="0" lon="0" rev="1200000"/>
            </a:lightRig>
          </a:scene3d>
          <a:sp3d>
            <a:bevelT w="63500" h="25400"/>
          </a:sp3d>
        </p:spPr>
        <p:txBody>
          <a:bodyPr wrap="none" lIns="99056" tIns="53338" rIns="99056" bIns="53338" anchor="ctr"/>
          <a:lstStyle/>
          <a:p>
            <a:pPr algn="ctr"/>
            <a:r>
              <a:rPr lang="zh-CN" altLang="en-US" sz="2400" b="1" dirty="0">
                <a:solidFill>
                  <a:schemeClr val="bg1"/>
                </a:solidFill>
                <a:latin typeface="Times New Roman" panose="02020603050405020304" pitchFamily="18" charset="0"/>
                <a:ea typeface="宋体" panose="02010600030101010101" pitchFamily="2" charset="-122"/>
              </a:rPr>
              <a:t>有效性证明</a:t>
            </a:r>
            <a:endParaRPr lang="en-US" altLang="zh-CN" sz="2400" b="1" dirty="0">
              <a:solidFill>
                <a:schemeClr val="bg1"/>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871328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F9E76B-A9A4-4238-9BD3-870F48EDD14E}"/>
              </a:ext>
            </a:extLst>
          </p:cNvPr>
          <p:cNvSpPr>
            <a:spLocks noGrp="1"/>
          </p:cNvSpPr>
          <p:nvPr>
            <p:ph type="title"/>
          </p:nvPr>
        </p:nvSpPr>
        <p:spPr/>
        <p:txBody>
          <a:bodyPr/>
          <a:lstStyle/>
          <a:p>
            <a:r>
              <a:rPr lang="zh-CN" altLang="en-US" dirty="0">
                <a:latin typeface="Times New Roman" panose="02020603050405020304" pitchFamily="18" charset="0"/>
                <a:ea typeface="宋体" panose="02010600030101010101" pitchFamily="2" charset="-122"/>
              </a:rPr>
              <a:t>结果及意义</a:t>
            </a:r>
          </a:p>
        </p:txBody>
      </p:sp>
      <p:sp>
        <p:nvSpPr>
          <p:cNvPr id="4" name="灯片编号占位符 3">
            <a:extLst>
              <a:ext uri="{FF2B5EF4-FFF2-40B4-BE49-F238E27FC236}">
                <a16:creationId xmlns:a16="http://schemas.microsoft.com/office/drawing/2014/main" id="{CB0E68E7-51A8-4E11-8D6C-3CA39A5D349F}"/>
              </a:ext>
            </a:extLst>
          </p:cNvPr>
          <p:cNvSpPr>
            <a:spLocks noGrp="1"/>
          </p:cNvSpPr>
          <p:nvPr>
            <p:ph type="sldNum" sz="quarter" idx="12"/>
          </p:nvPr>
        </p:nvSpPr>
        <p:spPr/>
        <p:txBody>
          <a:bodyPr/>
          <a:lstStyle/>
          <a:p>
            <a:pPr>
              <a:defRPr/>
            </a:pPr>
            <a:fld id="{474CAB59-A0D9-4BEB-980D-4AF2FDD2D31E}" type="slidenum">
              <a:rPr lang="en-US" altLang="zh-CN" smtClean="0">
                <a:solidFill>
                  <a:srgbClr val="2E507A"/>
                </a:solidFill>
                <a:latin typeface="Times New Roman" panose="02020603050405020304" pitchFamily="18" charset="0"/>
                <a:ea typeface="宋体" panose="02010600030101010101" pitchFamily="2" charset="-122"/>
              </a:rPr>
              <a:pPr>
                <a:defRPr/>
              </a:pPr>
              <a:t>12</a:t>
            </a:fld>
            <a:endParaRPr lang="en-US" altLang="zh-CN">
              <a:solidFill>
                <a:srgbClr val="2E507A"/>
              </a:solidFill>
              <a:latin typeface="Times New Roman" panose="02020603050405020304" pitchFamily="18" charset="0"/>
              <a:ea typeface="宋体" panose="02010600030101010101" pitchFamily="2" charset="-122"/>
            </a:endParaRPr>
          </a:p>
        </p:txBody>
      </p:sp>
      <p:sp>
        <p:nvSpPr>
          <p:cNvPr id="6" name="内容占位符 5">
            <a:extLst>
              <a:ext uri="{FF2B5EF4-FFF2-40B4-BE49-F238E27FC236}">
                <a16:creationId xmlns:a16="http://schemas.microsoft.com/office/drawing/2014/main" id="{54AFE698-5B12-444C-815B-40E96EDB7A42}"/>
              </a:ext>
            </a:extLst>
          </p:cNvPr>
          <p:cNvSpPr>
            <a:spLocks noGrp="1"/>
          </p:cNvSpPr>
          <p:nvPr>
            <p:ph idx="1"/>
          </p:nvPr>
        </p:nvSpPr>
        <p:spPr>
          <a:xfrm>
            <a:off x="988793" y="2131781"/>
            <a:ext cx="6036475" cy="3964219"/>
          </a:xfrm>
        </p:spPr>
        <p:txBody>
          <a:bodyPr/>
          <a:lstStyle/>
          <a:p>
            <a:pPr algn="just"/>
            <a:r>
              <a:rPr lang="zh-CN" altLang="en-US" sz="2400" dirty="0">
                <a:latin typeface="Times New Roman" panose="02020603050405020304" pitchFamily="18" charset="0"/>
                <a:ea typeface="宋体" panose="02010600030101010101" pitchFamily="2" charset="-122"/>
              </a:rPr>
              <a:t>为了抢夺敌方优势路舍弃自家优势路（天辉的下路和夜魇的上路），这种战略近几年常出现在职业队伍比赛中；</a:t>
            </a:r>
            <a:endParaRPr lang="en-US" altLang="zh-CN" sz="2400" dirty="0">
              <a:latin typeface="Times New Roman" panose="02020603050405020304" pitchFamily="18" charset="0"/>
              <a:ea typeface="宋体" panose="02010600030101010101" pitchFamily="2" charset="-122"/>
            </a:endParaRPr>
          </a:p>
          <a:p>
            <a:pPr algn="just"/>
            <a:r>
              <a:rPr lang="zh-CN" altLang="en-US" sz="2400" dirty="0">
                <a:latin typeface="Times New Roman" panose="02020603050405020304" pitchFamily="18" charset="0"/>
                <a:ea typeface="宋体" panose="02010600030101010101" pitchFamily="2" charset="-122"/>
              </a:rPr>
              <a:t>推动局势转变，比对面更快地把战局从前期推进中期：如右图，成功的一次</a:t>
            </a:r>
            <a:r>
              <a:rPr lang="en-US" altLang="zh-CN" sz="2400" dirty="0" err="1">
                <a:latin typeface="Times New Roman" panose="02020603050405020304" pitchFamily="18" charset="0"/>
                <a:ea typeface="宋体" panose="02010600030101010101" pitchFamily="2" charset="-122"/>
              </a:rPr>
              <a:t>gank</a:t>
            </a:r>
            <a:r>
              <a:rPr lang="zh-CN" altLang="en-US" sz="2400" dirty="0">
                <a:latin typeface="Times New Roman" panose="02020603050405020304" pitchFamily="18" charset="0"/>
                <a:ea typeface="宋体" panose="02010600030101010101" pitchFamily="2" charset="-122"/>
              </a:rPr>
              <a:t>；</a:t>
            </a:r>
            <a:endParaRPr lang="en-US" altLang="zh-CN" sz="2400" dirty="0">
              <a:latin typeface="Times New Roman" panose="02020603050405020304" pitchFamily="18" charset="0"/>
              <a:ea typeface="宋体" panose="02010600030101010101" pitchFamily="2" charset="-122"/>
            </a:endParaRPr>
          </a:p>
          <a:p>
            <a:pPr algn="just"/>
            <a:r>
              <a:rPr lang="zh-CN" altLang="en-US" sz="2400" dirty="0">
                <a:latin typeface="Times New Roman" panose="02020603050405020304" pitchFamily="18" charset="0"/>
                <a:ea typeface="宋体" panose="02010600030101010101" pitchFamily="2" charset="-122"/>
              </a:rPr>
              <a:t>在少数领域背离了目前的游戏风格，比如</a:t>
            </a:r>
            <a:r>
              <a:rPr lang="en-US" altLang="zh-CN" sz="2400" dirty="0">
                <a:latin typeface="Times New Roman" panose="02020603050405020304" pitchFamily="18" charset="0"/>
                <a:ea typeface="宋体" panose="02010600030101010101" pitchFamily="2" charset="-122"/>
              </a:rPr>
              <a:t>AI</a:t>
            </a:r>
            <a:r>
              <a:rPr lang="zh-CN" altLang="en-US" sz="2400" dirty="0">
                <a:latin typeface="Times New Roman" panose="02020603050405020304" pitchFamily="18" charset="0"/>
                <a:ea typeface="宋体" panose="02010600030101010101" pitchFamily="2" charset="-122"/>
              </a:rPr>
              <a:t>前期会给辅助更多经验和钱，让它们在强势期打足伤害，扩大局面优势，打赢团战，然后抓住对方失误快速致胜。</a:t>
            </a:r>
            <a:endParaRPr lang="en-US" altLang="zh-CN" sz="2400" dirty="0">
              <a:latin typeface="Times New Roman" panose="02020603050405020304" pitchFamily="18" charset="0"/>
              <a:ea typeface="宋体" panose="02010600030101010101" pitchFamily="2" charset="-122"/>
            </a:endParaRPr>
          </a:p>
        </p:txBody>
      </p:sp>
      <p:pic>
        <p:nvPicPr>
          <p:cNvPr id="3074" name="Picture 2">
            <a:extLst>
              <a:ext uri="{FF2B5EF4-FFF2-40B4-BE49-F238E27FC236}">
                <a16:creationId xmlns:a16="http://schemas.microsoft.com/office/drawing/2014/main" id="{AFD56542-E55D-43C7-A852-7BCC3DF7565D}"/>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240189" y="2131781"/>
            <a:ext cx="3964219" cy="3964219"/>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4">
            <a:extLst>
              <a:ext uri="{FF2B5EF4-FFF2-40B4-BE49-F238E27FC236}">
                <a16:creationId xmlns:a16="http://schemas.microsoft.com/office/drawing/2014/main" id="{0D43A093-2321-4556-86CA-E0FFE7293212}"/>
              </a:ext>
            </a:extLst>
          </p:cNvPr>
          <p:cNvSpPr>
            <a:spLocks noChangeArrowheads="1"/>
          </p:cNvSpPr>
          <p:nvPr/>
        </p:nvSpPr>
        <p:spPr bwMode="auto">
          <a:xfrm>
            <a:off x="750850" y="1678252"/>
            <a:ext cx="10727472" cy="4677943"/>
          </a:xfrm>
          <a:prstGeom prst="roundRect">
            <a:avLst>
              <a:gd name="adj" fmla="val 6792"/>
            </a:avLst>
          </a:prstGeom>
          <a:noFill/>
          <a:ln w="38100">
            <a:solidFill>
              <a:schemeClr val="accent1">
                <a:lumMod val="75000"/>
              </a:schemeClr>
            </a:solidFill>
            <a:round/>
          </a:ln>
        </p:spPr>
        <p:txBody>
          <a:bodyPr anchor="ctr"/>
          <a:lstStyle>
            <a:lvl1pPr marL="342900" indent="-342900">
              <a:spcBef>
                <a:spcPct val="20000"/>
              </a:spcBef>
              <a:buChar char="•"/>
              <a:tabLst>
                <a:tab pos="136525" algn="l"/>
              </a:tabLst>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har char="–"/>
              <a:tabLst>
                <a:tab pos="136525" algn="l"/>
              </a:tabLst>
              <a:defRPr sz="2800">
                <a:solidFill>
                  <a:schemeClr val="bg2"/>
                </a:solidFill>
                <a:latin typeface="Arial" panose="020B0604020202020204" pitchFamily="34" charset="0"/>
                <a:ea typeface="宋体" panose="02010600030101010101" pitchFamily="2" charset="-122"/>
              </a:defRPr>
            </a:lvl2pPr>
            <a:lvl3pPr>
              <a:spcBef>
                <a:spcPct val="20000"/>
              </a:spcBef>
              <a:buChar char="•"/>
              <a:tabLst>
                <a:tab pos="136525" algn="l"/>
              </a:tabLst>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har char="–"/>
              <a:tabLst>
                <a:tab pos="136525" algn="l"/>
              </a:tabLst>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har char="»"/>
              <a:tabLst>
                <a:tab pos="136525" algn="l"/>
              </a:tabLst>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tabLst>
                <a:tab pos="136525" algn="l"/>
              </a:tabLst>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tabLst>
                <a:tab pos="136525" algn="l"/>
              </a:tabLst>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tabLst>
                <a:tab pos="136525" algn="l"/>
              </a:tabLst>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tabLst>
                <a:tab pos="136525" algn="l"/>
              </a:tabLst>
              <a:defRPr sz="2000">
                <a:solidFill>
                  <a:schemeClr val="bg2"/>
                </a:solidFill>
                <a:latin typeface="Arial" panose="020B0604020202020204" pitchFamily="34" charset="0"/>
                <a:ea typeface="宋体" panose="02010600030101010101" pitchFamily="2" charset="-122"/>
              </a:defRPr>
            </a:lvl9pPr>
          </a:lstStyle>
          <a:p>
            <a:pPr marL="0" lvl="2" algn="just" fontAlgn="ctr">
              <a:lnSpc>
                <a:spcPct val="120000"/>
              </a:lnSpc>
              <a:spcBef>
                <a:spcPct val="0"/>
              </a:spcBef>
              <a:buClr>
                <a:srgbClr val="0070C0"/>
              </a:buClr>
              <a:buSzPct val="70000"/>
              <a:buFontTx/>
              <a:buNone/>
            </a:pPr>
            <a:endParaRPr lang="zh-CN" altLang="zh-CN" sz="1600" b="0" dirty="0">
              <a:solidFill>
                <a:schemeClr val="tx1"/>
              </a:solidFill>
              <a:latin typeface="Times New Roman" panose="02020603050405020304" pitchFamily="18" charset="0"/>
            </a:endParaRPr>
          </a:p>
        </p:txBody>
      </p:sp>
      <p:sp>
        <p:nvSpPr>
          <p:cNvPr id="8" name="圆角矩形 16">
            <a:extLst>
              <a:ext uri="{FF2B5EF4-FFF2-40B4-BE49-F238E27FC236}">
                <a16:creationId xmlns:a16="http://schemas.microsoft.com/office/drawing/2014/main" id="{E021CEFC-A2B2-4684-9E05-1E735A392B1A}"/>
              </a:ext>
            </a:extLst>
          </p:cNvPr>
          <p:cNvSpPr/>
          <p:nvPr/>
        </p:nvSpPr>
        <p:spPr>
          <a:xfrm>
            <a:off x="988792" y="1348519"/>
            <a:ext cx="1843257" cy="643810"/>
          </a:xfrm>
          <a:prstGeom prst="roundRect">
            <a:avLst/>
          </a:prstGeom>
          <a:solidFill>
            <a:srgbClr val="2D4F78"/>
          </a:solidFill>
          <a:ln>
            <a:noFill/>
          </a:ln>
          <a:effectLst>
            <a:outerShdw blurRad="215900" dist="114300" dir="2700000" algn="tl" rotWithShape="0">
              <a:prstClr val="black">
                <a:alpha val="40000"/>
              </a:prstClr>
            </a:outerShdw>
          </a:effectLst>
          <a:scene3d>
            <a:camera prst="orthographicFront">
              <a:rot lat="0" lon="0" rev="0"/>
            </a:camera>
            <a:lightRig rig="threePt" dir="t">
              <a:rot lat="0" lon="0" rev="1200000"/>
            </a:lightRig>
          </a:scene3d>
          <a:sp3d>
            <a:bevelT w="63500" h="25400"/>
          </a:sp3d>
        </p:spPr>
        <p:txBody>
          <a:bodyPr wrap="none" lIns="99056" tIns="53338" rIns="99056" bIns="53338" anchor="ctr"/>
          <a:lstStyle/>
          <a:p>
            <a:pPr algn="ctr"/>
            <a:r>
              <a:rPr lang="zh-CN" altLang="en-US" sz="2400" b="1" dirty="0">
                <a:solidFill>
                  <a:schemeClr val="bg1"/>
                </a:solidFill>
                <a:latin typeface="Times New Roman" panose="02020603050405020304" pitchFamily="18" charset="0"/>
                <a:ea typeface="宋体" panose="02010600030101010101" pitchFamily="2" charset="-122"/>
              </a:rPr>
              <a:t>战术指导</a:t>
            </a:r>
            <a:endParaRPr lang="en-US" altLang="zh-CN" sz="2400" b="1" dirty="0">
              <a:solidFill>
                <a:schemeClr val="bg1"/>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130683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B0E68E7-51A8-4E11-8D6C-3CA39A5D349F}"/>
              </a:ext>
            </a:extLst>
          </p:cNvPr>
          <p:cNvSpPr>
            <a:spLocks noGrp="1"/>
          </p:cNvSpPr>
          <p:nvPr>
            <p:ph type="sldNum" sz="quarter" idx="12"/>
          </p:nvPr>
        </p:nvSpPr>
        <p:spPr/>
        <p:txBody>
          <a:bodyPr/>
          <a:lstStyle/>
          <a:p>
            <a:pPr>
              <a:defRPr/>
            </a:pPr>
            <a:fld id="{474CAB59-A0D9-4BEB-980D-4AF2FDD2D31E}" type="slidenum">
              <a:rPr lang="en-US" altLang="zh-CN" smtClean="0">
                <a:solidFill>
                  <a:srgbClr val="2E507A"/>
                </a:solidFill>
                <a:latin typeface="Times New Roman" panose="02020603050405020304" pitchFamily="18" charset="0"/>
                <a:ea typeface="宋体" panose="02010600030101010101" pitchFamily="2" charset="-122"/>
              </a:rPr>
              <a:pPr>
                <a:defRPr/>
              </a:pPr>
              <a:t>13</a:t>
            </a:fld>
            <a:endParaRPr lang="en-US" altLang="zh-CN">
              <a:solidFill>
                <a:srgbClr val="2E507A"/>
              </a:solidFill>
              <a:latin typeface="Times New Roman" panose="02020603050405020304" pitchFamily="18" charset="0"/>
              <a:ea typeface="宋体" panose="02010600030101010101" pitchFamily="2" charset="-122"/>
            </a:endParaRPr>
          </a:p>
        </p:txBody>
      </p:sp>
      <p:sp>
        <p:nvSpPr>
          <p:cNvPr id="3" name="文本框 2">
            <a:extLst>
              <a:ext uri="{FF2B5EF4-FFF2-40B4-BE49-F238E27FC236}">
                <a16:creationId xmlns:a16="http://schemas.microsoft.com/office/drawing/2014/main" id="{C7BAEE45-4BA9-4A87-BB22-DB7958B286BF}"/>
              </a:ext>
            </a:extLst>
          </p:cNvPr>
          <p:cNvSpPr txBox="1"/>
          <p:nvPr/>
        </p:nvSpPr>
        <p:spPr>
          <a:xfrm>
            <a:off x="4400664" y="2998113"/>
            <a:ext cx="3390672" cy="861774"/>
          </a:xfrm>
          <a:prstGeom prst="rect">
            <a:avLst/>
          </a:prstGeom>
          <a:noFill/>
        </p:spPr>
        <p:txBody>
          <a:bodyPr wrap="none" rtlCol="0">
            <a:spAutoFit/>
          </a:bodyPr>
          <a:lstStyle/>
          <a:p>
            <a:r>
              <a:rPr lang="zh-CN" altLang="en-US" sz="5000" dirty="0">
                <a:latin typeface="Times New Roman" panose="02020603050405020304" pitchFamily="18" charset="0"/>
                <a:ea typeface="宋体" panose="02010600030101010101" pitchFamily="2" charset="-122"/>
              </a:rPr>
              <a:t>感谢聆听！</a:t>
            </a:r>
          </a:p>
        </p:txBody>
      </p:sp>
    </p:spTree>
    <p:extLst>
      <p:ext uri="{BB962C8B-B14F-4D97-AF65-F5344CB8AC3E}">
        <p14:creationId xmlns:p14="http://schemas.microsoft.com/office/powerpoint/2010/main" val="3264624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F9E76B-A9A4-4238-9BD3-870F48EDD14E}"/>
              </a:ext>
            </a:extLst>
          </p:cNvPr>
          <p:cNvSpPr>
            <a:spLocks noGrp="1"/>
          </p:cNvSpPr>
          <p:nvPr>
            <p:ph type="title"/>
          </p:nvPr>
        </p:nvSpPr>
        <p:spPr/>
        <p:txBody>
          <a:bodyPr/>
          <a:lstStyle/>
          <a:p>
            <a:r>
              <a:rPr lang="zh-CN" altLang="en-US" dirty="0">
                <a:latin typeface="Times New Roman" panose="02020603050405020304" pitchFamily="18" charset="0"/>
                <a:ea typeface="宋体" panose="02010600030101010101" pitchFamily="2" charset="-122"/>
              </a:rPr>
              <a:t>研究背景</a:t>
            </a:r>
          </a:p>
        </p:txBody>
      </p:sp>
      <p:sp>
        <p:nvSpPr>
          <p:cNvPr id="4" name="灯片编号占位符 3">
            <a:extLst>
              <a:ext uri="{FF2B5EF4-FFF2-40B4-BE49-F238E27FC236}">
                <a16:creationId xmlns:a16="http://schemas.microsoft.com/office/drawing/2014/main" id="{CB0E68E7-51A8-4E11-8D6C-3CA39A5D349F}"/>
              </a:ext>
            </a:extLst>
          </p:cNvPr>
          <p:cNvSpPr>
            <a:spLocks noGrp="1"/>
          </p:cNvSpPr>
          <p:nvPr>
            <p:ph type="sldNum" sz="quarter" idx="12"/>
          </p:nvPr>
        </p:nvSpPr>
        <p:spPr/>
        <p:txBody>
          <a:bodyPr/>
          <a:lstStyle/>
          <a:p>
            <a:pPr>
              <a:defRPr/>
            </a:pPr>
            <a:fld id="{474CAB59-A0D9-4BEB-980D-4AF2FDD2D31E}" type="slidenum">
              <a:rPr lang="en-US" altLang="zh-CN" smtClean="0">
                <a:solidFill>
                  <a:srgbClr val="2E507A"/>
                </a:solidFill>
                <a:latin typeface="Times New Roman" panose="02020603050405020304" pitchFamily="18" charset="0"/>
                <a:ea typeface="宋体" panose="02010600030101010101" pitchFamily="2" charset="-122"/>
              </a:rPr>
              <a:pPr>
                <a:defRPr/>
              </a:pPr>
              <a:t>2</a:t>
            </a:fld>
            <a:endParaRPr lang="en-US" altLang="zh-CN">
              <a:solidFill>
                <a:srgbClr val="2E507A"/>
              </a:solidFill>
              <a:latin typeface="Times New Roman" panose="02020603050405020304" pitchFamily="18" charset="0"/>
              <a:ea typeface="宋体" panose="02010600030101010101" pitchFamily="2" charset="-122"/>
            </a:endParaRPr>
          </a:p>
        </p:txBody>
      </p:sp>
      <p:sp>
        <p:nvSpPr>
          <p:cNvPr id="3" name="内容占位符 2">
            <a:extLst>
              <a:ext uri="{FF2B5EF4-FFF2-40B4-BE49-F238E27FC236}">
                <a16:creationId xmlns:a16="http://schemas.microsoft.com/office/drawing/2014/main" id="{EA7A589A-1885-4666-8B46-404DF8801315}"/>
              </a:ext>
            </a:extLst>
          </p:cNvPr>
          <p:cNvSpPr>
            <a:spLocks noGrp="1"/>
          </p:cNvSpPr>
          <p:nvPr>
            <p:ph idx="1"/>
          </p:nvPr>
        </p:nvSpPr>
        <p:spPr>
          <a:xfrm>
            <a:off x="875932" y="1971848"/>
            <a:ext cx="10462435" cy="882805"/>
          </a:xfrm>
        </p:spPr>
        <p:txBody>
          <a:bodyPr/>
          <a:lstStyle/>
          <a:p>
            <a:pPr marL="0" indent="0">
              <a:buNone/>
            </a:pPr>
            <a:r>
              <a:rPr lang="zh-CN" altLang="en-US" sz="2400" dirty="0">
                <a:latin typeface="Times New Roman" panose="02020603050405020304" pitchFamily="18" charset="0"/>
                <a:ea typeface="宋体" panose="02010600030101010101" pitchFamily="2" charset="-122"/>
              </a:rPr>
              <a:t>    一款知名的</a:t>
            </a:r>
            <a:r>
              <a:rPr lang="en-US" altLang="zh-CN" sz="2400" dirty="0">
                <a:latin typeface="Times New Roman" panose="02020603050405020304" pitchFamily="18" charset="0"/>
                <a:ea typeface="宋体" panose="02010600030101010101" pitchFamily="2" charset="-122"/>
              </a:rPr>
              <a:t>MOBA</a:t>
            </a:r>
            <a:r>
              <a:rPr lang="zh-CN" altLang="en-US" sz="2400" dirty="0">
                <a:latin typeface="Times New Roman" panose="02020603050405020304" pitchFamily="18" charset="0"/>
                <a:ea typeface="宋体" panose="02010600030101010101" pitchFamily="2" charset="-122"/>
              </a:rPr>
              <a:t>类游戏，与以往</a:t>
            </a:r>
            <a:r>
              <a:rPr lang="en-US" altLang="zh-CN" sz="2400" dirty="0">
                <a:latin typeface="Times New Roman" panose="02020603050405020304" pitchFamily="18" charset="0"/>
                <a:ea typeface="宋体" panose="02010600030101010101" pitchFamily="2" charset="-122"/>
              </a:rPr>
              <a:t>DRL</a:t>
            </a:r>
            <a:r>
              <a:rPr lang="zh-CN" altLang="en-US" sz="2400" dirty="0">
                <a:latin typeface="Times New Roman" panose="02020603050405020304" pitchFamily="18" charset="0"/>
                <a:ea typeface="宋体" panose="02010600030101010101" pitchFamily="2" charset="-122"/>
              </a:rPr>
              <a:t>解决的问题（如象棋、围棋）相比，</a:t>
            </a:r>
            <a:r>
              <a:rPr lang="en-US" altLang="zh-CN" sz="2400" dirty="0">
                <a:latin typeface="Times New Roman" panose="02020603050405020304" pitchFamily="18" charset="0"/>
                <a:ea typeface="宋体" panose="02010600030101010101" pitchFamily="2" charset="-122"/>
              </a:rPr>
              <a:t>Dota 2</a:t>
            </a:r>
            <a:r>
              <a:rPr lang="zh-CN" altLang="en-US" sz="2400" dirty="0">
                <a:latin typeface="Times New Roman" panose="02020603050405020304" pitchFamily="18" charset="0"/>
                <a:ea typeface="宋体" panose="02010600030101010101" pitchFamily="2" charset="-122"/>
              </a:rPr>
              <a:t>的游戏复杂度较高，主要表现在：</a:t>
            </a:r>
            <a:endParaRPr lang="en-US" altLang="zh-CN" sz="2400" dirty="0">
              <a:latin typeface="Times New Roman" panose="02020603050405020304" pitchFamily="18" charset="0"/>
              <a:ea typeface="宋体" panose="02010600030101010101" pitchFamily="2" charset="-122"/>
            </a:endParaRPr>
          </a:p>
        </p:txBody>
      </p:sp>
      <p:sp>
        <p:nvSpPr>
          <p:cNvPr id="6" name="矩形: 圆角 5">
            <a:extLst>
              <a:ext uri="{FF2B5EF4-FFF2-40B4-BE49-F238E27FC236}">
                <a16:creationId xmlns:a16="http://schemas.microsoft.com/office/drawing/2014/main" id="{FCB047D6-9716-4FC4-A0AD-932A1CF2A902}"/>
              </a:ext>
            </a:extLst>
          </p:cNvPr>
          <p:cNvSpPr/>
          <p:nvPr/>
        </p:nvSpPr>
        <p:spPr bwMode="auto">
          <a:xfrm>
            <a:off x="1211767" y="3000669"/>
            <a:ext cx="2713463" cy="1070514"/>
          </a:xfrm>
          <a:prstGeom prst="roundRect">
            <a:avLst/>
          </a:prstGeom>
          <a:solidFill>
            <a:schemeClr val="accent1">
              <a:lumMod val="60000"/>
              <a:lumOff val="40000"/>
            </a:schemeClr>
          </a:solidFill>
          <a:ln w="9525" cap="flat" cmpd="sng" algn="ctr">
            <a:solidFill>
              <a:schemeClr val="accent1">
                <a:lumMod val="20000"/>
                <a:lumOff val="8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75000"/>
              </a:lnSpc>
              <a:spcBef>
                <a:spcPct val="0"/>
              </a:spcBef>
              <a:spcAft>
                <a:spcPct val="0"/>
              </a:spcAft>
              <a:buClrTx/>
              <a:buSzTx/>
              <a:buFontTx/>
              <a:buNone/>
              <a:tabLst/>
            </a:pPr>
            <a:r>
              <a:rPr kumimoji="0" lang="zh-CN" altLang="en-US" sz="3000" b="1" i="0" u="none" strike="noStrike" cap="none" normalizeH="0" dirty="0">
                <a:ln>
                  <a:noFill/>
                </a:ln>
                <a:solidFill>
                  <a:schemeClr val="tx1"/>
                </a:solidFill>
                <a:effectLst/>
                <a:latin typeface="Times New Roman" panose="02020603050405020304" pitchFamily="18" charset="0"/>
                <a:ea typeface="宋体" panose="02010600030101010101" pitchFamily="2" charset="-122"/>
              </a:rPr>
              <a:t>决策序列长</a:t>
            </a:r>
          </a:p>
        </p:txBody>
      </p:sp>
      <p:sp>
        <p:nvSpPr>
          <p:cNvPr id="7" name="矩形: 圆角 6">
            <a:extLst>
              <a:ext uri="{FF2B5EF4-FFF2-40B4-BE49-F238E27FC236}">
                <a16:creationId xmlns:a16="http://schemas.microsoft.com/office/drawing/2014/main" id="{27219A68-B044-4B17-AA9D-7323ABD9C5F9}"/>
              </a:ext>
            </a:extLst>
          </p:cNvPr>
          <p:cNvSpPr/>
          <p:nvPr/>
        </p:nvSpPr>
        <p:spPr bwMode="auto">
          <a:xfrm>
            <a:off x="4769005" y="3000669"/>
            <a:ext cx="2713463" cy="1070515"/>
          </a:xfrm>
          <a:prstGeom prst="roundRect">
            <a:avLst/>
          </a:prstGeom>
          <a:solidFill>
            <a:schemeClr val="accent1">
              <a:lumMod val="60000"/>
              <a:lumOff val="40000"/>
            </a:schemeClr>
          </a:solidFill>
          <a:ln w="9525" cap="flat" cmpd="sng" algn="ctr">
            <a:solidFill>
              <a:schemeClr val="accent1">
                <a:lumMod val="20000"/>
                <a:lumOff val="8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75000"/>
              </a:lnSpc>
              <a:spcBef>
                <a:spcPct val="0"/>
              </a:spcBef>
              <a:spcAft>
                <a:spcPct val="0"/>
              </a:spcAft>
              <a:buClrTx/>
              <a:buSzTx/>
              <a:buFontTx/>
              <a:buNone/>
              <a:tabLst/>
            </a:pPr>
            <a:r>
              <a:rPr kumimoji="0" lang="zh-CN" altLang="en-US" sz="3000" b="1" i="0" u="none" strike="noStrike" cap="none" normalizeH="0" dirty="0">
                <a:ln>
                  <a:noFill/>
                </a:ln>
                <a:solidFill>
                  <a:schemeClr val="tx1"/>
                </a:solidFill>
                <a:effectLst/>
                <a:latin typeface="Times New Roman" panose="02020603050405020304" pitchFamily="18" charset="0"/>
                <a:ea typeface="宋体" panose="02010600030101010101" pitchFamily="2" charset="-122"/>
              </a:rPr>
              <a:t>部分状态可见</a:t>
            </a:r>
          </a:p>
        </p:txBody>
      </p:sp>
      <p:sp>
        <p:nvSpPr>
          <p:cNvPr id="8" name="矩形: 圆角 7">
            <a:extLst>
              <a:ext uri="{FF2B5EF4-FFF2-40B4-BE49-F238E27FC236}">
                <a16:creationId xmlns:a16="http://schemas.microsoft.com/office/drawing/2014/main" id="{95D83E3C-612D-4713-BE3F-24801EAAAA2D}"/>
              </a:ext>
            </a:extLst>
          </p:cNvPr>
          <p:cNvSpPr/>
          <p:nvPr/>
        </p:nvSpPr>
        <p:spPr bwMode="auto">
          <a:xfrm>
            <a:off x="8276062" y="3000669"/>
            <a:ext cx="2713463" cy="1070514"/>
          </a:xfrm>
          <a:prstGeom prst="roundRect">
            <a:avLst/>
          </a:prstGeom>
          <a:solidFill>
            <a:schemeClr val="accent1">
              <a:lumMod val="60000"/>
              <a:lumOff val="40000"/>
            </a:schemeClr>
          </a:solidFill>
          <a:ln w="9525" cap="flat" cmpd="sng" algn="ctr">
            <a:solidFill>
              <a:schemeClr val="accent1">
                <a:lumMod val="20000"/>
                <a:lumOff val="8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spcBef>
                <a:spcPct val="0"/>
              </a:spcBef>
              <a:spcAft>
                <a:spcPct val="0"/>
              </a:spcAft>
              <a:buClrTx/>
              <a:buSzTx/>
              <a:buFontTx/>
              <a:buNone/>
              <a:tabLst/>
            </a:pPr>
            <a:r>
              <a:rPr lang="zh-CN" altLang="en-US" sz="3000" b="1" dirty="0">
                <a:latin typeface="Times New Roman" panose="02020603050405020304" pitchFamily="18" charset="0"/>
                <a:ea typeface="宋体" panose="02010600030101010101" pitchFamily="2" charset="-122"/>
              </a:rPr>
              <a:t>高位动作和</a:t>
            </a:r>
            <a:endParaRPr lang="en-US" altLang="zh-CN" sz="3000" b="1" dirty="0">
              <a:latin typeface="Times New Roman" panose="02020603050405020304" pitchFamily="18" charset="0"/>
              <a:ea typeface="宋体" panose="02010600030101010101" pitchFamily="2" charset="-122"/>
            </a:endParaRPr>
          </a:p>
          <a:p>
            <a:pPr marL="0" marR="0" indent="0" algn="ctr" defTabSz="914400" rtl="0" eaLnBrk="1" fontAlgn="base" latinLnBrk="0" hangingPunct="1">
              <a:spcBef>
                <a:spcPct val="0"/>
              </a:spcBef>
              <a:spcAft>
                <a:spcPct val="0"/>
              </a:spcAft>
              <a:buClrTx/>
              <a:buSzTx/>
              <a:buFontTx/>
              <a:buNone/>
              <a:tabLst/>
            </a:pPr>
            <a:r>
              <a:rPr lang="zh-CN" altLang="en-US" sz="3000" b="1" dirty="0">
                <a:latin typeface="Times New Roman" panose="02020603050405020304" pitchFamily="18" charset="0"/>
                <a:ea typeface="宋体" panose="02010600030101010101" pitchFamily="2" charset="-122"/>
              </a:rPr>
              <a:t>观察空间</a:t>
            </a:r>
            <a:endParaRPr kumimoji="0" lang="zh-CN" altLang="en-US" sz="3000" b="1" i="0" u="none" strike="noStrike" cap="none" normalizeH="0" dirty="0">
              <a:ln>
                <a:noFill/>
              </a:ln>
              <a:solidFill>
                <a:schemeClr val="tx1"/>
              </a:solidFill>
              <a:effectLst/>
              <a:latin typeface="Times New Roman" panose="02020603050405020304" pitchFamily="18" charset="0"/>
              <a:ea typeface="宋体" panose="02010600030101010101" pitchFamily="2" charset="-122"/>
            </a:endParaRPr>
          </a:p>
        </p:txBody>
      </p:sp>
      <p:sp>
        <p:nvSpPr>
          <p:cNvPr id="9" name="文本框 8">
            <a:extLst>
              <a:ext uri="{FF2B5EF4-FFF2-40B4-BE49-F238E27FC236}">
                <a16:creationId xmlns:a16="http://schemas.microsoft.com/office/drawing/2014/main" id="{67234CE3-8EC0-4F47-918B-6343270A72A7}"/>
              </a:ext>
            </a:extLst>
          </p:cNvPr>
          <p:cNvSpPr txBox="1"/>
          <p:nvPr/>
        </p:nvSpPr>
        <p:spPr>
          <a:xfrm>
            <a:off x="983165" y="4159152"/>
            <a:ext cx="3170665" cy="2031325"/>
          </a:xfrm>
          <a:prstGeom prst="rect">
            <a:avLst/>
          </a:prstGeom>
          <a:noFill/>
        </p:spPr>
        <p:txBody>
          <a:bodyPr wrap="square" rtlCol="0">
            <a:spAutoFit/>
          </a:bodyPr>
          <a:lstStyle/>
          <a:p>
            <a:pPr marL="285750" indent="-285750" algn="just">
              <a:buFont typeface="Arial" panose="020B0604020202020204" pitchFamily="34" charset="0"/>
              <a:buChar char="•"/>
            </a:pPr>
            <a:r>
              <a:rPr lang="zh-CN" altLang="en-US" sz="1800" dirty="0">
                <a:latin typeface="Times New Roman" panose="02020603050405020304" pitchFamily="18" charset="0"/>
                <a:ea typeface="宋体" panose="02010600030101010101" pitchFamily="2" charset="-122"/>
              </a:rPr>
              <a:t>平均一局</a:t>
            </a:r>
            <a:r>
              <a:rPr lang="en-US" altLang="zh-CN" sz="1800" dirty="0">
                <a:latin typeface="Times New Roman" panose="02020603050405020304" pitchFamily="18" charset="0"/>
                <a:ea typeface="宋体" panose="02010600030101010101" pitchFamily="2" charset="-122"/>
              </a:rPr>
              <a:t>Dota 2</a:t>
            </a:r>
            <a:r>
              <a:rPr lang="zh-CN" altLang="en-US" sz="1800" dirty="0">
                <a:latin typeface="Times New Roman" panose="02020603050405020304" pitchFamily="18" charset="0"/>
                <a:ea typeface="宋体" panose="02010600030101010101" pitchFamily="2" charset="-122"/>
              </a:rPr>
              <a:t>时长</a:t>
            </a:r>
            <a:r>
              <a:rPr lang="en-US" altLang="zh-CN" sz="1800" dirty="0">
                <a:latin typeface="Times New Roman" panose="02020603050405020304" pitchFamily="18" charset="0"/>
                <a:ea typeface="宋体" panose="02010600030101010101" pitchFamily="2" charset="-122"/>
              </a:rPr>
              <a:t>45</a:t>
            </a:r>
            <a:r>
              <a:rPr lang="zh-CN" altLang="en-US" sz="1800" dirty="0">
                <a:latin typeface="Times New Roman" panose="02020603050405020304" pitchFamily="18" charset="0"/>
                <a:ea typeface="宋体" panose="02010600030101010101" pitchFamily="2" charset="-122"/>
              </a:rPr>
              <a:t>分钟，运行帧率</a:t>
            </a:r>
            <a:r>
              <a:rPr lang="en-US" altLang="zh-CN" sz="1800" dirty="0">
                <a:latin typeface="Times New Roman" panose="02020603050405020304" pitchFamily="18" charset="0"/>
                <a:ea typeface="宋体" panose="02010600030101010101" pitchFamily="2" charset="-122"/>
              </a:rPr>
              <a:t>30</a:t>
            </a:r>
            <a:r>
              <a:rPr lang="zh-CN" altLang="en-US" sz="1800" dirty="0">
                <a:latin typeface="Times New Roman" panose="02020603050405020304" pitchFamily="18" charset="0"/>
                <a:ea typeface="宋体" panose="02010600030101010101" pitchFamily="2" charset="-122"/>
              </a:rPr>
              <a:t>帧</a:t>
            </a:r>
            <a:r>
              <a:rPr lang="en-US" altLang="zh-CN" sz="1800" dirty="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秒，设定</a:t>
            </a:r>
            <a:r>
              <a:rPr lang="en-US" altLang="zh-CN" sz="1800" dirty="0">
                <a:latin typeface="Times New Roman" panose="02020603050405020304" pitchFamily="18" charset="0"/>
                <a:ea typeface="宋体" panose="02010600030101010101" pitchFamily="2" charset="-122"/>
              </a:rPr>
              <a:t>4</a:t>
            </a:r>
            <a:r>
              <a:rPr lang="zh-CN" altLang="en-US" sz="1800" dirty="0">
                <a:latin typeface="Times New Roman" panose="02020603050405020304" pitchFamily="18" charset="0"/>
                <a:ea typeface="宋体" panose="02010600030101010101" pitchFamily="2" charset="-122"/>
              </a:rPr>
              <a:t>帧进行一个决策，每局要进行</a:t>
            </a:r>
            <a:r>
              <a:rPr lang="en-US" altLang="zh-CN" sz="1800" dirty="0">
                <a:latin typeface="Times New Roman" panose="02020603050405020304" pitchFamily="18" charset="0"/>
                <a:ea typeface="宋体" panose="02010600030101010101" pitchFamily="2" charset="-122"/>
              </a:rPr>
              <a:t>2</a:t>
            </a:r>
            <a:r>
              <a:rPr lang="zh-CN" altLang="en-US" sz="1800" dirty="0">
                <a:latin typeface="Times New Roman" panose="02020603050405020304" pitchFamily="18" charset="0"/>
                <a:ea typeface="宋体" panose="02010600030101010101" pitchFamily="2" charset="-122"/>
              </a:rPr>
              <a:t>万次以上的动作，而国际象棋大概每局</a:t>
            </a:r>
            <a:r>
              <a:rPr lang="en-US" altLang="zh-CN" sz="1800" dirty="0">
                <a:latin typeface="Times New Roman" panose="02020603050405020304" pitchFamily="18" charset="0"/>
                <a:ea typeface="宋体" panose="02010600030101010101" pitchFamily="2" charset="-122"/>
              </a:rPr>
              <a:t>80</a:t>
            </a:r>
            <a:r>
              <a:rPr lang="zh-CN" altLang="en-US" sz="1800" dirty="0">
                <a:latin typeface="Times New Roman" panose="02020603050405020304" pitchFamily="18" charset="0"/>
                <a:ea typeface="宋体" panose="02010600030101010101" pitchFamily="2" charset="-122"/>
              </a:rPr>
              <a:t>步，围棋每局</a:t>
            </a:r>
            <a:r>
              <a:rPr lang="en-US" altLang="zh-CN" sz="1800" dirty="0">
                <a:latin typeface="Times New Roman" panose="02020603050405020304" pitchFamily="18" charset="0"/>
                <a:ea typeface="宋体" panose="02010600030101010101" pitchFamily="2" charset="-122"/>
              </a:rPr>
              <a:t>150</a:t>
            </a:r>
            <a:r>
              <a:rPr lang="zh-CN" altLang="en-US" sz="1800" dirty="0">
                <a:latin typeface="Times New Roman" panose="02020603050405020304" pitchFamily="18" charset="0"/>
                <a:ea typeface="宋体" panose="02010600030101010101" pitchFamily="2" charset="-122"/>
              </a:rPr>
              <a:t>步，远低于</a:t>
            </a:r>
            <a:r>
              <a:rPr lang="en-US" altLang="zh-CN" sz="1800" dirty="0">
                <a:latin typeface="Times New Roman" panose="02020603050405020304" pitchFamily="18" charset="0"/>
                <a:ea typeface="宋体" panose="02010600030101010101" pitchFamily="2" charset="-122"/>
              </a:rPr>
              <a:t>Dota2</a:t>
            </a:r>
            <a:r>
              <a:rPr lang="zh-CN" altLang="en-US" sz="1800" dirty="0">
                <a:latin typeface="Times New Roman" panose="02020603050405020304" pitchFamily="18" charset="0"/>
                <a:ea typeface="宋体" panose="02010600030101010101" pitchFamily="2" charset="-122"/>
              </a:rPr>
              <a:t>。</a:t>
            </a:r>
            <a:endParaRPr lang="zh-CN" altLang="en-US" dirty="0">
              <a:latin typeface="Times New Roman" panose="02020603050405020304" pitchFamily="18" charset="0"/>
            </a:endParaRPr>
          </a:p>
        </p:txBody>
      </p:sp>
      <p:sp>
        <p:nvSpPr>
          <p:cNvPr id="10" name="文本框 9">
            <a:extLst>
              <a:ext uri="{FF2B5EF4-FFF2-40B4-BE49-F238E27FC236}">
                <a16:creationId xmlns:a16="http://schemas.microsoft.com/office/drawing/2014/main" id="{BE86FC1B-6ED5-4033-BD45-EF05F007DB76}"/>
              </a:ext>
            </a:extLst>
          </p:cNvPr>
          <p:cNvSpPr txBox="1"/>
          <p:nvPr/>
        </p:nvSpPr>
        <p:spPr>
          <a:xfrm>
            <a:off x="4434468" y="4159152"/>
            <a:ext cx="3170665" cy="1200329"/>
          </a:xfrm>
          <a:prstGeom prst="rect">
            <a:avLst/>
          </a:prstGeom>
          <a:noFill/>
        </p:spPr>
        <p:txBody>
          <a:bodyPr wrap="square" rtlCol="0">
            <a:spAutoFit/>
          </a:bodyPr>
          <a:lstStyle/>
          <a:p>
            <a:pPr marL="285750" indent="-285750" algn="just">
              <a:buFont typeface="Arial" panose="020B0604020202020204" pitchFamily="34" charset="0"/>
              <a:buChar char="•"/>
            </a:pPr>
            <a:r>
              <a:rPr lang="zh-CN" altLang="en-US" sz="1800" dirty="0">
                <a:latin typeface="Times New Roman" panose="02020603050405020304" pitchFamily="18" charset="0"/>
                <a:ea typeface="宋体" panose="02010600030101010101" pitchFamily="2" charset="-122"/>
              </a:rPr>
              <a:t>由于存在战争迷雾，游戏中双方无法观测到整张地图的信息，需要根据不完全的数据进行决策。</a:t>
            </a:r>
            <a:endParaRPr lang="en-US" altLang="zh-CN" sz="1800" dirty="0">
              <a:latin typeface="Times New Roman" panose="02020603050405020304" pitchFamily="18" charset="0"/>
              <a:ea typeface="宋体" panose="02010600030101010101" pitchFamily="2" charset="-122"/>
            </a:endParaRPr>
          </a:p>
        </p:txBody>
      </p:sp>
      <p:sp>
        <p:nvSpPr>
          <p:cNvPr id="11" name="文本框 10">
            <a:extLst>
              <a:ext uri="{FF2B5EF4-FFF2-40B4-BE49-F238E27FC236}">
                <a16:creationId xmlns:a16="http://schemas.microsoft.com/office/drawing/2014/main" id="{23F9F90C-3C9F-4814-8E0B-DA09980A213C}"/>
              </a:ext>
            </a:extLst>
          </p:cNvPr>
          <p:cNvSpPr txBox="1"/>
          <p:nvPr/>
        </p:nvSpPr>
        <p:spPr>
          <a:xfrm>
            <a:off x="7885771" y="4177484"/>
            <a:ext cx="3393689" cy="2308324"/>
          </a:xfrm>
          <a:prstGeom prst="rect">
            <a:avLst/>
          </a:prstGeom>
          <a:noFill/>
        </p:spPr>
        <p:txBody>
          <a:bodyPr wrap="square" rtlCol="0">
            <a:spAutoFit/>
          </a:bodyPr>
          <a:lstStyle/>
          <a:p>
            <a:pPr marL="285750" indent="-285750" algn="just">
              <a:buFont typeface="Arial" panose="020B0604020202020204" pitchFamily="34" charset="0"/>
              <a:buChar char="•"/>
            </a:pPr>
            <a:r>
              <a:rPr lang="zh-CN" altLang="en-US" sz="1800" dirty="0">
                <a:latin typeface="Times New Roman" panose="02020603050405020304" pitchFamily="18" charset="0"/>
                <a:ea typeface="宋体" panose="02010600030101010101" pitchFamily="2" charset="-122"/>
              </a:rPr>
              <a:t>游戏环境比较复杂，对决策进行离散化之后，可得到</a:t>
            </a:r>
            <a:r>
              <a:rPr lang="en-US" altLang="zh-CN" sz="1800" dirty="0">
                <a:latin typeface="Times New Roman" panose="02020603050405020304" pitchFamily="18" charset="0"/>
                <a:ea typeface="宋体" panose="02010600030101010101" pitchFamily="2" charset="-122"/>
              </a:rPr>
              <a:t>8000-80000</a:t>
            </a:r>
            <a:r>
              <a:rPr lang="zh-CN" altLang="en-US" sz="1800" dirty="0">
                <a:latin typeface="Times New Roman" panose="02020603050405020304" pitchFamily="18" charset="0"/>
                <a:ea typeface="宋体" panose="02010600030101010101" pitchFamily="2" charset="-122"/>
              </a:rPr>
              <a:t>种动作空间，而象棋可选动作</a:t>
            </a:r>
            <a:r>
              <a:rPr lang="en-US" altLang="zh-CN" sz="1800" dirty="0">
                <a:latin typeface="Times New Roman" panose="02020603050405020304" pitchFamily="18" charset="0"/>
                <a:ea typeface="宋体" panose="02010600030101010101" pitchFamily="2" charset="-122"/>
              </a:rPr>
              <a:t>35</a:t>
            </a:r>
            <a:r>
              <a:rPr lang="zh-CN" altLang="en-US" sz="1800" dirty="0">
                <a:latin typeface="Times New Roman" panose="02020603050405020304" pitchFamily="18" charset="0"/>
                <a:ea typeface="宋体" panose="02010600030101010101" pitchFamily="2" charset="-122"/>
              </a:rPr>
              <a:t>个，围棋可选动作</a:t>
            </a:r>
            <a:r>
              <a:rPr lang="en-US" altLang="zh-CN" sz="1800" dirty="0">
                <a:latin typeface="Times New Roman" panose="02020603050405020304" pitchFamily="18" charset="0"/>
                <a:ea typeface="宋体" panose="02010600030101010101" pitchFamily="2" charset="-122"/>
              </a:rPr>
              <a:t>250</a:t>
            </a:r>
            <a:r>
              <a:rPr lang="zh-CN" altLang="en-US" sz="1800" dirty="0">
                <a:latin typeface="Times New Roman" panose="02020603050405020304" pitchFamily="18" charset="0"/>
                <a:ea typeface="宋体" panose="02010600030101010101" pitchFamily="2" charset="-122"/>
              </a:rPr>
              <a:t>个；</a:t>
            </a:r>
            <a:r>
              <a:rPr lang="en-US" altLang="zh-CN" sz="1800" dirty="0">
                <a:latin typeface="Times New Roman" panose="02020603050405020304" pitchFamily="18" charset="0"/>
                <a:ea typeface="宋体" panose="02010600030101010101" pitchFamily="2" charset="-122"/>
              </a:rPr>
              <a:t>Dota 2</a:t>
            </a:r>
            <a:r>
              <a:rPr lang="zh-CN" altLang="en-US" sz="1800" dirty="0">
                <a:latin typeface="Times New Roman" panose="02020603050405020304" pitchFamily="18" charset="0"/>
                <a:ea typeface="宋体" panose="02010600030101010101" pitchFamily="2" charset="-122"/>
              </a:rPr>
              <a:t>的每步大概可以观测到</a:t>
            </a:r>
            <a:r>
              <a:rPr lang="en-US" altLang="zh-CN" sz="1800" dirty="0">
                <a:latin typeface="Times New Roman" panose="02020603050405020304" pitchFamily="18" charset="0"/>
                <a:ea typeface="宋体" panose="02010600030101010101" pitchFamily="2" charset="-122"/>
              </a:rPr>
              <a:t>16000</a:t>
            </a:r>
            <a:r>
              <a:rPr lang="zh-CN" altLang="en-US" sz="1800" dirty="0">
                <a:latin typeface="Times New Roman" panose="02020603050405020304" pitchFamily="18" charset="0"/>
                <a:ea typeface="宋体" panose="02010600030101010101" pitchFamily="2" charset="-122"/>
              </a:rPr>
              <a:t>个不同的变量来描述环境，象棋是</a:t>
            </a:r>
            <a:r>
              <a:rPr lang="en-US" altLang="zh-CN" sz="1800" dirty="0">
                <a:latin typeface="Times New Roman" panose="02020603050405020304" pitchFamily="18" charset="0"/>
                <a:ea typeface="宋体" panose="02010600030101010101" pitchFamily="2" charset="-122"/>
              </a:rPr>
              <a:t>1000</a:t>
            </a:r>
            <a:r>
              <a:rPr lang="zh-CN" altLang="en-US" sz="1800" dirty="0">
                <a:latin typeface="Times New Roman" panose="02020603050405020304" pitchFamily="18" charset="0"/>
                <a:ea typeface="宋体" panose="02010600030101010101" pitchFamily="2" charset="-122"/>
              </a:rPr>
              <a:t>左右，围棋为</a:t>
            </a:r>
            <a:r>
              <a:rPr lang="en-US" altLang="zh-CN" sz="1800" dirty="0">
                <a:latin typeface="Times New Roman" panose="02020603050405020304" pitchFamily="18" charset="0"/>
                <a:ea typeface="宋体" panose="02010600030101010101" pitchFamily="2" charset="-122"/>
              </a:rPr>
              <a:t>6000</a:t>
            </a:r>
            <a:r>
              <a:rPr lang="zh-CN" altLang="en-US" sz="1800" dirty="0">
                <a:latin typeface="Times New Roman" panose="02020603050405020304" pitchFamily="18" charset="0"/>
                <a:ea typeface="宋体" panose="02010600030101010101" pitchFamily="2" charset="-122"/>
              </a:rPr>
              <a:t>左右。</a:t>
            </a:r>
            <a:endParaRPr lang="en-US" altLang="zh-CN" sz="1800" dirty="0">
              <a:latin typeface="Times New Roman" panose="02020603050405020304" pitchFamily="18" charset="0"/>
              <a:ea typeface="宋体" panose="02010600030101010101" pitchFamily="2" charset="-122"/>
            </a:endParaRPr>
          </a:p>
        </p:txBody>
      </p:sp>
      <p:sp>
        <p:nvSpPr>
          <p:cNvPr id="14" name="AutoShape 4">
            <a:extLst>
              <a:ext uri="{FF2B5EF4-FFF2-40B4-BE49-F238E27FC236}">
                <a16:creationId xmlns:a16="http://schemas.microsoft.com/office/drawing/2014/main" id="{62D2C536-BED4-45BF-8879-83CDD2C91436}"/>
              </a:ext>
            </a:extLst>
          </p:cNvPr>
          <p:cNvSpPr>
            <a:spLocks noChangeArrowheads="1"/>
          </p:cNvSpPr>
          <p:nvPr/>
        </p:nvSpPr>
        <p:spPr bwMode="auto">
          <a:xfrm>
            <a:off x="780584" y="1567676"/>
            <a:ext cx="10653133" cy="5066488"/>
          </a:xfrm>
          <a:prstGeom prst="roundRect">
            <a:avLst>
              <a:gd name="adj" fmla="val 6792"/>
            </a:avLst>
          </a:prstGeom>
          <a:noFill/>
          <a:ln w="38100">
            <a:solidFill>
              <a:schemeClr val="accent1">
                <a:lumMod val="75000"/>
              </a:schemeClr>
            </a:solidFill>
            <a:round/>
          </a:ln>
        </p:spPr>
        <p:txBody>
          <a:bodyPr anchor="ctr"/>
          <a:lstStyle>
            <a:lvl1pPr marL="342900" indent="-342900">
              <a:spcBef>
                <a:spcPct val="20000"/>
              </a:spcBef>
              <a:buChar char="•"/>
              <a:tabLst>
                <a:tab pos="136525" algn="l"/>
              </a:tabLst>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har char="–"/>
              <a:tabLst>
                <a:tab pos="136525" algn="l"/>
              </a:tabLst>
              <a:defRPr sz="2800">
                <a:solidFill>
                  <a:schemeClr val="bg2"/>
                </a:solidFill>
                <a:latin typeface="Arial" panose="020B0604020202020204" pitchFamily="34" charset="0"/>
                <a:ea typeface="宋体" panose="02010600030101010101" pitchFamily="2" charset="-122"/>
              </a:defRPr>
            </a:lvl2pPr>
            <a:lvl3pPr>
              <a:spcBef>
                <a:spcPct val="20000"/>
              </a:spcBef>
              <a:buChar char="•"/>
              <a:tabLst>
                <a:tab pos="136525" algn="l"/>
              </a:tabLst>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har char="–"/>
              <a:tabLst>
                <a:tab pos="136525" algn="l"/>
              </a:tabLst>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har char="»"/>
              <a:tabLst>
                <a:tab pos="136525" algn="l"/>
              </a:tabLst>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tabLst>
                <a:tab pos="136525" algn="l"/>
              </a:tabLst>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tabLst>
                <a:tab pos="136525" algn="l"/>
              </a:tabLst>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tabLst>
                <a:tab pos="136525" algn="l"/>
              </a:tabLst>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tabLst>
                <a:tab pos="136525" algn="l"/>
              </a:tabLst>
              <a:defRPr sz="2000">
                <a:solidFill>
                  <a:schemeClr val="bg2"/>
                </a:solidFill>
                <a:latin typeface="Arial" panose="020B0604020202020204" pitchFamily="34" charset="0"/>
                <a:ea typeface="宋体" panose="02010600030101010101" pitchFamily="2" charset="-122"/>
              </a:defRPr>
            </a:lvl9pPr>
          </a:lstStyle>
          <a:p>
            <a:pPr marL="0" lvl="2" algn="just" fontAlgn="ctr">
              <a:lnSpc>
                <a:spcPct val="120000"/>
              </a:lnSpc>
              <a:spcBef>
                <a:spcPct val="0"/>
              </a:spcBef>
              <a:buClr>
                <a:srgbClr val="0070C0"/>
              </a:buClr>
              <a:buSzPct val="70000"/>
              <a:buFontTx/>
              <a:buNone/>
            </a:pPr>
            <a:endParaRPr lang="zh-CN" altLang="zh-CN" sz="1600" b="0" dirty="0">
              <a:solidFill>
                <a:schemeClr val="tx1"/>
              </a:solidFill>
              <a:latin typeface="Times New Roman" panose="02020603050405020304" pitchFamily="18" charset="0"/>
              <a:ea typeface="微软雅黑" panose="020B0503020204020204" pitchFamily="34" charset="-122"/>
            </a:endParaRPr>
          </a:p>
        </p:txBody>
      </p:sp>
      <p:sp>
        <p:nvSpPr>
          <p:cNvPr id="13" name="圆角矩形 16">
            <a:extLst>
              <a:ext uri="{FF2B5EF4-FFF2-40B4-BE49-F238E27FC236}">
                <a16:creationId xmlns:a16="http://schemas.microsoft.com/office/drawing/2014/main" id="{628898EB-331F-4098-B98C-66D3C861895F}"/>
              </a:ext>
            </a:extLst>
          </p:cNvPr>
          <p:cNvSpPr/>
          <p:nvPr/>
        </p:nvSpPr>
        <p:spPr>
          <a:xfrm>
            <a:off x="992458" y="1246261"/>
            <a:ext cx="2159619" cy="643810"/>
          </a:xfrm>
          <a:prstGeom prst="roundRect">
            <a:avLst/>
          </a:prstGeom>
          <a:solidFill>
            <a:srgbClr val="2D4F78"/>
          </a:solidFill>
          <a:ln>
            <a:noFill/>
          </a:ln>
          <a:effectLst>
            <a:outerShdw blurRad="215900" dist="114300" dir="2700000" algn="tl" rotWithShape="0">
              <a:prstClr val="black">
                <a:alpha val="40000"/>
              </a:prstClr>
            </a:outerShdw>
          </a:effectLst>
          <a:scene3d>
            <a:camera prst="orthographicFront">
              <a:rot lat="0" lon="0" rev="0"/>
            </a:camera>
            <a:lightRig rig="threePt" dir="t">
              <a:rot lat="0" lon="0" rev="1200000"/>
            </a:lightRig>
          </a:scene3d>
          <a:sp3d>
            <a:bevelT w="63500" h="25400"/>
          </a:sp3d>
        </p:spPr>
        <p:txBody>
          <a:bodyPr wrap="none" lIns="99056" tIns="53338" rIns="99056" bIns="53338" anchor="ctr"/>
          <a:lstStyle/>
          <a:p>
            <a:pPr algn="ctr" fontAlgn="base">
              <a:spcBef>
                <a:spcPct val="0"/>
              </a:spcBef>
              <a:spcAft>
                <a:spcPct val="0"/>
              </a:spcAft>
            </a:pPr>
            <a:r>
              <a:rPr lang="en-US" altLang="zh-CN" sz="2400" b="1" dirty="0">
                <a:solidFill>
                  <a:schemeClr val="bg1"/>
                </a:solidFill>
                <a:latin typeface="Times New Roman" panose="02020603050405020304" pitchFamily="18" charset="0"/>
                <a:ea typeface="宋体" panose="02010600030101010101" pitchFamily="2" charset="-122"/>
              </a:rPr>
              <a:t>Dota 2 </a:t>
            </a:r>
            <a:r>
              <a:rPr lang="zh-CN" altLang="en-US" sz="2400" b="1" dirty="0">
                <a:solidFill>
                  <a:schemeClr val="bg1"/>
                </a:solidFill>
                <a:latin typeface="Times New Roman" panose="02020603050405020304" pitchFamily="18" charset="0"/>
                <a:ea typeface="宋体" panose="02010600030101010101" pitchFamily="2" charset="-122"/>
              </a:rPr>
              <a:t>游戏</a:t>
            </a:r>
            <a:endParaRPr lang="en-US" altLang="zh-CN" sz="2400" b="1" dirty="0">
              <a:solidFill>
                <a:schemeClr val="bg1"/>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275698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F9E76B-A9A4-4238-9BD3-870F48EDD14E}"/>
              </a:ext>
            </a:extLst>
          </p:cNvPr>
          <p:cNvSpPr>
            <a:spLocks noGrp="1"/>
          </p:cNvSpPr>
          <p:nvPr>
            <p:ph type="title"/>
          </p:nvPr>
        </p:nvSpPr>
        <p:spPr/>
        <p:txBody>
          <a:bodyPr/>
          <a:lstStyle/>
          <a:p>
            <a:r>
              <a:rPr lang="zh-CN" altLang="en-US" dirty="0">
                <a:latin typeface="Times New Roman" panose="02020603050405020304" pitchFamily="18" charset="0"/>
                <a:ea typeface="宋体" panose="02010600030101010101" pitchFamily="2" charset="-122"/>
              </a:rPr>
              <a:t>研究背景</a:t>
            </a:r>
          </a:p>
        </p:txBody>
      </p:sp>
      <p:sp>
        <p:nvSpPr>
          <p:cNvPr id="4" name="灯片编号占位符 3">
            <a:extLst>
              <a:ext uri="{FF2B5EF4-FFF2-40B4-BE49-F238E27FC236}">
                <a16:creationId xmlns:a16="http://schemas.microsoft.com/office/drawing/2014/main" id="{CB0E68E7-51A8-4E11-8D6C-3CA39A5D349F}"/>
              </a:ext>
            </a:extLst>
          </p:cNvPr>
          <p:cNvSpPr>
            <a:spLocks noGrp="1"/>
          </p:cNvSpPr>
          <p:nvPr>
            <p:ph type="sldNum" sz="quarter" idx="12"/>
          </p:nvPr>
        </p:nvSpPr>
        <p:spPr/>
        <p:txBody>
          <a:bodyPr/>
          <a:lstStyle/>
          <a:p>
            <a:pPr>
              <a:defRPr/>
            </a:pPr>
            <a:fld id="{474CAB59-A0D9-4BEB-980D-4AF2FDD2D31E}" type="slidenum">
              <a:rPr lang="en-US" altLang="zh-CN" smtClean="0">
                <a:solidFill>
                  <a:srgbClr val="2E507A"/>
                </a:solidFill>
                <a:latin typeface="Times New Roman" panose="02020603050405020304" pitchFamily="18" charset="0"/>
                <a:ea typeface="宋体" panose="02010600030101010101" pitchFamily="2" charset="-122"/>
              </a:rPr>
              <a:pPr>
                <a:defRPr/>
              </a:pPr>
              <a:t>3</a:t>
            </a:fld>
            <a:endParaRPr lang="en-US" altLang="zh-CN">
              <a:solidFill>
                <a:srgbClr val="2E507A"/>
              </a:solidFill>
              <a:latin typeface="Times New Roman" panose="02020603050405020304" pitchFamily="18" charset="0"/>
              <a:ea typeface="宋体" panose="02010600030101010101" pitchFamily="2" charset="-122"/>
            </a:endParaRPr>
          </a:p>
        </p:txBody>
      </p:sp>
      <p:sp>
        <p:nvSpPr>
          <p:cNvPr id="3" name="内容占位符 2">
            <a:extLst>
              <a:ext uri="{FF2B5EF4-FFF2-40B4-BE49-F238E27FC236}">
                <a16:creationId xmlns:a16="http://schemas.microsoft.com/office/drawing/2014/main" id="{EA7A589A-1885-4666-8B46-404DF8801315}"/>
              </a:ext>
            </a:extLst>
          </p:cNvPr>
          <p:cNvSpPr>
            <a:spLocks noGrp="1"/>
          </p:cNvSpPr>
          <p:nvPr>
            <p:ph idx="1"/>
          </p:nvPr>
        </p:nvSpPr>
        <p:spPr>
          <a:xfrm>
            <a:off x="996585" y="2025916"/>
            <a:ext cx="5147657" cy="907609"/>
          </a:xfrm>
        </p:spPr>
        <p:txBody>
          <a:bodyPr/>
          <a:lstStyle/>
          <a:p>
            <a:pPr marL="0" indent="0">
              <a:buNone/>
            </a:pPr>
            <a:r>
              <a:rPr lang="zh-CN" altLang="en-US" sz="2400" dirty="0">
                <a:latin typeface="Times New Roman" panose="02020603050405020304" pitchFamily="18" charset="0"/>
                <a:ea typeface="宋体" panose="02010600030101010101" pitchFamily="2" charset="-122"/>
              </a:rPr>
              <a:t>强化学习属于机器学习，机器学习如果按照监督学习和非监督学习的标准来分类，强化学习属于第三类。</a:t>
            </a:r>
            <a:endParaRPr lang="en-US" altLang="zh-CN" sz="2400" dirty="0">
              <a:latin typeface="Times New Roman" panose="02020603050405020304" pitchFamily="18" charset="0"/>
              <a:ea typeface="宋体" panose="02010600030101010101" pitchFamily="2" charset="-122"/>
            </a:endParaRPr>
          </a:p>
        </p:txBody>
      </p:sp>
      <p:sp>
        <p:nvSpPr>
          <p:cNvPr id="5" name="矩形: 圆角 4">
            <a:extLst>
              <a:ext uri="{FF2B5EF4-FFF2-40B4-BE49-F238E27FC236}">
                <a16:creationId xmlns:a16="http://schemas.microsoft.com/office/drawing/2014/main" id="{F49294CD-B5AE-45FD-8C14-F0E7BE7CA5DE}"/>
              </a:ext>
            </a:extLst>
          </p:cNvPr>
          <p:cNvSpPr/>
          <p:nvPr/>
        </p:nvSpPr>
        <p:spPr bwMode="auto">
          <a:xfrm>
            <a:off x="1269455" y="5787821"/>
            <a:ext cx="1821366" cy="780586"/>
          </a:xfrm>
          <a:prstGeom prst="roundRect">
            <a:avLst/>
          </a:prstGeom>
          <a:solidFill>
            <a:schemeClr val="accent1">
              <a:lumMod val="60000"/>
              <a:lumOff val="40000"/>
            </a:schemeClr>
          </a:solidFill>
          <a:ln w="9525" cap="flat" cmpd="sng" algn="ctr">
            <a:solidFill>
              <a:schemeClr val="accent1">
                <a:lumMod val="20000"/>
                <a:lumOff val="8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25000"/>
              </a:lnSpc>
              <a:spcBef>
                <a:spcPct val="0"/>
              </a:spcBef>
              <a:spcAft>
                <a:spcPct val="0"/>
              </a:spcAft>
              <a:buClrTx/>
              <a:buSzTx/>
              <a:buFontTx/>
              <a:buNone/>
              <a:tabLst/>
            </a:pPr>
            <a:r>
              <a:rPr kumimoji="0" lang="zh-CN" altLang="en-US" sz="3000" b="1" i="0" u="none" strike="noStrike" cap="none" normalizeH="0" dirty="0">
                <a:ln>
                  <a:noFill/>
                </a:ln>
                <a:solidFill>
                  <a:schemeClr val="tx1"/>
                </a:solidFill>
                <a:effectLst/>
                <a:latin typeface="Times New Roman" panose="02020603050405020304" pitchFamily="18" charset="0"/>
                <a:ea typeface="宋体" panose="02010600030101010101" pitchFamily="2" charset="-122"/>
              </a:rPr>
              <a:t>神经网络</a:t>
            </a:r>
          </a:p>
        </p:txBody>
      </p:sp>
      <p:sp>
        <p:nvSpPr>
          <p:cNvPr id="6" name="矩形: 圆角 5">
            <a:extLst>
              <a:ext uri="{FF2B5EF4-FFF2-40B4-BE49-F238E27FC236}">
                <a16:creationId xmlns:a16="http://schemas.microsoft.com/office/drawing/2014/main" id="{72EDA255-37EC-400D-9874-2D4750AB14ED}"/>
              </a:ext>
            </a:extLst>
          </p:cNvPr>
          <p:cNvSpPr/>
          <p:nvPr/>
        </p:nvSpPr>
        <p:spPr bwMode="auto">
          <a:xfrm>
            <a:off x="1269455" y="4646359"/>
            <a:ext cx="1821366" cy="780586"/>
          </a:xfrm>
          <a:prstGeom prst="roundRect">
            <a:avLst/>
          </a:prstGeom>
          <a:solidFill>
            <a:schemeClr val="accent1">
              <a:lumMod val="60000"/>
              <a:lumOff val="40000"/>
            </a:schemeClr>
          </a:solidFill>
          <a:ln w="9525" cap="flat" cmpd="sng" algn="ctr">
            <a:solidFill>
              <a:schemeClr val="accent1">
                <a:lumMod val="20000"/>
                <a:lumOff val="8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25000"/>
              </a:lnSpc>
              <a:spcBef>
                <a:spcPct val="0"/>
              </a:spcBef>
              <a:spcAft>
                <a:spcPct val="0"/>
              </a:spcAft>
              <a:buClrTx/>
              <a:buSzTx/>
              <a:buFontTx/>
              <a:buNone/>
              <a:tabLst/>
            </a:pPr>
            <a:r>
              <a:rPr lang="zh-CN" altLang="en-US" sz="3000" b="1" dirty="0">
                <a:latin typeface="Times New Roman" panose="02020603050405020304" pitchFamily="18" charset="0"/>
                <a:ea typeface="宋体" panose="02010600030101010101" pitchFamily="2" charset="-122"/>
              </a:rPr>
              <a:t>强化学习</a:t>
            </a:r>
            <a:endParaRPr kumimoji="0" lang="zh-CN" altLang="en-US" sz="3000" b="1" i="0" u="none" strike="noStrike" cap="none" normalizeH="0" dirty="0">
              <a:ln>
                <a:noFill/>
              </a:ln>
              <a:solidFill>
                <a:schemeClr val="tx1"/>
              </a:solidFill>
              <a:effectLst/>
              <a:latin typeface="Times New Roman" panose="02020603050405020304" pitchFamily="18" charset="0"/>
              <a:ea typeface="宋体" panose="02010600030101010101" pitchFamily="2" charset="-122"/>
            </a:endParaRPr>
          </a:p>
        </p:txBody>
      </p:sp>
      <p:sp>
        <p:nvSpPr>
          <p:cNvPr id="7" name="矩形: 圆角 6">
            <a:extLst>
              <a:ext uri="{FF2B5EF4-FFF2-40B4-BE49-F238E27FC236}">
                <a16:creationId xmlns:a16="http://schemas.microsoft.com/office/drawing/2014/main" id="{CD125292-4385-415F-8FD2-B909118C6266}"/>
              </a:ext>
            </a:extLst>
          </p:cNvPr>
          <p:cNvSpPr/>
          <p:nvPr/>
        </p:nvSpPr>
        <p:spPr bwMode="auto">
          <a:xfrm>
            <a:off x="1269455" y="3505847"/>
            <a:ext cx="1821366" cy="780586"/>
          </a:xfrm>
          <a:prstGeom prst="roundRect">
            <a:avLst/>
          </a:prstGeom>
          <a:solidFill>
            <a:schemeClr val="accent1">
              <a:lumMod val="60000"/>
              <a:lumOff val="40000"/>
            </a:schemeClr>
          </a:solidFill>
          <a:ln w="9525" cap="flat" cmpd="sng" algn="ctr">
            <a:solidFill>
              <a:schemeClr val="accent1">
                <a:lumMod val="20000"/>
                <a:lumOff val="8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25000"/>
              </a:lnSpc>
              <a:spcBef>
                <a:spcPct val="0"/>
              </a:spcBef>
              <a:spcAft>
                <a:spcPct val="0"/>
              </a:spcAft>
              <a:buClrTx/>
              <a:buSzTx/>
              <a:buFontTx/>
              <a:buNone/>
              <a:tabLst/>
            </a:pPr>
            <a:r>
              <a:rPr lang="zh-CN" altLang="en-US" sz="3000" b="1" dirty="0">
                <a:latin typeface="Times New Roman" panose="02020603050405020304" pitchFamily="18" charset="0"/>
                <a:ea typeface="宋体" panose="02010600030101010101" pitchFamily="2" charset="-122"/>
              </a:rPr>
              <a:t>深度学习</a:t>
            </a:r>
            <a:endParaRPr kumimoji="0" lang="zh-CN" altLang="en-US" sz="3000" b="1" i="0" u="none" strike="noStrike" cap="none" normalizeH="0" dirty="0">
              <a:ln>
                <a:noFill/>
              </a:ln>
              <a:solidFill>
                <a:schemeClr val="tx1"/>
              </a:solidFill>
              <a:effectLst/>
              <a:latin typeface="Times New Roman" panose="02020603050405020304" pitchFamily="18" charset="0"/>
              <a:ea typeface="宋体" panose="02010600030101010101" pitchFamily="2" charset="-122"/>
            </a:endParaRPr>
          </a:p>
        </p:txBody>
      </p:sp>
      <p:sp>
        <p:nvSpPr>
          <p:cNvPr id="11" name="右大括号 10">
            <a:extLst>
              <a:ext uri="{FF2B5EF4-FFF2-40B4-BE49-F238E27FC236}">
                <a16:creationId xmlns:a16="http://schemas.microsoft.com/office/drawing/2014/main" id="{7657857C-3466-45FA-AFF8-08BD1DCC3001}"/>
              </a:ext>
            </a:extLst>
          </p:cNvPr>
          <p:cNvSpPr/>
          <p:nvPr/>
        </p:nvSpPr>
        <p:spPr bwMode="auto">
          <a:xfrm>
            <a:off x="3122239" y="3904260"/>
            <a:ext cx="267629" cy="1016620"/>
          </a:xfrm>
          <a:prstGeom prst="rightBrace">
            <a:avLst>
              <a:gd name="adj1" fmla="val 0"/>
              <a:gd name="adj2" fmla="val 50000"/>
            </a:avLst>
          </a:prstGeom>
          <a:ln w="38100">
            <a:solidFill>
              <a:schemeClr val="tx2">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a:ln w="38100">
                <a:solidFill>
                  <a:schemeClr val="tx1"/>
                </a:solidFill>
              </a:ln>
              <a:solidFill>
                <a:schemeClr val="tx1"/>
              </a:solidFill>
              <a:effectLst/>
              <a:latin typeface="Times New Roman" panose="02020603050405020304" pitchFamily="18" charset="0"/>
            </a:endParaRPr>
          </a:p>
        </p:txBody>
      </p:sp>
      <p:sp>
        <p:nvSpPr>
          <p:cNvPr id="13" name="右大括号 12">
            <a:extLst>
              <a:ext uri="{FF2B5EF4-FFF2-40B4-BE49-F238E27FC236}">
                <a16:creationId xmlns:a16="http://schemas.microsoft.com/office/drawing/2014/main" id="{7EB3F591-F399-4022-853F-B99F9302CD40}"/>
              </a:ext>
            </a:extLst>
          </p:cNvPr>
          <p:cNvSpPr/>
          <p:nvPr/>
        </p:nvSpPr>
        <p:spPr bwMode="auto">
          <a:xfrm>
            <a:off x="3122239" y="5115561"/>
            <a:ext cx="267629" cy="1016620"/>
          </a:xfrm>
          <a:prstGeom prst="rightBrace">
            <a:avLst>
              <a:gd name="adj1" fmla="val 0"/>
              <a:gd name="adj2" fmla="val 50000"/>
            </a:avLst>
          </a:prstGeom>
          <a:ln w="38100">
            <a:solidFill>
              <a:schemeClr val="tx2">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a:ln w="38100">
                <a:solidFill>
                  <a:schemeClr val="tx1"/>
                </a:solidFill>
              </a:ln>
              <a:solidFill>
                <a:schemeClr val="tx1"/>
              </a:solidFill>
              <a:effectLst/>
              <a:latin typeface="Times New Roman" panose="02020603050405020304" pitchFamily="18" charset="0"/>
            </a:endParaRPr>
          </a:p>
        </p:txBody>
      </p:sp>
      <p:sp>
        <p:nvSpPr>
          <p:cNvPr id="15" name="矩形 14">
            <a:extLst>
              <a:ext uri="{FF2B5EF4-FFF2-40B4-BE49-F238E27FC236}">
                <a16:creationId xmlns:a16="http://schemas.microsoft.com/office/drawing/2014/main" id="{400DE241-3C7C-4588-B1C1-BBDBD026D824}"/>
              </a:ext>
            </a:extLst>
          </p:cNvPr>
          <p:cNvSpPr/>
          <p:nvPr/>
        </p:nvSpPr>
        <p:spPr bwMode="auto">
          <a:xfrm>
            <a:off x="3651004" y="4967917"/>
            <a:ext cx="7695880" cy="1600490"/>
          </a:xfrm>
          <a:prstGeom prst="rect">
            <a:avLst/>
          </a:prstGeom>
          <a:noFill/>
          <a:ln w="12700" cap="flat" cmpd="sng" algn="ctr">
            <a:solidFill>
              <a:schemeClr val="tx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fontAlgn="base">
              <a:lnSpc>
                <a:spcPct val="120000"/>
              </a:lnSpc>
              <a:spcBef>
                <a:spcPct val="0"/>
              </a:spcBef>
              <a:spcAft>
                <a:spcPct val="0"/>
              </a:spcAft>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rPr>
              <a:t>相较于神经网络的反向传播算法可以通过链式法则等数学公式进行数学推导，强化学习算法算法收敛性可通过贝尔曼方程证明</a:t>
            </a:r>
          </a:p>
          <a:p>
            <a:pPr marL="342900" indent="-342900" fontAlgn="base">
              <a:lnSpc>
                <a:spcPct val="120000"/>
              </a:lnSpc>
              <a:spcBef>
                <a:spcPct val="0"/>
              </a:spcBef>
              <a:spcAft>
                <a:spcPct val="0"/>
              </a:spcAft>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rPr>
              <a:t>强化学习算法可以与神经网络算法相结合，从而演变成深度强化学习</a:t>
            </a:r>
          </a:p>
        </p:txBody>
      </p:sp>
      <p:sp>
        <p:nvSpPr>
          <p:cNvPr id="16" name="矩形 15">
            <a:extLst>
              <a:ext uri="{FF2B5EF4-FFF2-40B4-BE49-F238E27FC236}">
                <a16:creationId xmlns:a16="http://schemas.microsoft.com/office/drawing/2014/main" id="{53E2474E-152B-498D-A5D8-268150153E53}"/>
              </a:ext>
            </a:extLst>
          </p:cNvPr>
          <p:cNvSpPr/>
          <p:nvPr/>
        </p:nvSpPr>
        <p:spPr bwMode="auto">
          <a:xfrm>
            <a:off x="3651004" y="3712738"/>
            <a:ext cx="7695880" cy="1189422"/>
          </a:xfrm>
          <a:prstGeom prst="rect">
            <a:avLst/>
          </a:prstGeom>
          <a:noFill/>
          <a:ln w="12700" cap="flat" cmpd="sng" algn="ctr">
            <a:solidFill>
              <a:schemeClr val="tx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fontAlgn="base">
              <a:lnSpc>
                <a:spcPct val="120000"/>
              </a:lnSpc>
              <a:spcBef>
                <a:spcPct val="0"/>
              </a:spcBef>
              <a:spcAft>
                <a:spcPct val="0"/>
              </a:spcAft>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rPr>
              <a:t>与深度学习需要大量的数据集用来作为训练集和测试集相比，强化学习本身不需要太多的数据，其最需要的是一个可以与之交互的环境</a:t>
            </a:r>
          </a:p>
        </p:txBody>
      </p:sp>
      <p:sp>
        <p:nvSpPr>
          <p:cNvPr id="20" name="AutoShape 4">
            <a:extLst>
              <a:ext uri="{FF2B5EF4-FFF2-40B4-BE49-F238E27FC236}">
                <a16:creationId xmlns:a16="http://schemas.microsoft.com/office/drawing/2014/main" id="{FDD580A0-9F2B-4CA6-8DB2-180224113D7F}"/>
              </a:ext>
            </a:extLst>
          </p:cNvPr>
          <p:cNvSpPr>
            <a:spLocks noChangeArrowheads="1"/>
          </p:cNvSpPr>
          <p:nvPr/>
        </p:nvSpPr>
        <p:spPr bwMode="auto">
          <a:xfrm>
            <a:off x="780584" y="1567676"/>
            <a:ext cx="10653133" cy="5066488"/>
          </a:xfrm>
          <a:prstGeom prst="roundRect">
            <a:avLst>
              <a:gd name="adj" fmla="val 6792"/>
            </a:avLst>
          </a:prstGeom>
          <a:noFill/>
          <a:ln w="38100">
            <a:solidFill>
              <a:schemeClr val="accent1">
                <a:lumMod val="75000"/>
              </a:schemeClr>
            </a:solidFill>
            <a:round/>
          </a:ln>
        </p:spPr>
        <p:txBody>
          <a:bodyPr anchor="ctr"/>
          <a:lstStyle>
            <a:lvl1pPr marL="342900" indent="-342900">
              <a:spcBef>
                <a:spcPct val="20000"/>
              </a:spcBef>
              <a:buChar char="•"/>
              <a:tabLst>
                <a:tab pos="136525" algn="l"/>
              </a:tabLst>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har char="–"/>
              <a:tabLst>
                <a:tab pos="136525" algn="l"/>
              </a:tabLst>
              <a:defRPr sz="2800">
                <a:solidFill>
                  <a:schemeClr val="bg2"/>
                </a:solidFill>
                <a:latin typeface="Arial" panose="020B0604020202020204" pitchFamily="34" charset="0"/>
                <a:ea typeface="宋体" panose="02010600030101010101" pitchFamily="2" charset="-122"/>
              </a:defRPr>
            </a:lvl2pPr>
            <a:lvl3pPr>
              <a:spcBef>
                <a:spcPct val="20000"/>
              </a:spcBef>
              <a:buChar char="•"/>
              <a:tabLst>
                <a:tab pos="136525" algn="l"/>
              </a:tabLst>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har char="–"/>
              <a:tabLst>
                <a:tab pos="136525" algn="l"/>
              </a:tabLst>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har char="»"/>
              <a:tabLst>
                <a:tab pos="136525" algn="l"/>
              </a:tabLst>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tabLst>
                <a:tab pos="136525" algn="l"/>
              </a:tabLst>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tabLst>
                <a:tab pos="136525" algn="l"/>
              </a:tabLst>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tabLst>
                <a:tab pos="136525" algn="l"/>
              </a:tabLst>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tabLst>
                <a:tab pos="136525" algn="l"/>
              </a:tabLst>
              <a:defRPr sz="2000">
                <a:solidFill>
                  <a:schemeClr val="bg2"/>
                </a:solidFill>
                <a:latin typeface="Arial" panose="020B0604020202020204" pitchFamily="34" charset="0"/>
                <a:ea typeface="宋体" panose="02010600030101010101" pitchFamily="2" charset="-122"/>
              </a:defRPr>
            </a:lvl9pPr>
          </a:lstStyle>
          <a:p>
            <a:pPr marL="0" lvl="2" algn="just" fontAlgn="ctr">
              <a:lnSpc>
                <a:spcPct val="120000"/>
              </a:lnSpc>
              <a:spcBef>
                <a:spcPct val="0"/>
              </a:spcBef>
              <a:buClr>
                <a:srgbClr val="0070C0"/>
              </a:buClr>
              <a:buSzPct val="70000"/>
              <a:buFontTx/>
              <a:buNone/>
            </a:pPr>
            <a:endParaRPr lang="zh-CN" altLang="zh-CN" sz="1600" b="0" dirty="0">
              <a:solidFill>
                <a:schemeClr val="tx1"/>
              </a:solidFill>
              <a:latin typeface="Times New Roman" panose="02020603050405020304" pitchFamily="18" charset="0"/>
              <a:ea typeface="微软雅黑" panose="020B0503020204020204" pitchFamily="34" charset="-122"/>
            </a:endParaRPr>
          </a:p>
        </p:txBody>
      </p:sp>
      <p:sp>
        <p:nvSpPr>
          <p:cNvPr id="19" name="圆角矩形 16">
            <a:extLst>
              <a:ext uri="{FF2B5EF4-FFF2-40B4-BE49-F238E27FC236}">
                <a16:creationId xmlns:a16="http://schemas.microsoft.com/office/drawing/2014/main" id="{83C5C5CB-F9BA-4A38-AC83-355BE84FE981}"/>
              </a:ext>
            </a:extLst>
          </p:cNvPr>
          <p:cNvSpPr/>
          <p:nvPr/>
        </p:nvSpPr>
        <p:spPr>
          <a:xfrm>
            <a:off x="974284" y="1294893"/>
            <a:ext cx="4764875" cy="643810"/>
          </a:xfrm>
          <a:prstGeom prst="roundRect">
            <a:avLst/>
          </a:prstGeom>
          <a:solidFill>
            <a:srgbClr val="2D4F78"/>
          </a:solidFill>
          <a:ln>
            <a:noFill/>
          </a:ln>
          <a:effectLst>
            <a:outerShdw blurRad="215900" dist="114300" dir="2700000" algn="tl" rotWithShape="0">
              <a:prstClr val="black">
                <a:alpha val="40000"/>
              </a:prstClr>
            </a:outerShdw>
          </a:effectLst>
          <a:scene3d>
            <a:camera prst="orthographicFront">
              <a:rot lat="0" lon="0" rev="0"/>
            </a:camera>
            <a:lightRig rig="threePt" dir="t">
              <a:rot lat="0" lon="0" rev="1200000"/>
            </a:lightRig>
          </a:scene3d>
          <a:sp3d>
            <a:bevelT w="63500" h="25400"/>
          </a:sp3d>
        </p:spPr>
        <p:txBody>
          <a:bodyPr wrap="none" lIns="99056" tIns="53338" rIns="99056" bIns="53338" anchor="ctr"/>
          <a:lstStyle/>
          <a:p>
            <a:pPr fontAlgn="base">
              <a:spcBef>
                <a:spcPct val="0"/>
              </a:spcBef>
              <a:spcAft>
                <a:spcPct val="0"/>
              </a:spcAft>
            </a:pPr>
            <a:r>
              <a:rPr lang="zh-CN" altLang="en-US" sz="2400" b="1" dirty="0">
                <a:solidFill>
                  <a:schemeClr val="bg1"/>
                </a:solidFill>
                <a:latin typeface="Times New Roman" panose="02020603050405020304" pitchFamily="18" charset="0"/>
                <a:ea typeface="宋体" panose="02010600030101010101" pitchFamily="2" charset="-122"/>
              </a:rPr>
              <a:t>强化学习（区别与其他机器学习）</a:t>
            </a:r>
            <a:endParaRPr lang="en-US" altLang="zh-CN" sz="2400" b="1" dirty="0">
              <a:solidFill>
                <a:schemeClr val="bg1"/>
              </a:solidFill>
              <a:latin typeface="Times New Roman" panose="02020603050405020304" pitchFamily="18" charset="0"/>
              <a:ea typeface="宋体" panose="02010600030101010101" pitchFamily="2" charset="-122"/>
            </a:endParaRPr>
          </a:p>
        </p:txBody>
      </p:sp>
      <p:pic>
        <p:nvPicPr>
          <p:cNvPr id="14" name="Picture 2">
            <a:extLst>
              <a:ext uri="{FF2B5EF4-FFF2-40B4-BE49-F238E27FC236}">
                <a16:creationId xmlns:a16="http://schemas.microsoft.com/office/drawing/2014/main" id="{C0F6BD3F-73D0-4A73-A434-1E29B1A137F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91" t="6353" r="4288" b="10083"/>
          <a:stretch/>
        </p:blipFill>
        <p:spPr bwMode="auto">
          <a:xfrm>
            <a:off x="6670506" y="1592646"/>
            <a:ext cx="3299886" cy="2072219"/>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261BDC2B-C2CF-47C9-A95F-EC9BE40539F0}"/>
              </a:ext>
            </a:extLst>
          </p:cNvPr>
          <p:cNvSpPr txBox="1"/>
          <p:nvPr/>
        </p:nvSpPr>
        <p:spPr>
          <a:xfrm>
            <a:off x="9970392" y="2444089"/>
            <a:ext cx="1120820" cy="369332"/>
          </a:xfrm>
          <a:prstGeom prst="rect">
            <a:avLst/>
          </a:prstGeom>
          <a:noFill/>
        </p:spPr>
        <p:txBody>
          <a:bodyPr wrap="none" rtlCol="0">
            <a:spAutoFit/>
          </a:bodyPr>
          <a:lstStyle/>
          <a:p>
            <a:r>
              <a:rPr lang="en-US" altLang="zh-CN" dirty="0">
                <a:latin typeface="Times New Roman" panose="02020603050405020304" pitchFamily="18" charset="0"/>
                <a:ea typeface="宋体" panose="02010600030101010101" pitchFamily="2" charset="-122"/>
              </a:rPr>
              <a:t>Atari</a:t>
            </a:r>
            <a:r>
              <a:rPr lang="zh-CN" altLang="en-US" dirty="0">
                <a:latin typeface="Times New Roman" panose="02020603050405020304" pitchFamily="18" charset="0"/>
                <a:ea typeface="宋体" panose="02010600030101010101" pitchFamily="2" charset="-122"/>
              </a:rPr>
              <a:t>游戏</a:t>
            </a:r>
          </a:p>
        </p:txBody>
      </p:sp>
    </p:spTree>
    <p:extLst>
      <p:ext uri="{BB962C8B-B14F-4D97-AF65-F5344CB8AC3E}">
        <p14:creationId xmlns:p14="http://schemas.microsoft.com/office/powerpoint/2010/main" val="1127215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F9E76B-A9A4-4238-9BD3-870F48EDD14E}"/>
              </a:ext>
            </a:extLst>
          </p:cNvPr>
          <p:cNvSpPr>
            <a:spLocks noGrp="1"/>
          </p:cNvSpPr>
          <p:nvPr>
            <p:ph type="title"/>
          </p:nvPr>
        </p:nvSpPr>
        <p:spPr/>
        <p:txBody>
          <a:bodyPr/>
          <a:lstStyle/>
          <a:p>
            <a:r>
              <a:rPr lang="zh-CN" altLang="en-US" dirty="0">
                <a:latin typeface="Times New Roman" panose="02020603050405020304" pitchFamily="18" charset="0"/>
                <a:ea typeface="宋体" panose="02010600030101010101" pitchFamily="2" charset="-122"/>
              </a:rPr>
              <a:t>研究背景</a:t>
            </a:r>
          </a:p>
        </p:txBody>
      </p:sp>
      <p:sp>
        <p:nvSpPr>
          <p:cNvPr id="4" name="灯片编号占位符 3">
            <a:extLst>
              <a:ext uri="{FF2B5EF4-FFF2-40B4-BE49-F238E27FC236}">
                <a16:creationId xmlns:a16="http://schemas.microsoft.com/office/drawing/2014/main" id="{CB0E68E7-51A8-4E11-8D6C-3CA39A5D349F}"/>
              </a:ext>
            </a:extLst>
          </p:cNvPr>
          <p:cNvSpPr>
            <a:spLocks noGrp="1"/>
          </p:cNvSpPr>
          <p:nvPr>
            <p:ph type="sldNum" sz="quarter" idx="12"/>
          </p:nvPr>
        </p:nvSpPr>
        <p:spPr/>
        <p:txBody>
          <a:bodyPr/>
          <a:lstStyle/>
          <a:p>
            <a:pPr>
              <a:defRPr/>
            </a:pPr>
            <a:fld id="{474CAB59-A0D9-4BEB-980D-4AF2FDD2D31E}" type="slidenum">
              <a:rPr lang="en-US" altLang="zh-CN" smtClean="0">
                <a:solidFill>
                  <a:srgbClr val="2E507A"/>
                </a:solidFill>
                <a:latin typeface="Times New Roman" panose="02020603050405020304" pitchFamily="18" charset="0"/>
              </a:rPr>
              <a:pPr>
                <a:defRPr/>
              </a:pPr>
              <a:t>4</a:t>
            </a:fld>
            <a:endParaRPr lang="en-US" altLang="zh-CN">
              <a:solidFill>
                <a:srgbClr val="2E507A"/>
              </a:solidFill>
              <a:latin typeface="Times New Roman" panose="02020603050405020304" pitchFamily="18" charset="0"/>
            </a:endParaRPr>
          </a:p>
        </p:txBody>
      </p:sp>
      <p:sp>
        <p:nvSpPr>
          <p:cNvPr id="6" name="AutoShape 4">
            <a:extLst>
              <a:ext uri="{FF2B5EF4-FFF2-40B4-BE49-F238E27FC236}">
                <a16:creationId xmlns:a16="http://schemas.microsoft.com/office/drawing/2014/main" id="{FC8CB912-9837-472C-9278-C9081B93F927}"/>
              </a:ext>
            </a:extLst>
          </p:cNvPr>
          <p:cNvSpPr>
            <a:spLocks noChangeArrowheads="1"/>
          </p:cNvSpPr>
          <p:nvPr/>
        </p:nvSpPr>
        <p:spPr bwMode="auto">
          <a:xfrm>
            <a:off x="780584" y="1567676"/>
            <a:ext cx="10653133" cy="5066488"/>
          </a:xfrm>
          <a:prstGeom prst="roundRect">
            <a:avLst>
              <a:gd name="adj" fmla="val 6792"/>
            </a:avLst>
          </a:prstGeom>
          <a:noFill/>
          <a:ln w="38100">
            <a:solidFill>
              <a:schemeClr val="accent1">
                <a:lumMod val="75000"/>
              </a:schemeClr>
            </a:solidFill>
            <a:round/>
          </a:ln>
        </p:spPr>
        <p:txBody>
          <a:bodyPr anchor="ctr"/>
          <a:lstStyle>
            <a:lvl1pPr marL="342900" indent="-342900">
              <a:spcBef>
                <a:spcPct val="20000"/>
              </a:spcBef>
              <a:buChar char="•"/>
              <a:tabLst>
                <a:tab pos="136525" algn="l"/>
              </a:tabLst>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har char="–"/>
              <a:tabLst>
                <a:tab pos="136525" algn="l"/>
              </a:tabLst>
              <a:defRPr sz="2800">
                <a:solidFill>
                  <a:schemeClr val="bg2"/>
                </a:solidFill>
                <a:latin typeface="Arial" panose="020B0604020202020204" pitchFamily="34" charset="0"/>
                <a:ea typeface="宋体" panose="02010600030101010101" pitchFamily="2" charset="-122"/>
              </a:defRPr>
            </a:lvl2pPr>
            <a:lvl3pPr>
              <a:spcBef>
                <a:spcPct val="20000"/>
              </a:spcBef>
              <a:buChar char="•"/>
              <a:tabLst>
                <a:tab pos="136525" algn="l"/>
              </a:tabLst>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har char="–"/>
              <a:tabLst>
                <a:tab pos="136525" algn="l"/>
              </a:tabLst>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har char="»"/>
              <a:tabLst>
                <a:tab pos="136525" algn="l"/>
              </a:tabLst>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tabLst>
                <a:tab pos="136525" algn="l"/>
              </a:tabLst>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tabLst>
                <a:tab pos="136525" algn="l"/>
              </a:tabLst>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tabLst>
                <a:tab pos="136525" algn="l"/>
              </a:tabLst>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tabLst>
                <a:tab pos="136525" algn="l"/>
              </a:tabLst>
              <a:defRPr sz="2000">
                <a:solidFill>
                  <a:schemeClr val="bg2"/>
                </a:solidFill>
                <a:latin typeface="Arial" panose="020B0604020202020204" pitchFamily="34" charset="0"/>
                <a:ea typeface="宋体" panose="02010600030101010101" pitchFamily="2" charset="-122"/>
              </a:defRPr>
            </a:lvl9pPr>
          </a:lstStyle>
          <a:p>
            <a:pPr marL="0" lvl="2" algn="just" fontAlgn="ctr">
              <a:lnSpc>
                <a:spcPct val="120000"/>
              </a:lnSpc>
              <a:spcBef>
                <a:spcPct val="0"/>
              </a:spcBef>
              <a:buClr>
                <a:srgbClr val="0070C0"/>
              </a:buClr>
              <a:buSzPct val="70000"/>
              <a:buFontTx/>
              <a:buNone/>
            </a:pPr>
            <a:endParaRPr lang="zh-CN" altLang="zh-CN" sz="1600" b="0" dirty="0">
              <a:solidFill>
                <a:schemeClr val="tx1"/>
              </a:solidFill>
              <a:latin typeface="Times New Roman" panose="02020603050405020304" pitchFamily="18" charset="0"/>
              <a:ea typeface="微软雅黑" panose="020B0503020204020204" pitchFamily="34" charset="-122"/>
            </a:endParaRPr>
          </a:p>
        </p:txBody>
      </p:sp>
      <p:sp>
        <p:nvSpPr>
          <p:cNvPr id="5" name="圆角矩形 16">
            <a:extLst>
              <a:ext uri="{FF2B5EF4-FFF2-40B4-BE49-F238E27FC236}">
                <a16:creationId xmlns:a16="http://schemas.microsoft.com/office/drawing/2014/main" id="{4A800A47-6A6F-472D-8EB6-866746B28F56}"/>
              </a:ext>
            </a:extLst>
          </p:cNvPr>
          <p:cNvSpPr/>
          <p:nvPr/>
        </p:nvSpPr>
        <p:spPr>
          <a:xfrm>
            <a:off x="996587" y="1245771"/>
            <a:ext cx="2214964" cy="643810"/>
          </a:xfrm>
          <a:prstGeom prst="roundRect">
            <a:avLst/>
          </a:prstGeom>
          <a:solidFill>
            <a:srgbClr val="2D4F78"/>
          </a:solidFill>
          <a:ln>
            <a:noFill/>
          </a:ln>
          <a:effectLst>
            <a:outerShdw blurRad="215900" dist="114300" dir="2700000" algn="tl" rotWithShape="0">
              <a:prstClr val="black">
                <a:alpha val="40000"/>
              </a:prstClr>
            </a:outerShdw>
          </a:effectLst>
          <a:scene3d>
            <a:camera prst="orthographicFront">
              <a:rot lat="0" lon="0" rev="0"/>
            </a:camera>
            <a:lightRig rig="threePt" dir="t">
              <a:rot lat="0" lon="0" rev="1200000"/>
            </a:lightRig>
          </a:scene3d>
          <a:sp3d>
            <a:bevelT w="63500" h="25400"/>
          </a:sp3d>
        </p:spPr>
        <p:txBody>
          <a:bodyPr wrap="none" lIns="99056" tIns="53338" rIns="99056" bIns="53338" anchor="ctr"/>
          <a:lstStyle/>
          <a:p>
            <a:pPr algn="ctr"/>
            <a:r>
              <a:rPr lang="zh-CN" altLang="en-US" sz="2400" b="1" dirty="0">
                <a:solidFill>
                  <a:schemeClr val="bg1"/>
                </a:solidFill>
                <a:latin typeface="Times New Roman" panose="02020603050405020304" pitchFamily="18" charset="0"/>
                <a:ea typeface="宋体" panose="02010600030101010101" pitchFamily="2" charset="-122"/>
              </a:rPr>
              <a:t>强化学习结构</a:t>
            </a:r>
            <a:endParaRPr lang="en-US" altLang="zh-CN" sz="2400" b="1" dirty="0">
              <a:solidFill>
                <a:schemeClr val="bg1"/>
              </a:solidFill>
              <a:latin typeface="Times New Roman" panose="02020603050405020304" pitchFamily="18" charset="0"/>
              <a:ea typeface="宋体" panose="02010600030101010101" pitchFamily="2" charset="-122"/>
            </a:endParaRPr>
          </a:p>
        </p:txBody>
      </p:sp>
      <p:sp>
        <p:nvSpPr>
          <p:cNvPr id="8" name="矩形: 圆角 7">
            <a:extLst>
              <a:ext uri="{FF2B5EF4-FFF2-40B4-BE49-F238E27FC236}">
                <a16:creationId xmlns:a16="http://schemas.microsoft.com/office/drawing/2014/main" id="{497E460B-04DC-4CF3-896E-97E152B90E10}"/>
              </a:ext>
            </a:extLst>
          </p:cNvPr>
          <p:cNvSpPr/>
          <p:nvPr/>
        </p:nvSpPr>
        <p:spPr bwMode="auto">
          <a:xfrm>
            <a:off x="1271347" y="2126303"/>
            <a:ext cx="1821366" cy="654825"/>
          </a:xfrm>
          <a:prstGeom prst="roundRect">
            <a:avLst/>
          </a:prstGeom>
          <a:solidFill>
            <a:schemeClr val="accent1">
              <a:lumMod val="60000"/>
              <a:lumOff val="40000"/>
            </a:schemeClr>
          </a:solidFill>
          <a:ln w="9525" cap="flat" cmpd="sng" algn="ctr">
            <a:solidFill>
              <a:schemeClr val="accent1">
                <a:lumMod val="20000"/>
                <a:lumOff val="8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25000"/>
              </a:lnSpc>
              <a:spcBef>
                <a:spcPct val="0"/>
              </a:spcBef>
              <a:spcAft>
                <a:spcPct val="0"/>
              </a:spcAft>
              <a:buClrTx/>
              <a:buSzTx/>
              <a:buFontTx/>
              <a:buNone/>
              <a:tabLst/>
            </a:pPr>
            <a:r>
              <a:rPr lang="zh-CN" altLang="en-US" sz="3000" b="1" dirty="0">
                <a:latin typeface="Times New Roman" panose="02020603050405020304" pitchFamily="18" charset="0"/>
                <a:ea typeface="宋体" panose="02010600030101010101" pitchFamily="2" charset="-122"/>
              </a:rPr>
              <a:t>环 境</a:t>
            </a:r>
            <a:endParaRPr kumimoji="0" lang="zh-CN" altLang="en-US" sz="3000" b="1" i="0" u="none" strike="noStrike" cap="none" normalizeH="0" dirty="0">
              <a:ln>
                <a:noFill/>
              </a:ln>
              <a:solidFill>
                <a:schemeClr val="tx1"/>
              </a:solidFill>
              <a:effectLst/>
              <a:latin typeface="Times New Roman" panose="02020603050405020304" pitchFamily="18" charset="0"/>
              <a:ea typeface="宋体" panose="02010600030101010101" pitchFamily="2" charset="-122"/>
            </a:endParaRPr>
          </a:p>
        </p:txBody>
      </p:sp>
      <p:sp>
        <p:nvSpPr>
          <p:cNvPr id="9" name="矩形: 圆角 8">
            <a:extLst>
              <a:ext uri="{FF2B5EF4-FFF2-40B4-BE49-F238E27FC236}">
                <a16:creationId xmlns:a16="http://schemas.microsoft.com/office/drawing/2014/main" id="{D3CFDF88-5EFD-414F-BDF4-CAAB7B82F65C}"/>
              </a:ext>
            </a:extLst>
          </p:cNvPr>
          <p:cNvSpPr/>
          <p:nvPr/>
        </p:nvSpPr>
        <p:spPr bwMode="auto">
          <a:xfrm>
            <a:off x="1271347" y="3078178"/>
            <a:ext cx="1821366" cy="653482"/>
          </a:xfrm>
          <a:prstGeom prst="roundRect">
            <a:avLst/>
          </a:prstGeom>
          <a:solidFill>
            <a:schemeClr val="accent1">
              <a:lumMod val="60000"/>
              <a:lumOff val="40000"/>
            </a:schemeClr>
          </a:solidFill>
          <a:ln w="9525" cap="flat" cmpd="sng" algn="ctr">
            <a:solidFill>
              <a:schemeClr val="accent1">
                <a:lumMod val="20000"/>
                <a:lumOff val="8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25000"/>
              </a:lnSpc>
              <a:spcBef>
                <a:spcPct val="0"/>
              </a:spcBef>
              <a:spcAft>
                <a:spcPct val="0"/>
              </a:spcAft>
              <a:buClrTx/>
              <a:buSzTx/>
              <a:buFontTx/>
              <a:buNone/>
              <a:tabLst/>
            </a:pPr>
            <a:r>
              <a:rPr lang="zh-CN" altLang="en-US" sz="3000" b="1" dirty="0">
                <a:latin typeface="Times New Roman" panose="02020603050405020304" pitchFamily="18" charset="0"/>
                <a:ea typeface="宋体" panose="02010600030101010101" pitchFamily="2" charset="-122"/>
              </a:rPr>
              <a:t>算 法</a:t>
            </a:r>
            <a:endParaRPr kumimoji="0" lang="zh-CN" altLang="en-US" sz="3000" b="1" i="0" u="none" strike="noStrike" cap="none" normalizeH="0" dirty="0">
              <a:ln>
                <a:noFill/>
              </a:ln>
              <a:solidFill>
                <a:schemeClr val="tx1"/>
              </a:solidFill>
              <a:effectLst/>
              <a:latin typeface="Times New Roman" panose="02020603050405020304" pitchFamily="18" charset="0"/>
              <a:ea typeface="宋体" panose="02010600030101010101" pitchFamily="2" charset="-122"/>
            </a:endParaRPr>
          </a:p>
        </p:txBody>
      </p:sp>
      <p:sp>
        <p:nvSpPr>
          <p:cNvPr id="10" name="矩形: 圆角 9">
            <a:extLst>
              <a:ext uri="{FF2B5EF4-FFF2-40B4-BE49-F238E27FC236}">
                <a16:creationId xmlns:a16="http://schemas.microsoft.com/office/drawing/2014/main" id="{88E51982-13F0-4428-AB39-3D1842FA2D23}"/>
              </a:ext>
            </a:extLst>
          </p:cNvPr>
          <p:cNvSpPr/>
          <p:nvPr/>
        </p:nvSpPr>
        <p:spPr bwMode="auto">
          <a:xfrm>
            <a:off x="1271347" y="3997371"/>
            <a:ext cx="1821366" cy="643810"/>
          </a:xfrm>
          <a:prstGeom prst="roundRect">
            <a:avLst/>
          </a:prstGeom>
          <a:solidFill>
            <a:schemeClr val="accent1">
              <a:lumMod val="60000"/>
              <a:lumOff val="40000"/>
            </a:schemeClr>
          </a:solidFill>
          <a:ln w="9525" cap="flat" cmpd="sng" algn="ctr">
            <a:solidFill>
              <a:schemeClr val="accent1">
                <a:lumMod val="20000"/>
                <a:lumOff val="8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25000"/>
              </a:lnSpc>
              <a:spcBef>
                <a:spcPct val="0"/>
              </a:spcBef>
              <a:spcAft>
                <a:spcPct val="0"/>
              </a:spcAft>
              <a:buClrTx/>
              <a:buSzTx/>
              <a:buFontTx/>
              <a:buNone/>
              <a:tabLst/>
            </a:pPr>
            <a:r>
              <a:rPr kumimoji="0" lang="zh-CN" altLang="en-US" sz="3000" b="1" i="0" u="none" strike="noStrike" cap="none" normalizeH="0" dirty="0">
                <a:ln>
                  <a:noFill/>
                </a:ln>
                <a:solidFill>
                  <a:schemeClr val="tx1"/>
                </a:solidFill>
                <a:effectLst/>
                <a:latin typeface="Times New Roman" panose="02020603050405020304" pitchFamily="18" charset="0"/>
                <a:ea typeface="宋体" panose="02010600030101010101" pitchFamily="2" charset="-122"/>
              </a:rPr>
              <a:t>状态空间</a:t>
            </a:r>
          </a:p>
        </p:txBody>
      </p:sp>
      <p:sp>
        <p:nvSpPr>
          <p:cNvPr id="11" name="矩形: 圆角 10">
            <a:extLst>
              <a:ext uri="{FF2B5EF4-FFF2-40B4-BE49-F238E27FC236}">
                <a16:creationId xmlns:a16="http://schemas.microsoft.com/office/drawing/2014/main" id="{448C5784-5614-4773-9822-43ED924D2355}"/>
              </a:ext>
            </a:extLst>
          </p:cNvPr>
          <p:cNvSpPr/>
          <p:nvPr/>
        </p:nvSpPr>
        <p:spPr bwMode="auto">
          <a:xfrm>
            <a:off x="1271347" y="4899044"/>
            <a:ext cx="1821366" cy="654825"/>
          </a:xfrm>
          <a:prstGeom prst="roundRect">
            <a:avLst/>
          </a:prstGeom>
          <a:solidFill>
            <a:schemeClr val="accent1">
              <a:lumMod val="60000"/>
              <a:lumOff val="40000"/>
            </a:schemeClr>
          </a:solidFill>
          <a:ln w="9525" cap="flat" cmpd="sng" algn="ctr">
            <a:solidFill>
              <a:schemeClr val="accent1">
                <a:lumMod val="20000"/>
                <a:lumOff val="8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25000"/>
              </a:lnSpc>
              <a:spcBef>
                <a:spcPct val="0"/>
              </a:spcBef>
              <a:spcAft>
                <a:spcPct val="0"/>
              </a:spcAft>
              <a:buClrTx/>
              <a:buSzTx/>
              <a:buFontTx/>
              <a:buNone/>
              <a:tabLst/>
            </a:pPr>
            <a:r>
              <a:rPr kumimoji="0" lang="zh-CN" altLang="en-US" sz="3000" b="1" i="0" u="none" strike="noStrike" cap="none" normalizeH="0" dirty="0">
                <a:ln>
                  <a:noFill/>
                </a:ln>
                <a:solidFill>
                  <a:schemeClr val="tx1"/>
                </a:solidFill>
                <a:effectLst/>
                <a:latin typeface="Times New Roman" panose="02020603050405020304" pitchFamily="18" charset="0"/>
                <a:ea typeface="宋体" panose="02010600030101010101" pitchFamily="2" charset="-122"/>
              </a:rPr>
              <a:t>动作空间</a:t>
            </a:r>
          </a:p>
        </p:txBody>
      </p:sp>
      <p:sp>
        <p:nvSpPr>
          <p:cNvPr id="12" name="矩形: 圆角 11">
            <a:extLst>
              <a:ext uri="{FF2B5EF4-FFF2-40B4-BE49-F238E27FC236}">
                <a16:creationId xmlns:a16="http://schemas.microsoft.com/office/drawing/2014/main" id="{2A63A4D7-1878-4078-8900-C72631F47C34}"/>
              </a:ext>
            </a:extLst>
          </p:cNvPr>
          <p:cNvSpPr/>
          <p:nvPr/>
        </p:nvSpPr>
        <p:spPr bwMode="auto">
          <a:xfrm>
            <a:off x="1271347" y="5766604"/>
            <a:ext cx="1821366" cy="654825"/>
          </a:xfrm>
          <a:prstGeom prst="roundRect">
            <a:avLst/>
          </a:prstGeom>
          <a:solidFill>
            <a:schemeClr val="accent1">
              <a:lumMod val="60000"/>
              <a:lumOff val="40000"/>
            </a:schemeClr>
          </a:solidFill>
          <a:ln w="9525" cap="flat" cmpd="sng" algn="ctr">
            <a:solidFill>
              <a:schemeClr val="accent1">
                <a:lumMod val="20000"/>
                <a:lumOff val="8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25000"/>
              </a:lnSpc>
              <a:spcBef>
                <a:spcPct val="0"/>
              </a:spcBef>
              <a:spcAft>
                <a:spcPct val="0"/>
              </a:spcAft>
              <a:buClrTx/>
              <a:buSzTx/>
              <a:buFontTx/>
              <a:buNone/>
              <a:tabLst/>
            </a:pPr>
            <a:r>
              <a:rPr kumimoji="0" lang="zh-CN" altLang="en-US" sz="3000" b="1" i="0" u="none" strike="noStrike" cap="none" normalizeH="0" dirty="0">
                <a:ln>
                  <a:noFill/>
                </a:ln>
                <a:solidFill>
                  <a:schemeClr val="tx1"/>
                </a:solidFill>
                <a:effectLst/>
                <a:latin typeface="Times New Roman" panose="02020603050405020304" pitchFamily="18" charset="0"/>
                <a:ea typeface="宋体" panose="02010600030101010101" pitchFamily="2" charset="-122"/>
              </a:rPr>
              <a:t>奖励设定</a:t>
            </a:r>
          </a:p>
        </p:txBody>
      </p:sp>
      <p:sp>
        <p:nvSpPr>
          <p:cNvPr id="13" name="矩形 12">
            <a:extLst>
              <a:ext uri="{FF2B5EF4-FFF2-40B4-BE49-F238E27FC236}">
                <a16:creationId xmlns:a16="http://schemas.microsoft.com/office/drawing/2014/main" id="{9693A180-3744-4C3E-ADD7-8FAF731AD9A6}"/>
              </a:ext>
            </a:extLst>
          </p:cNvPr>
          <p:cNvSpPr/>
          <p:nvPr/>
        </p:nvSpPr>
        <p:spPr bwMode="auto">
          <a:xfrm>
            <a:off x="3310229" y="2126303"/>
            <a:ext cx="7736912" cy="654825"/>
          </a:xfrm>
          <a:prstGeom prst="rect">
            <a:avLst/>
          </a:prstGeom>
          <a:noFill/>
          <a:ln w="12700" cap="flat" cmpd="sng" algn="ctr">
            <a:solidFill>
              <a:schemeClr val="tx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fontAlgn="base">
              <a:lnSpc>
                <a:spcPct val="140000"/>
              </a:lnSpc>
              <a:spcBef>
                <a:spcPct val="0"/>
              </a:spcBef>
              <a:spcAft>
                <a:spcPct val="0"/>
              </a:spcAft>
              <a:buFont typeface="Wingdings" panose="05000000000000000000" pitchFamily="2" charset="2"/>
              <a:buChar char="Ø"/>
            </a:pPr>
            <a:r>
              <a:rPr lang="zh-CN" altLang="en-US" sz="2600" dirty="0">
                <a:latin typeface="Times New Roman" panose="02020603050405020304" pitchFamily="18" charset="0"/>
                <a:ea typeface="宋体" panose="02010600030101010101" pitchFamily="2" charset="-122"/>
              </a:rPr>
              <a:t>与之交互，产生数据</a:t>
            </a:r>
          </a:p>
        </p:txBody>
      </p:sp>
      <p:sp>
        <p:nvSpPr>
          <p:cNvPr id="14" name="矩形 13">
            <a:extLst>
              <a:ext uri="{FF2B5EF4-FFF2-40B4-BE49-F238E27FC236}">
                <a16:creationId xmlns:a16="http://schemas.microsoft.com/office/drawing/2014/main" id="{4DAC1ED9-FBFA-4DF6-AEF3-5C790C6EE392}"/>
              </a:ext>
            </a:extLst>
          </p:cNvPr>
          <p:cNvSpPr/>
          <p:nvPr/>
        </p:nvSpPr>
        <p:spPr bwMode="auto">
          <a:xfrm>
            <a:off x="3310230" y="2939175"/>
            <a:ext cx="7736912" cy="877467"/>
          </a:xfrm>
          <a:prstGeom prst="rect">
            <a:avLst/>
          </a:prstGeom>
          <a:noFill/>
          <a:ln w="12700" cap="flat" cmpd="sng" algn="ctr">
            <a:solidFill>
              <a:schemeClr val="tx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fontAlgn="base">
              <a:spcBef>
                <a:spcPct val="0"/>
              </a:spcBef>
              <a:spcAft>
                <a:spcPct val="0"/>
              </a:spcAft>
              <a:buFont typeface="Wingdings" panose="05000000000000000000" pitchFamily="2" charset="2"/>
              <a:buChar char="Ø"/>
            </a:pPr>
            <a:r>
              <a:rPr lang="zh-CN" altLang="en-US" sz="2600" dirty="0">
                <a:latin typeface="Times New Roman" panose="02020603050405020304" pitchFamily="18" charset="0"/>
                <a:ea typeface="宋体" panose="02010600030101010101" pitchFamily="2" charset="-122"/>
              </a:rPr>
              <a:t>输入数据进行学习</a:t>
            </a:r>
            <a:endParaRPr lang="en-US" altLang="zh-CN" sz="2600" dirty="0">
              <a:latin typeface="Times New Roman" panose="02020603050405020304" pitchFamily="18" charset="0"/>
              <a:ea typeface="宋体" panose="02010600030101010101" pitchFamily="2" charset="-122"/>
            </a:endParaRPr>
          </a:p>
          <a:p>
            <a:pPr fontAlgn="base">
              <a:spcBef>
                <a:spcPct val="0"/>
              </a:spcBef>
              <a:spcAft>
                <a:spcPct val="0"/>
              </a:spcAft>
            </a:pPr>
            <a:r>
              <a:rPr lang="en-US" altLang="zh-CN" sz="1400" dirty="0">
                <a:latin typeface="Times New Roman" panose="02020603050405020304" pitchFamily="18" charset="0"/>
                <a:ea typeface="宋体" panose="02010600030101010101" pitchFamily="2" charset="-122"/>
              </a:rPr>
              <a:t>(</a:t>
            </a:r>
            <a:r>
              <a:rPr lang="zh-CN" altLang="en-US" sz="1400" dirty="0">
                <a:latin typeface="Times New Roman" panose="02020603050405020304" pitchFamily="18" charset="0"/>
                <a:ea typeface="宋体" panose="02010600030101010101" pitchFamily="2" charset="-122"/>
              </a:rPr>
              <a:t>有</a:t>
            </a:r>
            <a:r>
              <a:rPr lang="en-US" altLang="zh-CN" sz="1400" dirty="0">
                <a:latin typeface="Times New Roman" panose="02020603050405020304" pitchFamily="18" charset="0"/>
                <a:ea typeface="宋体" panose="02010600030101010101" pitchFamily="2" charset="-122"/>
              </a:rPr>
              <a:t>Q-learning</a:t>
            </a:r>
            <a:r>
              <a:rPr lang="zh-CN" altLang="en-US" sz="1400" dirty="0">
                <a:latin typeface="Times New Roman" panose="02020603050405020304" pitchFamily="18" charset="0"/>
                <a:ea typeface="宋体" panose="02010600030101010101" pitchFamily="2" charset="-122"/>
              </a:rPr>
              <a:t>，</a:t>
            </a:r>
            <a:r>
              <a:rPr lang="en-US" altLang="zh-CN" sz="1400" dirty="0" err="1">
                <a:latin typeface="Times New Roman" panose="02020603050405020304" pitchFamily="18" charset="0"/>
                <a:ea typeface="宋体" panose="02010600030101010101" pitchFamily="2" charset="-122"/>
              </a:rPr>
              <a:t>Sarsa</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DQN</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DDPG</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SAC</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A3C</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PPO</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TRPO</a:t>
            </a:r>
            <a:r>
              <a:rPr lang="zh-CN" altLang="en-US" sz="1400" dirty="0">
                <a:latin typeface="Times New Roman" panose="02020603050405020304" pitchFamily="18" charset="0"/>
                <a:ea typeface="宋体" panose="02010600030101010101" pitchFamily="2" charset="-122"/>
              </a:rPr>
              <a:t>等算法，本文采用</a:t>
            </a:r>
            <a:r>
              <a:rPr lang="en-US" altLang="zh-CN" sz="1400" dirty="0">
                <a:latin typeface="Times New Roman" panose="02020603050405020304" pitchFamily="18" charset="0"/>
                <a:ea typeface="宋体" panose="02010600030101010101" pitchFamily="2" charset="-122"/>
              </a:rPr>
              <a:t>PPO</a:t>
            </a:r>
            <a:r>
              <a:rPr lang="zh-CN" altLang="en-US" sz="1400" dirty="0">
                <a:latin typeface="Times New Roman" panose="02020603050405020304" pitchFamily="18" charset="0"/>
                <a:ea typeface="宋体" panose="02010600030101010101" pitchFamily="2" charset="-122"/>
              </a:rPr>
              <a:t>算法，目前最容易收敛的强化学习算法</a:t>
            </a:r>
            <a:r>
              <a:rPr lang="en-US" altLang="zh-CN" sz="1400" dirty="0">
                <a:latin typeface="Times New Roman" panose="02020603050405020304" pitchFamily="18" charset="0"/>
                <a:ea typeface="宋体" panose="02010600030101010101" pitchFamily="2" charset="-122"/>
              </a:rPr>
              <a:t>)</a:t>
            </a:r>
            <a:endParaRPr lang="zh-CN" altLang="en-US" sz="1400" dirty="0">
              <a:latin typeface="Times New Roman" panose="02020603050405020304" pitchFamily="18" charset="0"/>
              <a:ea typeface="宋体" panose="02010600030101010101" pitchFamily="2" charset="-122"/>
            </a:endParaRPr>
          </a:p>
        </p:txBody>
      </p:sp>
      <p:sp>
        <p:nvSpPr>
          <p:cNvPr id="15" name="矩形 14">
            <a:extLst>
              <a:ext uri="{FF2B5EF4-FFF2-40B4-BE49-F238E27FC236}">
                <a16:creationId xmlns:a16="http://schemas.microsoft.com/office/drawing/2014/main" id="{BDBFAE3A-09B2-41C5-96A2-DF173C8E5A0C}"/>
              </a:ext>
            </a:extLst>
          </p:cNvPr>
          <p:cNvSpPr/>
          <p:nvPr/>
        </p:nvSpPr>
        <p:spPr bwMode="auto">
          <a:xfrm>
            <a:off x="3321599" y="4863497"/>
            <a:ext cx="7725542" cy="654825"/>
          </a:xfrm>
          <a:prstGeom prst="rect">
            <a:avLst/>
          </a:prstGeom>
          <a:noFill/>
          <a:ln w="12700" cap="flat" cmpd="sng" algn="ctr">
            <a:solidFill>
              <a:schemeClr val="tx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fontAlgn="base">
              <a:lnSpc>
                <a:spcPct val="140000"/>
              </a:lnSpc>
              <a:spcBef>
                <a:spcPct val="0"/>
              </a:spcBef>
              <a:spcAft>
                <a:spcPct val="0"/>
              </a:spcAft>
              <a:buFont typeface="Wingdings" panose="05000000000000000000" pitchFamily="2" charset="2"/>
              <a:buChar char="Ø"/>
            </a:pPr>
            <a:r>
              <a:rPr lang="zh-CN" altLang="en-US" sz="2600" dirty="0">
                <a:latin typeface="Times New Roman" panose="02020603050405020304" pitchFamily="18" charset="0"/>
                <a:ea typeface="宋体" panose="02010600030101010101" pitchFamily="2" charset="-122"/>
              </a:rPr>
              <a:t>用来进行决策</a:t>
            </a:r>
          </a:p>
        </p:txBody>
      </p:sp>
      <p:sp>
        <p:nvSpPr>
          <p:cNvPr id="16" name="矩形 15">
            <a:extLst>
              <a:ext uri="{FF2B5EF4-FFF2-40B4-BE49-F238E27FC236}">
                <a16:creationId xmlns:a16="http://schemas.microsoft.com/office/drawing/2014/main" id="{C40F5577-B5C1-4535-9C3C-7A2FA21AAAB7}"/>
              </a:ext>
            </a:extLst>
          </p:cNvPr>
          <p:cNvSpPr/>
          <p:nvPr/>
        </p:nvSpPr>
        <p:spPr bwMode="auto">
          <a:xfrm>
            <a:off x="3321599" y="3997371"/>
            <a:ext cx="7725542" cy="641357"/>
          </a:xfrm>
          <a:prstGeom prst="rect">
            <a:avLst/>
          </a:prstGeom>
          <a:noFill/>
          <a:ln w="12700" cap="flat" cmpd="sng" algn="ctr">
            <a:solidFill>
              <a:schemeClr val="tx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fontAlgn="base">
              <a:lnSpc>
                <a:spcPct val="140000"/>
              </a:lnSpc>
              <a:spcBef>
                <a:spcPct val="0"/>
              </a:spcBef>
              <a:spcAft>
                <a:spcPct val="0"/>
              </a:spcAft>
              <a:buFont typeface="Wingdings" panose="05000000000000000000" pitchFamily="2" charset="2"/>
              <a:buChar char="Ø"/>
            </a:pPr>
            <a:r>
              <a:rPr lang="zh-CN" altLang="en-US" sz="2600" dirty="0">
                <a:latin typeface="Times New Roman" panose="02020603050405020304" pitchFamily="18" charset="0"/>
                <a:ea typeface="宋体" panose="02010600030101010101" pitchFamily="2" charset="-122"/>
              </a:rPr>
              <a:t>用来描述环境中的所有状态</a:t>
            </a:r>
          </a:p>
        </p:txBody>
      </p:sp>
      <p:sp>
        <p:nvSpPr>
          <p:cNvPr id="17" name="矩形 16">
            <a:extLst>
              <a:ext uri="{FF2B5EF4-FFF2-40B4-BE49-F238E27FC236}">
                <a16:creationId xmlns:a16="http://schemas.microsoft.com/office/drawing/2014/main" id="{3FCE88FE-F427-4A7A-9F33-478BA107341F}"/>
              </a:ext>
            </a:extLst>
          </p:cNvPr>
          <p:cNvSpPr/>
          <p:nvPr/>
        </p:nvSpPr>
        <p:spPr bwMode="auto">
          <a:xfrm>
            <a:off x="3310229" y="5721187"/>
            <a:ext cx="7736912" cy="654204"/>
          </a:xfrm>
          <a:prstGeom prst="rect">
            <a:avLst/>
          </a:prstGeom>
          <a:noFill/>
          <a:ln w="12700" cap="flat" cmpd="sng" algn="ctr">
            <a:solidFill>
              <a:schemeClr val="tx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fontAlgn="base">
              <a:lnSpc>
                <a:spcPct val="140000"/>
              </a:lnSpc>
              <a:spcBef>
                <a:spcPct val="0"/>
              </a:spcBef>
              <a:spcAft>
                <a:spcPct val="0"/>
              </a:spcAft>
              <a:buFont typeface="Wingdings" panose="05000000000000000000" pitchFamily="2" charset="2"/>
              <a:buChar char="Ø"/>
            </a:pPr>
            <a:r>
              <a:rPr lang="zh-CN" altLang="en-US" sz="2600" dirty="0">
                <a:latin typeface="Times New Roman" panose="02020603050405020304" pitchFamily="18" charset="0"/>
                <a:ea typeface="宋体" panose="02010600030101010101" pitchFamily="2" charset="-122"/>
              </a:rPr>
              <a:t>奖励设定（用来指导学习）</a:t>
            </a:r>
            <a:endParaRPr lang="en-US" altLang="zh-CN" sz="2600" dirty="0">
              <a:latin typeface="Times New Roman" panose="02020603050405020304" pitchFamily="18" charset="0"/>
              <a:ea typeface="宋体" panose="02010600030101010101" pitchFamily="2" charset="-122"/>
            </a:endParaRPr>
          </a:p>
          <a:p>
            <a:pPr marL="342900" indent="-342900" fontAlgn="base">
              <a:lnSpc>
                <a:spcPct val="120000"/>
              </a:lnSpc>
              <a:spcBef>
                <a:spcPct val="0"/>
              </a:spcBef>
              <a:spcAft>
                <a:spcPct val="0"/>
              </a:spcAft>
              <a:buFont typeface="Wingdings" panose="05000000000000000000" pitchFamily="2" charset="2"/>
              <a:buChar char="Ø"/>
            </a:pPr>
            <a:endParaRPr lang="zh-CN" altLang="en-US" sz="26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595834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F9E76B-A9A4-4238-9BD3-870F48EDD14E}"/>
              </a:ext>
            </a:extLst>
          </p:cNvPr>
          <p:cNvSpPr>
            <a:spLocks noGrp="1"/>
          </p:cNvSpPr>
          <p:nvPr>
            <p:ph type="title"/>
          </p:nvPr>
        </p:nvSpPr>
        <p:spPr/>
        <p:txBody>
          <a:bodyPr/>
          <a:lstStyle/>
          <a:p>
            <a:r>
              <a:rPr lang="zh-CN" altLang="en-US" dirty="0">
                <a:latin typeface="Times New Roman" panose="02020603050405020304" pitchFamily="18" charset="0"/>
                <a:ea typeface="宋体" panose="02010600030101010101" pitchFamily="2" charset="-122"/>
              </a:rPr>
              <a:t>问题分析</a:t>
            </a:r>
          </a:p>
        </p:txBody>
      </p:sp>
      <p:sp>
        <p:nvSpPr>
          <p:cNvPr id="4" name="灯片编号占位符 3">
            <a:extLst>
              <a:ext uri="{FF2B5EF4-FFF2-40B4-BE49-F238E27FC236}">
                <a16:creationId xmlns:a16="http://schemas.microsoft.com/office/drawing/2014/main" id="{CB0E68E7-51A8-4E11-8D6C-3CA39A5D349F}"/>
              </a:ext>
            </a:extLst>
          </p:cNvPr>
          <p:cNvSpPr>
            <a:spLocks noGrp="1"/>
          </p:cNvSpPr>
          <p:nvPr>
            <p:ph type="sldNum" sz="quarter" idx="12"/>
          </p:nvPr>
        </p:nvSpPr>
        <p:spPr/>
        <p:txBody>
          <a:bodyPr/>
          <a:lstStyle/>
          <a:p>
            <a:pPr>
              <a:defRPr/>
            </a:pPr>
            <a:fld id="{474CAB59-A0D9-4BEB-980D-4AF2FDD2D31E}" type="slidenum">
              <a:rPr lang="en-US" altLang="zh-CN" smtClean="0">
                <a:solidFill>
                  <a:srgbClr val="2E507A"/>
                </a:solidFill>
                <a:latin typeface="Times New Roman" panose="02020603050405020304" pitchFamily="18" charset="0"/>
              </a:rPr>
              <a:pPr>
                <a:defRPr/>
              </a:pPr>
              <a:t>5</a:t>
            </a:fld>
            <a:endParaRPr lang="en-US" altLang="zh-CN">
              <a:solidFill>
                <a:srgbClr val="2E507A"/>
              </a:solidFill>
              <a:latin typeface="Times New Roman" panose="02020603050405020304" pitchFamily="18" charset="0"/>
            </a:endParaRPr>
          </a:p>
        </p:txBody>
      </p:sp>
      <p:sp>
        <p:nvSpPr>
          <p:cNvPr id="3" name="内容占位符 2">
            <a:extLst>
              <a:ext uri="{FF2B5EF4-FFF2-40B4-BE49-F238E27FC236}">
                <a16:creationId xmlns:a16="http://schemas.microsoft.com/office/drawing/2014/main" id="{EA7A589A-1885-4666-8B46-404DF8801315}"/>
              </a:ext>
            </a:extLst>
          </p:cNvPr>
          <p:cNvSpPr>
            <a:spLocks noGrp="1"/>
          </p:cNvSpPr>
          <p:nvPr>
            <p:ph idx="1"/>
          </p:nvPr>
        </p:nvSpPr>
        <p:spPr>
          <a:xfrm>
            <a:off x="7836899" y="3528537"/>
            <a:ext cx="3562504" cy="1656037"/>
          </a:xfrm>
          <a:ln w="12700">
            <a:solidFill>
              <a:schemeClr val="accent1">
                <a:lumMod val="75000"/>
              </a:schemeClr>
            </a:solidFill>
          </a:ln>
        </p:spPr>
        <p:txBody>
          <a:bodyPr/>
          <a:lstStyle/>
          <a:p>
            <a:pPr marL="0" indent="0">
              <a:buNone/>
            </a:pPr>
            <a:r>
              <a:rPr lang="zh-CN" altLang="en-US" sz="2000" dirty="0">
                <a:latin typeface="Times New Roman" panose="02020603050405020304" pitchFamily="18" charset="0"/>
                <a:ea typeface="宋体" panose="02010600030101010101" pitchFamily="2" charset="-122"/>
              </a:rPr>
              <a:t>由于游戏主要通过键盘鼠标进行操控，这里的输入包括了在屏幕上点击拖拽的操作，例如移动，攻击，使用技能等，都是通过预先编写的脚本实现。</a:t>
            </a:r>
            <a:endParaRPr lang="en-US" altLang="zh-CN" sz="2000" dirty="0">
              <a:latin typeface="Times New Roman" panose="02020603050405020304" pitchFamily="18" charset="0"/>
              <a:ea typeface="宋体" panose="02010600030101010101" pitchFamily="2" charset="-122"/>
            </a:endParaRPr>
          </a:p>
        </p:txBody>
      </p:sp>
      <p:sp>
        <p:nvSpPr>
          <p:cNvPr id="6" name="AutoShape 4">
            <a:extLst>
              <a:ext uri="{FF2B5EF4-FFF2-40B4-BE49-F238E27FC236}">
                <a16:creationId xmlns:a16="http://schemas.microsoft.com/office/drawing/2014/main" id="{AD13C1A5-1FF3-4410-ABE2-E1056B719D85}"/>
              </a:ext>
            </a:extLst>
          </p:cNvPr>
          <p:cNvSpPr>
            <a:spLocks noChangeArrowheads="1"/>
          </p:cNvSpPr>
          <p:nvPr/>
        </p:nvSpPr>
        <p:spPr bwMode="auto">
          <a:xfrm>
            <a:off x="894955" y="2495233"/>
            <a:ext cx="10653133" cy="2742587"/>
          </a:xfrm>
          <a:prstGeom prst="roundRect">
            <a:avLst>
              <a:gd name="adj" fmla="val 6792"/>
            </a:avLst>
          </a:prstGeom>
          <a:noFill/>
          <a:ln w="38100">
            <a:solidFill>
              <a:schemeClr val="accent1">
                <a:lumMod val="75000"/>
              </a:schemeClr>
            </a:solidFill>
            <a:round/>
          </a:ln>
        </p:spPr>
        <p:txBody>
          <a:bodyPr anchor="ctr"/>
          <a:lstStyle>
            <a:lvl1pPr marL="342900" indent="-342900">
              <a:spcBef>
                <a:spcPct val="20000"/>
              </a:spcBef>
              <a:buChar char="•"/>
              <a:tabLst>
                <a:tab pos="136525" algn="l"/>
              </a:tabLst>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har char="–"/>
              <a:tabLst>
                <a:tab pos="136525" algn="l"/>
              </a:tabLst>
              <a:defRPr sz="2800">
                <a:solidFill>
                  <a:schemeClr val="bg2"/>
                </a:solidFill>
                <a:latin typeface="Arial" panose="020B0604020202020204" pitchFamily="34" charset="0"/>
                <a:ea typeface="宋体" panose="02010600030101010101" pitchFamily="2" charset="-122"/>
              </a:defRPr>
            </a:lvl2pPr>
            <a:lvl3pPr>
              <a:spcBef>
                <a:spcPct val="20000"/>
              </a:spcBef>
              <a:buChar char="•"/>
              <a:tabLst>
                <a:tab pos="136525" algn="l"/>
              </a:tabLst>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har char="–"/>
              <a:tabLst>
                <a:tab pos="136525" algn="l"/>
              </a:tabLst>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har char="»"/>
              <a:tabLst>
                <a:tab pos="136525" algn="l"/>
              </a:tabLst>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tabLst>
                <a:tab pos="136525" algn="l"/>
              </a:tabLst>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tabLst>
                <a:tab pos="136525" algn="l"/>
              </a:tabLst>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tabLst>
                <a:tab pos="136525" algn="l"/>
              </a:tabLst>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tabLst>
                <a:tab pos="136525" algn="l"/>
              </a:tabLst>
              <a:defRPr sz="2000">
                <a:solidFill>
                  <a:schemeClr val="bg2"/>
                </a:solidFill>
                <a:latin typeface="Arial" panose="020B0604020202020204" pitchFamily="34" charset="0"/>
                <a:ea typeface="宋体" panose="02010600030101010101" pitchFamily="2" charset="-122"/>
              </a:defRPr>
            </a:lvl9pPr>
          </a:lstStyle>
          <a:p>
            <a:pPr marL="0" lvl="2" algn="just" fontAlgn="ctr">
              <a:lnSpc>
                <a:spcPct val="120000"/>
              </a:lnSpc>
              <a:spcBef>
                <a:spcPct val="0"/>
              </a:spcBef>
              <a:buClr>
                <a:srgbClr val="0070C0"/>
              </a:buClr>
              <a:buSzPct val="70000"/>
              <a:buFontTx/>
              <a:buNone/>
            </a:pPr>
            <a:endParaRPr lang="zh-CN" altLang="zh-CN" sz="1600" b="0" dirty="0">
              <a:solidFill>
                <a:schemeClr val="tx1"/>
              </a:solidFill>
              <a:latin typeface="Times New Roman" panose="02020603050405020304" pitchFamily="18" charset="0"/>
              <a:ea typeface="微软雅黑" panose="020B0503020204020204" pitchFamily="34" charset="-122"/>
            </a:endParaRPr>
          </a:p>
        </p:txBody>
      </p:sp>
      <p:sp>
        <p:nvSpPr>
          <p:cNvPr id="5" name="圆角矩形 16">
            <a:extLst>
              <a:ext uri="{FF2B5EF4-FFF2-40B4-BE49-F238E27FC236}">
                <a16:creationId xmlns:a16="http://schemas.microsoft.com/office/drawing/2014/main" id="{E2EF3404-ED82-4D69-A930-A715017B71DB}"/>
              </a:ext>
            </a:extLst>
          </p:cNvPr>
          <p:cNvSpPr/>
          <p:nvPr/>
        </p:nvSpPr>
        <p:spPr>
          <a:xfrm>
            <a:off x="1110958" y="2173327"/>
            <a:ext cx="1843257" cy="643810"/>
          </a:xfrm>
          <a:prstGeom prst="roundRect">
            <a:avLst/>
          </a:prstGeom>
          <a:solidFill>
            <a:srgbClr val="2D4F78"/>
          </a:solidFill>
          <a:ln>
            <a:noFill/>
          </a:ln>
          <a:effectLst>
            <a:outerShdw blurRad="215900" dist="114300" dir="2700000" algn="tl" rotWithShape="0">
              <a:prstClr val="black">
                <a:alpha val="40000"/>
              </a:prstClr>
            </a:outerShdw>
          </a:effectLst>
          <a:scene3d>
            <a:camera prst="orthographicFront">
              <a:rot lat="0" lon="0" rev="0"/>
            </a:camera>
            <a:lightRig rig="threePt" dir="t">
              <a:rot lat="0" lon="0" rev="1200000"/>
            </a:lightRig>
          </a:scene3d>
          <a:sp3d>
            <a:bevelT w="63500" h="25400"/>
          </a:sp3d>
        </p:spPr>
        <p:txBody>
          <a:bodyPr wrap="none" lIns="99056" tIns="53338" rIns="99056" bIns="53338" anchor="ctr"/>
          <a:lstStyle/>
          <a:p>
            <a:pPr algn="ctr"/>
            <a:r>
              <a:rPr lang="zh-CN" altLang="en-US" sz="2400" b="1" dirty="0">
                <a:solidFill>
                  <a:schemeClr val="bg1"/>
                </a:solidFill>
                <a:latin typeface="Times New Roman" panose="02020603050405020304" pitchFamily="18" charset="0"/>
                <a:ea typeface="宋体" panose="02010600030101010101" pitchFamily="2" charset="-122"/>
              </a:rPr>
              <a:t>模型简化</a:t>
            </a:r>
            <a:endParaRPr lang="en-US" altLang="zh-CN" sz="2400" b="1" dirty="0">
              <a:solidFill>
                <a:schemeClr val="bg1"/>
              </a:solidFill>
              <a:latin typeface="Times New Roman" panose="02020603050405020304" pitchFamily="18" charset="0"/>
              <a:ea typeface="宋体" panose="02010600030101010101" pitchFamily="2" charset="-122"/>
            </a:endParaRPr>
          </a:p>
        </p:txBody>
      </p:sp>
      <p:sp>
        <p:nvSpPr>
          <p:cNvPr id="7" name="矩形: 圆角 6">
            <a:extLst>
              <a:ext uri="{FF2B5EF4-FFF2-40B4-BE49-F238E27FC236}">
                <a16:creationId xmlns:a16="http://schemas.microsoft.com/office/drawing/2014/main" id="{3D330F7F-4FE9-477C-A2D8-A361EEB01993}"/>
              </a:ext>
            </a:extLst>
          </p:cNvPr>
          <p:cNvSpPr/>
          <p:nvPr/>
        </p:nvSpPr>
        <p:spPr bwMode="auto">
          <a:xfrm>
            <a:off x="1470533" y="2884018"/>
            <a:ext cx="2798752" cy="581401"/>
          </a:xfrm>
          <a:prstGeom prst="roundRect">
            <a:avLst/>
          </a:prstGeom>
          <a:solidFill>
            <a:schemeClr val="accent1">
              <a:lumMod val="60000"/>
              <a:lumOff val="40000"/>
            </a:schemeClr>
          </a:solidFill>
          <a:ln w="9525" cap="flat" cmpd="sng" algn="ctr">
            <a:solidFill>
              <a:schemeClr val="accent1">
                <a:lumMod val="20000"/>
                <a:lumOff val="8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sz="2600" b="1" dirty="0">
                <a:latin typeface="Times New Roman" panose="02020603050405020304" pitchFamily="18" charset="0"/>
                <a:ea typeface="宋体" panose="02010600030101010101" pitchFamily="2" charset="-122"/>
              </a:rPr>
              <a:t>游戏机制简化</a:t>
            </a:r>
            <a:endParaRPr lang="en-US" altLang="zh-CN" sz="2600" b="1" dirty="0">
              <a:latin typeface="Times New Roman" panose="02020603050405020304" pitchFamily="18" charset="0"/>
              <a:ea typeface="宋体" panose="02010600030101010101" pitchFamily="2" charset="-122"/>
            </a:endParaRPr>
          </a:p>
        </p:txBody>
      </p:sp>
      <p:sp>
        <p:nvSpPr>
          <p:cNvPr id="8" name="矩形: 圆角 7">
            <a:extLst>
              <a:ext uri="{FF2B5EF4-FFF2-40B4-BE49-F238E27FC236}">
                <a16:creationId xmlns:a16="http://schemas.microsoft.com/office/drawing/2014/main" id="{97EA7160-625F-4A4C-8248-5F71A016CE75}"/>
              </a:ext>
            </a:extLst>
          </p:cNvPr>
          <p:cNvSpPr/>
          <p:nvPr/>
        </p:nvSpPr>
        <p:spPr bwMode="auto">
          <a:xfrm>
            <a:off x="4844863" y="2865166"/>
            <a:ext cx="2798752" cy="600253"/>
          </a:xfrm>
          <a:prstGeom prst="roundRect">
            <a:avLst/>
          </a:prstGeom>
          <a:solidFill>
            <a:schemeClr val="accent1">
              <a:lumMod val="60000"/>
              <a:lumOff val="40000"/>
            </a:schemeClr>
          </a:solidFill>
          <a:ln w="9525" cap="flat" cmpd="sng" algn="ctr">
            <a:solidFill>
              <a:schemeClr val="accent1">
                <a:lumMod val="20000"/>
                <a:lumOff val="8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sz="2600" b="1" dirty="0">
                <a:latin typeface="Times New Roman" panose="02020603050405020304" pitchFamily="18" charset="0"/>
                <a:ea typeface="宋体" panose="02010600030101010101" pitchFamily="2" charset="-122"/>
              </a:rPr>
              <a:t>观测简化</a:t>
            </a:r>
            <a:endParaRPr lang="en-US" altLang="zh-CN" sz="2600" b="1" dirty="0">
              <a:latin typeface="Times New Roman" panose="02020603050405020304" pitchFamily="18" charset="0"/>
              <a:ea typeface="宋体" panose="02010600030101010101" pitchFamily="2" charset="-122"/>
            </a:endParaRPr>
          </a:p>
        </p:txBody>
      </p:sp>
      <p:sp>
        <p:nvSpPr>
          <p:cNvPr id="9" name="矩形: 圆角 8">
            <a:extLst>
              <a:ext uri="{FF2B5EF4-FFF2-40B4-BE49-F238E27FC236}">
                <a16:creationId xmlns:a16="http://schemas.microsoft.com/office/drawing/2014/main" id="{D37BF58D-1AFE-4511-8B85-11A991061010}"/>
              </a:ext>
            </a:extLst>
          </p:cNvPr>
          <p:cNvSpPr/>
          <p:nvPr/>
        </p:nvSpPr>
        <p:spPr bwMode="auto">
          <a:xfrm>
            <a:off x="8151457" y="2857382"/>
            <a:ext cx="2798752" cy="600253"/>
          </a:xfrm>
          <a:prstGeom prst="roundRect">
            <a:avLst/>
          </a:prstGeom>
          <a:solidFill>
            <a:schemeClr val="accent1">
              <a:lumMod val="60000"/>
              <a:lumOff val="40000"/>
            </a:schemeClr>
          </a:solidFill>
          <a:ln w="9525" cap="flat" cmpd="sng" algn="ctr">
            <a:solidFill>
              <a:schemeClr val="accent1">
                <a:lumMod val="20000"/>
                <a:lumOff val="8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sz="2600" b="1" dirty="0">
                <a:latin typeface="Times New Roman" panose="02020603050405020304" pitchFamily="18" charset="0"/>
                <a:ea typeface="宋体" panose="02010600030101010101" pitchFamily="2" charset="-122"/>
              </a:rPr>
              <a:t>动作简化</a:t>
            </a:r>
            <a:endParaRPr lang="en-US" altLang="zh-CN" sz="2600" b="1" dirty="0">
              <a:latin typeface="Times New Roman" panose="02020603050405020304" pitchFamily="18" charset="0"/>
              <a:ea typeface="宋体" panose="02010600030101010101" pitchFamily="2" charset="-122"/>
            </a:endParaRPr>
          </a:p>
        </p:txBody>
      </p:sp>
      <p:sp>
        <p:nvSpPr>
          <p:cNvPr id="11" name="文本框 10">
            <a:extLst>
              <a:ext uri="{FF2B5EF4-FFF2-40B4-BE49-F238E27FC236}">
                <a16:creationId xmlns:a16="http://schemas.microsoft.com/office/drawing/2014/main" id="{C4909815-D6E0-41BF-BCB2-7026A4EE130B}"/>
              </a:ext>
            </a:extLst>
          </p:cNvPr>
          <p:cNvSpPr txBox="1"/>
          <p:nvPr/>
        </p:nvSpPr>
        <p:spPr>
          <a:xfrm>
            <a:off x="1132899" y="3553358"/>
            <a:ext cx="3562504" cy="1631216"/>
          </a:xfrm>
          <a:prstGeom prst="rect">
            <a:avLst/>
          </a:prstGeom>
          <a:noFill/>
          <a:ln w="12700">
            <a:solidFill>
              <a:schemeClr val="accent1">
                <a:lumMod val="75000"/>
              </a:schemeClr>
            </a:solidFill>
          </a:ln>
        </p:spPr>
        <p:txBody>
          <a:bodyPr wrap="square">
            <a:spAutoFit/>
          </a:bodyPr>
          <a:lstStyle/>
          <a:p>
            <a:pPr algn="just"/>
            <a:r>
              <a:rPr lang="en-US" altLang="zh-CN" sz="2000" dirty="0">
                <a:latin typeface="Times New Roman" panose="02020603050405020304" pitchFamily="18" charset="0"/>
                <a:ea typeface="宋体" panose="02010600030101010101" pitchFamily="2" charset="-122"/>
              </a:rPr>
              <a:t>Dota 2</a:t>
            </a:r>
            <a:r>
              <a:rPr lang="zh-CN" altLang="en-US" sz="2000" dirty="0">
                <a:latin typeface="Times New Roman" panose="02020603050405020304" pitchFamily="18" charset="0"/>
                <a:ea typeface="宋体" panose="02010600030101010101" pitchFamily="2" charset="-122"/>
              </a:rPr>
              <a:t>游戏中有</a:t>
            </a:r>
            <a:r>
              <a:rPr lang="en-US" altLang="zh-CN" sz="2000" dirty="0">
                <a:latin typeface="Times New Roman" panose="02020603050405020304" pitchFamily="18" charset="0"/>
                <a:ea typeface="宋体" panose="02010600030101010101" pitchFamily="2" charset="-122"/>
              </a:rPr>
              <a:t>117</a:t>
            </a:r>
            <a:r>
              <a:rPr lang="zh-CN" altLang="en-US" sz="2000" dirty="0">
                <a:latin typeface="Times New Roman" panose="02020603050405020304" pitchFamily="18" charset="0"/>
                <a:ea typeface="宋体" panose="02010600030101010101" pitchFamily="2" charset="-122"/>
              </a:rPr>
              <a:t>个不同的英雄，而</a:t>
            </a:r>
            <a:r>
              <a:rPr lang="en-US" altLang="zh-CN" sz="2000" dirty="0" err="1">
                <a:latin typeface="Times New Roman" panose="02020603050405020304" pitchFamily="18" charset="0"/>
                <a:ea typeface="宋体" panose="02010600030101010101" pitchFamily="2" charset="-122"/>
              </a:rPr>
              <a:t>OpenAI</a:t>
            </a:r>
            <a:r>
              <a:rPr lang="en-US" altLang="zh-CN" sz="2000" dirty="0">
                <a:latin typeface="Times New Roman" panose="02020603050405020304" pitchFamily="18" charset="0"/>
                <a:ea typeface="宋体" panose="02010600030101010101" pitchFamily="2" charset="-122"/>
              </a:rPr>
              <a:t> Five</a:t>
            </a:r>
            <a:r>
              <a:rPr lang="zh-CN" altLang="en-US" sz="2000" dirty="0">
                <a:latin typeface="Times New Roman" panose="02020603050405020304" pitchFamily="18" charset="0"/>
                <a:ea typeface="宋体" panose="02010600030101010101" pitchFamily="2" charset="-122"/>
              </a:rPr>
              <a:t>只考虑</a:t>
            </a:r>
            <a:r>
              <a:rPr lang="en-US" altLang="zh-CN" sz="2000" dirty="0">
                <a:latin typeface="Times New Roman" panose="02020603050405020304" pitchFamily="18" charset="0"/>
                <a:ea typeface="宋体" panose="02010600030101010101" pitchFamily="2" charset="-122"/>
              </a:rPr>
              <a:t>17</a:t>
            </a:r>
            <a:r>
              <a:rPr lang="zh-CN" altLang="en-US" sz="2000" dirty="0">
                <a:latin typeface="Times New Roman" panose="02020603050405020304" pitchFamily="18" charset="0"/>
                <a:ea typeface="宋体" panose="02010600030101010101" pitchFamily="2" charset="-122"/>
              </a:rPr>
              <a:t>个；游戏中部分道具允许玩家控制多个单位，在</a:t>
            </a:r>
            <a:r>
              <a:rPr lang="en-US" altLang="zh-CN" sz="2000" dirty="0" err="1">
                <a:latin typeface="Times New Roman" panose="02020603050405020304" pitchFamily="18" charset="0"/>
                <a:ea typeface="宋体" panose="02010600030101010101" pitchFamily="2" charset="-122"/>
              </a:rPr>
              <a:t>OpenAI</a:t>
            </a:r>
            <a:r>
              <a:rPr lang="en-US" altLang="zh-CN" sz="2000" dirty="0">
                <a:latin typeface="Times New Roman" panose="02020603050405020304" pitchFamily="18" charset="0"/>
                <a:ea typeface="宋体" panose="02010600030101010101" pitchFamily="2" charset="-122"/>
              </a:rPr>
              <a:t> Five</a:t>
            </a:r>
            <a:r>
              <a:rPr lang="zh-CN" altLang="en-US" sz="2000" dirty="0">
                <a:latin typeface="Times New Roman" panose="02020603050405020304" pitchFamily="18" charset="0"/>
                <a:ea typeface="宋体" panose="02010600030101010101" pitchFamily="2" charset="-122"/>
              </a:rPr>
              <a:t>中禁用。</a:t>
            </a:r>
            <a:endParaRPr lang="en-US" altLang="zh-CN" sz="2000" dirty="0">
              <a:latin typeface="Times New Roman" panose="02020603050405020304" pitchFamily="18" charset="0"/>
              <a:ea typeface="宋体" panose="02010600030101010101" pitchFamily="2" charset="-122"/>
            </a:endParaRPr>
          </a:p>
        </p:txBody>
      </p:sp>
      <p:sp>
        <p:nvSpPr>
          <p:cNvPr id="13" name="文本框 12">
            <a:extLst>
              <a:ext uri="{FF2B5EF4-FFF2-40B4-BE49-F238E27FC236}">
                <a16:creationId xmlns:a16="http://schemas.microsoft.com/office/drawing/2014/main" id="{C239E04A-0E37-4AAA-BE7C-4851CAA47946}"/>
              </a:ext>
            </a:extLst>
          </p:cNvPr>
          <p:cNvSpPr txBox="1"/>
          <p:nvPr/>
        </p:nvSpPr>
        <p:spPr>
          <a:xfrm>
            <a:off x="4866775" y="3545863"/>
            <a:ext cx="2798752" cy="1631216"/>
          </a:xfrm>
          <a:prstGeom prst="rect">
            <a:avLst/>
          </a:prstGeom>
          <a:noFill/>
          <a:ln w="12700">
            <a:solidFill>
              <a:schemeClr val="accent1">
                <a:lumMod val="75000"/>
              </a:schemeClr>
            </a:solidFill>
          </a:ln>
        </p:spPr>
        <p:txBody>
          <a:bodyPr wrap="square">
            <a:spAutoFit/>
          </a:bodyPr>
          <a:lstStyle/>
          <a:p>
            <a:pPr marL="0" indent="0">
              <a:buNone/>
            </a:pPr>
            <a:r>
              <a:rPr lang="en-US" altLang="zh-CN" sz="2000" dirty="0">
                <a:latin typeface="Times New Roman" panose="02020603050405020304" pitchFamily="18" charset="0"/>
                <a:ea typeface="宋体" panose="02010600030101010101" pitchFamily="2" charset="-122"/>
              </a:rPr>
              <a:t>AI</a:t>
            </a:r>
            <a:r>
              <a:rPr lang="zh-CN" altLang="en-US" sz="2000" dirty="0">
                <a:latin typeface="Times New Roman" panose="02020603050405020304" pitchFamily="18" charset="0"/>
                <a:ea typeface="宋体" panose="02010600030101010101" pitchFamily="2" charset="-122"/>
              </a:rPr>
              <a:t>并非通过实际游戏画面进行交互，而是直接从游戏中获取诸如生命值，位置等具体的状态。</a:t>
            </a:r>
            <a:endParaRPr lang="en-US" altLang="zh-CN" sz="2000" dirty="0">
              <a:latin typeface="Times New Roman" panose="02020603050405020304" pitchFamily="18" charset="0"/>
              <a:ea typeface="宋体" panose="02010600030101010101" pitchFamily="2" charset="-122"/>
            </a:endParaRPr>
          </a:p>
          <a:p>
            <a:pPr marL="0" indent="0">
              <a:buNone/>
            </a:pPr>
            <a:endParaRPr lang="en-US" altLang="zh-CN" sz="20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415776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F9E76B-A9A4-4238-9BD3-870F48EDD14E}"/>
              </a:ext>
            </a:extLst>
          </p:cNvPr>
          <p:cNvSpPr>
            <a:spLocks noGrp="1"/>
          </p:cNvSpPr>
          <p:nvPr>
            <p:ph type="title"/>
          </p:nvPr>
        </p:nvSpPr>
        <p:spPr/>
        <p:txBody>
          <a:bodyPr/>
          <a:lstStyle/>
          <a:p>
            <a:r>
              <a:rPr lang="zh-CN" altLang="en-US" dirty="0">
                <a:latin typeface="Times New Roman" panose="02020603050405020304" pitchFamily="18" charset="0"/>
                <a:ea typeface="宋体" panose="02010600030101010101" pitchFamily="2" charset="-122"/>
              </a:rPr>
              <a:t>问题分析</a:t>
            </a:r>
          </a:p>
        </p:txBody>
      </p:sp>
      <p:sp>
        <p:nvSpPr>
          <p:cNvPr id="4" name="灯片编号占位符 3">
            <a:extLst>
              <a:ext uri="{FF2B5EF4-FFF2-40B4-BE49-F238E27FC236}">
                <a16:creationId xmlns:a16="http://schemas.microsoft.com/office/drawing/2014/main" id="{CB0E68E7-51A8-4E11-8D6C-3CA39A5D349F}"/>
              </a:ext>
            </a:extLst>
          </p:cNvPr>
          <p:cNvSpPr>
            <a:spLocks noGrp="1"/>
          </p:cNvSpPr>
          <p:nvPr>
            <p:ph type="sldNum" sz="quarter" idx="12"/>
          </p:nvPr>
        </p:nvSpPr>
        <p:spPr/>
        <p:txBody>
          <a:bodyPr/>
          <a:lstStyle/>
          <a:p>
            <a:pPr>
              <a:defRPr/>
            </a:pPr>
            <a:fld id="{474CAB59-A0D9-4BEB-980D-4AF2FDD2D31E}" type="slidenum">
              <a:rPr lang="en-US" altLang="zh-CN" smtClean="0">
                <a:solidFill>
                  <a:srgbClr val="2E507A"/>
                </a:solidFill>
                <a:latin typeface="Times New Roman" panose="02020603050405020304" pitchFamily="18" charset="0"/>
              </a:rPr>
              <a:pPr>
                <a:defRPr/>
              </a:pPr>
              <a:t>6</a:t>
            </a:fld>
            <a:endParaRPr lang="en-US" altLang="zh-CN">
              <a:solidFill>
                <a:srgbClr val="2E507A"/>
              </a:solidFill>
              <a:latin typeface="Times New Roman" panose="02020603050405020304" pitchFamily="18" charset="0"/>
            </a:endParaRPr>
          </a:p>
        </p:txBody>
      </p:sp>
      <p:sp>
        <p:nvSpPr>
          <p:cNvPr id="15" name="AutoShape 4">
            <a:extLst>
              <a:ext uri="{FF2B5EF4-FFF2-40B4-BE49-F238E27FC236}">
                <a16:creationId xmlns:a16="http://schemas.microsoft.com/office/drawing/2014/main" id="{8E604EEB-07BE-4718-A230-3E6F3E7FE81F}"/>
              </a:ext>
            </a:extLst>
          </p:cNvPr>
          <p:cNvSpPr>
            <a:spLocks noChangeArrowheads="1"/>
          </p:cNvSpPr>
          <p:nvPr/>
        </p:nvSpPr>
        <p:spPr bwMode="auto">
          <a:xfrm>
            <a:off x="743414" y="1453833"/>
            <a:ext cx="11150364" cy="5013643"/>
          </a:xfrm>
          <a:prstGeom prst="roundRect">
            <a:avLst>
              <a:gd name="adj" fmla="val 6792"/>
            </a:avLst>
          </a:prstGeom>
          <a:noFill/>
          <a:ln w="38100">
            <a:solidFill>
              <a:schemeClr val="accent1">
                <a:lumMod val="75000"/>
              </a:schemeClr>
            </a:solidFill>
            <a:round/>
          </a:ln>
        </p:spPr>
        <p:txBody>
          <a:bodyPr anchor="ctr"/>
          <a:lstStyle>
            <a:lvl1pPr marL="342900" indent="-342900">
              <a:spcBef>
                <a:spcPct val="20000"/>
              </a:spcBef>
              <a:buChar char="•"/>
              <a:tabLst>
                <a:tab pos="136525" algn="l"/>
              </a:tabLst>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har char="–"/>
              <a:tabLst>
                <a:tab pos="136525" algn="l"/>
              </a:tabLst>
              <a:defRPr sz="2800">
                <a:solidFill>
                  <a:schemeClr val="bg2"/>
                </a:solidFill>
                <a:latin typeface="Arial" panose="020B0604020202020204" pitchFamily="34" charset="0"/>
                <a:ea typeface="宋体" panose="02010600030101010101" pitchFamily="2" charset="-122"/>
              </a:defRPr>
            </a:lvl2pPr>
            <a:lvl3pPr>
              <a:spcBef>
                <a:spcPct val="20000"/>
              </a:spcBef>
              <a:buChar char="•"/>
              <a:tabLst>
                <a:tab pos="136525" algn="l"/>
              </a:tabLst>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har char="–"/>
              <a:tabLst>
                <a:tab pos="136525" algn="l"/>
              </a:tabLst>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har char="»"/>
              <a:tabLst>
                <a:tab pos="136525" algn="l"/>
              </a:tabLst>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tabLst>
                <a:tab pos="136525" algn="l"/>
              </a:tabLst>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tabLst>
                <a:tab pos="136525" algn="l"/>
              </a:tabLst>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tabLst>
                <a:tab pos="136525" algn="l"/>
              </a:tabLst>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tabLst>
                <a:tab pos="136525" algn="l"/>
              </a:tabLst>
              <a:defRPr sz="2000">
                <a:solidFill>
                  <a:schemeClr val="bg2"/>
                </a:solidFill>
                <a:latin typeface="Arial" panose="020B0604020202020204" pitchFamily="34" charset="0"/>
                <a:ea typeface="宋体" panose="02010600030101010101" pitchFamily="2" charset="-122"/>
              </a:defRPr>
            </a:lvl9pPr>
          </a:lstStyle>
          <a:p>
            <a:pPr marL="0" lvl="2" algn="just" fontAlgn="ctr">
              <a:lnSpc>
                <a:spcPct val="120000"/>
              </a:lnSpc>
              <a:spcBef>
                <a:spcPct val="0"/>
              </a:spcBef>
              <a:buClr>
                <a:srgbClr val="0070C0"/>
              </a:buClr>
              <a:buSzPct val="70000"/>
              <a:buFontTx/>
              <a:buNone/>
            </a:pPr>
            <a:endParaRPr lang="zh-CN" altLang="zh-CN" sz="1600" b="0" dirty="0">
              <a:solidFill>
                <a:schemeClr val="tx1"/>
              </a:solidFill>
              <a:latin typeface="Times New Roman" panose="02020603050405020304" pitchFamily="18" charset="0"/>
              <a:ea typeface="微软雅黑" panose="020B0503020204020204" pitchFamily="34" charset="-122"/>
            </a:endParaRPr>
          </a:p>
        </p:txBody>
      </p:sp>
      <p:sp>
        <p:nvSpPr>
          <p:cNvPr id="14" name="圆角矩形 16">
            <a:extLst>
              <a:ext uri="{FF2B5EF4-FFF2-40B4-BE49-F238E27FC236}">
                <a16:creationId xmlns:a16="http://schemas.microsoft.com/office/drawing/2014/main" id="{2924DB30-EE14-4DC0-84D6-5121134D66D5}"/>
              </a:ext>
            </a:extLst>
          </p:cNvPr>
          <p:cNvSpPr/>
          <p:nvPr/>
        </p:nvSpPr>
        <p:spPr>
          <a:xfrm>
            <a:off x="981358" y="1124099"/>
            <a:ext cx="1843257" cy="643810"/>
          </a:xfrm>
          <a:prstGeom prst="roundRect">
            <a:avLst/>
          </a:prstGeom>
          <a:solidFill>
            <a:srgbClr val="2D4F78"/>
          </a:solidFill>
          <a:ln>
            <a:noFill/>
          </a:ln>
          <a:effectLst>
            <a:outerShdw blurRad="215900" dist="114300" dir="2700000" algn="tl" rotWithShape="0">
              <a:prstClr val="black">
                <a:alpha val="40000"/>
              </a:prstClr>
            </a:outerShdw>
          </a:effectLst>
          <a:scene3d>
            <a:camera prst="orthographicFront">
              <a:rot lat="0" lon="0" rev="0"/>
            </a:camera>
            <a:lightRig rig="threePt" dir="t">
              <a:rot lat="0" lon="0" rev="1200000"/>
            </a:lightRig>
          </a:scene3d>
          <a:sp3d>
            <a:bevelT w="63500" h="25400"/>
          </a:sp3d>
        </p:spPr>
        <p:txBody>
          <a:bodyPr wrap="none" lIns="99056" tIns="53338" rIns="99056" bIns="53338" anchor="ctr"/>
          <a:lstStyle/>
          <a:p>
            <a:pPr algn="ctr"/>
            <a:r>
              <a:rPr lang="zh-CN" altLang="en-US" sz="2400" b="1" dirty="0">
                <a:solidFill>
                  <a:schemeClr val="bg1"/>
                </a:solidFill>
                <a:latin typeface="Times New Roman" panose="02020603050405020304" pitchFamily="18" charset="0"/>
                <a:ea typeface="宋体" panose="02010600030101010101" pitchFamily="2" charset="-122"/>
              </a:rPr>
              <a:t>学习目标</a:t>
            </a:r>
            <a:endParaRPr lang="en-US" altLang="zh-CN" sz="2400" b="1" dirty="0">
              <a:solidFill>
                <a:schemeClr val="bg1"/>
              </a:solidFill>
              <a:latin typeface="Times New Roman" panose="02020603050405020304" pitchFamily="18" charset="0"/>
              <a:ea typeface="宋体" panose="02010600030101010101" pitchFamily="2" charset="-122"/>
            </a:endParaRPr>
          </a:p>
        </p:txBody>
      </p:sp>
      <p:sp>
        <p:nvSpPr>
          <p:cNvPr id="17" name="文本框 16">
            <a:extLst>
              <a:ext uri="{FF2B5EF4-FFF2-40B4-BE49-F238E27FC236}">
                <a16:creationId xmlns:a16="http://schemas.microsoft.com/office/drawing/2014/main" id="{04B58E4F-00D8-4D80-89CC-279C03836DA3}"/>
              </a:ext>
            </a:extLst>
          </p:cNvPr>
          <p:cNvSpPr txBox="1"/>
          <p:nvPr/>
        </p:nvSpPr>
        <p:spPr>
          <a:xfrm>
            <a:off x="889065" y="3429000"/>
            <a:ext cx="2548389" cy="866006"/>
          </a:xfrm>
          <a:prstGeom prst="rect">
            <a:avLst/>
          </a:prstGeom>
          <a:noFill/>
          <a:ln>
            <a:noFill/>
          </a:ln>
        </p:spPr>
        <p:txBody>
          <a:bodyPr wrap="square">
            <a:spAutoFit/>
          </a:bodyPr>
          <a:lstStyle/>
          <a:p>
            <a:pPr>
              <a:lnSpc>
                <a:spcPct val="120000"/>
              </a:lnSpc>
            </a:pPr>
            <a:r>
              <a:rPr lang="zh-CN" altLang="en-US" sz="2200" dirty="0">
                <a:latin typeface="Times New Roman" panose="02020603050405020304" pitchFamily="18" charset="0"/>
                <a:ea typeface="宋体" panose="02010600030101010101" pitchFamily="2" charset="-122"/>
              </a:rPr>
              <a:t>玩</a:t>
            </a:r>
            <a:r>
              <a:rPr lang="en-US" altLang="zh-CN" sz="2200" dirty="0">
                <a:latin typeface="Times New Roman" panose="02020603050405020304" pitchFamily="18" charset="0"/>
                <a:ea typeface="宋体" panose="02010600030101010101" pitchFamily="2" charset="-122"/>
              </a:rPr>
              <a:t>Dota 2</a:t>
            </a:r>
            <a:r>
              <a:rPr lang="zh-CN" altLang="en-US" sz="2200" dirty="0">
                <a:latin typeface="Times New Roman" panose="02020603050405020304" pitchFamily="18" charset="0"/>
                <a:ea typeface="宋体" panose="02010600030101010101" pitchFamily="2" charset="-122"/>
              </a:rPr>
              <a:t>并达到“超越人类的水平”</a:t>
            </a:r>
            <a:endParaRPr lang="en-US" altLang="zh-CN" sz="2200" dirty="0">
              <a:latin typeface="Times New Roman" panose="02020603050405020304" pitchFamily="18" charset="0"/>
              <a:ea typeface="宋体" panose="02010600030101010101" pitchFamily="2" charset="-122"/>
            </a:endParaRPr>
          </a:p>
        </p:txBody>
      </p:sp>
      <p:pic>
        <p:nvPicPr>
          <p:cNvPr id="16" name="图片 15">
            <a:extLst>
              <a:ext uri="{FF2B5EF4-FFF2-40B4-BE49-F238E27FC236}">
                <a16:creationId xmlns:a16="http://schemas.microsoft.com/office/drawing/2014/main" id="{9887964B-ABE6-4233-B190-EE1F532E82BC}"/>
              </a:ext>
            </a:extLst>
          </p:cNvPr>
          <p:cNvPicPr>
            <a:picLocks noChangeAspect="1"/>
          </p:cNvPicPr>
          <p:nvPr/>
        </p:nvPicPr>
        <p:blipFill>
          <a:blip r:embed="rId2"/>
          <a:stretch>
            <a:fillRect/>
          </a:stretch>
        </p:blipFill>
        <p:spPr>
          <a:xfrm>
            <a:off x="3583105" y="1540464"/>
            <a:ext cx="7716772" cy="4840380"/>
          </a:xfrm>
          <a:prstGeom prst="rect">
            <a:avLst/>
          </a:prstGeom>
        </p:spPr>
      </p:pic>
    </p:spTree>
    <p:extLst>
      <p:ext uri="{BB962C8B-B14F-4D97-AF65-F5344CB8AC3E}">
        <p14:creationId xmlns:p14="http://schemas.microsoft.com/office/powerpoint/2010/main" val="583996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F9E76B-A9A4-4238-9BD3-870F48EDD14E}"/>
              </a:ext>
            </a:extLst>
          </p:cNvPr>
          <p:cNvSpPr>
            <a:spLocks noGrp="1"/>
          </p:cNvSpPr>
          <p:nvPr>
            <p:ph type="title"/>
          </p:nvPr>
        </p:nvSpPr>
        <p:spPr/>
        <p:txBody>
          <a:bodyPr/>
          <a:lstStyle/>
          <a:p>
            <a:r>
              <a:rPr lang="zh-CN" altLang="en-US" dirty="0">
                <a:latin typeface="Times New Roman" panose="02020603050405020304" pitchFamily="18" charset="0"/>
                <a:ea typeface="宋体" panose="02010600030101010101" pitchFamily="2" charset="-122"/>
              </a:rPr>
              <a:t>解决问题</a:t>
            </a:r>
          </a:p>
        </p:txBody>
      </p:sp>
      <p:sp>
        <p:nvSpPr>
          <p:cNvPr id="4" name="灯片编号占位符 3">
            <a:extLst>
              <a:ext uri="{FF2B5EF4-FFF2-40B4-BE49-F238E27FC236}">
                <a16:creationId xmlns:a16="http://schemas.microsoft.com/office/drawing/2014/main" id="{CB0E68E7-51A8-4E11-8D6C-3CA39A5D349F}"/>
              </a:ext>
            </a:extLst>
          </p:cNvPr>
          <p:cNvSpPr>
            <a:spLocks noGrp="1"/>
          </p:cNvSpPr>
          <p:nvPr>
            <p:ph type="sldNum" sz="quarter" idx="12"/>
          </p:nvPr>
        </p:nvSpPr>
        <p:spPr/>
        <p:txBody>
          <a:bodyPr/>
          <a:lstStyle/>
          <a:p>
            <a:pPr>
              <a:defRPr/>
            </a:pPr>
            <a:fld id="{474CAB59-A0D9-4BEB-980D-4AF2FDD2D31E}" type="slidenum">
              <a:rPr lang="en-US" altLang="zh-CN" smtClean="0">
                <a:solidFill>
                  <a:srgbClr val="2E507A"/>
                </a:solidFill>
                <a:latin typeface="Times New Roman" panose="02020603050405020304" pitchFamily="18" charset="0"/>
              </a:rPr>
              <a:pPr>
                <a:defRPr/>
              </a:pPr>
              <a:t>7</a:t>
            </a:fld>
            <a:endParaRPr lang="en-US" altLang="zh-CN">
              <a:solidFill>
                <a:srgbClr val="2E507A"/>
              </a:solidFill>
              <a:latin typeface="Times New Roman" panose="02020603050405020304" pitchFamily="18" charset="0"/>
            </a:endParaRPr>
          </a:p>
        </p:txBody>
      </p:sp>
      <p:pic>
        <p:nvPicPr>
          <p:cNvPr id="5" name="图片 4">
            <a:extLst>
              <a:ext uri="{FF2B5EF4-FFF2-40B4-BE49-F238E27FC236}">
                <a16:creationId xmlns:a16="http://schemas.microsoft.com/office/drawing/2014/main" id="{5FBF8687-698A-4B20-B33A-57C15003A481}"/>
              </a:ext>
            </a:extLst>
          </p:cNvPr>
          <p:cNvPicPr>
            <a:picLocks noChangeAspect="1"/>
          </p:cNvPicPr>
          <p:nvPr/>
        </p:nvPicPr>
        <p:blipFill>
          <a:blip r:embed="rId2"/>
          <a:stretch>
            <a:fillRect/>
          </a:stretch>
        </p:blipFill>
        <p:spPr>
          <a:xfrm>
            <a:off x="5373781" y="1786367"/>
            <a:ext cx="5585258" cy="4572994"/>
          </a:xfrm>
          <a:prstGeom prst="rect">
            <a:avLst/>
          </a:prstGeom>
          <a:ln w="12700" cap="sq">
            <a:solidFill>
              <a:schemeClr val="accent1">
                <a:lumMod val="75000"/>
              </a:schemeClr>
            </a:solidFill>
            <a:prstDash val="solid"/>
            <a:miter lim="800000"/>
          </a:ln>
          <a:effectLst>
            <a:outerShdw blurRad="50800" dist="38100" dir="2700000" algn="tl" rotWithShape="0">
              <a:srgbClr val="000000">
                <a:alpha val="43000"/>
              </a:srgbClr>
            </a:outerShdw>
          </a:effectLst>
        </p:spPr>
      </p:pic>
      <p:sp>
        <p:nvSpPr>
          <p:cNvPr id="6" name="AutoShape 4">
            <a:extLst>
              <a:ext uri="{FF2B5EF4-FFF2-40B4-BE49-F238E27FC236}">
                <a16:creationId xmlns:a16="http://schemas.microsoft.com/office/drawing/2014/main" id="{08165684-2F8F-4A4F-BE46-22B59A3F47FC}"/>
              </a:ext>
            </a:extLst>
          </p:cNvPr>
          <p:cNvSpPr>
            <a:spLocks noChangeArrowheads="1"/>
          </p:cNvSpPr>
          <p:nvPr/>
        </p:nvSpPr>
        <p:spPr bwMode="auto">
          <a:xfrm>
            <a:off x="750850" y="1678252"/>
            <a:ext cx="10757209" cy="4789224"/>
          </a:xfrm>
          <a:prstGeom prst="roundRect">
            <a:avLst>
              <a:gd name="adj" fmla="val 6792"/>
            </a:avLst>
          </a:prstGeom>
          <a:noFill/>
          <a:ln w="38100">
            <a:solidFill>
              <a:schemeClr val="accent1">
                <a:lumMod val="75000"/>
              </a:schemeClr>
            </a:solidFill>
            <a:round/>
          </a:ln>
        </p:spPr>
        <p:txBody>
          <a:bodyPr anchor="ctr"/>
          <a:lstStyle>
            <a:lvl1pPr marL="342900" indent="-342900">
              <a:spcBef>
                <a:spcPct val="20000"/>
              </a:spcBef>
              <a:buChar char="•"/>
              <a:tabLst>
                <a:tab pos="136525" algn="l"/>
              </a:tabLst>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har char="–"/>
              <a:tabLst>
                <a:tab pos="136525" algn="l"/>
              </a:tabLst>
              <a:defRPr sz="2800">
                <a:solidFill>
                  <a:schemeClr val="bg2"/>
                </a:solidFill>
                <a:latin typeface="Arial" panose="020B0604020202020204" pitchFamily="34" charset="0"/>
                <a:ea typeface="宋体" panose="02010600030101010101" pitchFamily="2" charset="-122"/>
              </a:defRPr>
            </a:lvl2pPr>
            <a:lvl3pPr>
              <a:spcBef>
                <a:spcPct val="20000"/>
              </a:spcBef>
              <a:buChar char="•"/>
              <a:tabLst>
                <a:tab pos="136525" algn="l"/>
              </a:tabLst>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har char="–"/>
              <a:tabLst>
                <a:tab pos="136525" algn="l"/>
              </a:tabLst>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har char="»"/>
              <a:tabLst>
                <a:tab pos="136525" algn="l"/>
              </a:tabLst>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tabLst>
                <a:tab pos="136525" algn="l"/>
              </a:tabLst>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tabLst>
                <a:tab pos="136525" algn="l"/>
              </a:tabLst>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tabLst>
                <a:tab pos="136525" algn="l"/>
              </a:tabLst>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tabLst>
                <a:tab pos="136525" algn="l"/>
              </a:tabLst>
              <a:defRPr sz="2000">
                <a:solidFill>
                  <a:schemeClr val="bg2"/>
                </a:solidFill>
                <a:latin typeface="Arial" panose="020B0604020202020204" pitchFamily="34" charset="0"/>
                <a:ea typeface="宋体" panose="02010600030101010101" pitchFamily="2" charset="-122"/>
              </a:defRPr>
            </a:lvl9pPr>
          </a:lstStyle>
          <a:p>
            <a:pPr marL="0" lvl="2" algn="just" fontAlgn="ctr">
              <a:lnSpc>
                <a:spcPct val="120000"/>
              </a:lnSpc>
              <a:spcBef>
                <a:spcPct val="0"/>
              </a:spcBef>
              <a:buClr>
                <a:srgbClr val="0070C0"/>
              </a:buClr>
              <a:buSzPct val="70000"/>
              <a:buFontTx/>
              <a:buNone/>
            </a:pPr>
            <a:endParaRPr lang="zh-CN" altLang="zh-CN" sz="1600" b="0" dirty="0">
              <a:solidFill>
                <a:schemeClr val="tx1"/>
              </a:solidFill>
              <a:latin typeface="Times New Roman" panose="02020603050405020304" pitchFamily="18" charset="0"/>
              <a:ea typeface="微软雅黑" panose="020B0503020204020204" pitchFamily="34" charset="-122"/>
            </a:endParaRPr>
          </a:p>
        </p:txBody>
      </p:sp>
      <p:sp>
        <p:nvSpPr>
          <p:cNvPr id="7" name="圆角矩形 16">
            <a:extLst>
              <a:ext uri="{FF2B5EF4-FFF2-40B4-BE49-F238E27FC236}">
                <a16:creationId xmlns:a16="http://schemas.microsoft.com/office/drawing/2014/main" id="{63E684CB-781E-4737-8A62-0C04DC986BAB}"/>
              </a:ext>
            </a:extLst>
          </p:cNvPr>
          <p:cNvSpPr/>
          <p:nvPr/>
        </p:nvSpPr>
        <p:spPr>
          <a:xfrm>
            <a:off x="988792" y="1348519"/>
            <a:ext cx="1843257" cy="643810"/>
          </a:xfrm>
          <a:prstGeom prst="roundRect">
            <a:avLst/>
          </a:prstGeom>
          <a:solidFill>
            <a:srgbClr val="2D4F78"/>
          </a:solidFill>
          <a:ln>
            <a:noFill/>
          </a:ln>
          <a:effectLst>
            <a:outerShdw blurRad="215900" dist="114300" dir="2700000" algn="tl" rotWithShape="0">
              <a:prstClr val="black">
                <a:alpha val="40000"/>
              </a:prstClr>
            </a:outerShdw>
          </a:effectLst>
          <a:scene3d>
            <a:camera prst="orthographicFront">
              <a:rot lat="0" lon="0" rev="0"/>
            </a:camera>
            <a:lightRig rig="threePt" dir="t">
              <a:rot lat="0" lon="0" rev="1200000"/>
            </a:lightRig>
          </a:scene3d>
          <a:sp3d>
            <a:bevelT w="63500" h="25400"/>
          </a:sp3d>
        </p:spPr>
        <p:txBody>
          <a:bodyPr wrap="none" lIns="99056" tIns="53338" rIns="99056" bIns="53338" anchor="ctr"/>
          <a:lstStyle/>
          <a:p>
            <a:pPr algn="ctr"/>
            <a:r>
              <a:rPr lang="zh-CN" altLang="en-US" sz="2400" b="1" dirty="0">
                <a:solidFill>
                  <a:schemeClr val="bg1"/>
                </a:solidFill>
                <a:latin typeface="Times New Roman" panose="02020603050405020304" pitchFamily="18" charset="0"/>
                <a:ea typeface="宋体" panose="02010600030101010101" pitchFamily="2" charset="-122"/>
              </a:rPr>
              <a:t>奖励设计</a:t>
            </a:r>
            <a:endParaRPr lang="en-US" altLang="zh-CN" sz="2400" b="1" dirty="0">
              <a:solidFill>
                <a:schemeClr val="bg1"/>
              </a:solidFill>
              <a:latin typeface="Times New Roman" panose="02020603050405020304" pitchFamily="18" charset="0"/>
              <a:ea typeface="宋体" panose="02010600030101010101" pitchFamily="2" charset="-122"/>
            </a:endParaRPr>
          </a:p>
        </p:txBody>
      </p:sp>
      <p:sp>
        <p:nvSpPr>
          <p:cNvPr id="8" name="文本框 7">
            <a:extLst>
              <a:ext uri="{FF2B5EF4-FFF2-40B4-BE49-F238E27FC236}">
                <a16:creationId xmlns:a16="http://schemas.microsoft.com/office/drawing/2014/main" id="{41FE7557-3C0E-424B-BA23-45E76A00F69E}"/>
              </a:ext>
            </a:extLst>
          </p:cNvPr>
          <p:cNvSpPr txBox="1"/>
          <p:nvPr/>
        </p:nvSpPr>
        <p:spPr>
          <a:xfrm>
            <a:off x="988792" y="2288946"/>
            <a:ext cx="3903797" cy="3567836"/>
          </a:xfrm>
          <a:prstGeom prst="rect">
            <a:avLst/>
          </a:prstGeom>
          <a:noFill/>
          <a:ln w="12700">
            <a:solidFill>
              <a:schemeClr val="accent1">
                <a:lumMod val="75000"/>
              </a:schemeClr>
            </a:solidFill>
          </a:ln>
        </p:spPr>
        <p:txBody>
          <a:bodyPr wrap="square">
            <a:spAutoFit/>
          </a:bodyPr>
          <a:lstStyle/>
          <a:p>
            <a:pPr marL="342900" indent="-342900" algn="just">
              <a:lnSpc>
                <a:spcPct val="150000"/>
              </a:lnSpc>
              <a:buFont typeface="Wingdings" panose="05000000000000000000" pitchFamily="2" charset="2"/>
              <a:buChar char="Ø"/>
            </a:pPr>
            <a:r>
              <a:rPr lang="zh-CN" altLang="en-US" sz="2200" b="1" dirty="0">
                <a:latin typeface="Times New Roman" panose="02020603050405020304" pitchFamily="18" charset="0"/>
                <a:ea typeface="宋体" panose="02010600030101010101" pitchFamily="2" charset="-122"/>
              </a:rPr>
              <a:t>引入博弈论</a:t>
            </a:r>
            <a:r>
              <a:rPr lang="zh-CN" altLang="en-US" sz="2200" dirty="0">
                <a:latin typeface="Times New Roman" panose="02020603050405020304" pitchFamily="18" charset="0"/>
                <a:ea typeface="宋体" panose="02010600030101010101" pitchFamily="2" charset="-122"/>
              </a:rPr>
              <a:t>：零和，一方胜利意味着另一方的失败，一方得到的奖励就会成为对手相应的惩罚。</a:t>
            </a:r>
            <a:endParaRPr lang="en-US" altLang="zh-CN" sz="2200" dirty="0">
              <a:latin typeface="Times New Roman" panose="02020603050405020304" pitchFamily="18" charset="0"/>
              <a:ea typeface="宋体" panose="02010600030101010101" pitchFamily="2" charset="-122"/>
            </a:endParaRPr>
          </a:p>
          <a:p>
            <a:pPr marL="342900" indent="-342900" algn="just">
              <a:lnSpc>
                <a:spcPct val="150000"/>
              </a:lnSpc>
              <a:buFont typeface="Wingdings" panose="05000000000000000000" pitchFamily="2" charset="2"/>
              <a:buChar char="Ø"/>
            </a:pPr>
            <a:r>
              <a:rPr lang="zh-CN" altLang="en-US" sz="2200" b="1" dirty="0">
                <a:latin typeface="Times New Roman" panose="02020603050405020304" pitchFamily="18" charset="0"/>
                <a:ea typeface="宋体" panose="02010600030101010101" pitchFamily="2" charset="-122"/>
              </a:rPr>
              <a:t>时间惩罚</a:t>
            </a:r>
            <a:r>
              <a:rPr lang="zh-CN" altLang="en-US" sz="2200" dirty="0">
                <a:latin typeface="Times New Roman" panose="02020603050405020304" pitchFamily="18" charset="0"/>
                <a:ea typeface="宋体" panose="02010600030101010101" pitchFamily="2" charset="-122"/>
              </a:rPr>
              <a:t>：将除了结局胜负的奖励之外所有奖励乘上随时间衰减的系数。</a:t>
            </a:r>
            <a:endParaRPr lang="en-US" altLang="zh-CN" sz="22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83742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F9E76B-A9A4-4238-9BD3-870F48EDD14E}"/>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解决问题</a:t>
            </a:r>
          </a:p>
        </p:txBody>
      </p:sp>
      <p:sp>
        <p:nvSpPr>
          <p:cNvPr id="4" name="灯片编号占位符 3">
            <a:extLst>
              <a:ext uri="{FF2B5EF4-FFF2-40B4-BE49-F238E27FC236}">
                <a16:creationId xmlns:a16="http://schemas.microsoft.com/office/drawing/2014/main" id="{CB0E68E7-51A8-4E11-8D6C-3CA39A5D349F}"/>
              </a:ext>
            </a:extLst>
          </p:cNvPr>
          <p:cNvSpPr>
            <a:spLocks noGrp="1"/>
          </p:cNvSpPr>
          <p:nvPr>
            <p:ph type="sldNum" sz="quarter" idx="12"/>
          </p:nvPr>
        </p:nvSpPr>
        <p:spPr/>
        <p:txBody>
          <a:bodyPr/>
          <a:lstStyle/>
          <a:p>
            <a:pPr>
              <a:defRPr/>
            </a:pPr>
            <a:fld id="{474CAB59-A0D9-4BEB-980D-4AF2FDD2D31E}" type="slidenum">
              <a:rPr lang="en-US" altLang="zh-CN" smtClean="0">
                <a:solidFill>
                  <a:srgbClr val="2E507A"/>
                </a:solidFill>
              </a:rPr>
              <a:pPr>
                <a:defRPr/>
              </a:pPr>
              <a:t>8</a:t>
            </a:fld>
            <a:endParaRPr lang="en-US" altLang="zh-CN">
              <a:solidFill>
                <a:srgbClr val="2E507A"/>
              </a:solidFill>
            </a:endParaRPr>
          </a:p>
        </p:txBody>
      </p:sp>
      <p:pic>
        <p:nvPicPr>
          <p:cNvPr id="6" name="图片 5">
            <a:extLst>
              <a:ext uri="{FF2B5EF4-FFF2-40B4-BE49-F238E27FC236}">
                <a16:creationId xmlns:a16="http://schemas.microsoft.com/office/drawing/2014/main" id="{7021C0B7-141E-4E79-B92A-546C13C74DAE}"/>
              </a:ext>
            </a:extLst>
          </p:cNvPr>
          <p:cNvPicPr>
            <a:picLocks noChangeAspect="1"/>
          </p:cNvPicPr>
          <p:nvPr/>
        </p:nvPicPr>
        <p:blipFill>
          <a:blip r:embed="rId2"/>
          <a:stretch>
            <a:fillRect/>
          </a:stretch>
        </p:blipFill>
        <p:spPr>
          <a:xfrm>
            <a:off x="361445" y="2345322"/>
            <a:ext cx="10994449" cy="3164159"/>
          </a:xfrm>
          <a:prstGeom prst="rect">
            <a:avLst/>
          </a:prstGeom>
        </p:spPr>
      </p:pic>
      <p:sp>
        <p:nvSpPr>
          <p:cNvPr id="7" name="AutoShape 4">
            <a:extLst>
              <a:ext uri="{FF2B5EF4-FFF2-40B4-BE49-F238E27FC236}">
                <a16:creationId xmlns:a16="http://schemas.microsoft.com/office/drawing/2014/main" id="{FF0A85F8-AC6F-4E78-A9D4-48DA0FBFE23B}"/>
              </a:ext>
            </a:extLst>
          </p:cNvPr>
          <p:cNvSpPr>
            <a:spLocks noChangeArrowheads="1"/>
          </p:cNvSpPr>
          <p:nvPr/>
        </p:nvSpPr>
        <p:spPr bwMode="auto">
          <a:xfrm>
            <a:off x="750850" y="1678252"/>
            <a:ext cx="10727472" cy="4677943"/>
          </a:xfrm>
          <a:prstGeom prst="roundRect">
            <a:avLst>
              <a:gd name="adj" fmla="val 6792"/>
            </a:avLst>
          </a:prstGeom>
          <a:noFill/>
          <a:ln w="38100">
            <a:solidFill>
              <a:schemeClr val="accent1">
                <a:lumMod val="75000"/>
              </a:schemeClr>
            </a:solidFill>
            <a:round/>
          </a:ln>
        </p:spPr>
        <p:txBody>
          <a:bodyPr anchor="ctr"/>
          <a:lstStyle>
            <a:lvl1pPr marL="342900" indent="-342900">
              <a:spcBef>
                <a:spcPct val="20000"/>
              </a:spcBef>
              <a:buChar char="•"/>
              <a:tabLst>
                <a:tab pos="136525" algn="l"/>
              </a:tabLst>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har char="–"/>
              <a:tabLst>
                <a:tab pos="136525" algn="l"/>
              </a:tabLst>
              <a:defRPr sz="2800">
                <a:solidFill>
                  <a:schemeClr val="bg2"/>
                </a:solidFill>
                <a:latin typeface="Arial" panose="020B0604020202020204" pitchFamily="34" charset="0"/>
                <a:ea typeface="宋体" panose="02010600030101010101" pitchFamily="2" charset="-122"/>
              </a:defRPr>
            </a:lvl2pPr>
            <a:lvl3pPr>
              <a:spcBef>
                <a:spcPct val="20000"/>
              </a:spcBef>
              <a:buChar char="•"/>
              <a:tabLst>
                <a:tab pos="136525" algn="l"/>
              </a:tabLst>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har char="–"/>
              <a:tabLst>
                <a:tab pos="136525" algn="l"/>
              </a:tabLst>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har char="»"/>
              <a:tabLst>
                <a:tab pos="136525" algn="l"/>
              </a:tabLst>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tabLst>
                <a:tab pos="136525" algn="l"/>
              </a:tabLst>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tabLst>
                <a:tab pos="136525" algn="l"/>
              </a:tabLst>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tabLst>
                <a:tab pos="136525" algn="l"/>
              </a:tabLst>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tabLst>
                <a:tab pos="136525" algn="l"/>
              </a:tabLst>
              <a:defRPr sz="2000">
                <a:solidFill>
                  <a:schemeClr val="bg2"/>
                </a:solidFill>
                <a:latin typeface="Arial" panose="020B0604020202020204" pitchFamily="34" charset="0"/>
                <a:ea typeface="宋体" panose="02010600030101010101" pitchFamily="2" charset="-122"/>
              </a:defRPr>
            </a:lvl9pPr>
          </a:lstStyle>
          <a:p>
            <a:pPr marL="0" lvl="2" algn="just" fontAlgn="ctr">
              <a:lnSpc>
                <a:spcPct val="120000"/>
              </a:lnSpc>
              <a:spcBef>
                <a:spcPct val="0"/>
              </a:spcBef>
              <a:buClr>
                <a:srgbClr val="0070C0"/>
              </a:buClr>
              <a:buSzPct val="70000"/>
              <a:buFontTx/>
              <a:buNone/>
            </a:pPr>
            <a:endParaRPr lang="zh-CN" altLang="zh-CN" sz="1600" b="0" dirty="0">
              <a:solidFill>
                <a:schemeClr val="tx1"/>
              </a:solidFill>
              <a:latin typeface="微软雅黑" panose="020B0503020204020204" pitchFamily="34" charset="-122"/>
              <a:ea typeface="微软雅黑" panose="020B0503020204020204" pitchFamily="34" charset="-122"/>
            </a:endParaRPr>
          </a:p>
        </p:txBody>
      </p:sp>
      <p:sp>
        <p:nvSpPr>
          <p:cNvPr id="8" name="圆角矩形 16">
            <a:extLst>
              <a:ext uri="{FF2B5EF4-FFF2-40B4-BE49-F238E27FC236}">
                <a16:creationId xmlns:a16="http://schemas.microsoft.com/office/drawing/2014/main" id="{43F63A30-F87D-4084-83DD-93735507CAE3}"/>
              </a:ext>
            </a:extLst>
          </p:cNvPr>
          <p:cNvSpPr/>
          <p:nvPr/>
        </p:nvSpPr>
        <p:spPr>
          <a:xfrm>
            <a:off x="988792" y="1348519"/>
            <a:ext cx="1843257" cy="643810"/>
          </a:xfrm>
          <a:prstGeom prst="roundRect">
            <a:avLst/>
          </a:prstGeom>
          <a:solidFill>
            <a:srgbClr val="2D4F78"/>
          </a:solidFill>
          <a:ln>
            <a:noFill/>
          </a:ln>
          <a:effectLst>
            <a:outerShdw blurRad="215900" dist="114300" dir="2700000" algn="tl" rotWithShape="0">
              <a:prstClr val="black">
                <a:alpha val="40000"/>
              </a:prstClr>
            </a:outerShdw>
          </a:effectLst>
          <a:scene3d>
            <a:camera prst="orthographicFront">
              <a:rot lat="0" lon="0" rev="0"/>
            </a:camera>
            <a:lightRig rig="threePt" dir="t">
              <a:rot lat="0" lon="0" rev="1200000"/>
            </a:lightRig>
          </a:scene3d>
          <a:sp3d>
            <a:bevelT w="63500" h="25400"/>
          </a:sp3d>
        </p:spPr>
        <p:txBody>
          <a:bodyPr wrap="none" lIns="99056" tIns="53338" rIns="99056" bIns="53338" anchor="ctr"/>
          <a:lstStyle/>
          <a:p>
            <a:pPr algn="ctr"/>
            <a:r>
              <a:rPr lang="zh-CN" altLang="en-US" sz="2400" b="1" dirty="0">
                <a:solidFill>
                  <a:schemeClr val="bg1"/>
                </a:solidFill>
                <a:latin typeface="宋体" panose="02010600030101010101" pitchFamily="2" charset="-122"/>
                <a:ea typeface="宋体" panose="02010600030101010101" pitchFamily="2" charset="-122"/>
              </a:rPr>
              <a:t>训练系统</a:t>
            </a:r>
            <a:endParaRPr lang="en-US" altLang="zh-CN" sz="2400" b="1"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23630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F9E76B-A9A4-4238-9BD3-870F48EDD14E}"/>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解决问题</a:t>
            </a:r>
          </a:p>
        </p:txBody>
      </p:sp>
      <p:sp>
        <p:nvSpPr>
          <p:cNvPr id="4" name="灯片编号占位符 3">
            <a:extLst>
              <a:ext uri="{FF2B5EF4-FFF2-40B4-BE49-F238E27FC236}">
                <a16:creationId xmlns:a16="http://schemas.microsoft.com/office/drawing/2014/main" id="{CB0E68E7-51A8-4E11-8D6C-3CA39A5D349F}"/>
              </a:ext>
            </a:extLst>
          </p:cNvPr>
          <p:cNvSpPr>
            <a:spLocks noGrp="1"/>
          </p:cNvSpPr>
          <p:nvPr>
            <p:ph type="sldNum" sz="quarter" idx="12"/>
          </p:nvPr>
        </p:nvSpPr>
        <p:spPr/>
        <p:txBody>
          <a:bodyPr/>
          <a:lstStyle/>
          <a:p>
            <a:pPr>
              <a:defRPr/>
            </a:pPr>
            <a:fld id="{474CAB59-A0D9-4BEB-980D-4AF2FDD2D31E}" type="slidenum">
              <a:rPr lang="en-US" altLang="zh-CN" smtClean="0">
                <a:solidFill>
                  <a:srgbClr val="2E507A"/>
                </a:solidFill>
              </a:rPr>
              <a:pPr>
                <a:defRPr/>
              </a:pPr>
              <a:t>9</a:t>
            </a:fld>
            <a:endParaRPr lang="en-US" altLang="zh-CN">
              <a:solidFill>
                <a:srgbClr val="2E507A"/>
              </a:solidFill>
            </a:endParaRPr>
          </a:p>
        </p:txBody>
      </p:sp>
      <p:pic>
        <p:nvPicPr>
          <p:cNvPr id="5" name="图片 4">
            <a:extLst>
              <a:ext uri="{FF2B5EF4-FFF2-40B4-BE49-F238E27FC236}">
                <a16:creationId xmlns:a16="http://schemas.microsoft.com/office/drawing/2014/main" id="{7EF10A32-454D-4F01-94C7-3A8BC8698677}"/>
              </a:ext>
            </a:extLst>
          </p:cNvPr>
          <p:cNvPicPr>
            <a:picLocks noChangeAspect="1"/>
          </p:cNvPicPr>
          <p:nvPr/>
        </p:nvPicPr>
        <p:blipFill rotWithShape="1">
          <a:blip r:embed="rId2"/>
          <a:srcRect t="4406"/>
          <a:stretch/>
        </p:blipFill>
        <p:spPr>
          <a:xfrm>
            <a:off x="1901182" y="1759101"/>
            <a:ext cx="8426808" cy="4516244"/>
          </a:xfrm>
          <a:prstGeom prst="rect">
            <a:avLst/>
          </a:prstGeom>
        </p:spPr>
      </p:pic>
      <p:sp>
        <p:nvSpPr>
          <p:cNvPr id="7" name="AutoShape 4">
            <a:extLst>
              <a:ext uri="{FF2B5EF4-FFF2-40B4-BE49-F238E27FC236}">
                <a16:creationId xmlns:a16="http://schemas.microsoft.com/office/drawing/2014/main" id="{8BAE8340-91B4-4E36-9AB6-BB4C2274549B}"/>
              </a:ext>
            </a:extLst>
          </p:cNvPr>
          <p:cNvSpPr>
            <a:spLocks noChangeArrowheads="1"/>
          </p:cNvSpPr>
          <p:nvPr/>
        </p:nvSpPr>
        <p:spPr bwMode="auto">
          <a:xfrm>
            <a:off x="750850" y="1678252"/>
            <a:ext cx="10727472" cy="4677943"/>
          </a:xfrm>
          <a:prstGeom prst="roundRect">
            <a:avLst>
              <a:gd name="adj" fmla="val 6792"/>
            </a:avLst>
          </a:prstGeom>
          <a:noFill/>
          <a:ln w="38100">
            <a:solidFill>
              <a:schemeClr val="accent1">
                <a:lumMod val="75000"/>
              </a:schemeClr>
            </a:solidFill>
            <a:round/>
          </a:ln>
        </p:spPr>
        <p:txBody>
          <a:bodyPr anchor="ctr"/>
          <a:lstStyle>
            <a:lvl1pPr marL="342900" indent="-342900">
              <a:spcBef>
                <a:spcPct val="20000"/>
              </a:spcBef>
              <a:buChar char="•"/>
              <a:tabLst>
                <a:tab pos="136525" algn="l"/>
              </a:tabLst>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har char="–"/>
              <a:tabLst>
                <a:tab pos="136525" algn="l"/>
              </a:tabLst>
              <a:defRPr sz="2800">
                <a:solidFill>
                  <a:schemeClr val="bg2"/>
                </a:solidFill>
                <a:latin typeface="Arial" panose="020B0604020202020204" pitchFamily="34" charset="0"/>
                <a:ea typeface="宋体" panose="02010600030101010101" pitchFamily="2" charset="-122"/>
              </a:defRPr>
            </a:lvl2pPr>
            <a:lvl3pPr>
              <a:spcBef>
                <a:spcPct val="20000"/>
              </a:spcBef>
              <a:buChar char="•"/>
              <a:tabLst>
                <a:tab pos="136525" algn="l"/>
              </a:tabLst>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har char="–"/>
              <a:tabLst>
                <a:tab pos="136525" algn="l"/>
              </a:tabLst>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har char="»"/>
              <a:tabLst>
                <a:tab pos="136525" algn="l"/>
              </a:tabLst>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tabLst>
                <a:tab pos="136525" algn="l"/>
              </a:tabLst>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tabLst>
                <a:tab pos="136525" algn="l"/>
              </a:tabLst>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tabLst>
                <a:tab pos="136525" algn="l"/>
              </a:tabLst>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tabLst>
                <a:tab pos="136525" algn="l"/>
              </a:tabLst>
              <a:defRPr sz="2000">
                <a:solidFill>
                  <a:schemeClr val="bg2"/>
                </a:solidFill>
                <a:latin typeface="Arial" panose="020B0604020202020204" pitchFamily="34" charset="0"/>
                <a:ea typeface="宋体" panose="02010600030101010101" pitchFamily="2" charset="-122"/>
              </a:defRPr>
            </a:lvl9pPr>
          </a:lstStyle>
          <a:p>
            <a:pPr marL="0" lvl="2" algn="just" fontAlgn="ctr">
              <a:lnSpc>
                <a:spcPct val="120000"/>
              </a:lnSpc>
              <a:spcBef>
                <a:spcPct val="0"/>
              </a:spcBef>
              <a:buClr>
                <a:srgbClr val="0070C0"/>
              </a:buClr>
              <a:buSzPct val="70000"/>
              <a:buFontTx/>
              <a:buNone/>
            </a:pPr>
            <a:endParaRPr lang="zh-CN" altLang="zh-CN" sz="1600" b="0" dirty="0">
              <a:solidFill>
                <a:schemeClr val="tx1"/>
              </a:solidFill>
              <a:latin typeface="微软雅黑" panose="020B0503020204020204" pitchFamily="34" charset="-122"/>
              <a:ea typeface="微软雅黑" panose="020B0503020204020204" pitchFamily="34" charset="-122"/>
            </a:endParaRPr>
          </a:p>
        </p:txBody>
      </p:sp>
      <p:sp>
        <p:nvSpPr>
          <p:cNvPr id="8" name="圆角矩形 16">
            <a:extLst>
              <a:ext uri="{FF2B5EF4-FFF2-40B4-BE49-F238E27FC236}">
                <a16:creationId xmlns:a16="http://schemas.microsoft.com/office/drawing/2014/main" id="{52D8F057-E7EB-40C3-8102-8ADE09505A2F}"/>
              </a:ext>
            </a:extLst>
          </p:cNvPr>
          <p:cNvSpPr/>
          <p:nvPr/>
        </p:nvSpPr>
        <p:spPr>
          <a:xfrm>
            <a:off x="988792" y="1348519"/>
            <a:ext cx="2165888" cy="643810"/>
          </a:xfrm>
          <a:prstGeom prst="roundRect">
            <a:avLst/>
          </a:prstGeom>
          <a:solidFill>
            <a:srgbClr val="2D4F78"/>
          </a:solidFill>
          <a:ln>
            <a:noFill/>
          </a:ln>
          <a:effectLst>
            <a:outerShdw blurRad="215900" dist="114300" dir="2700000" algn="tl" rotWithShape="0">
              <a:prstClr val="black">
                <a:alpha val="40000"/>
              </a:prstClr>
            </a:outerShdw>
          </a:effectLst>
          <a:scene3d>
            <a:camera prst="orthographicFront">
              <a:rot lat="0" lon="0" rev="0"/>
            </a:camera>
            <a:lightRig rig="threePt" dir="t">
              <a:rot lat="0" lon="0" rev="1200000"/>
            </a:lightRig>
          </a:scene3d>
          <a:sp3d>
            <a:bevelT w="63500" h="25400"/>
          </a:sp3d>
        </p:spPr>
        <p:txBody>
          <a:bodyPr wrap="none" lIns="99056" tIns="53338" rIns="99056" bIns="53338" anchor="ctr"/>
          <a:lstStyle/>
          <a:p>
            <a:pPr algn="ctr"/>
            <a:r>
              <a:rPr lang="zh-CN" altLang="en-US" sz="2400" b="1" dirty="0">
                <a:solidFill>
                  <a:schemeClr val="bg1"/>
                </a:solidFill>
                <a:latin typeface="宋体" panose="02010600030101010101" pitchFamily="2" charset="-122"/>
                <a:ea typeface="宋体" panose="02010600030101010101" pitchFamily="2" charset="-122"/>
              </a:rPr>
              <a:t>具体一维转换</a:t>
            </a:r>
            <a:endParaRPr lang="en-US" altLang="zh-CN" sz="2400" b="1"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85781101"/>
      </p:ext>
    </p:extLst>
  </p:cSld>
  <p:clrMapOvr>
    <a:masterClrMapping/>
  </p:clrMapOvr>
</p:sld>
</file>

<file path=ppt/theme/theme1.xml><?xml version="1.0" encoding="utf-8"?>
<a:theme xmlns:a="http://schemas.openxmlformats.org/drawingml/2006/main" name="母版">
  <a:themeElements>
    <a:clrScheme name="Default Design 2">
      <a:dk1>
        <a:srgbClr val="000000"/>
      </a:dk1>
      <a:lt1>
        <a:srgbClr val="FFFFFF"/>
      </a:lt1>
      <a:dk2>
        <a:srgbClr val="2E507A"/>
      </a:dk2>
      <a:lt2>
        <a:srgbClr val="333333"/>
      </a:lt2>
      <a:accent1>
        <a:srgbClr val="5A90C2"/>
      </a:accent1>
      <a:accent2>
        <a:srgbClr val="8AC246"/>
      </a:accent2>
      <a:accent3>
        <a:srgbClr val="FFFFFF"/>
      </a:accent3>
      <a:accent4>
        <a:srgbClr val="000000"/>
      </a:accent4>
      <a:accent5>
        <a:srgbClr val="B5C6DD"/>
      </a:accent5>
      <a:accent6>
        <a:srgbClr val="7DB03F"/>
      </a:accent6>
      <a:hlink>
        <a:srgbClr val="F6831A"/>
      </a:hlink>
      <a:folHlink>
        <a:srgbClr val="EFC821"/>
      </a:folHlink>
    </a:clrScheme>
    <a:fontScheme name="Default Design">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800000"/>
        </a:dk2>
        <a:lt2>
          <a:srgbClr val="333333"/>
        </a:lt2>
        <a:accent1>
          <a:srgbClr val="EB6743"/>
        </a:accent1>
        <a:accent2>
          <a:srgbClr val="D3A911"/>
        </a:accent2>
        <a:accent3>
          <a:srgbClr val="FFFFFF"/>
        </a:accent3>
        <a:accent4>
          <a:srgbClr val="000000"/>
        </a:accent4>
        <a:accent5>
          <a:srgbClr val="F3B8B0"/>
        </a:accent5>
        <a:accent6>
          <a:srgbClr val="BF990E"/>
        </a:accent6>
        <a:hlink>
          <a:srgbClr val="7B9B63"/>
        </a:hlink>
        <a:folHlink>
          <a:srgbClr val="38A3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2E507A"/>
        </a:dk2>
        <a:lt2>
          <a:srgbClr val="333333"/>
        </a:lt2>
        <a:accent1>
          <a:srgbClr val="5A90C2"/>
        </a:accent1>
        <a:accent2>
          <a:srgbClr val="8AC246"/>
        </a:accent2>
        <a:accent3>
          <a:srgbClr val="FFFFFF"/>
        </a:accent3>
        <a:accent4>
          <a:srgbClr val="000000"/>
        </a:accent4>
        <a:accent5>
          <a:srgbClr val="B5C6DD"/>
        </a:accent5>
        <a:accent6>
          <a:srgbClr val="7DB03F"/>
        </a:accent6>
        <a:hlink>
          <a:srgbClr val="F6831A"/>
        </a:hlink>
        <a:folHlink>
          <a:srgbClr val="EFC821"/>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A82A9F"/>
        </a:dk2>
        <a:lt2>
          <a:srgbClr val="4D4D4D"/>
        </a:lt2>
        <a:accent1>
          <a:srgbClr val="12B4D4"/>
        </a:accent1>
        <a:accent2>
          <a:srgbClr val="F1C23D"/>
        </a:accent2>
        <a:accent3>
          <a:srgbClr val="FFFFFF"/>
        </a:accent3>
        <a:accent4>
          <a:srgbClr val="000000"/>
        </a:accent4>
        <a:accent5>
          <a:srgbClr val="AAD6E6"/>
        </a:accent5>
        <a:accent6>
          <a:srgbClr val="DAB036"/>
        </a:accent6>
        <a:hlink>
          <a:srgbClr val="8CA62C"/>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2335</TotalTime>
  <Words>978</Words>
  <Application>Microsoft Office PowerPoint</Application>
  <PresentationFormat>宽屏</PresentationFormat>
  <Paragraphs>89</Paragraphs>
  <Slides>13</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等线</vt:lpstr>
      <vt:lpstr>宋体</vt:lpstr>
      <vt:lpstr>微软雅黑</vt:lpstr>
      <vt:lpstr>Arial</vt:lpstr>
      <vt:lpstr>Calibri</vt:lpstr>
      <vt:lpstr>Times New Roman</vt:lpstr>
      <vt:lpstr>Wingdings</vt:lpstr>
      <vt:lpstr>母版</vt:lpstr>
      <vt:lpstr>基于大规模深度强化学习的Dota 2游戏AI（OpenAI Five） 论文《Dota 2 with Large Scale Deep Reinforcement Learning》</vt:lpstr>
      <vt:lpstr>研究背景</vt:lpstr>
      <vt:lpstr>研究背景</vt:lpstr>
      <vt:lpstr>研究背景</vt:lpstr>
      <vt:lpstr>问题分析</vt:lpstr>
      <vt:lpstr>问题分析</vt:lpstr>
      <vt:lpstr>解决问题</vt:lpstr>
      <vt:lpstr>解决问题</vt:lpstr>
      <vt:lpstr>解决问题</vt:lpstr>
      <vt:lpstr>解决问题</vt:lpstr>
      <vt:lpstr>结果及意义</vt:lpstr>
      <vt:lpstr>结果及意义</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Shiyan Zhu</dc:creator>
  <cp:lastModifiedBy>Darcy Rov</cp:lastModifiedBy>
  <cp:revision>547</cp:revision>
  <dcterms:created xsi:type="dcterms:W3CDTF">2018-03-19T07:41:30Z</dcterms:created>
  <dcterms:modified xsi:type="dcterms:W3CDTF">2022-12-06T23:54:24Z</dcterms:modified>
</cp:coreProperties>
</file>