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256" r:id="rId5"/>
    <p:sldId id="336" r:id="rId6"/>
    <p:sldId id="264" r:id="rId7"/>
    <p:sldId id="344" r:id="rId8"/>
    <p:sldId id="346" r:id="rId9"/>
    <p:sldId id="345" r:id="rId10"/>
    <p:sldId id="348" r:id="rId11"/>
    <p:sldId id="349" r:id="rId12"/>
    <p:sldId id="343" r:id="rId13"/>
    <p:sldId id="351" r:id="rId14"/>
    <p:sldId id="350" r:id="rId15"/>
    <p:sldId id="265" r:id="rId16"/>
    <p:sldId id="266" r:id="rId17"/>
    <p:sldId id="35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E11837-D4F7-4C0C-837E-066FDF0D60D1}" v="76" dt="2025-02-10T11:23:18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934"/>
  </p:normalViewPr>
  <p:slideViewPr>
    <p:cSldViewPr snapToGrid="0">
      <p:cViewPr>
        <p:scale>
          <a:sx n="77" d="100"/>
          <a:sy n="77" d="100"/>
        </p:scale>
        <p:origin x="10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demi Soetan" userId="21e6c67fd508bf1e" providerId="LiveId" clId="{E3E11837-D4F7-4C0C-837E-066FDF0D60D1}"/>
    <pc:docChg chg="undo redo custSel addSld delSld modSld sldOrd">
      <pc:chgData name="Abidemi Soetan" userId="21e6c67fd508bf1e" providerId="LiveId" clId="{E3E11837-D4F7-4C0C-837E-066FDF0D60D1}" dt="2025-02-10T11:23:18.783" v="473" actId="20577"/>
      <pc:docMkLst>
        <pc:docMk/>
      </pc:docMkLst>
      <pc:sldChg chg="delSp modSp mod">
        <pc:chgData name="Abidemi Soetan" userId="21e6c67fd508bf1e" providerId="LiveId" clId="{E3E11837-D4F7-4C0C-837E-066FDF0D60D1}" dt="2025-02-06T18:15:08.323" v="57"/>
        <pc:sldMkLst>
          <pc:docMk/>
          <pc:sldMk cId="2259308896" sldId="256"/>
        </pc:sldMkLst>
      </pc:sldChg>
      <pc:sldChg chg="modSp">
        <pc:chgData name="Abidemi Soetan" userId="21e6c67fd508bf1e" providerId="LiveId" clId="{E3E11837-D4F7-4C0C-837E-066FDF0D60D1}" dt="2025-02-10T11:23:18.783" v="473" actId="20577"/>
        <pc:sldMkLst>
          <pc:docMk/>
          <pc:sldMk cId="700209266" sldId="264"/>
        </pc:sldMkLst>
        <pc:graphicFrameChg chg="mod">
          <ac:chgData name="Abidemi Soetan" userId="21e6c67fd508bf1e" providerId="LiveId" clId="{E3E11837-D4F7-4C0C-837E-066FDF0D60D1}" dt="2025-02-10T11:23:18.783" v="473" actId="20577"/>
          <ac:graphicFrameMkLst>
            <pc:docMk/>
            <pc:sldMk cId="700209266" sldId="264"/>
            <ac:graphicFrameMk id="15" creationId="{C3244B01-5C59-B5BD-F4CC-3AAF069D1FD2}"/>
          </ac:graphicFrameMkLst>
        </pc:graphicFrameChg>
      </pc:sldChg>
      <pc:sldChg chg="addSp modSp mod">
        <pc:chgData name="Abidemi Soetan" userId="21e6c67fd508bf1e" providerId="LiveId" clId="{E3E11837-D4F7-4C0C-837E-066FDF0D60D1}" dt="2025-02-06T21:16:26.383" v="437" actId="20577"/>
        <pc:sldMkLst>
          <pc:docMk/>
          <pc:sldMk cId="2563119616" sldId="265"/>
        </pc:sldMkLst>
        <pc:spChg chg="add mod ord">
          <ac:chgData name="Abidemi Soetan" userId="21e6c67fd508bf1e" providerId="LiveId" clId="{E3E11837-D4F7-4C0C-837E-066FDF0D60D1}" dt="2025-02-06T21:12:06.999" v="393" actId="167"/>
          <ac:spMkLst>
            <pc:docMk/>
            <pc:sldMk cId="2563119616" sldId="265"/>
            <ac:spMk id="3" creationId="{24DEDD55-A769-741B-A17B-AD6D51F12984}"/>
          </ac:spMkLst>
        </pc:spChg>
        <pc:spChg chg="mod">
          <ac:chgData name="Abidemi Soetan" userId="21e6c67fd508bf1e" providerId="LiveId" clId="{E3E11837-D4F7-4C0C-837E-066FDF0D60D1}" dt="2025-02-06T21:15:22.188" v="420" actId="27636"/>
          <ac:spMkLst>
            <pc:docMk/>
            <pc:sldMk cId="2563119616" sldId="265"/>
            <ac:spMk id="4" creationId="{950677C9-3E42-427F-93B8-526692906471}"/>
          </ac:spMkLst>
        </pc:spChg>
        <pc:spChg chg="mod">
          <ac:chgData name="Abidemi Soetan" userId="21e6c67fd508bf1e" providerId="LiveId" clId="{E3E11837-D4F7-4C0C-837E-066FDF0D60D1}" dt="2025-02-06T21:16:10.358" v="434" actId="20577"/>
          <ac:spMkLst>
            <pc:docMk/>
            <pc:sldMk cId="2563119616" sldId="265"/>
            <ac:spMk id="5" creationId="{BDB9D020-1E25-453D-83DF-1420ACD3968D}"/>
          </ac:spMkLst>
        </pc:spChg>
        <pc:spChg chg="add mod ord">
          <ac:chgData name="Abidemi Soetan" userId="21e6c67fd508bf1e" providerId="LiveId" clId="{E3E11837-D4F7-4C0C-837E-066FDF0D60D1}" dt="2025-02-06T21:12:39.988" v="399" actId="167"/>
          <ac:spMkLst>
            <pc:docMk/>
            <pc:sldMk cId="2563119616" sldId="265"/>
            <ac:spMk id="6" creationId="{2396E07B-2054-93D9-B422-36246E4A30F4}"/>
          </ac:spMkLst>
        </pc:spChg>
        <pc:spChg chg="add mod ord">
          <ac:chgData name="Abidemi Soetan" userId="21e6c67fd508bf1e" providerId="LiveId" clId="{E3E11837-D4F7-4C0C-837E-066FDF0D60D1}" dt="2025-02-06T21:12:34.664" v="398" actId="167"/>
          <ac:spMkLst>
            <pc:docMk/>
            <pc:sldMk cId="2563119616" sldId="265"/>
            <ac:spMk id="10" creationId="{E7D59CC4-2468-9BA4-DA76-FD101DC8E0BB}"/>
          </ac:spMkLst>
        </pc:spChg>
        <pc:spChg chg="mod">
          <ac:chgData name="Abidemi Soetan" userId="21e6c67fd508bf1e" providerId="LiveId" clId="{E3E11837-D4F7-4C0C-837E-066FDF0D60D1}" dt="2025-02-06T21:16:26.383" v="437" actId="20577"/>
          <ac:spMkLst>
            <pc:docMk/>
            <pc:sldMk cId="2563119616" sldId="265"/>
            <ac:spMk id="11" creationId="{132778EE-9D8E-E82B-D66E-7C8666A62C6A}"/>
          </ac:spMkLst>
        </pc:spChg>
        <pc:spChg chg="add mod ord">
          <ac:chgData name="Abidemi Soetan" userId="21e6c67fd508bf1e" providerId="LiveId" clId="{E3E11837-D4F7-4C0C-837E-066FDF0D60D1}" dt="2025-02-06T21:14:28.330" v="410" actId="14100"/>
          <ac:spMkLst>
            <pc:docMk/>
            <pc:sldMk cId="2563119616" sldId="265"/>
            <ac:spMk id="12" creationId="{95ED0FC1-CB18-CC6A-DEC0-34E1D23862CB}"/>
          </ac:spMkLst>
        </pc:spChg>
        <pc:spChg chg="add mod ord">
          <ac:chgData name="Abidemi Soetan" userId="21e6c67fd508bf1e" providerId="LiveId" clId="{E3E11837-D4F7-4C0C-837E-066FDF0D60D1}" dt="2025-02-06T21:14:14.263" v="408" actId="14100"/>
          <ac:spMkLst>
            <pc:docMk/>
            <pc:sldMk cId="2563119616" sldId="265"/>
            <ac:spMk id="13" creationId="{052332F8-F353-5B60-1568-465C86A7F829}"/>
          </ac:spMkLst>
        </pc:spChg>
        <pc:spChg chg="add mod ord">
          <ac:chgData name="Abidemi Soetan" userId="21e6c67fd508bf1e" providerId="LiveId" clId="{E3E11837-D4F7-4C0C-837E-066FDF0D60D1}" dt="2025-02-06T21:14:37.286" v="412" actId="14100"/>
          <ac:spMkLst>
            <pc:docMk/>
            <pc:sldMk cId="2563119616" sldId="265"/>
            <ac:spMk id="14" creationId="{B0F5477E-7EA7-A59D-46D8-01DC46AF77D3}"/>
          </ac:spMkLst>
        </pc:spChg>
      </pc:sldChg>
      <pc:sldChg chg="addSp delSp modSp mod setBg">
        <pc:chgData name="Abidemi Soetan" userId="21e6c67fd508bf1e" providerId="LiveId" clId="{E3E11837-D4F7-4C0C-837E-066FDF0D60D1}" dt="2025-02-06T18:23:50.377" v="90" actId="26606"/>
        <pc:sldMkLst>
          <pc:docMk/>
          <pc:sldMk cId="2721508595" sldId="266"/>
        </pc:sldMkLst>
        <pc:spChg chg="mod">
          <ac:chgData name="Abidemi Soetan" userId="21e6c67fd508bf1e" providerId="LiveId" clId="{E3E11837-D4F7-4C0C-837E-066FDF0D60D1}" dt="2025-02-06T18:23:45.053" v="87" actId="26606"/>
          <ac:spMkLst>
            <pc:docMk/>
            <pc:sldMk cId="2721508595" sldId="266"/>
            <ac:spMk id="2" creationId="{E5F191A4-7839-4F63-B17C-7C366C59488C}"/>
          </ac:spMkLst>
        </pc:spChg>
        <pc:spChg chg="mod">
          <ac:chgData name="Abidemi Soetan" userId="21e6c67fd508bf1e" providerId="LiveId" clId="{E3E11837-D4F7-4C0C-837E-066FDF0D60D1}" dt="2025-02-06T18:23:45.053" v="87" actId="26606"/>
          <ac:spMkLst>
            <pc:docMk/>
            <pc:sldMk cId="2721508595" sldId="266"/>
            <ac:spMk id="19" creationId="{387783AD-BD2D-4FA3-814C-60A9805DCCDF}"/>
          </ac:spMkLst>
        </pc:spChg>
        <pc:graphicFrameChg chg="add">
          <ac:chgData name="Abidemi Soetan" userId="21e6c67fd508bf1e" providerId="LiveId" clId="{E3E11837-D4F7-4C0C-837E-066FDF0D60D1}" dt="2025-02-06T18:23:50.377" v="90" actId="26606"/>
          <ac:graphicFrameMkLst>
            <pc:docMk/>
            <pc:sldMk cId="2721508595" sldId="266"/>
            <ac:graphicFrameMk id="33" creationId="{6625B64C-4A38-3554-7695-ED50F438ABB0}"/>
          </ac:graphicFrameMkLst>
        </pc:graphicFrameChg>
      </pc:sldChg>
      <pc:sldChg chg="addSp delSp modSp mod">
        <pc:chgData name="Abidemi Soetan" userId="21e6c67fd508bf1e" providerId="LiveId" clId="{E3E11837-D4F7-4C0C-837E-066FDF0D60D1}" dt="2025-02-06T21:06:25.052" v="353"/>
        <pc:sldMkLst>
          <pc:docMk/>
          <pc:sldMk cId="2130595336" sldId="336"/>
        </pc:sldMkLst>
        <pc:spChg chg="mod">
          <ac:chgData name="Abidemi Soetan" userId="21e6c67fd508bf1e" providerId="LiveId" clId="{E3E11837-D4F7-4C0C-837E-066FDF0D60D1}" dt="2025-02-06T21:05:43.120" v="344" actId="1076"/>
          <ac:spMkLst>
            <pc:docMk/>
            <pc:sldMk cId="2130595336" sldId="336"/>
            <ac:spMk id="40" creationId="{64E38512-4E29-43C5-8F97-DD406447772B}"/>
          </ac:spMkLst>
        </pc:spChg>
        <pc:spChg chg="mod">
          <ac:chgData name="Abidemi Soetan" userId="21e6c67fd508bf1e" providerId="LiveId" clId="{E3E11837-D4F7-4C0C-837E-066FDF0D60D1}" dt="2025-02-06T21:06:17.991" v="351" actId="27636"/>
          <ac:spMkLst>
            <pc:docMk/>
            <pc:sldMk cId="2130595336" sldId="336"/>
            <ac:spMk id="41" creationId="{AB0FF8CA-EE35-46AC-9CFA-C5C91CBF5CAE}"/>
          </ac:spMkLst>
        </pc:spChg>
        <pc:picChg chg="mod">
          <ac:chgData name="Abidemi Soetan" userId="21e6c67fd508bf1e" providerId="LiveId" clId="{E3E11837-D4F7-4C0C-837E-066FDF0D60D1}" dt="2025-02-06T21:05:35.622" v="343" actId="1076"/>
          <ac:picMkLst>
            <pc:docMk/>
            <pc:sldMk cId="2130595336" sldId="336"/>
            <ac:picMk id="43" creationId="{883D694E-A20E-237B-BBB5-34DD73A310A0}"/>
          </ac:picMkLst>
        </pc:picChg>
      </pc:sldChg>
      <pc:sldChg chg="del">
        <pc:chgData name="Abidemi Soetan" userId="21e6c67fd508bf1e" providerId="LiveId" clId="{E3E11837-D4F7-4C0C-837E-066FDF0D60D1}" dt="2025-02-06T18:24:14.588" v="92" actId="2696"/>
        <pc:sldMkLst>
          <pc:docMk/>
          <pc:sldMk cId="587838501" sldId="342"/>
        </pc:sldMkLst>
      </pc:sldChg>
      <pc:sldChg chg="addSp delSp modSp mod">
        <pc:chgData name="Abidemi Soetan" userId="21e6c67fd508bf1e" providerId="LiveId" clId="{E3E11837-D4F7-4C0C-837E-066FDF0D60D1}" dt="2025-02-06T18:17:54.246" v="61" actId="26606"/>
        <pc:sldMkLst>
          <pc:docMk/>
          <pc:sldMk cId="1451918036" sldId="343"/>
        </pc:sldMkLst>
        <pc:spChg chg="mod">
          <ac:chgData name="Abidemi Soetan" userId="21e6c67fd508bf1e" providerId="LiveId" clId="{E3E11837-D4F7-4C0C-837E-066FDF0D60D1}" dt="2025-02-06T18:17:54.246" v="61" actId="26606"/>
          <ac:spMkLst>
            <pc:docMk/>
            <pc:sldMk cId="1451918036" sldId="343"/>
            <ac:spMk id="2" creationId="{A3084560-9923-E264-FCD6-B5F2785F040D}"/>
          </ac:spMkLst>
        </pc:spChg>
        <pc:spChg chg="add">
          <ac:chgData name="Abidemi Soetan" userId="21e6c67fd508bf1e" providerId="LiveId" clId="{E3E11837-D4F7-4C0C-837E-066FDF0D60D1}" dt="2025-02-06T18:17:54.246" v="61" actId="26606"/>
          <ac:spMkLst>
            <pc:docMk/>
            <pc:sldMk cId="1451918036" sldId="343"/>
            <ac:spMk id="21" creationId="{0EB72A9B-FD82-4F09-BF1E-D39311D3A0E3}"/>
          </ac:spMkLst>
        </pc:spChg>
        <pc:spChg chg="add">
          <ac:chgData name="Abidemi Soetan" userId="21e6c67fd508bf1e" providerId="LiveId" clId="{E3E11837-D4F7-4C0C-837E-066FDF0D60D1}" dt="2025-02-06T18:17:54.246" v="61" actId="26606"/>
          <ac:spMkLst>
            <pc:docMk/>
            <pc:sldMk cId="1451918036" sldId="343"/>
            <ac:spMk id="23" creationId="{DD39B371-6E4E-4070-AB4E-4D788405A5A6}"/>
          </ac:spMkLst>
        </pc:spChg>
        <pc:spChg chg="add">
          <ac:chgData name="Abidemi Soetan" userId="21e6c67fd508bf1e" providerId="LiveId" clId="{E3E11837-D4F7-4C0C-837E-066FDF0D60D1}" dt="2025-02-06T18:17:54.246" v="61" actId="26606"/>
          <ac:spMkLst>
            <pc:docMk/>
            <pc:sldMk cId="1451918036" sldId="343"/>
            <ac:spMk id="25" creationId="{B937DAED-8BFE-4563-BB45-B5E554D70A84}"/>
          </ac:spMkLst>
        </pc:spChg>
        <pc:graphicFrameChg chg="mod modGraphic">
          <ac:chgData name="Abidemi Soetan" userId="21e6c67fd508bf1e" providerId="LiveId" clId="{E3E11837-D4F7-4C0C-837E-066FDF0D60D1}" dt="2025-02-06T18:17:54.246" v="61" actId="26606"/>
          <ac:graphicFrameMkLst>
            <pc:docMk/>
            <pc:sldMk cId="1451918036" sldId="343"/>
            <ac:graphicFrameMk id="7" creationId="{04D6225E-5B27-155A-6FDB-628F35054787}"/>
          </ac:graphicFrameMkLst>
        </pc:graphicFrameChg>
      </pc:sldChg>
      <pc:sldChg chg="addSp modSp mod">
        <pc:chgData name="Abidemi Soetan" userId="21e6c67fd508bf1e" providerId="LiveId" clId="{E3E11837-D4F7-4C0C-837E-066FDF0D60D1}" dt="2025-02-06T20:42:26.388" v="161" actId="14100"/>
        <pc:sldMkLst>
          <pc:docMk/>
          <pc:sldMk cId="3358877908" sldId="344"/>
        </pc:sldMkLst>
        <pc:spChg chg="mod">
          <ac:chgData name="Abidemi Soetan" userId="21e6c67fd508bf1e" providerId="LiveId" clId="{E3E11837-D4F7-4C0C-837E-066FDF0D60D1}" dt="2025-02-06T20:41:40.230" v="158" actId="14100"/>
          <ac:spMkLst>
            <pc:docMk/>
            <pc:sldMk cId="3358877908" sldId="344"/>
            <ac:spMk id="3" creationId="{70FFF7F6-660E-DB34-5D9C-3D803DE1A92E}"/>
          </ac:spMkLst>
        </pc:spChg>
        <pc:spChg chg="mod">
          <ac:chgData name="Abidemi Soetan" userId="21e6c67fd508bf1e" providerId="LiveId" clId="{E3E11837-D4F7-4C0C-837E-066FDF0D60D1}" dt="2025-02-06T20:41:29.852" v="157" actId="13822"/>
          <ac:spMkLst>
            <pc:docMk/>
            <pc:sldMk cId="3358877908" sldId="344"/>
            <ac:spMk id="4" creationId="{5EABC422-1CDB-75B8-16CB-EEEC6AE864C8}"/>
          </ac:spMkLst>
        </pc:spChg>
        <pc:spChg chg="mod">
          <ac:chgData name="Abidemi Soetan" userId="21e6c67fd508bf1e" providerId="LiveId" clId="{E3E11837-D4F7-4C0C-837E-066FDF0D60D1}" dt="2025-02-06T20:41:12.174" v="154" actId="13822"/>
          <ac:spMkLst>
            <pc:docMk/>
            <pc:sldMk cId="3358877908" sldId="344"/>
            <ac:spMk id="5" creationId="{6D17B825-67FF-F83E-0DAA-70A76D36D602}"/>
          </ac:spMkLst>
        </pc:spChg>
        <pc:spChg chg="mod">
          <ac:chgData name="Abidemi Soetan" userId="21e6c67fd508bf1e" providerId="LiveId" clId="{E3E11837-D4F7-4C0C-837E-066FDF0D60D1}" dt="2025-02-06T20:41:46.326" v="159" actId="14100"/>
          <ac:spMkLst>
            <pc:docMk/>
            <pc:sldMk cId="3358877908" sldId="344"/>
            <ac:spMk id="6" creationId="{8152DA2F-44E4-2CD1-EB2C-C6883233AC6C}"/>
          </ac:spMkLst>
        </pc:spChg>
        <pc:spChg chg="add mod ord">
          <ac:chgData name="Abidemi Soetan" userId="21e6c67fd508bf1e" providerId="LiveId" clId="{E3E11837-D4F7-4C0C-837E-066FDF0D60D1}" dt="2025-02-06T20:42:26.388" v="161" actId="14100"/>
          <ac:spMkLst>
            <pc:docMk/>
            <pc:sldMk cId="3358877908" sldId="344"/>
            <ac:spMk id="7" creationId="{0AEA2417-E209-7490-B847-F43B6954C9BA}"/>
          </ac:spMkLst>
        </pc:spChg>
        <pc:spChg chg="add mod ord">
          <ac:chgData name="Abidemi Soetan" userId="21e6c67fd508bf1e" providerId="LiveId" clId="{E3E11837-D4F7-4C0C-837E-066FDF0D60D1}" dt="2025-02-06T20:41:21.444" v="155" actId="13822"/>
          <ac:spMkLst>
            <pc:docMk/>
            <pc:sldMk cId="3358877908" sldId="344"/>
            <ac:spMk id="8" creationId="{270DF1CE-B43A-65FB-D77D-EFC5786BE36A}"/>
          </ac:spMkLst>
        </pc:spChg>
      </pc:sldChg>
      <pc:sldChg chg="addSp modSp mod">
        <pc:chgData name="Abidemi Soetan" userId="21e6c67fd508bf1e" providerId="LiveId" clId="{E3E11837-D4F7-4C0C-837E-066FDF0D60D1}" dt="2025-02-06T21:11:12.859" v="390" actId="14100"/>
        <pc:sldMkLst>
          <pc:docMk/>
          <pc:sldMk cId="2454359910" sldId="345"/>
        </pc:sldMkLst>
        <pc:spChg chg="add mod ord">
          <ac:chgData name="Abidemi Soetan" userId="21e6c67fd508bf1e" providerId="LiveId" clId="{E3E11837-D4F7-4C0C-837E-066FDF0D60D1}" dt="2025-02-06T21:11:06.685" v="389" actId="14100"/>
          <ac:spMkLst>
            <pc:docMk/>
            <pc:sldMk cId="2454359910" sldId="345"/>
            <ac:spMk id="2" creationId="{C7961DA1-1E72-7396-BA44-F303A525CF8C}"/>
          </ac:spMkLst>
        </pc:spChg>
        <pc:spChg chg="add mod ord">
          <ac:chgData name="Abidemi Soetan" userId="21e6c67fd508bf1e" providerId="LiveId" clId="{E3E11837-D4F7-4C0C-837E-066FDF0D60D1}" dt="2025-02-06T21:11:12.859" v="390" actId="14100"/>
          <ac:spMkLst>
            <pc:docMk/>
            <pc:sldMk cId="2454359910" sldId="345"/>
            <ac:spMk id="3" creationId="{6EACC170-EFDF-0DDA-5614-0FDBBD73E2B9}"/>
          </ac:spMkLst>
        </pc:spChg>
        <pc:spChg chg="mod">
          <ac:chgData name="Abidemi Soetan" userId="21e6c67fd508bf1e" providerId="LiveId" clId="{E3E11837-D4F7-4C0C-837E-066FDF0D60D1}" dt="2025-02-06T21:08:48.840" v="370" actId="13822"/>
          <ac:spMkLst>
            <pc:docMk/>
            <pc:sldMk cId="2454359910" sldId="345"/>
            <ac:spMk id="8" creationId="{D56258A5-8A95-0A61-D9CC-A1F886B3535B}"/>
          </ac:spMkLst>
        </pc:spChg>
        <pc:spChg chg="add mod ord">
          <ac:chgData name="Abidemi Soetan" userId="21e6c67fd508bf1e" providerId="LiveId" clId="{E3E11837-D4F7-4C0C-837E-066FDF0D60D1}" dt="2025-02-06T21:11:00.013" v="388" actId="14100"/>
          <ac:spMkLst>
            <pc:docMk/>
            <pc:sldMk cId="2454359910" sldId="345"/>
            <ac:spMk id="9" creationId="{8454C0E7-0F97-B745-2753-8E455172863B}"/>
          </ac:spMkLst>
        </pc:spChg>
        <pc:spChg chg="add mod ord">
          <ac:chgData name="Abidemi Soetan" userId="21e6c67fd508bf1e" providerId="LiveId" clId="{E3E11837-D4F7-4C0C-837E-066FDF0D60D1}" dt="2025-02-06T21:10:45.303" v="386" actId="13822"/>
          <ac:spMkLst>
            <pc:docMk/>
            <pc:sldMk cId="2454359910" sldId="345"/>
            <ac:spMk id="12" creationId="{242C665F-956C-DB11-4D06-D4CCAED800AF}"/>
          </ac:spMkLst>
        </pc:spChg>
        <pc:spChg chg="add mod ord">
          <ac:chgData name="Abidemi Soetan" userId="21e6c67fd508bf1e" providerId="LiveId" clId="{E3E11837-D4F7-4C0C-837E-066FDF0D60D1}" dt="2025-02-06T21:10:40.912" v="385" actId="13822"/>
          <ac:spMkLst>
            <pc:docMk/>
            <pc:sldMk cId="2454359910" sldId="345"/>
            <ac:spMk id="13" creationId="{7579DCCD-D9B5-9CD8-05B2-4AD1BC89117E}"/>
          </ac:spMkLst>
        </pc:spChg>
        <pc:spChg chg="add mod ord">
          <ac:chgData name="Abidemi Soetan" userId="21e6c67fd508bf1e" providerId="LiveId" clId="{E3E11837-D4F7-4C0C-837E-066FDF0D60D1}" dt="2025-02-06T21:10:50.463" v="387" actId="13822"/>
          <ac:spMkLst>
            <pc:docMk/>
            <pc:sldMk cId="2454359910" sldId="345"/>
            <ac:spMk id="14" creationId="{8A9671DF-9F56-A966-B4DB-0C790F9C5D2D}"/>
          </ac:spMkLst>
        </pc:spChg>
      </pc:sldChg>
      <pc:sldChg chg="addSp modSp mod">
        <pc:chgData name="Abidemi Soetan" userId="21e6c67fd508bf1e" providerId="LiveId" clId="{E3E11837-D4F7-4C0C-837E-066FDF0D60D1}" dt="2025-02-06T21:06:58.248" v="355" actId="13822"/>
        <pc:sldMkLst>
          <pc:docMk/>
          <pc:sldMk cId="1221220787" sldId="346"/>
        </pc:sldMkLst>
        <pc:spChg chg="add mod ord">
          <ac:chgData name="Abidemi Soetan" userId="21e6c67fd508bf1e" providerId="LiveId" clId="{E3E11837-D4F7-4C0C-837E-066FDF0D60D1}" dt="2025-02-06T20:52:02.994" v="179" actId="167"/>
          <ac:spMkLst>
            <pc:docMk/>
            <pc:sldMk cId="1221220787" sldId="346"/>
            <ac:spMk id="2" creationId="{842C9407-1205-8F09-B378-D3FC61F3CFC2}"/>
          </ac:spMkLst>
        </pc:spChg>
        <pc:spChg chg="add mod ord">
          <ac:chgData name="Abidemi Soetan" userId="21e6c67fd508bf1e" providerId="LiveId" clId="{E3E11837-D4F7-4C0C-837E-066FDF0D60D1}" dt="2025-02-06T20:52:25.776" v="184" actId="1076"/>
          <ac:spMkLst>
            <pc:docMk/>
            <pc:sldMk cId="1221220787" sldId="346"/>
            <ac:spMk id="3" creationId="{5037DE88-D855-550F-484C-8E9FE3E93FBE}"/>
          </ac:spMkLst>
        </pc:spChg>
        <pc:spChg chg="mod">
          <ac:chgData name="Abidemi Soetan" userId="21e6c67fd508bf1e" providerId="LiveId" clId="{E3E11837-D4F7-4C0C-837E-066FDF0D60D1}" dt="2025-02-06T21:06:53.085" v="354" actId="13822"/>
          <ac:spMkLst>
            <pc:docMk/>
            <pc:sldMk cId="1221220787" sldId="346"/>
            <ac:spMk id="5" creationId="{417FE9F2-F6D7-8117-616F-44F55D6E936A}"/>
          </ac:spMkLst>
        </pc:spChg>
        <pc:spChg chg="mod">
          <ac:chgData name="Abidemi Soetan" userId="21e6c67fd508bf1e" providerId="LiveId" clId="{E3E11837-D4F7-4C0C-837E-066FDF0D60D1}" dt="2025-02-06T20:52:21.012" v="183" actId="14100"/>
          <ac:spMkLst>
            <pc:docMk/>
            <pc:sldMk cId="1221220787" sldId="346"/>
            <ac:spMk id="6" creationId="{D2D5E007-95F9-B918-33FD-36879F3D9627}"/>
          </ac:spMkLst>
        </pc:spChg>
        <pc:spChg chg="mod">
          <ac:chgData name="Abidemi Soetan" userId="21e6c67fd508bf1e" providerId="LiveId" clId="{E3E11837-D4F7-4C0C-837E-066FDF0D60D1}" dt="2025-02-06T21:06:58.248" v="355" actId="13822"/>
          <ac:spMkLst>
            <pc:docMk/>
            <pc:sldMk cId="1221220787" sldId="346"/>
            <ac:spMk id="7" creationId="{109D88C8-6547-ACD8-38E0-1C3AA7237215}"/>
          </ac:spMkLst>
        </pc:spChg>
        <pc:spChg chg="mod">
          <ac:chgData name="Abidemi Soetan" userId="21e6c67fd508bf1e" providerId="LiveId" clId="{E3E11837-D4F7-4C0C-837E-066FDF0D60D1}" dt="2025-02-06T20:52:16.786" v="182" actId="14100"/>
          <ac:spMkLst>
            <pc:docMk/>
            <pc:sldMk cId="1221220787" sldId="346"/>
            <ac:spMk id="8" creationId="{8C7F47E9-FA81-87A7-006E-819D59F1CC62}"/>
          </ac:spMkLst>
        </pc:spChg>
      </pc:sldChg>
      <pc:sldChg chg="modSp del">
        <pc:chgData name="Abidemi Soetan" userId="21e6c67fd508bf1e" providerId="LiveId" clId="{E3E11837-D4F7-4C0C-837E-066FDF0D60D1}" dt="2025-02-06T18:21:28.563" v="76" actId="2696"/>
        <pc:sldMkLst>
          <pc:docMk/>
          <pc:sldMk cId="761295254" sldId="347"/>
        </pc:sldMkLst>
      </pc:sldChg>
      <pc:sldChg chg="addSp delSp modSp mod">
        <pc:chgData name="Abidemi Soetan" userId="21e6c67fd508bf1e" providerId="LiveId" clId="{E3E11837-D4F7-4C0C-837E-066FDF0D60D1}" dt="2025-02-06T20:49:48.615" v="170" actId="12100"/>
        <pc:sldMkLst>
          <pc:docMk/>
          <pc:sldMk cId="3549794434" sldId="348"/>
        </pc:sldMkLst>
        <pc:spChg chg="mod">
          <ac:chgData name="Abidemi Soetan" userId="21e6c67fd508bf1e" providerId="LiveId" clId="{E3E11837-D4F7-4C0C-837E-066FDF0D60D1}" dt="2025-02-06T18:30:22.734" v="140" actId="26606"/>
          <ac:spMkLst>
            <pc:docMk/>
            <pc:sldMk cId="3549794434" sldId="348"/>
            <ac:spMk id="2" creationId="{0A4503CE-7A0F-9A28-3729-898A0F73D190}"/>
          </ac:spMkLst>
        </pc:spChg>
        <pc:spChg chg="add">
          <ac:chgData name="Abidemi Soetan" userId="21e6c67fd508bf1e" providerId="LiveId" clId="{E3E11837-D4F7-4C0C-837E-066FDF0D60D1}" dt="2025-02-06T18:30:22.734" v="140" actId="26606"/>
          <ac:spMkLst>
            <pc:docMk/>
            <pc:sldMk cId="3549794434" sldId="348"/>
            <ac:spMk id="31" creationId="{A2AD6B69-E0A0-476D-9EE1-6B69F04C59F8}"/>
          </ac:spMkLst>
        </pc:spChg>
        <pc:spChg chg="add">
          <ac:chgData name="Abidemi Soetan" userId="21e6c67fd508bf1e" providerId="LiveId" clId="{E3E11837-D4F7-4C0C-837E-066FDF0D60D1}" dt="2025-02-06T18:30:22.734" v="140" actId="26606"/>
          <ac:spMkLst>
            <pc:docMk/>
            <pc:sldMk cId="3549794434" sldId="348"/>
            <ac:spMk id="33" creationId="{16BE10A1-AD5F-4AB3-8A94-41D62B494ADB}"/>
          </ac:spMkLst>
        </pc:spChg>
        <pc:spChg chg="add">
          <ac:chgData name="Abidemi Soetan" userId="21e6c67fd508bf1e" providerId="LiveId" clId="{E3E11837-D4F7-4C0C-837E-066FDF0D60D1}" dt="2025-02-06T18:30:22.734" v="140" actId="26606"/>
          <ac:spMkLst>
            <pc:docMk/>
            <pc:sldMk cId="3549794434" sldId="348"/>
            <ac:spMk id="35" creationId="{5684BFFE-6A90-4311-ACD5-B34177D46462}"/>
          </ac:spMkLst>
        </pc:spChg>
        <pc:graphicFrameChg chg="mod modGraphic">
          <ac:chgData name="Abidemi Soetan" userId="21e6c67fd508bf1e" providerId="LiveId" clId="{E3E11837-D4F7-4C0C-837E-066FDF0D60D1}" dt="2025-02-06T20:49:48.615" v="170" actId="12100"/>
          <ac:graphicFrameMkLst>
            <pc:docMk/>
            <pc:sldMk cId="3549794434" sldId="348"/>
            <ac:graphicFrameMk id="5" creationId="{409938B6-E80F-6B14-E153-018BD69417B0}"/>
          </ac:graphicFrameMkLst>
        </pc:graphicFrameChg>
      </pc:sldChg>
      <pc:sldChg chg="modSp">
        <pc:chgData name="Abidemi Soetan" userId="21e6c67fd508bf1e" providerId="LiveId" clId="{E3E11837-D4F7-4C0C-837E-066FDF0D60D1}" dt="2025-02-06T20:49:22.594" v="166" actId="12100"/>
        <pc:sldMkLst>
          <pc:docMk/>
          <pc:sldMk cId="2478080467" sldId="349"/>
        </pc:sldMkLst>
        <pc:graphicFrameChg chg="mod">
          <ac:chgData name="Abidemi Soetan" userId="21e6c67fd508bf1e" providerId="LiveId" clId="{E3E11837-D4F7-4C0C-837E-066FDF0D60D1}" dt="2025-02-06T20:49:22.594" v="166" actId="12100"/>
          <ac:graphicFrameMkLst>
            <pc:docMk/>
            <pc:sldMk cId="2478080467" sldId="349"/>
            <ac:graphicFrameMk id="5" creationId="{694A2BB8-4902-F33A-A755-CD20A1952C23}"/>
          </ac:graphicFrameMkLst>
        </pc:graphicFrameChg>
      </pc:sldChg>
      <pc:sldChg chg="addSp delSp modSp mod">
        <pc:chgData name="Abidemi Soetan" userId="21e6c67fd508bf1e" providerId="LiveId" clId="{E3E11837-D4F7-4C0C-837E-066FDF0D60D1}" dt="2025-02-06T18:23:05.950" v="85" actId="26606"/>
        <pc:sldMkLst>
          <pc:docMk/>
          <pc:sldMk cId="1815617930" sldId="350"/>
        </pc:sldMkLst>
        <pc:spChg chg="mod">
          <ac:chgData name="Abidemi Soetan" userId="21e6c67fd508bf1e" providerId="LiveId" clId="{E3E11837-D4F7-4C0C-837E-066FDF0D60D1}" dt="2025-02-06T18:23:05.950" v="85" actId="26606"/>
          <ac:spMkLst>
            <pc:docMk/>
            <pc:sldMk cId="1815617930" sldId="350"/>
            <ac:spMk id="3" creationId="{DFA6CEFA-3A58-94A5-35BF-373326A0B0F9}"/>
          </ac:spMkLst>
        </pc:spChg>
        <pc:picChg chg="mod">
          <ac:chgData name="Abidemi Soetan" userId="21e6c67fd508bf1e" providerId="LiveId" clId="{E3E11837-D4F7-4C0C-837E-066FDF0D60D1}" dt="2025-02-06T18:23:05.950" v="85" actId="26606"/>
          <ac:picMkLst>
            <pc:docMk/>
            <pc:sldMk cId="1815617930" sldId="350"/>
            <ac:picMk id="5" creationId="{4166FC6F-17E2-38DB-E07B-3CD52D3482FA}"/>
          </ac:picMkLst>
        </pc:picChg>
      </pc:sldChg>
      <pc:sldChg chg="modSp add mod">
        <pc:chgData name="Abidemi Soetan" userId="21e6c67fd508bf1e" providerId="LiveId" clId="{E3E11837-D4F7-4C0C-837E-066FDF0D60D1}" dt="2025-02-06T18:20:58.656" v="75"/>
        <pc:sldMkLst>
          <pc:docMk/>
          <pc:sldMk cId="3636910220" sldId="351"/>
        </pc:sldMkLst>
        <pc:spChg chg="mod">
          <ac:chgData name="Abidemi Soetan" userId="21e6c67fd508bf1e" providerId="LiveId" clId="{E3E11837-D4F7-4C0C-837E-066FDF0D60D1}" dt="2025-02-06T18:20:08.751" v="71" actId="20577"/>
          <ac:spMkLst>
            <pc:docMk/>
            <pc:sldMk cId="3636910220" sldId="351"/>
            <ac:spMk id="2" creationId="{B273B0F3-2307-15C4-165C-3A65D254B26E}"/>
          </ac:spMkLst>
        </pc:spChg>
        <pc:graphicFrameChg chg="mod">
          <ac:chgData name="Abidemi Soetan" userId="21e6c67fd508bf1e" providerId="LiveId" clId="{E3E11837-D4F7-4C0C-837E-066FDF0D60D1}" dt="2025-02-06T18:20:58.656" v="75"/>
          <ac:graphicFrameMkLst>
            <pc:docMk/>
            <pc:sldMk cId="3636910220" sldId="351"/>
            <ac:graphicFrameMk id="7" creationId="{B86E3CD0-4D19-5AFF-AAA6-7703C8E6C22D}"/>
          </ac:graphicFrameMkLst>
        </pc:graphicFrameChg>
      </pc:sldChg>
      <pc:sldChg chg="addSp delSp modSp add mod setBg modClrScheme setClrOvrMap chgLayout">
        <pc:chgData name="Abidemi Soetan" userId="21e6c67fd508bf1e" providerId="LiveId" clId="{E3E11837-D4F7-4C0C-837E-066FDF0D60D1}" dt="2025-02-06T18:28:19.239" v="137" actId="26606"/>
        <pc:sldMkLst>
          <pc:docMk/>
          <pc:sldMk cId="2362376973" sldId="352"/>
        </pc:sldMkLst>
        <pc:spChg chg="add mod">
          <ac:chgData name="Abidemi Soetan" userId="21e6c67fd508bf1e" providerId="LiveId" clId="{E3E11837-D4F7-4C0C-837E-066FDF0D60D1}" dt="2025-02-06T18:28:10.920" v="136" actId="26606"/>
          <ac:spMkLst>
            <pc:docMk/>
            <pc:sldMk cId="2362376973" sldId="352"/>
            <ac:spMk id="4" creationId="{EEA88574-E22E-35EC-A09C-12E799096D90}"/>
          </ac:spMkLst>
        </pc:spChg>
        <pc:spChg chg="add">
          <ac:chgData name="Abidemi Soetan" userId="21e6c67fd508bf1e" providerId="LiveId" clId="{E3E11837-D4F7-4C0C-837E-066FDF0D60D1}" dt="2025-02-06T18:28:19.239" v="137" actId="26606"/>
          <ac:spMkLst>
            <pc:docMk/>
            <pc:sldMk cId="2362376973" sldId="352"/>
            <ac:spMk id="53" creationId="{904DB13E-F722-4ED6-BB00-556651E95281}"/>
          </ac:spMkLst>
        </pc:spChg>
        <pc:spChg chg="add del">
          <ac:chgData name="Abidemi Soetan" userId="21e6c67fd508bf1e" providerId="LiveId" clId="{E3E11837-D4F7-4C0C-837E-066FDF0D60D1}" dt="2025-02-06T18:28:19.239" v="137" actId="26606"/>
          <ac:spMkLst>
            <pc:docMk/>
            <pc:sldMk cId="2362376973" sldId="352"/>
            <ac:spMk id="55" creationId="{1E8D93C5-28EB-42D0-86CE-D804955653CC}"/>
          </ac:spMkLst>
        </pc:spChg>
        <pc:spChg chg="add del">
          <ac:chgData name="Abidemi Soetan" userId="21e6c67fd508bf1e" providerId="LiveId" clId="{E3E11837-D4F7-4C0C-837E-066FDF0D60D1}" dt="2025-02-06T18:28:10.920" v="136" actId="26606"/>
          <ac:spMkLst>
            <pc:docMk/>
            <pc:sldMk cId="2362376973" sldId="352"/>
            <ac:spMk id="57" creationId="{AB1B1E7D-F76D-4744-AF85-239E6998A4C5}"/>
          </ac:spMkLst>
        </pc:spChg>
        <pc:spChg chg="del">
          <ac:chgData name="Abidemi Soetan" userId="21e6c67fd508bf1e" providerId="LiveId" clId="{E3E11837-D4F7-4C0C-837E-066FDF0D60D1}" dt="2025-02-06T18:27:59.919" v="134" actId="26606"/>
          <ac:spMkLst>
            <pc:docMk/>
            <pc:sldMk cId="2362376973" sldId="352"/>
            <ac:spMk id="59" creationId="{3BB65211-00DB-45B6-A223-033B2D19CBE8}"/>
          </ac:spMkLst>
        </pc:spChg>
        <pc:spChg chg="add del">
          <ac:chgData name="Abidemi Soetan" userId="21e6c67fd508bf1e" providerId="LiveId" clId="{E3E11837-D4F7-4C0C-837E-066FDF0D60D1}" dt="2025-02-06T18:28:19.239" v="137" actId="26606"/>
          <ac:spMkLst>
            <pc:docMk/>
            <pc:sldMk cId="2362376973" sldId="352"/>
            <ac:spMk id="66" creationId="{EA4E4267-CAF0-4C38-8DC6-CD3B1A9F046E}"/>
          </ac:spMkLst>
        </pc:spChg>
        <pc:spChg chg="add del">
          <ac:chgData name="Abidemi Soetan" userId="21e6c67fd508bf1e" providerId="LiveId" clId="{E3E11837-D4F7-4C0C-837E-066FDF0D60D1}" dt="2025-02-06T18:28:19.239" v="137" actId="26606"/>
          <ac:spMkLst>
            <pc:docMk/>
            <pc:sldMk cId="2362376973" sldId="352"/>
            <ac:spMk id="68" creationId="{0EE3ACC5-126D-4BA4-8B45-7F0B5B839C51}"/>
          </ac:spMkLst>
        </pc:spChg>
        <pc:spChg chg="add del">
          <ac:chgData name="Abidemi Soetan" userId="21e6c67fd508bf1e" providerId="LiveId" clId="{E3E11837-D4F7-4C0C-837E-066FDF0D60D1}" dt="2025-02-06T18:28:10.920" v="136" actId="26606"/>
          <ac:spMkLst>
            <pc:docMk/>
            <pc:sldMk cId="2362376973" sldId="352"/>
            <ac:spMk id="70" creationId="{AB2868F7-FE10-4289-A5BD-90763C7A2F5A}"/>
          </ac:spMkLst>
        </pc:spChg>
        <pc:spChg chg="add del">
          <ac:chgData name="Abidemi Soetan" userId="21e6c67fd508bf1e" providerId="LiveId" clId="{E3E11837-D4F7-4C0C-837E-066FDF0D60D1}" dt="2025-02-06T18:28:19.239" v="137" actId="26606"/>
          <ac:spMkLst>
            <pc:docMk/>
            <pc:sldMk cId="2362376973" sldId="352"/>
            <ac:spMk id="72" creationId="{BD94142C-10EE-487C-A327-404FDF358F22}"/>
          </ac:spMkLst>
        </pc:spChg>
        <pc:spChg chg="add">
          <ac:chgData name="Abidemi Soetan" userId="21e6c67fd508bf1e" providerId="LiveId" clId="{E3E11837-D4F7-4C0C-837E-066FDF0D60D1}" dt="2025-02-06T18:28:19.239" v="137" actId="26606"/>
          <ac:spMkLst>
            <pc:docMk/>
            <pc:sldMk cId="2362376973" sldId="352"/>
            <ac:spMk id="74" creationId="{5F7FAC2D-7A74-4939-A917-A1A5AF935685}"/>
          </ac:spMkLst>
        </pc:spChg>
        <pc:spChg chg="add">
          <ac:chgData name="Abidemi Soetan" userId="21e6c67fd508bf1e" providerId="LiveId" clId="{E3E11837-D4F7-4C0C-837E-066FDF0D60D1}" dt="2025-02-06T18:28:19.239" v="137" actId="26606"/>
          <ac:spMkLst>
            <pc:docMk/>
            <pc:sldMk cId="2362376973" sldId="352"/>
            <ac:spMk id="76" creationId="{BA53A868-C420-4BAE-9244-EC162AF05CFC}"/>
          </ac:spMkLst>
        </pc:spChg>
        <pc:picChg chg="add">
          <ac:chgData name="Abidemi Soetan" userId="21e6c67fd508bf1e" providerId="LiveId" clId="{E3E11837-D4F7-4C0C-837E-066FDF0D60D1}" dt="2025-02-06T18:27:11.994" v="132" actId="26606"/>
          <ac:picMkLst>
            <pc:docMk/>
            <pc:sldMk cId="2362376973" sldId="352"/>
            <ac:picMk id="8" creationId="{CD86256E-4B3F-4B03-E95E-6262F5DC3366}"/>
          </ac:picMkLst>
        </pc:picChg>
      </pc:sldChg>
      <pc:sldChg chg="add del ord">
        <pc:chgData name="Abidemi Soetan" userId="21e6c67fd508bf1e" providerId="LiveId" clId="{E3E11837-D4F7-4C0C-837E-066FDF0D60D1}" dt="2025-02-06T20:50:28.859" v="173" actId="2696"/>
        <pc:sldMkLst>
          <pc:docMk/>
          <pc:sldMk cId="3599437676" sldId="35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E54738-4EA0-4755-89A1-3FB36D2F0ACD}" type="doc">
      <dgm:prSet loTypeId="urn:microsoft.com/office/officeart/2018/2/layout/IconLabelDescriptionList" loCatId="icon" qsTypeId="urn:microsoft.com/office/officeart/2005/8/quickstyle/simple4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F633FD65-8407-4A93-9984-B1020960BEF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Why Compare Python and Java?</a:t>
          </a:r>
          <a:endParaRPr lang="en-US"/>
        </a:p>
      </dgm:t>
    </dgm:pt>
    <dgm:pt modelId="{1C15701F-00C6-44DF-A33B-D5FD8FAC3C75}" type="parTrans" cxnId="{276F470E-F428-4E62-8984-5C00FDC4A3A5}">
      <dgm:prSet/>
      <dgm:spPr/>
      <dgm:t>
        <a:bodyPr/>
        <a:lstStyle/>
        <a:p>
          <a:endParaRPr lang="en-US"/>
        </a:p>
      </dgm:t>
    </dgm:pt>
    <dgm:pt modelId="{1DC3FDF4-D482-4018-9C10-C7F030D8F1EC}" type="sibTrans" cxnId="{276F470E-F428-4E62-8984-5C00FDC4A3A5}">
      <dgm:prSet/>
      <dgm:spPr/>
      <dgm:t>
        <a:bodyPr/>
        <a:lstStyle/>
        <a:p>
          <a:endParaRPr lang="en-US"/>
        </a:p>
      </dgm:t>
    </dgm:pt>
    <dgm:pt modelId="{FF04F850-842A-4EE9-8A01-1080CF98D5C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Both are among the most popular programming languages.</a:t>
          </a:r>
        </a:p>
        <a:p>
          <a:pPr>
            <a:buFont typeface="Courier New" panose="02070309020205020404" pitchFamily="49" charset="0"/>
            <a:buChar char="o"/>
          </a:pPr>
          <a:endParaRPr lang="en-US" dirty="0"/>
        </a:p>
      </dgm:t>
    </dgm:pt>
    <dgm:pt modelId="{42AC7D87-8B46-4AAE-A56E-BB2D3E822B2A}" type="parTrans" cxnId="{242DFD3E-DB32-48F4-ABA8-12A1F33423BD}">
      <dgm:prSet/>
      <dgm:spPr/>
      <dgm:t>
        <a:bodyPr/>
        <a:lstStyle/>
        <a:p>
          <a:endParaRPr lang="en-US"/>
        </a:p>
      </dgm:t>
    </dgm:pt>
    <dgm:pt modelId="{C11F0FCA-0CFF-4E38-B476-5F07D53653B3}" type="sibTrans" cxnId="{242DFD3E-DB32-48F4-ABA8-12A1F33423BD}">
      <dgm:prSet/>
      <dgm:spPr/>
      <dgm:t>
        <a:bodyPr/>
        <a:lstStyle/>
        <a:p>
          <a:endParaRPr lang="en-US"/>
        </a:p>
      </dgm:t>
    </dgm:pt>
    <dgm:pt modelId="{E4A6F853-F662-426E-B2C0-F9168837E67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They are used in different domains but also compete in some areas.</a:t>
          </a:r>
          <a:endParaRPr lang="en-US" dirty="0"/>
        </a:p>
      </dgm:t>
    </dgm:pt>
    <dgm:pt modelId="{3E664063-2337-4AB3-99C4-B3A40EA5EBCF}" type="parTrans" cxnId="{EDA2FEC2-4376-40A2-B8E3-5804C15D985B}">
      <dgm:prSet/>
      <dgm:spPr/>
      <dgm:t>
        <a:bodyPr/>
        <a:lstStyle/>
        <a:p>
          <a:endParaRPr lang="en-US"/>
        </a:p>
      </dgm:t>
    </dgm:pt>
    <dgm:pt modelId="{B18C33FB-0BFB-422E-9807-67B49A19FC2C}" type="sibTrans" cxnId="{EDA2FEC2-4376-40A2-B8E3-5804C15D985B}">
      <dgm:prSet/>
      <dgm:spPr/>
      <dgm:t>
        <a:bodyPr/>
        <a:lstStyle/>
        <a:p>
          <a:endParaRPr lang="en-US"/>
        </a:p>
      </dgm:t>
    </dgm:pt>
    <dgm:pt modelId="{829F0109-36E0-419E-B545-4EFEDA00D39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Objectives of the Presentation:</a:t>
          </a:r>
          <a:endParaRPr lang="en-US"/>
        </a:p>
      </dgm:t>
    </dgm:pt>
    <dgm:pt modelId="{6A103E3B-5CCD-485F-BF90-1D244138EE7A}" type="parTrans" cxnId="{C7B4ABB1-5348-402A-8311-702E5A4B447F}">
      <dgm:prSet/>
      <dgm:spPr/>
      <dgm:t>
        <a:bodyPr/>
        <a:lstStyle/>
        <a:p>
          <a:endParaRPr lang="en-US"/>
        </a:p>
      </dgm:t>
    </dgm:pt>
    <dgm:pt modelId="{6307658A-D83E-4203-A54A-2EA17C5264C9}" type="sibTrans" cxnId="{C7B4ABB1-5348-402A-8311-702E5A4B447F}">
      <dgm:prSet/>
      <dgm:spPr/>
      <dgm:t>
        <a:bodyPr/>
        <a:lstStyle/>
        <a:p>
          <a:endParaRPr lang="en-US"/>
        </a:p>
      </dgm:t>
    </dgm:pt>
    <dgm:pt modelId="{66E727CA-B128-4299-9C82-E52BB673678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Explore key differences in structure, performance, and ecosystem.</a:t>
          </a:r>
        </a:p>
        <a:p>
          <a:pPr>
            <a:lnSpc>
              <a:spcPct val="100000"/>
            </a:lnSpc>
          </a:pPr>
          <a:endParaRPr lang="en-GB" dirty="0"/>
        </a:p>
      </dgm:t>
    </dgm:pt>
    <dgm:pt modelId="{59C5AEDD-9376-4E25-A2EC-85FC4C85ED25}" type="parTrans" cxnId="{DBF39DF7-4611-456B-8959-F3965E3E02F2}">
      <dgm:prSet/>
      <dgm:spPr/>
      <dgm:t>
        <a:bodyPr/>
        <a:lstStyle/>
        <a:p>
          <a:endParaRPr lang="en-US"/>
        </a:p>
      </dgm:t>
    </dgm:pt>
    <dgm:pt modelId="{EE2BD482-A3A6-4FAC-9A73-59F08C8BD717}" type="sibTrans" cxnId="{DBF39DF7-4611-456B-8959-F3965E3E02F2}">
      <dgm:prSet/>
      <dgm:spPr/>
      <dgm:t>
        <a:bodyPr/>
        <a:lstStyle/>
        <a:p>
          <a:endParaRPr lang="en-US"/>
        </a:p>
      </dgm:t>
    </dgm:pt>
    <dgm:pt modelId="{8BEAFC0E-BC47-494E-BEEA-6741E3FF700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Analyse industry adoption and future trends.</a:t>
          </a:r>
        </a:p>
        <a:p>
          <a:pPr>
            <a:lnSpc>
              <a:spcPct val="100000"/>
            </a:lnSpc>
          </a:pPr>
          <a:endParaRPr lang="en-GB" dirty="0"/>
        </a:p>
      </dgm:t>
    </dgm:pt>
    <dgm:pt modelId="{F7438646-409A-429E-AB9A-9B629A99475B}" type="parTrans" cxnId="{2319A382-4120-4963-801C-7DB619709D49}">
      <dgm:prSet/>
      <dgm:spPr/>
      <dgm:t>
        <a:bodyPr/>
        <a:lstStyle/>
        <a:p>
          <a:endParaRPr lang="en-US"/>
        </a:p>
      </dgm:t>
    </dgm:pt>
    <dgm:pt modelId="{1F7B0D45-B0B6-4DA0-A1E5-02111DDBA7D5}" type="sibTrans" cxnId="{2319A382-4120-4963-801C-7DB619709D49}">
      <dgm:prSet/>
      <dgm:spPr/>
      <dgm:t>
        <a:bodyPr/>
        <a:lstStyle/>
        <a:p>
          <a:endParaRPr lang="en-US"/>
        </a:p>
      </dgm:t>
    </dgm:pt>
    <dgm:pt modelId="{49096004-C9D6-4A5E-9A25-FDB1D80809A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Guide developers in choosing the right language for their needs.</a:t>
          </a:r>
          <a:endParaRPr lang="en-US" dirty="0"/>
        </a:p>
      </dgm:t>
    </dgm:pt>
    <dgm:pt modelId="{8A9AFA0B-0251-4F6B-8C18-5D44DF684CB5}" type="parTrans" cxnId="{9694326D-00A5-47A0-ADBF-E91D8B7A1AAF}">
      <dgm:prSet/>
      <dgm:spPr/>
      <dgm:t>
        <a:bodyPr/>
        <a:lstStyle/>
        <a:p>
          <a:endParaRPr lang="en-US"/>
        </a:p>
      </dgm:t>
    </dgm:pt>
    <dgm:pt modelId="{8AD34CBF-09EA-4464-A430-B85AF6E6CA86}" type="sibTrans" cxnId="{9694326D-00A5-47A0-ADBF-E91D8B7A1AAF}">
      <dgm:prSet/>
      <dgm:spPr/>
      <dgm:t>
        <a:bodyPr/>
        <a:lstStyle/>
        <a:p>
          <a:endParaRPr lang="en-US"/>
        </a:p>
      </dgm:t>
    </dgm:pt>
    <dgm:pt modelId="{3EF9B277-503A-4D30-BA4B-253AFCAC7293}" type="pres">
      <dgm:prSet presAssocID="{DEE54738-4EA0-4755-89A1-3FB36D2F0ACD}" presName="root" presStyleCnt="0">
        <dgm:presLayoutVars>
          <dgm:dir/>
          <dgm:resizeHandles val="exact"/>
        </dgm:presLayoutVars>
      </dgm:prSet>
      <dgm:spPr/>
    </dgm:pt>
    <dgm:pt modelId="{DB8E98E2-1665-4400-AE13-F32CE49E0873}" type="pres">
      <dgm:prSet presAssocID="{F633FD65-8407-4A93-9984-B1020960BEF7}" presName="compNode" presStyleCnt="0"/>
      <dgm:spPr/>
    </dgm:pt>
    <dgm:pt modelId="{7249347F-8D5D-4CEC-A28A-188B84BBA101}" type="pres">
      <dgm:prSet presAssocID="{F633FD65-8407-4A93-9984-B1020960BEF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93EC32F7-6A24-4160-8E1B-007EFC8B2944}" type="pres">
      <dgm:prSet presAssocID="{F633FD65-8407-4A93-9984-B1020960BEF7}" presName="iconSpace" presStyleCnt="0"/>
      <dgm:spPr/>
    </dgm:pt>
    <dgm:pt modelId="{B46824BB-3080-4A34-93A0-661F27673F57}" type="pres">
      <dgm:prSet presAssocID="{F633FD65-8407-4A93-9984-B1020960BEF7}" presName="parTx" presStyleLbl="revTx" presStyleIdx="0" presStyleCnt="4">
        <dgm:presLayoutVars>
          <dgm:chMax val="0"/>
          <dgm:chPref val="0"/>
        </dgm:presLayoutVars>
      </dgm:prSet>
      <dgm:spPr/>
    </dgm:pt>
    <dgm:pt modelId="{70E8EF72-3FB4-4DE6-BCC9-57F5059D0C13}" type="pres">
      <dgm:prSet presAssocID="{F633FD65-8407-4A93-9984-B1020960BEF7}" presName="txSpace" presStyleCnt="0"/>
      <dgm:spPr/>
    </dgm:pt>
    <dgm:pt modelId="{4C7C8184-1404-4D0A-B468-204C11A492C8}" type="pres">
      <dgm:prSet presAssocID="{F633FD65-8407-4A93-9984-B1020960BEF7}" presName="desTx" presStyleLbl="revTx" presStyleIdx="1" presStyleCnt="4" custScaleY="90402" custLinFactNeighborY="-14640">
        <dgm:presLayoutVars/>
      </dgm:prSet>
      <dgm:spPr/>
    </dgm:pt>
    <dgm:pt modelId="{EE9884F4-DB15-4FB8-9E77-A5785A9A5BC8}" type="pres">
      <dgm:prSet presAssocID="{1DC3FDF4-D482-4018-9C10-C7F030D8F1EC}" presName="sibTrans" presStyleCnt="0"/>
      <dgm:spPr/>
    </dgm:pt>
    <dgm:pt modelId="{028E3C9F-2C91-4662-A8C6-7624FE487CDD}" type="pres">
      <dgm:prSet presAssocID="{829F0109-36E0-419E-B545-4EFEDA00D395}" presName="compNode" presStyleCnt="0"/>
      <dgm:spPr/>
    </dgm:pt>
    <dgm:pt modelId="{23AC026E-B61A-47F3-8A08-791D188840F3}" type="pres">
      <dgm:prSet presAssocID="{829F0109-36E0-419E-B545-4EFEDA00D39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16CD04AB-308C-415E-AFD3-EEB0DEBA9271}" type="pres">
      <dgm:prSet presAssocID="{829F0109-36E0-419E-B545-4EFEDA00D395}" presName="iconSpace" presStyleCnt="0"/>
      <dgm:spPr/>
    </dgm:pt>
    <dgm:pt modelId="{3043CAD7-1A18-4C1B-864B-798EDB37A1E0}" type="pres">
      <dgm:prSet presAssocID="{829F0109-36E0-419E-B545-4EFEDA00D395}" presName="parTx" presStyleLbl="revTx" presStyleIdx="2" presStyleCnt="4">
        <dgm:presLayoutVars>
          <dgm:chMax val="0"/>
          <dgm:chPref val="0"/>
        </dgm:presLayoutVars>
      </dgm:prSet>
      <dgm:spPr/>
    </dgm:pt>
    <dgm:pt modelId="{50BE8E68-1E8D-4039-AE16-B01F32AE12B3}" type="pres">
      <dgm:prSet presAssocID="{829F0109-36E0-419E-B545-4EFEDA00D395}" presName="txSpace" presStyleCnt="0"/>
      <dgm:spPr/>
    </dgm:pt>
    <dgm:pt modelId="{6940E70F-FD50-475A-8D49-0471956C51C4}" type="pres">
      <dgm:prSet presAssocID="{829F0109-36E0-419E-B545-4EFEDA00D395}" presName="desTx" presStyleLbl="revTx" presStyleIdx="3" presStyleCnt="4" custLinFactNeighborX="749" custLinFactNeighborY="-13299">
        <dgm:presLayoutVars/>
      </dgm:prSet>
      <dgm:spPr/>
    </dgm:pt>
  </dgm:ptLst>
  <dgm:cxnLst>
    <dgm:cxn modelId="{19589603-7266-4B0A-BC1F-5ABA7035139F}" type="presOf" srcId="{829F0109-36E0-419E-B545-4EFEDA00D395}" destId="{3043CAD7-1A18-4C1B-864B-798EDB37A1E0}" srcOrd="0" destOrd="0" presId="urn:microsoft.com/office/officeart/2018/2/layout/IconLabelDescriptionList"/>
    <dgm:cxn modelId="{276F470E-F428-4E62-8984-5C00FDC4A3A5}" srcId="{DEE54738-4EA0-4755-89A1-3FB36D2F0ACD}" destId="{F633FD65-8407-4A93-9984-B1020960BEF7}" srcOrd="0" destOrd="0" parTransId="{1C15701F-00C6-44DF-A33B-D5FD8FAC3C75}" sibTransId="{1DC3FDF4-D482-4018-9C10-C7F030D8F1EC}"/>
    <dgm:cxn modelId="{CD832A13-115E-409E-84D0-944343858195}" type="presOf" srcId="{DEE54738-4EA0-4755-89A1-3FB36D2F0ACD}" destId="{3EF9B277-503A-4D30-BA4B-253AFCAC7293}" srcOrd="0" destOrd="0" presId="urn:microsoft.com/office/officeart/2018/2/layout/IconLabelDescriptionList"/>
    <dgm:cxn modelId="{3BC9241A-907D-4868-94F7-B5F61E2274EC}" type="presOf" srcId="{F633FD65-8407-4A93-9984-B1020960BEF7}" destId="{B46824BB-3080-4A34-93A0-661F27673F57}" srcOrd="0" destOrd="0" presId="urn:microsoft.com/office/officeart/2018/2/layout/IconLabelDescriptionList"/>
    <dgm:cxn modelId="{242DFD3E-DB32-48F4-ABA8-12A1F33423BD}" srcId="{F633FD65-8407-4A93-9984-B1020960BEF7}" destId="{FF04F850-842A-4EE9-8A01-1080CF98D5C0}" srcOrd="0" destOrd="0" parTransId="{42AC7D87-8B46-4AAE-A56E-BB2D3E822B2A}" sibTransId="{C11F0FCA-0CFF-4E38-B476-5F07D53653B3}"/>
    <dgm:cxn modelId="{132C5E66-F66D-409F-8763-8F9611FBDB02}" type="presOf" srcId="{FF04F850-842A-4EE9-8A01-1080CF98D5C0}" destId="{4C7C8184-1404-4D0A-B468-204C11A492C8}" srcOrd="0" destOrd="0" presId="urn:microsoft.com/office/officeart/2018/2/layout/IconLabelDescriptionList"/>
    <dgm:cxn modelId="{9694326D-00A5-47A0-ADBF-E91D8B7A1AAF}" srcId="{829F0109-36E0-419E-B545-4EFEDA00D395}" destId="{49096004-C9D6-4A5E-9A25-FDB1D80809A7}" srcOrd="2" destOrd="0" parTransId="{8A9AFA0B-0251-4F6B-8C18-5D44DF684CB5}" sibTransId="{8AD34CBF-09EA-4464-A430-B85AF6E6CA86}"/>
    <dgm:cxn modelId="{2319A382-4120-4963-801C-7DB619709D49}" srcId="{829F0109-36E0-419E-B545-4EFEDA00D395}" destId="{8BEAFC0E-BC47-494E-BEEA-6741E3FF7005}" srcOrd="1" destOrd="0" parTransId="{F7438646-409A-429E-AB9A-9B629A99475B}" sibTransId="{1F7B0D45-B0B6-4DA0-A1E5-02111DDBA7D5}"/>
    <dgm:cxn modelId="{B4201393-D43A-4AAB-B939-04A5B1054E2F}" type="presOf" srcId="{66E727CA-B128-4299-9C82-E52BB6736780}" destId="{6940E70F-FD50-475A-8D49-0471956C51C4}" srcOrd="0" destOrd="0" presId="urn:microsoft.com/office/officeart/2018/2/layout/IconLabelDescriptionList"/>
    <dgm:cxn modelId="{94D8999C-2B36-4005-9767-9C56960ED596}" type="presOf" srcId="{49096004-C9D6-4A5E-9A25-FDB1D80809A7}" destId="{6940E70F-FD50-475A-8D49-0471956C51C4}" srcOrd="0" destOrd="2" presId="urn:microsoft.com/office/officeart/2018/2/layout/IconLabelDescriptionList"/>
    <dgm:cxn modelId="{1A0F72A5-0628-4931-AA3C-0A7B131631C9}" type="presOf" srcId="{8BEAFC0E-BC47-494E-BEEA-6741E3FF7005}" destId="{6940E70F-FD50-475A-8D49-0471956C51C4}" srcOrd="0" destOrd="1" presId="urn:microsoft.com/office/officeart/2018/2/layout/IconLabelDescriptionList"/>
    <dgm:cxn modelId="{B92F6CAE-7D44-4A63-BC7F-5A7431CDB5A8}" type="presOf" srcId="{E4A6F853-F662-426E-B2C0-F9168837E672}" destId="{4C7C8184-1404-4D0A-B468-204C11A492C8}" srcOrd="0" destOrd="1" presId="urn:microsoft.com/office/officeart/2018/2/layout/IconLabelDescriptionList"/>
    <dgm:cxn modelId="{C7B4ABB1-5348-402A-8311-702E5A4B447F}" srcId="{DEE54738-4EA0-4755-89A1-3FB36D2F0ACD}" destId="{829F0109-36E0-419E-B545-4EFEDA00D395}" srcOrd="1" destOrd="0" parTransId="{6A103E3B-5CCD-485F-BF90-1D244138EE7A}" sibTransId="{6307658A-D83E-4203-A54A-2EA17C5264C9}"/>
    <dgm:cxn modelId="{EDA2FEC2-4376-40A2-B8E3-5804C15D985B}" srcId="{F633FD65-8407-4A93-9984-B1020960BEF7}" destId="{E4A6F853-F662-426E-B2C0-F9168837E672}" srcOrd="1" destOrd="0" parTransId="{3E664063-2337-4AB3-99C4-B3A40EA5EBCF}" sibTransId="{B18C33FB-0BFB-422E-9807-67B49A19FC2C}"/>
    <dgm:cxn modelId="{DBF39DF7-4611-456B-8959-F3965E3E02F2}" srcId="{829F0109-36E0-419E-B545-4EFEDA00D395}" destId="{66E727CA-B128-4299-9C82-E52BB6736780}" srcOrd="0" destOrd="0" parTransId="{59C5AEDD-9376-4E25-A2EC-85FC4C85ED25}" sibTransId="{EE2BD482-A3A6-4FAC-9A73-59F08C8BD717}"/>
    <dgm:cxn modelId="{1AE121E4-368D-4156-9E72-6DE853B9C63C}" type="presParOf" srcId="{3EF9B277-503A-4D30-BA4B-253AFCAC7293}" destId="{DB8E98E2-1665-4400-AE13-F32CE49E0873}" srcOrd="0" destOrd="0" presId="urn:microsoft.com/office/officeart/2018/2/layout/IconLabelDescriptionList"/>
    <dgm:cxn modelId="{043CCB65-B65E-4EEB-ACB1-EC6A8AB6DC69}" type="presParOf" srcId="{DB8E98E2-1665-4400-AE13-F32CE49E0873}" destId="{7249347F-8D5D-4CEC-A28A-188B84BBA101}" srcOrd="0" destOrd="0" presId="urn:microsoft.com/office/officeart/2018/2/layout/IconLabelDescriptionList"/>
    <dgm:cxn modelId="{A072C717-5BF1-403E-9861-7996668B09A1}" type="presParOf" srcId="{DB8E98E2-1665-4400-AE13-F32CE49E0873}" destId="{93EC32F7-6A24-4160-8E1B-007EFC8B2944}" srcOrd="1" destOrd="0" presId="urn:microsoft.com/office/officeart/2018/2/layout/IconLabelDescriptionList"/>
    <dgm:cxn modelId="{31F63D64-C963-40A2-B6F1-943A086777AE}" type="presParOf" srcId="{DB8E98E2-1665-4400-AE13-F32CE49E0873}" destId="{B46824BB-3080-4A34-93A0-661F27673F57}" srcOrd="2" destOrd="0" presId="urn:microsoft.com/office/officeart/2018/2/layout/IconLabelDescriptionList"/>
    <dgm:cxn modelId="{E41DEAC1-DE96-4F81-B552-600221363A86}" type="presParOf" srcId="{DB8E98E2-1665-4400-AE13-F32CE49E0873}" destId="{70E8EF72-3FB4-4DE6-BCC9-57F5059D0C13}" srcOrd="3" destOrd="0" presId="urn:microsoft.com/office/officeart/2018/2/layout/IconLabelDescriptionList"/>
    <dgm:cxn modelId="{B8A92EC1-19CE-4B05-8069-00D451527779}" type="presParOf" srcId="{DB8E98E2-1665-4400-AE13-F32CE49E0873}" destId="{4C7C8184-1404-4D0A-B468-204C11A492C8}" srcOrd="4" destOrd="0" presId="urn:microsoft.com/office/officeart/2018/2/layout/IconLabelDescriptionList"/>
    <dgm:cxn modelId="{C6B1A83E-47B5-4A94-9E40-814EF0419F5E}" type="presParOf" srcId="{3EF9B277-503A-4D30-BA4B-253AFCAC7293}" destId="{EE9884F4-DB15-4FB8-9E77-A5785A9A5BC8}" srcOrd="1" destOrd="0" presId="urn:microsoft.com/office/officeart/2018/2/layout/IconLabelDescriptionList"/>
    <dgm:cxn modelId="{2C9010F5-6F24-4CFD-944B-057381CFDF31}" type="presParOf" srcId="{3EF9B277-503A-4D30-BA4B-253AFCAC7293}" destId="{028E3C9F-2C91-4662-A8C6-7624FE487CDD}" srcOrd="2" destOrd="0" presId="urn:microsoft.com/office/officeart/2018/2/layout/IconLabelDescriptionList"/>
    <dgm:cxn modelId="{16F912FF-5FD8-4292-A7FE-34DF8E5A29FE}" type="presParOf" srcId="{028E3C9F-2C91-4662-A8C6-7624FE487CDD}" destId="{23AC026E-B61A-47F3-8A08-791D188840F3}" srcOrd="0" destOrd="0" presId="urn:microsoft.com/office/officeart/2018/2/layout/IconLabelDescriptionList"/>
    <dgm:cxn modelId="{2C4F5A62-0B22-4D90-B3EB-0219A625F087}" type="presParOf" srcId="{028E3C9F-2C91-4662-A8C6-7624FE487CDD}" destId="{16CD04AB-308C-415E-AFD3-EEB0DEBA9271}" srcOrd="1" destOrd="0" presId="urn:microsoft.com/office/officeart/2018/2/layout/IconLabelDescriptionList"/>
    <dgm:cxn modelId="{38AE7334-50A2-42AF-9F0B-F10EBD8AF03C}" type="presParOf" srcId="{028E3C9F-2C91-4662-A8C6-7624FE487CDD}" destId="{3043CAD7-1A18-4C1B-864B-798EDB37A1E0}" srcOrd="2" destOrd="0" presId="urn:microsoft.com/office/officeart/2018/2/layout/IconLabelDescriptionList"/>
    <dgm:cxn modelId="{596F11A1-C4EF-439D-94C0-43D9D66B26FC}" type="presParOf" srcId="{028E3C9F-2C91-4662-A8C6-7624FE487CDD}" destId="{50BE8E68-1E8D-4039-AE16-B01F32AE12B3}" srcOrd="3" destOrd="0" presId="urn:microsoft.com/office/officeart/2018/2/layout/IconLabelDescriptionList"/>
    <dgm:cxn modelId="{A5F88DC9-8834-4F91-9F46-3A0CE8EB5141}" type="presParOf" srcId="{028E3C9F-2C91-4662-A8C6-7624FE487CDD}" destId="{6940E70F-FD50-475A-8D49-0471956C51C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387F8D-5F07-4BD3-BD67-353DE254E787}" type="doc">
      <dgm:prSet loTypeId="urn:microsoft.com/office/officeart/2005/8/layout/vList2" loCatId="list" qsTypeId="urn:microsoft.com/office/officeart/2005/8/quickstyle/simple4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125F96F6-DF2A-4E4B-A95F-B08F32FAA8C3}">
      <dgm:prSet/>
      <dgm:spPr/>
      <dgm:t>
        <a:bodyPr/>
        <a:lstStyle/>
        <a:p>
          <a:r>
            <a:rPr lang="en-GB" b="1" dirty="0"/>
            <a:t>Execution Speed:</a:t>
          </a:r>
          <a:endParaRPr lang="en-US" dirty="0"/>
        </a:p>
      </dgm:t>
    </dgm:pt>
    <dgm:pt modelId="{B8196392-4A95-457C-9928-39366E81566A}" type="parTrans" cxnId="{BCB92D34-4915-4BD2-833E-D4EAD562C236}">
      <dgm:prSet/>
      <dgm:spPr/>
      <dgm:t>
        <a:bodyPr/>
        <a:lstStyle/>
        <a:p>
          <a:endParaRPr lang="en-US"/>
        </a:p>
      </dgm:t>
    </dgm:pt>
    <dgm:pt modelId="{87A88AC9-C623-4C8E-A50E-DCBD5090BCB6}" type="sibTrans" cxnId="{BCB92D34-4915-4BD2-833E-D4EAD562C236}">
      <dgm:prSet/>
      <dgm:spPr/>
      <dgm:t>
        <a:bodyPr/>
        <a:lstStyle/>
        <a:p>
          <a:endParaRPr lang="en-US"/>
        </a:p>
      </dgm:t>
    </dgm:pt>
    <dgm:pt modelId="{6F043FBF-DE61-42E0-AE17-10AE03788CCD}">
      <dgm:prSet/>
      <dgm:spPr/>
      <dgm:t>
        <a:bodyPr/>
        <a:lstStyle/>
        <a:p>
          <a:r>
            <a:rPr lang="en-GB"/>
            <a:t>Java runs faster because it's compiled into bytecode and optimized by the JVM.</a:t>
          </a:r>
          <a:endParaRPr lang="en-US"/>
        </a:p>
      </dgm:t>
    </dgm:pt>
    <dgm:pt modelId="{BC0C87CC-D499-4DD5-9A2F-0A97F570B916}" type="parTrans" cxnId="{1E305AD4-FA67-4065-A753-4E68926D7F80}">
      <dgm:prSet/>
      <dgm:spPr/>
      <dgm:t>
        <a:bodyPr/>
        <a:lstStyle/>
        <a:p>
          <a:endParaRPr lang="en-US"/>
        </a:p>
      </dgm:t>
    </dgm:pt>
    <dgm:pt modelId="{AA0F29B4-6CBE-4B3E-AB75-5E28F9CE86FA}" type="sibTrans" cxnId="{1E305AD4-FA67-4065-A753-4E68926D7F80}">
      <dgm:prSet/>
      <dgm:spPr/>
      <dgm:t>
        <a:bodyPr/>
        <a:lstStyle/>
        <a:p>
          <a:endParaRPr lang="en-US"/>
        </a:p>
      </dgm:t>
    </dgm:pt>
    <dgm:pt modelId="{4C6E69A7-AE10-4419-9FBC-EE924FD0AFE1}">
      <dgm:prSet/>
      <dgm:spPr/>
      <dgm:t>
        <a:bodyPr/>
        <a:lstStyle/>
        <a:p>
          <a:r>
            <a:rPr lang="en-GB"/>
            <a:t>Python, being interpreted, executes slower but is more flexible.</a:t>
          </a:r>
          <a:endParaRPr lang="en-US"/>
        </a:p>
      </dgm:t>
    </dgm:pt>
    <dgm:pt modelId="{E40343A1-CD7D-421C-804B-801849E32959}" type="parTrans" cxnId="{320269D1-0DE9-42D9-922A-BC35E7720265}">
      <dgm:prSet/>
      <dgm:spPr/>
      <dgm:t>
        <a:bodyPr/>
        <a:lstStyle/>
        <a:p>
          <a:endParaRPr lang="en-US"/>
        </a:p>
      </dgm:t>
    </dgm:pt>
    <dgm:pt modelId="{457A444A-AF13-440E-890F-D0E021AE6B55}" type="sibTrans" cxnId="{320269D1-0DE9-42D9-922A-BC35E7720265}">
      <dgm:prSet/>
      <dgm:spPr/>
      <dgm:t>
        <a:bodyPr/>
        <a:lstStyle/>
        <a:p>
          <a:endParaRPr lang="en-US"/>
        </a:p>
      </dgm:t>
    </dgm:pt>
    <dgm:pt modelId="{FD286768-AA2C-4650-930B-30E44E6CAD69}">
      <dgm:prSet/>
      <dgm:spPr/>
      <dgm:t>
        <a:bodyPr/>
        <a:lstStyle/>
        <a:p>
          <a:r>
            <a:rPr lang="en-GB" b="1"/>
            <a:t>Memory Usage:</a:t>
          </a:r>
          <a:endParaRPr lang="en-US"/>
        </a:p>
      </dgm:t>
    </dgm:pt>
    <dgm:pt modelId="{C86F767E-409A-415B-9D1D-A95A9952FC89}" type="parTrans" cxnId="{7F63899A-51C8-4D2B-AF16-6D2C78A42E13}">
      <dgm:prSet/>
      <dgm:spPr/>
      <dgm:t>
        <a:bodyPr/>
        <a:lstStyle/>
        <a:p>
          <a:endParaRPr lang="en-US"/>
        </a:p>
      </dgm:t>
    </dgm:pt>
    <dgm:pt modelId="{72F88333-DE2A-49C6-BE1C-068E25759795}" type="sibTrans" cxnId="{7F63899A-51C8-4D2B-AF16-6D2C78A42E13}">
      <dgm:prSet/>
      <dgm:spPr/>
      <dgm:t>
        <a:bodyPr/>
        <a:lstStyle/>
        <a:p>
          <a:endParaRPr lang="en-US"/>
        </a:p>
      </dgm:t>
    </dgm:pt>
    <dgm:pt modelId="{C6492369-1A39-4574-9A7D-798E768EC48B}">
      <dgm:prSet/>
      <dgm:spPr/>
      <dgm:t>
        <a:bodyPr/>
        <a:lstStyle/>
        <a:p>
          <a:r>
            <a:rPr lang="en-GB"/>
            <a:t>Java applications tend to use more memory due to JVM overhead.</a:t>
          </a:r>
          <a:endParaRPr lang="en-US"/>
        </a:p>
      </dgm:t>
    </dgm:pt>
    <dgm:pt modelId="{52C05286-1BEC-4A0B-9F98-0C180CE8A20A}" type="parTrans" cxnId="{B3C73736-C485-4727-8BEF-F228F53D4D75}">
      <dgm:prSet/>
      <dgm:spPr/>
      <dgm:t>
        <a:bodyPr/>
        <a:lstStyle/>
        <a:p>
          <a:endParaRPr lang="en-US"/>
        </a:p>
      </dgm:t>
    </dgm:pt>
    <dgm:pt modelId="{DB2835E9-34F6-4ECA-93F0-78F648367CF3}" type="sibTrans" cxnId="{B3C73736-C485-4727-8BEF-F228F53D4D75}">
      <dgm:prSet/>
      <dgm:spPr/>
      <dgm:t>
        <a:bodyPr/>
        <a:lstStyle/>
        <a:p>
          <a:endParaRPr lang="en-US"/>
        </a:p>
      </dgm:t>
    </dgm:pt>
    <dgm:pt modelId="{DFBE0CDB-C682-40A6-A5AF-1A085AE95486}">
      <dgm:prSet/>
      <dgm:spPr/>
      <dgm:t>
        <a:bodyPr/>
        <a:lstStyle/>
        <a:p>
          <a:r>
            <a:rPr lang="en-GB"/>
            <a:t>Python is more lightweight but may face issues with large-scale applications.</a:t>
          </a:r>
          <a:endParaRPr lang="en-US"/>
        </a:p>
      </dgm:t>
    </dgm:pt>
    <dgm:pt modelId="{ABC467A2-8858-442E-96B4-34D9E3B5EDF2}" type="parTrans" cxnId="{222570D0-DD2A-4C83-B7A4-862102971D2E}">
      <dgm:prSet/>
      <dgm:spPr/>
      <dgm:t>
        <a:bodyPr/>
        <a:lstStyle/>
        <a:p>
          <a:endParaRPr lang="en-US"/>
        </a:p>
      </dgm:t>
    </dgm:pt>
    <dgm:pt modelId="{63FF48E9-3796-4E6B-974A-07647DDC0940}" type="sibTrans" cxnId="{222570D0-DD2A-4C83-B7A4-862102971D2E}">
      <dgm:prSet/>
      <dgm:spPr/>
      <dgm:t>
        <a:bodyPr/>
        <a:lstStyle/>
        <a:p>
          <a:endParaRPr lang="en-US"/>
        </a:p>
      </dgm:t>
    </dgm:pt>
    <dgm:pt modelId="{84889619-F15F-4EC9-A96A-501FE360E309}">
      <dgm:prSet/>
      <dgm:spPr/>
      <dgm:t>
        <a:bodyPr/>
        <a:lstStyle/>
        <a:p>
          <a:r>
            <a:rPr lang="en-GB" b="1"/>
            <a:t>Scalability:</a:t>
          </a:r>
          <a:endParaRPr lang="en-US"/>
        </a:p>
      </dgm:t>
    </dgm:pt>
    <dgm:pt modelId="{8E753909-D071-4014-9AF5-C6C3D5702928}" type="parTrans" cxnId="{73E265CE-E95C-457B-BC71-B609B3C614C8}">
      <dgm:prSet/>
      <dgm:spPr/>
      <dgm:t>
        <a:bodyPr/>
        <a:lstStyle/>
        <a:p>
          <a:endParaRPr lang="en-US"/>
        </a:p>
      </dgm:t>
    </dgm:pt>
    <dgm:pt modelId="{402D0CB5-2EE1-4063-BEA6-D61BC93CB3B2}" type="sibTrans" cxnId="{73E265CE-E95C-457B-BC71-B609B3C614C8}">
      <dgm:prSet/>
      <dgm:spPr/>
      <dgm:t>
        <a:bodyPr/>
        <a:lstStyle/>
        <a:p>
          <a:endParaRPr lang="en-US"/>
        </a:p>
      </dgm:t>
    </dgm:pt>
    <dgm:pt modelId="{BC17B8E8-9FD2-447A-AFE6-DC71777F0BD6}">
      <dgm:prSet/>
      <dgm:spPr/>
      <dgm:t>
        <a:bodyPr/>
        <a:lstStyle/>
        <a:p>
          <a:r>
            <a:rPr lang="en-GB"/>
            <a:t>Java is preferred for large, enterprise-grade applications.</a:t>
          </a:r>
          <a:endParaRPr lang="en-US"/>
        </a:p>
      </dgm:t>
    </dgm:pt>
    <dgm:pt modelId="{F9160CE3-1748-4FC8-9436-B010D283004E}" type="parTrans" cxnId="{C869414F-4DE2-42F9-BF64-763C5E47D154}">
      <dgm:prSet/>
      <dgm:spPr/>
      <dgm:t>
        <a:bodyPr/>
        <a:lstStyle/>
        <a:p>
          <a:endParaRPr lang="en-US"/>
        </a:p>
      </dgm:t>
    </dgm:pt>
    <dgm:pt modelId="{9A26F8E4-261C-4EF5-8F78-99FEDBBCE82D}" type="sibTrans" cxnId="{C869414F-4DE2-42F9-BF64-763C5E47D154}">
      <dgm:prSet/>
      <dgm:spPr/>
      <dgm:t>
        <a:bodyPr/>
        <a:lstStyle/>
        <a:p>
          <a:endParaRPr lang="en-US"/>
        </a:p>
      </dgm:t>
    </dgm:pt>
    <dgm:pt modelId="{A2EFE0E8-44DC-446C-BD53-DD291D35E98B}">
      <dgm:prSet/>
      <dgm:spPr/>
      <dgm:t>
        <a:bodyPr/>
        <a:lstStyle/>
        <a:p>
          <a:r>
            <a:rPr lang="en-GB"/>
            <a:t>Python is excellent for lightweight, scalable applications.</a:t>
          </a:r>
          <a:endParaRPr lang="en-US"/>
        </a:p>
      </dgm:t>
    </dgm:pt>
    <dgm:pt modelId="{B6FA79F9-4472-4EED-AEC6-3C7DE45C9576}" type="parTrans" cxnId="{04274E7E-D33E-4CC1-9569-D68C89FE272F}">
      <dgm:prSet/>
      <dgm:spPr/>
      <dgm:t>
        <a:bodyPr/>
        <a:lstStyle/>
        <a:p>
          <a:endParaRPr lang="en-US"/>
        </a:p>
      </dgm:t>
    </dgm:pt>
    <dgm:pt modelId="{B8031530-B6CA-419D-80A7-4F0F4E6AA22D}" type="sibTrans" cxnId="{04274E7E-D33E-4CC1-9569-D68C89FE272F}">
      <dgm:prSet/>
      <dgm:spPr/>
      <dgm:t>
        <a:bodyPr/>
        <a:lstStyle/>
        <a:p>
          <a:endParaRPr lang="en-US"/>
        </a:p>
      </dgm:t>
    </dgm:pt>
    <dgm:pt modelId="{775B4FFA-D1D3-4E1A-89EC-A65C4DEB387F}" type="pres">
      <dgm:prSet presAssocID="{59387F8D-5F07-4BD3-BD67-353DE254E787}" presName="linear" presStyleCnt="0">
        <dgm:presLayoutVars>
          <dgm:animLvl val="lvl"/>
          <dgm:resizeHandles val="exact"/>
        </dgm:presLayoutVars>
      </dgm:prSet>
      <dgm:spPr/>
    </dgm:pt>
    <dgm:pt modelId="{17C4FAFE-ADF3-41E9-9C27-C01D181096DC}" type="pres">
      <dgm:prSet presAssocID="{125F96F6-DF2A-4E4B-A95F-B08F32FAA8C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7896800-FBD4-4ECD-85EA-BBD0F67A5F52}" type="pres">
      <dgm:prSet presAssocID="{125F96F6-DF2A-4E4B-A95F-B08F32FAA8C3}" presName="childText" presStyleLbl="revTx" presStyleIdx="0" presStyleCnt="3">
        <dgm:presLayoutVars>
          <dgm:bulletEnabled val="1"/>
        </dgm:presLayoutVars>
      </dgm:prSet>
      <dgm:spPr/>
    </dgm:pt>
    <dgm:pt modelId="{4ED79D24-F6A5-45B7-98F9-488439B73A5D}" type="pres">
      <dgm:prSet presAssocID="{FD286768-AA2C-4650-930B-30E44E6CAD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5A509B-BB3D-4234-AFC1-005DB4AA3436}" type="pres">
      <dgm:prSet presAssocID="{FD286768-AA2C-4650-930B-30E44E6CAD69}" presName="childText" presStyleLbl="revTx" presStyleIdx="1" presStyleCnt="3">
        <dgm:presLayoutVars>
          <dgm:bulletEnabled val="1"/>
        </dgm:presLayoutVars>
      </dgm:prSet>
      <dgm:spPr/>
    </dgm:pt>
    <dgm:pt modelId="{961C1272-7B22-4856-9D91-16E481ABF53D}" type="pres">
      <dgm:prSet presAssocID="{84889619-F15F-4EC9-A96A-501FE360E30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06435AD-FBAE-4053-9501-CD980838BB25}" type="pres">
      <dgm:prSet presAssocID="{84889619-F15F-4EC9-A96A-501FE360E30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04BF814-C68C-4B3C-9D2D-D0CDA4E195EE}" type="presOf" srcId="{BC17B8E8-9FD2-447A-AFE6-DC71777F0BD6}" destId="{E06435AD-FBAE-4053-9501-CD980838BB25}" srcOrd="0" destOrd="0" presId="urn:microsoft.com/office/officeart/2005/8/layout/vList2"/>
    <dgm:cxn modelId="{641CD727-9E4F-4057-9B79-3E3AF5C2E69F}" type="presOf" srcId="{4C6E69A7-AE10-4419-9FBC-EE924FD0AFE1}" destId="{17896800-FBD4-4ECD-85EA-BBD0F67A5F52}" srcOrd="0" destOrd="1" presId="urn:microsoft.com/office/officeart/2005/8/layout/vList2"/>
    <dgm:cxn modelId="{BCB92D34-4915-4BD2-833E-D4EAD562C236}" srcId="{59387F8D-5F07-4BD3-BD67-353DE254E787}" destId="{125F96F6-DF2A-4E4B-A95F-B08F32FAA8C3}" srcOrd="0" destOrd="0" parTransId="{B8196392-4A95-457C-9928-39366E81566A}" sibTransId="{87A88AC9-C623-4C8E-A50E-DCBD5090BCB6}"/>
    <dgm:cxn modelId="{711C6234-B209-44A8-965B-413C9874041C}" type="presOf" srcId="{FD286768-AA2C-4650-930B-30E44E6CAD69}" destId="{4ED79D24-F6A5-45B7-98F9-488439B73A5D}" srcOrd="0" destOrd="0" presId="urn:microsoft.com/office/officeart/2005/8/layout/vList2"/>
    <dgm:cxn modelId="{B3C73736-C485-4727-8BEF-F228F53D4D75}" srcId="{FD286768-AA2C-4650-930B-30E44E6CAD69}" destId="{C6492369-1A39-4574-9A7D-798E768EC48B}" srcOrd="0" destOrd="0" parTransId="{52C05286-1BEC-4A0B-9F98-0C180CE8A20A}" sibTransId="{DB2835E9-34F6-4ECA-93F0-78F648367CF3}"/>
    <dgm:cxn modelId="{C087C938-852F-4423-A0B9-E89E4C0858A9}" type="presOf" srcId="{59387F8D-5F07-4BD3-BD67-353DE254E787}" destId="{775B4FFA-D1D3-4E1A-89EC-A65C4DEB387F}" srcOrd="0" destOrd="0" presId="urn:microsoft.com/office/officeart/2005/8/layout/vList2"/>
    <dgm:cxn modelId="{005FEF38-4029-46B9-9807-B0DC487794E1}" type="presOf" srcId="{C6492369-1A39-4574-9A7D-798E768EC48B}" destId="{EE5A509B-BB3D-4234-AFC1-005DB4AA3436}" srcOrd="0" destOrd="0" presId="urn:microsoft.com/office/officeart/2005/8/layout/vList2"/>
    <dgm:cxn modelId="{AC3F553A-2E6F-47AA-B298-930315AEA84C}" type="presOf" srcId="{A2EFE0E8-44DC-446C-BD53-DD291D35E98B}" destId="{E06435AD-FBAE-4053-9501-CD980838BB25}" srcOrd="0" destOrd="1" presId="urn:microsoft.com/office/officeart/2005/8/layout/vList2"/>
    <dgm:cxn modelId="{F81D043F-F884-413A-A7C7-8FBFD220C6EC}" type="presOf" srcId="{125F96F6-DF2A-4E4B-A95F-B08F32FAA8C3}" destId="{17C4FAFE-ADF3-41E9-9C27-C01D181096DC}" srcOrd="0" destOrd="0" presId="urn:microsoft.com/office/officeart/2005/8/layout/vList2"/>
    <dgm:cxn modelId="{C869414F-4DE2-42F9-BF64-763C5E47D154}" srcId="{84889619-F15F-4EC9-A96A-501FE360E309}" destId="{BC17B8E8-9FD2-447A-AFE6-DC71777F0BD6}" srcOrd="0" destOrd="0" parTransId="{F9160CE3-1748-4FC8-9436-B010D283004E}" sibTransId="{9A26F8E4-261C-4EF5-8F78-99FEDBBCE82D}"/>
    <dgm:cxn modelId="{63F2F56F-1EE0-4F61-ACE2-6241798550ED}" type="presOf" srcId="{6F043FBF-DE61-42E0-AE17-10AE03788CCD}" destId="{17896800-FBD4-4ECD-85EA-BBD0F67A5F52}" srcOrd="0" destOrd="0" presId="urn:microsoft.com/office/officeart/2005/8/layout/vList2"/>
    <dgm:cxn modelId="{04274E7E-D33E-4CC1-9569-D68C89FE272F}" srcId="{84889619-F15F-4EC9-A96A-501FE360E309}" destId="{A2EFE0E8-44DC-446C-BD53-DD291D35E98B}" srcOrd="1" destOrd="0" parTransId="{B6FA79F9-4472-4EED-AEC6-3C7DE45C9576}" sibTransId="{B8031530-B6CA-419D-80A7-4F0F4E6AA22D}"/>
    <dgm:cxn modelId="{66473D90-67FA-43CF-84F2-F440F1674F3A}" type="presOf" srcId="{84889619-F15F-4EC9-A96A-501FE360E309}" destId="{961C1272-7B22-4856-9D91-16E481ABF53D}" srcOrd="0" destOrd="0" presId="urn:microsoft.com/office/officeart/2005/8/layout/vList2"/>
    <dgm:cxn modelId="{7F63899A-51C8-4D2B-AF16-6D2C78A42E13}" srcId="{59387F8D-5F07-4BD3-BD67-353DE254E787}" destId="{FD286768-AA2C-4650-930B-30E44E6CAD69}" srcOrd="1" destOrd="0" parTransId="{C86F767E-409A-415B-9D1D-A95A9952FC89}" sibTransId="{72F88333-DE2A-49C6-BE1C-068E25759795}"/>
    <dgm:cxn modelId="{40EF7FC4-AF3E-48F1-904F-86A3A9D99DAE}" type="presOf" srcId="{DFBE0CDB-C682-40A6-A5AF-1A085AE95486}" destId="{EE5A509B-BB3D-4234-AFC1-005DB4AA3436}" srcOrd="0" destOrd="1" presId="urn:microsoft.com/office/officeart/2005/8/layout/vList2"/>
    <dgm:cxn modelId="{73E265CE-E95C-457B-BC71-B609B3C614C8}" srcId="{59387F8D-5F07-4BD3-BD67-353DE254E787}" destId="{84889619-F15F-4EC9-A96A-501FE360E309}" srcOrd="2" destOrd="0" parTransId="{8E753909-D071-4014-9AF5-C6C3D5702928}" sibTransId="{402D0CB5-2EE1-4063-BEA6-D61BC93CB3B2}"/>
    <dgm:cxn modelId="{222570D0-DD2A-4C83-B7A4-862102971D2E}" srcId="{FD286768-AA2C-4650-930B-30E44E6CAD69}" destId="{DFBE0CDB-C682-40A6-A5AF-1A085AE95486}" srcOrd="1" destOrd="0" parTransId="{ABC467A2-8858-442E-96B4-34D9E3B5EDF2}" sibTransId="{63FF48E9-3796-4E6B-974A-07647DDC0940}"/>
    <dgm:cxn modelId="{320269D1-0DE9-42D9-922A-BC35E7720265}" srcId="{125F96F6-DF2A-4E4B-A95F-B08F32FAA8C3}" destId="{4C6E69A7-AE10-4419-9FBC-EE924FD0AFE1}" srcOrd="1" destOrd="0" parTransId="{E40343A1-CD7D-421C-804B-801849E32959}" sibTransId="{457A444A-AF13-440E-890F-D0E021AE6B55}"/>
    <dgm:cxn modelId="{1E305AD4-FA67-4065-A753-4E68926D7F80}" srcId="{125F96F6-DF2A-4E4B-A95F-B08F32FAA8C3}" destId="{6F043FBF-DE61-42E0-AE17-10AE03788CCD}" srcOrd="0" destOrd="0" parTransId="{BC0C87CC-D499-4DD5-9A2F-0A97F570B916}" sibTransId="{AA0F29B4-6CBE-4B3E-AB75-5E28F9CE86FA}"/>
    <dgm:cxn modelId="{6A797E87-933C-4E3D-9B4E-44A5CFF04035}" type="presParOf" srcId="{775B4FFA-D1D3-4E1A-89EC-A65C4DEB387F}" destId="{17C4FAFE-ADF3-41E9-9C27-C01D181096DC}" srcOrd="0" destOrd="0" presId="urn:microsoft.com/office/officeart/2005/8/layout/vList2"/>
    <dgm:cxn modelId="{3ABB6113-F4DE-431D-B25B-2A0B9D55BD58}" type="presParOf" srcId="{775B4FFA-D1D3-4E1A-89EC-A65C4DEB387F}" destId="{17896800-FBD4-4ECD-85EA-BBD0F67A5F52}" srcOrd="1" destOrd="0" presId="urn:microsoft.com/office/officeart/2005/8/layout/vList2"/>
    <dgm:cxn modelId="{72376397-8564-4760-8307-F2FB5951C86D}" type="presParOf" srcId="{775B4FFA-D1D3-4E1A-89EC-A65C4DEB387F}" destId="{4ED79D24-F6A5-45B7-98F9-488439B73A5D}" srcOrd="2" destOrd="0" presId="urn:microsoft.com/office/officeart/2005/8/layout/vList2"/>
    <dgm:cxn modelId="{64031694-7783-4440-A9B2-15B08014101B}" type="presParOf" srcId="{775B4FFA-D1D3-4E1A-89EC-A65C4DEB387F}" destId="{EE5A509B-BB3D-4234-AFC1-005DB4AA3436}" srcOrd="3" destOrd="0" presId="urn:microsoft.com/office/officeart/2005/8/layout/vList2"/>
    <dgm:cxn modelId="{95F207A4-58D2-48DB-8323-ACDDF3D1C42D}" type="presParOf" srcId="{775B4FFA-D1D3-4E1A-89EC-A65C4DEB387F}" destId="{961C1272-7B22-4856-9D91-16E481ABF53D}" srcOrd="4" destOrd="0" presId="urn:microsoft.com/office/officeart/2005/8/layout/vList2"/>
    <dgm:cxn modelId="{92ABD961-BDA5-486E-B2DC-42504E5AC7E1}" type="presParOf" srcId="{775B4FFA-D1D3-4E1A-89EC-A65C4DEB387F}" destId="{E06435AD-FBAE-4053-9501-CD980838BB2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EE0E29-7AB9-4232-BC06-200039C87573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02CB329E-6AEA-421B-857A-0237D5E888AE}">
      <dgm:prSet/>
      <dgm:spPr/>
      <dgm:t>
        <a:bodyPr/>
        <a:lstStyle/>
        <a:p>
          <a:r>
            <a:rPr lang="en-GB" b="1"/>
            <a:t>Python Ecosystem:</a:t>
          </a:r>
          <a:endParaRPr lang="en-US"/>
        </a:p>
      </dgm:t>
    </dgm:pt>
    <dgm:pt modelId="{074EB359-CF73-44F6-A222-421CB4C99CC6}" type="parTrans" cxnId="{FA66FCC4-B553-4B1F-ADB9-E2698BC24100}">
      <dgm:prSet/>
      <dgm:spPr/>
      <dgm:t>
        <a:bodyPr/>
        <a:lstStyle/>
        <a:p>
          <a:endParaRPr lang="en-US"/>
        </a:p>
      </dgm:t>
    </dgm:pt>
    <dgm:pt modelId="{7C39902F-E68F-44F7-AB83-F36BF8A9E92F}" type="sibTrans" cxnId="{FA66FCC4-B553-4B1F-ADB9-E2698BC24100}">
      <dgm:prSet/>
      <dgm:spPr/>
      <dgm:t>
        <a:bodyPr/>
        <a:lstStyle/>
        <a:p>
          <a:endParaRPr lang="en-US"/>
        </a:p>
      </dgm:t>
    </dgm:pt>
    <dgm:pt modelId="{B97CA28A-27BF-4146-8463-77A365885E5C}">
      <dgm:prSet/>
      <dgm:spPr/>
      <dgm:t>
        <a:bodyPr/>
        <a:lstStyle/>
        <a:p>
          <a:r>
            <a:rPr lang="en-GB" dirty="0"/>
            <a:t>Data science and AI: NumPy, Pandas, TensorFlow, </a:t>
          </a:r>
          <a:r>
            <a:rPr lang="en-GB" dirty="0" err="1"/>
            <a:t>PyTorch</a:t>
          </a:r>
          <a:r>
            <a:rPr lang="en-GB" dirty="0"/>
            <a:t>.</a:t>
          </a:r>
          <a:endParaRPr lang="en-US" dirty="0"/>
        </a:p>
      </dgm:t>
    </dgm:pt>
    <dgm:pt modelId="{D1388BCD-821D-4FD3-8365-8E6CE9FDA205}" type="parTrans" cxnId="{CCAA0213-8537-4640-A8FD-5892072DF093}">
      <dgm:prSet/>
      <dgm:spPr/>
      <dgm:t>
        <a:bodyPr/>
        <a:lstStyle/>
        <a:p>
          <a:endParaRPr lang="en-US"/>
        </a:p>
      </dgm:t>
    </dgm:pt>
    <dgm:pt modelId="{0A58FDDE-F3CC-4A3A-9BA8-937ABBBBC525}" type="sibTrans" cxnId="{CCAA0213-8537-4640-A8FD-5892072DF093}">
      <dgm:prSet/>
      <dgm:spPr/>
      <dgm:t>
        <a:bodyPr/>
        <a:lstStyle/>
        <a:p>
          <a:endParaRPr lang="en-US"/>
        </a:p>
      </dgm:t>
    </dgm:pt>
    <dgm:pt modelId="{59FD1F43-9DF5-4402-B650-187BBB03CD90}">
      <dgm:prSet/>
      <dgm:spPr/>
      <dgm:t>
        <a:bodyPr/>
        <a:lstStyle/>
        <a:p>
          <a:r>
            <a:rPr lang="en-GB"/>
            <a:t>Web development: Django, Flask.</a:t>
          </a:r>
          <a:endParaRPr lang="en-US"/>
        </a:p>
      </dgm:t>
    </dgm:pt>
    <dgm:pt modelId="{4F29D97C-9AEE-4CDB-99CF-380D2D06B638}" type="parTrans" cxnId="{C07EBDA2-55B5-4FF8-BCFF-AFACFF507FE4}">
      <dgm:prSet/>
      <dgm:spPr/>
      <dgm:t>
        <a:bodyPr/>
        <a:lstStyle/>
        <a:p>
          <a:endParaRPr lang="en-US"/>
        </a:p>
      </dgm:t>
    </dgm:pt>
    <dgm:pt modelId="{B9329BC3-7C83-482E-BFBB-2B9DE0FBCFD6}" type="sibTrans" cxnId="{C07EBDA2-55B5-4FF8-BCFF-AFACFF507FE4}">
      <dgm:prSet/>
      <dgm:spPr/>
      <dgm:t>
        <a:bodyPr/>
        <a:lstStyle/>
        <a:p>
          <a:endParaRPr lang="en-US"/>
        </a:p>
      </dgm:t>
    </dgm:pt>
    <dgm:pt modelId="{FF50A42C-CC14-4209-B7F8-D97F264D7C9A}">
      <dgm:prSet/>
      <dgm:spPr/>
      <dgm:t>
        <a:bodyPr/>
        <a:lstStyle/>
        <a:p>
          <a:r>
            <a:rPr lang="en-GB"/>
            <a:t>Scripting and automation tools.</a:t>
          </a:r>
          <a:endParaRPr lang="en-US"/>
        </a:p>
      </dgm:t>
    </dgm:pt>
    <dgm:pt modelId="{DD1749BB-F88D-4953-86CF-DA2176C8696C}" type="parTrans" cxnId="{07EC393E-04AD-4E53-9D41-C338157E6294}">
      <dgm:prSet/>
      <dgm:spPr/>
      <dgm:t>
        <a:bodyPr/>
        <a:lstStyle/>
        <a:p>
          <a:endParaRPr lang="en-US"/>
        </a:p>
      </dgm:t>
    </dgm:pt>
    <dgm:pt modelId="{660BC289-0A1B-4626-918A-AA140D1AC0F0}" type="sibTrans" cxnId="{07EC393E-04AD-4E53-9D41-C338157E6294}">
      <dgm:prSet/>
      <dgm:spPr/>
      <dgm:t>
        <a:bodyPr/>
        <a:lstStyle/>
        <a:p>
          <a:endParaRPr lang="en-US"/>
        </a:p>
      </dgm:t>
    </dgm:pt>
    <dgm:pt modelId="{733F829F-F64E-4FED-A9CA-6E480B0281D0}">
      <dgm:prSet/>
      <dgm:spPr/>
      <dgm:t>
        <a:bodyPr/>
        <a:lstStyle/>
        <a:p>
          <a:r>
            <a:rPr lang="en-GB" b="1"/>
            <a:t>Java Ecosystem:</a:t>
          </a:r>
          <a:endParaRPr lang="en-US"/>
        </a:p>
      </dgm:t>
    </dgm:pt>
    <dgm:pt modelId="{B7423237-3AA1-4047-B98F-7EDB3303708F}" type="parTrans" cxnId="{651540BF-7B5E-418A-9035-085DA007BA8E}">
      <dgm:prSet/>
      <dgm:spPr/>
      <dgm:t>
        <a:bodyPr/>
        <a:lstStyle/>
        <a:p>
          <a:endParaRPr lang="en-US"/>
        </a:p>
      </dgm:t>
    </dgm:pt>
    <dgm:pt modelId="{EC5984EF-D9C5-4171-86AC-4FD0AD8811E2}" type="sibTrans" cxnId="{651540BF-7B5E-418A-9035-085DA007BA8E}">
      <dgm:prSet/>
      <dgm:spPr/>
      <dgm:t>
        <a:bodyPr/>
        <a:lstStyle/>
        <a:p>
          <a:endParaRPr lang="en-US"/>
        </a:p>
      </dgm:t>
    </dgm:pt>
    <dgm:pt modelId="{EB8DF6BF-91D6-483D-90D2-306559670AD2}">
      <dgm:prSet/>
      <dgm:spPr/>
      <dgm:t>
        <a:bodyPr/>
        <a:lstStyle/>
        <a:p>
          <a:r>
            <a:rPr lang="en-GB"/>
            <a:t>Enterprise solutions: Spring, Hibernate.</a:t>
          </a:r>
          <a:endParaRPr lang="en-US"/>
        </a:p>
      </dgm:t>
    </dgm:pt>
    <dgm:pt modelId="{0BE06D55-2E60-4625-A651-DCFE2BB0B9B6}" type="parTrans" cxnId="{58AF7809-9A4F-4304-8B1D-85532FB43F15}">
      <dgm:prSet/>
      <dgm:spPr/>
      <dgm:t>
        <a:bodyPr/>
        <a:lstStyle/>
        <a:p>
          <a:endParaRPr lang="en-US"/>
        </a:p>
      </dgm:t>
    </dgm:pt>
    <dgm:pt modelId="{68F4D573-DFF3-48A2-A931-FC64D8AA4048}" type="sibTrans" cxnId="{58AF7809-9A4F-4304-8B1D-85532FB43F15}">
      <dgm:prSet/>
      <dgm:spPr/>
      <dgm:t>
        <a:bodyPr/>
        <a:lstStyle/>
        <a:p>
          <a:endParaRPr lang="en-US"/>
        </a:p>
      </dgm:t>
    </dgm:pt>
    <dgm:pt modelId="{6C9D2EB5-3876-4837-9976-A31D5D361709}">
      <dgm:prSet/>
      <dgm:spPr/>
      <dgm:t>
        <a:bodyPr/>
        <a:lstStyle/>
        <a:p>
          <a:r>
            <a:rPr lang="en-GB"/>
            <a:t>Mobile development: Android SDK.</a:t>
          </a:r>
          <a:endParaRPr lang="en-US"/>
        </a:p>
      </dgm:t>
    </dgm:pt>
    <dgm:pt modelId="{ABD95505-2E77-4597-A643-2518DFCB0CDB}" type="parTrans" cxnId="{AEB20927-2A78-41C5-ABE2-B9B517FFA4C1}">
      <dgm:prSet/>
      <dgm:spPr/>
      <dgm:t>
        <a:bodyPr/>
        <a:lstStyle/>
        <a:p>
          <a:endParaRPr lang="en-US"/>
        </a:p>
      </dgm:t>
    </dgm:pt>
    <dgm:pt modelId="{8EEB6762-AE29-4AAE-A15B-1443B5D4297A}" type="sibTrans" cxnId="{AEB20927-2A78-41C5-ABE2-B9B517FFA4C1}">
      <dgm:prSet/>
      <dgm:spPr/>
      <dgm:t>
        <a:bodyPr/>
        <a:lstStyle/>
        <a:p>
          <a:endParaRPr lang="en-US"/>
        </a:p>
      </dgm:t>
    </dgm:pt>
    <dgm:pt modelId="{289CD76B-7A40-45DC-9557-6C1034B1D7FD}">
      <dgm:prSet/>
      <dgm:spPr/>
      <dgm:t>
        <a:bodyPr/>
        <a:lstStyle/>
        <a:p>
          <a:r>
            <a:rPr lang="en-GB"/>
            <a:t>Backend systems and high-performance computing.</a:t>
          </a:r>
          <a:endParaRPr lang="en-US"/>
        </a:p>
      </dgm:t>
    </dgm:pt>
    <dgm:pt modelId="{7FAF411C-F544-4CBA-BB95-409C9007199B}" type="parTrans" cxnId="{3371D527-E3A4-4C2B-B7B0-3E634AD51A99}">
      <dgm:prSet/>
      <dgm:spPr/>
      <dgm:t>
        <a:bodyPr/>
        <a:lstStyle/>
        <a:p>
          <a:endParaRPr lang="en-US"/>
        </a:p>
      </dgm:t>
    </dgm:pt>
    <dgm:pt modelId="{EF7A926A-774B-42BC-81C1-717CD1EAA262}" type="sibTrans" cxnId="{3371D527-E3A4-4C2B-B7B0-3E634AD51A99}">
      <dgm:prSet/>
      <dgm:spPr/>
      <dgm:t>
        <a:bodyPr/>
        <a:lstStyle/>
        <a:p>
          <a:endParaRPr lang="en-US"/>
        </a:p>
      </dgm:t>
    </dgm:pt>
    <dgm:pt modelId="{737A6BCE-B0B3-4517-BCC4-5257A30F0215}">
      <dgm:prSet/>
      <dgm:spPr/>
      <dgm:t>
        <a:bodyPr/>
        <a:lstStyle/>
        <a:p>
          <a:r>
            <a:rPr lang="en-GB" b="1"/>
            <a:t>Community and Support:</a:t>
          </a:r>
          <a:endParaRPr lang="en-US"/>
        </a:p>
      </dgm:t>
    </dgm:pt>
    <dgm:pt modelId="{363E3570-A821-4028-8B54-3C3041B3066A}" type="parTrans" cxnId="{8B117CFA-1C0C-4B33-8055-55A70BEC7A92}">
      <dgm:prSet/>
      <dgm:spPr/>
      <dgm:t>
        <a:bodyPr/>
        <a:lstStyle/>
        <a:p>
          <a:endParaRPr lang="en-US"/>
        </a:p>
      </dgm:t>
    </dgm:pt>
    <dgm:pt modelId="{B07F2C20-033C-4CFD-B905-09AF5D8D1832}" type="sibTrans" cxnId="{8B117CFA-1C0C-4B33-8055-55A70BEC7A92}">
      <dgm:prSet/>
      <dgm:spPr/>
      <dgm:t>
        <a:bodyPr/>
        <a:lstStyle/>
        <a:p>
          <a:endParaRPr lang="en-US"/>
        </a:p>
      </dgm:t>
    </dgm:pt>
    <dgm:pt modelId="{43AB2EFC-802E-4516-A5BC-07112ED65506}">
      <dgm:prSet/>
      <dgm:spPr/>
      <dgm:t>
        <a:bodyPr/>
        <a:lstStyle/>
        <a:p>
          <a:r>
            <a:rPr lang="en-GB"/>
            <a:t>Python has a larger open-source community, with more contributions in emerging fields.</a:t>
          </a:r>
          <a:endParaRPr lang="en-US"/>
        </a:p>
      </dgm:t>
    </dgm:pt>
    <dgm:pt modelId="{07746EB4-D6EF-4293-9F62-9639EBBBB4FC}" type="parTrans" cxnId="{3071EAF4-40B2-4602-9F3B-79893E688B66}">
      <dgm:prSet/>
      <dgm:spPr/>
      <dgm:t>
        <a:bodyPr/>
        <a:lstStyle/>
        <a:p>
          <a:endParaRPr lang="en-US"/>
        </a:p>
      </dgm:t>
    </dgm:pt>
    <dgm:pt modelId="{1C4F15FB-847B-4F3B-94BA-5DC3ADCB4172}" type="sibTrans" cxnId="{3071EAF4-40B2-4602-9F3B-79893E688B66}">
      <dgm:prSet/>
      <dgm:spPr/>
      <dgm:t>
        <a:bodyPr/>
        <a:lstStyle/>
        <a:p>
          <a:endParaRPr lang="en-US"/>
        </a:p>
      </dgm:t>
    </dgm:pt>
    <dgm:pt modelId="{02A563A0-9E80-4D11-9953-9D5F21C59162}">
      <dgm:prSet/>
      <dgm:spPr/>
      <dgm:t>
        <a:bodyPr/>
        <a:lstStyle/>
        <a:p>
          <a:r>
            <a:rPr lang="en-GB"/>
            <a:t>Java remains dominant in corporate environments with strong enterprise support.</a:t>
          </a:r>
          <a:endParaRPr lang="en-US"/>
        </a:p>
      </dgm:t>
    </dgm:pt>
    <dgm:pt modelId="{D0305101-847F-4A08-9956-AFB2873ED06A}" type="parTrans" cxnId="{B3150835-3754-4667-B769-7FBC7DD82BD9}">
      <dgm:prSet/>
      <dgm:spPr/>
      <dgm:t>
        <a:bodyPr/>
        <a:lstStyle/>
        <a:p>
          <a:endParaRPr lang="en-US"/>
        </a:p>
      </dgm:t>
    </dgm:pt>
    <dgm:pt modelId="{AB59E187-188F-4C1B-9D3F-E5C759D3A9E3}" type="sibTrans" cxnId="{B3150835-3754-4667-B769-7FBC7DD82BD9}">
      <dgm:prSet/>
      <dgm:spPr/>
      <dgm:t>
        <a:bodyPr/>
        <a:lstStyle/>
        <a:p>
          <a:endParaRPr lang="en-US"/>
        </a:p>
      </dgm:t>
    </dgm:pt>
    <dgm:pt modelId="{446E2143-BFF2-47DA-A206-EC5CEE2D7B33}" type="pres">
      <dgm:prSet presAssocID="{A2EE0E29-7AB9-4232-BC06-200039C87573}" presName="linear" presStyleCnt="0">
        <dgm:presLayoutVars>
          <dgm:dir/>
          <dgm:animLvl val="lvl"/>
          <dgm:resizeHandles val="exact"/>
        </dgm:presLayoutVars>
      </dgm:prSet>
      <dgm:spPr/>
    </dgm:pt>
    <dgm:pt modelId="{6C8DB527-BFA1-4415-B5A5-110CA5F16E2B}" type="pres">
      <dgm:prSet presAssocID="{02CB329E-6AEA-421B-857A-0237D5E888AE}" presName="parentLin" presStyleCnt="0"/>
      <dgm:spPr/>
    </dgm:pt>
    <dgm:pt modelId="{3A024233-6033-4F50-B3C2-93A3D9E73D80}" type="pres">
      <dgm:prSet presAssocID="{02CB329E-6AEA-421B-857A-0237D5E888AE}" presName="parentLeftMargin" presStyleLbl="node1" presStyleIdx="0" presStyleCnt="3"/>
      <dgm:spPr/>
    </dgm:pt>
    <dgm:pt modelId="{0197BD7A-A4C5-4D34-B07C-EBCD2D844042}" type="pres">
      <dgm:prSet presAssocID="{02CB329E-6AEA-421B-857A-0237D5E888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9D325C2-A0F0-45F1-82E9-092263B1EDED}" type="pres">
      <dgm:prSet presAssocID="{02CB329E-6AEA-421B-857A-0237D5E888AE}" presName="negativeSpace" presStyleCnt="0"/>
      <dgm:spPr/>
    </dgm:pt>
    <dgm:pt modelId="{CB579010-0FA7-4518-A5E0-7A335FB585FD}" type="pres">
      <dgm:prSet presAssocID="{02CB329E-6AEA-421B-857A-0237D5E888AE}" presName="childText" presStyleLbl="conFgAcc1" presStyleIdx="0" presStyleCnt="3">
        <dgm:presLayoutVars>
          <dgm:bulletEnabled val="1"/>
        </dgm:presLayoutVars>
      </dgm:prSet>
      <dgm:spPr/>
    </dgm:pt>
    <dgm:pt modelId="{9B25CB51-D618-4CD0-AD86-26C98E9C0674}" type="pres">
      <dgm:prSet presAssocID="{7C39902F-E68F-44F7-AB83-F36BF8A9E92F}" presName="spaceBetweenRectangles" presStyleCnt="0"/>
      <dgm:spPr/>
    </dgm:pt>
    <dgm:pt modelId="{3660407E-3618-4F0E-961D-ECF4DE2EA9D9}" type="pres">
      <dgm:prSet presAssocID="{733F829F-F64E-4FED-A9CA-6E480B0281D0}" presName="parentLin" presStyleCnt="0"/>
      <dgm:spPr/>
    </dgm:pt>
    <dgm:pt modelId="{E4A344B3-74D7-40D8-AB33-28BBDB1004D0}" type="pres">
      <dgm:prSet presAssocID="{733F829F-F64E-4FED-A9CA-6E480B0281D0}" presName="parentLeftMargin" presStyleLbl="node1" presStyleIdx="0" presStyleCnt="3"/>
      <dgm:spPr/>
    </dgm:pt>
    <dgm:pt modelId="{C665E563-74CE-4182-969F-EE0A30FDCCF0}" type="pres">
      <dgm:prSet presAssocID="{733F829F-F64E-4FED-A9CA-6E480B0281D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C2F5BD-CFDB-4C78-8D7D-384AADE39BE5}" type="pres">
      <dgm:prSet presAssocID="{733F829F-F64E-4FED-A9CA-6E480B0281D0}" presName="negativeSpace" presStyleCnt="0"/>
      <dgm:spPr/>
    </dgm:pt>
    <dgm:pt modelId="{FC01F5B5-8938-4F15-AB03-F942E2F34EBC}" type="pres">
      <dgm:prSet presAssocID="{733F829F-F64E-4FED-A9CA-6E480B0281D0}" presName="childText" presStyleLbl="conFgAcc1" presStyleIdx="1" presStyleCnt="3">
        <dgm:presLayoutVars>
          <dgm:bulletEnabled val="1"/>
        </dgm:presLayoutVars>
      </dgm:prSet>
      <dgm:spPr/>
    </dgm:pt>
    <dgm:pt modelId="{A92A2280-54AC-4466-BF93-12B4E0A88360}" type="pres">
      <dgm:prSet presAssocID="{EC5984EF-D9C5-4171-86AC-4FD0AD8811E2}" presName="spaceBetweenRectangles" presStyleCnt="0"/>
      <dgm:spPr/>
    </dgm:pt>
    <dgm:pt modelId="{47E6D3B1-9A64-4240-AB1F-6DB75A982464}" type="pres">
      <dgm:prSet presAssocID="{737A6BCE-B0B3-4517-BCC4-5257A30F0215}" presName="parentLin" presStyleCnt="0"/>
      <dgm:spPr/>
    </dgm:pt>
    <dgm:pt modelId="{E4B6BB56-042B-47B9-9D6B-D62E159E07F9}" type="pres">
      <dgm:prSet presAssocID="{737A6BCE-B0B3-4517-BCC4-5257A30F0215}" presName="parentLeftMargin" presStyleLbl="node1" presStyleIdx="1" presStyleCnt="3"/>
      <dgm:spPr/>
    </dgm:pt>
    <dgm:pt modelId="{07061A5A-C70D-4D58-8696-3FB11C83993C}" type="pres">
      <dgm:prSet presAssocID="{737A6BCE-B0B3-4517-BCC4-5257A30F021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8BBC845-40F4-4A78-B9BF-0D87D0E7DD79}" type="pres">
      <dgm:prSet presAssocID="{737A6BCE-B0B3-4517-BCC4-5257A30F0215}" presName="negativeSpace" presStyleCnt="0"/>
      <dgm:spPr/>
    </dgm:pt>
    <dgm:pt modelId="{2576BA44-2414-4034-9F82-C1469F20342F}" type="pres">
      <dgm:prSet presAssocID="{737A6BCE-B0B3-4517-BCC4-5257A30F021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1019A02-FA70-4E1B-A314-E6EB94003EFD}" type="presOf" srcId="{59FD1F43-9DF5-4402-B650-187BBB03CD90}" destId="{CB579010-0FA7-4518-A5E0-7A335FB585FD}" srcOrd="0" destOrd="1" presId="urn:microsoft.com/office/officeart/2005/8/layout/list1"/>
    <dgm:cxn modelId="{BCEF7503-9494-4FC7-8CBA-57CA60E93CFD}" type="presOf" srcId="{FF50A42C-CC14-4209-B7F8-D97F264D7C9A}" destId="{CB579010-0FA7-4518-A5E0-7A335FB585FD}" srcOrd="0" destOrd="2" presId="urn:microsoft.com/office/officeart/2005/8/layout/list1"/>
    <dgm:cxn modelId="{58AF7809-9A4F-4304-8B1D-85532FB43F15}" srcId="{733F829F-F64E-4FED-A9CA-6E480B0281D0}" destId="{EB8DF6BF-91D6-483D-90D2-306559670AD2}" srcOrd="0" destOrd="0" parTransId="{0BE06D55-2E60-4625-A651-DCFE2BB0B9B6}" sibTransId="{68F4D573-DFF3-48A2-A931-FC64D8AA4048}"/>
    <dgm:cxn modelId="{CCAA0213-8537-4640-A8FD-5892072DF093}" srcId="{02CB329E-6AEA-421B-857A-0237D5E888AE}" destId="{B97CA28A-27BF-4146-8463-77A365885E5C}" srcOrd="0" destOrd="0" parTransId="{D1388BCD-821D-4FD3-8365-8E6CE9FDA205}" sibTransId="{0A58FDDE-F3CC-4A3A-9BA8-937ABBBBC525}"/>
    <dgm:cxn modelId="{5B04F11F-258E-4283-A552-326839D3B1F1}" type="presOf" srcId="{A2EE0E29-7AB9-4232-BC06-200039C87573}" destId="{446E2143-BFF2-47DA-A206-EC5CEE2D7B33}" srcOrd="0" destOrd="0" presId="urn:microsoft.com/office/officeart/2005/8/layout/list1"/>
    <dgm:cxn modelId="{AEB20927-2A78-41C5-ABE2-B9B517FFA4C1}" srcId="{733F829F-F64E-4FED-A9CA-6E480B0281D0}" destId="{6C9D2EB5-3876-4837-9976-A31D5D361709}" srcOrd="1" destOrd="0" parTransId="{ABD95505-2E77-4597-A643-2518DFCB0CDB}" sibTransId="{8EEB6762-AE29-4AAE-A15B-1443B5D4297A}"/>
    <dgm:cxn modelId="{3371D527-E3A4-4C2B-B7B0-3E634AD51A99}" srcId="{733F829F-F64E-4FED-A9CA-6E480B0281D0}" destId="{289CD76B-7A40-45DC-9557-6C1034B1D7FD}" srcOrd="2" destOrd="0" parTransId="{7FAF411C-F544-4CBA-BB95-409C9007199B}" sibTransId="{EF7A926A-774B-42BC-81C1-717CD1EAA262}"/>
    <dgm:cxn modelId="{B3150835-3754-4667-B769-7FBC7DD82BD9}" srcId="{737A6BCE-B0B3-4517-BCC4-5257A30F0215}" destId="{02A563A0-9E80-4D11-9953-9D5F21C59162}" srcOrd="1" destOrd="0" parTransId="{D0305101-847F-4A08-9956-AFB2873ED06A}" sibTransId="{AB59E187-188F-4C1B-9D3F-E5C759D3A9E3}"/>
    <dgm:cxn modelId="{C6302E37-9EE6-4221-8EEF-AD0F76E9D26C}" type="presOf" srcId="{43AB2EFC-802E-4516-A5BC-07112ED65506}" destId="{2576BA44-2414-4034-9F82-C1469F20342F}" srcOrd="0" destOrd="0" presId="urn:microsoft.com/office/officeart/2005/8/layout/list1"/>
    <dgm:cxn modelId="{07EC393E-04AD-4E53-9D41-C338157E6294}" srcId="{02CB329E-6AEA-421B-857A-0237D5E888AE}" destId="{FF50A42C-CC14-4209-B7F8-D97F264D7C9A}" srcOrd="2" destOrd="0" parTransId="{DD1749BB-F88D-4953-86CF-DA2176C8696C}" sibTransId="{660BC289-0A1B-4626-918A-AA140D1AC0F0}"/>
    <dgm:cxn modelId="{14FC9B6A-C8A8-4195-9116-38215B30BBBD}" type="presOf" srcId="{289CD76B-7A40-45DC-9557-6C1034B1D7FD}" destId="{FC01F5B5-8938-4F15-AB03-F942E2F34EBC}" srcOrd="0" destOrd="2" presId="urn:microsoft.com/office/officeart/2005/8/layout/list1"/>
    <dgm:cxn modelId="{257E4671-7778-4CE4-9A49-7BF4B7FE7807}" type="presOf" srcId="{6C9D2EB5-3876-4837-9976-A31D5D361709}" destId="{FC01F5B5-8938-4F15-AB03-F942E2F34EBC}" srcOrd="0" destOrd="1" presId="urn:microsoft.com/office/officeart/2005/8/layout/list1"/>
    <dgm:cxn modelId="{69661754-0778-4DD0-A3F0-BED80AB86140}" type="presOf" srcId="{B97CA28A-27BF-4146-8463-77A365885E5C}" destId="{CB579010-0FA7-4518-A5E0-7A335FB585FD}" srcOrd="0" destOrd="0" presId="urn:microsoft.com/office/officeart/2005/8/layout/list1"/>
    <dgm:cxn modelId="{9FAFE657-F175-4140-9768-B027D278B852}" type="presOf" srcId="{733F829F-F64E-4FED-A9CA-6E480B0281D0}" destId="{C665E563-74CE-4182-969F-EE0A30FDCCF0}" srcOrd="1" destOrd="0" presId="urn:microsoft.com/office/officeart/2005/8/layout/list1"/>
    <dgm:cxn modelId="{B29A0389-71BA-4A4D-9D20-F261B633CE24}" type="presOf" srcId="{02A563A0-9E80-4D11-9953-9D5F21C59162}" destId="{2576BA44-2414-4034-9F82-C1469F20342F}" srcOrd="0" destOrd="1" presId="urn:microsoft.com/office/officeart/2005/8/layout/list1"/>
    <dgm:cxn modelId="{17A4488A-F453-410F-946A-81C777DE557C}" type="presOf" srcId="{737A6BCE-B0B3-4517-BCC4-5257A30F0215}" destId="{E4B6BB56-042B-47B9-9D6B-D62E159E07F9}" srcOrd="0" destOrd="0" presId="urn:microsoft.com/office/officeart/2005/8/layout/list1"/>
    <dgm:cxn modelId="{C07EBDA2-55B5-4FF8-BCFF-AFACFF507FE4}" srcId="{02CB329E-6AEA-421B-857A-0237D5E888AE}" destId="{59FD1F43-9DF5-4402-B650-187BBB03CD90}" srcOrd="1" destOrd="0" parTransId="{4F29D97C-9AEE-4CDB-99CF-380D2D06B638}" sibTransId="{B9329BC3-7C83-482E-BFBB-2B9DE0FBCFD6}"/>
    <dgm:cxn modelId="{1A3064A3-6449-443B-900E-DFE263F65C39}" type="presOf" srcId="{737A6BCE-B0B3-4517-BCC4-5257A30F0215}" destId="{07061A5A-C70D-4D58-8696-3FB11C83993C}" srcOrd="1" destOrd="0" presId="urn:microsoft.com/office/officeart/2005/8/layout/list1"/>
    <dgm:cxn modelId="{AF4E92B4-AFED-4336-8D16-7D85BDE8117C}" type="presOf" srcId="{733F829F-F64E-4FED-A9CA-6E480B0281D0}" destId="{E4A344B3-74D7-40D8-AB33-28BBDB1004D0}" srcOrd="0" destOrd="0" presId="urn:microsoft.com/office/officeart/2005/8/layout/list1"/>
    <dgm:cxn modelId="{651540BF-7B5E-418A-9035-085DA007BA8E}" srcId="{A2EE0E29-7AB9-4232-BC06-200039C87573}" destId="{733F829F-F64E-4FED-A9CA-6E480B0281D0}" srcOrd="1" destOrd="0" parTransId="{B7423237-3AA1-4047-B98F-7EDB3303708F}" sibTransId="{EC5984EF-D9C5-4171-86AC-4FD0AD8811E2}"/>
    <dgm:cxn modelId="{FA66FCC4-B553-4B1F-ADB9-E2698BC24100}" srcId="{A2EE0E29-7AB9-4232-BC06-200039C87573}" destId="{02CB329E-6AEA-421B-857A-0237D5E888AE}" srcOrd="0" destOrd="0" parTransId="{074EB359-CF73-44F6-A222-421CB4C99CC6}" sibTransId="{7C39902F-E68F-44F7-AB83-F36BF8A9E92F}"/>
    <dgm:cxn modelId="{F09321CA-CE20-4FFC-A123-5D7C2D34A93B}" type="presOf" srcId="{EB8DF6BF-91D6-483D-90D2-306559670AD2}" destId="{FC01F5B5-8938-4F15-AB03-F942E2F34EBC}" srcOrd="0" destOrd="0" presId="urn:microsoft.com/office/officeart/2005/8/layout/list1"/>
    <dgm:cxn modelId="{C92167E3-A6D5-4D31-978D-B366D4AA30CA}" type="presOf" srcId="{02CB329E-6AEA-421B-857A-0237D5E888AE}" destId="{3A024233-6033-4F50-B3C2-93A3D9E73D80}" srcOrd="0" destOrd="0" presId="urn:microsoft.com/office/officeart/2005/8/layout/list1"/>
    <dgm:cxn modelId="{3071EAF4-40B2-4602-9F3B-79893E688B66}" srcId="{737A6BCE-B0B3-4517-BCC4-5257A30F0215}" destId="{43AB2EFC-802E-4516-A5BC-07112ED65506}" srcOrd="0" destOrd="0" parTransId="{07746EB4-D6EF-4293-9F62-9639EBBBB4FC}" sibTransId="{1C4F15FB-847B-4F3B-94BA-5DC3ADCB4172}"/>
    <dgm:cxn modelId="{8B117CFA-1C0C-4B33-8055-55A70BEC7A92}" srcId="{A2EE0E29-7AB9-4232-BC06-200039C87573}" destId="{737A6BCE-B0B3-4517-BCC4-5257A30F0215}" srcOrd="2" destOrd="0" parTransId="{363E3570-A821-4028-8B54-3C3041B3066A}" sibTransId="{B07F2C20-033C-4CFD-B905-09AF5D8D1832}"/>
    <dgm:cxn modelId="{4E142DFD-7EAE-4B09-9594-8F3A92EEB08C}" type="presOf" srcId="{02CB329E-6AEA-421B-857A-0237D5E888AE}" destId="{0197BD7A-A4C5-4D34-B07C-EBCD2D844042}" srcOrd="1" destOrd="0" presId="urn:microsoft.com/office/officeart/2005/8/layout/list1"/>
    <dgm:cxn modelId="{FE5DEDC6-A7C2-4A77-B1C5-387DA7298BBA}" type="presParOf" srcId="{446E2143-BFF2-47DA-A206-EC5CEE2D7B33}" destId="{6C8DB527-BFA1-4415-B5A5-110CA5F16E2B}" srcOrd="0" destOrd="0" presId="urn:microsoft.com/office/officeart/2005/8/layout/list1"/>
    <dgm:cxn modelId="{E5EE3F0B-0A41-4DA1-BA50-4EB2C39A0FD4}" type="presParOf" srcId="{6C8DB527-BFA1-4415-B5A5-110CA5F16E2B}" destId="{3A024233-6033-4F50-B3C2-93A3D9E73D80}" srcOrd="0" destOrd="0" presId="urn:microsoft.com/office/officeart/2005/8/layout/list1"/>
    <dgm:cxn modelId="{53BA49B7-6C71-4AEE-A8E2-966509EE04C3}" type="presParOf" srcId="{6C8DB527-BFA1-4415-B5A5-110CA5F16E2B}" destId="{0197BD7A-A4C5-4D34-B07C-EBCD2D844042}" srcOrd="1" destOrd="0" presId="urn:microsoft.com/office/officeart/2005/8/layout/list1"/>
    <dgm:cxn modelId="{0864BB09-9D1C-428F-8B2E-7D34E2EB443C}" type="presParOf" srcId="{446E2143-BFF2-47DA-A206-EC5CEE2D7B33}" destId="{39D325C2-A0F0-45F1-82E9-092263B1EDED}" srcOrd="1" destOrd="0" presId="urn:microsoft.com/office/officeart/2005/8/layout/list1"/>
    <dgm:cxn modelId="{81D270E9-F511-4876-9E88-4AE091DD69EA}" type="presParOf" srcId="{446E2143-BFF2-47DA-A206-EC5CEE2D7B33}" destId="{CB579010-0FA7-4518-A5E0-7A335FB585FD}" srcOrd="2" destOrd="0" presId="urn:microsoft.com/office/officeart/2005/8/layout/list1"/>
    <dgm:cxn modelId="{E1DA3813-A428-4DD4-9851-70C09D6524A2}" type="presParOf" srcId="{446E2143-BFF2-47DA-A206-EC5CEE2D7B33}" destId="{9B25CB51-D618-4CD0-AD86-26C98E9C0674}" srcOrd="3" destOrd="0" presId="urn:microsoft.com/office/officeart/2005/8/layout/list1"/>
    <dgm:cxn modelId="{5F11B8E6-3507-4564-AB98-88C6A098AB74}" type="presParOf" srcId="{446E2143-BFF2-47DA-A206-EC5CEE2D7B33}" destId="{3660407E-3618-4F0E-961D-ECF4DE2EA9D9}" srcOrd="4" destOrd="0" presId="urn:microsoft.com/office/officeart/2005/8/layout/list1"/>
    <dgm:cxn modelId="{1CAC7094-6C14-427C-B1CC-05645E64333D}" type="presParOf" srcId="{3660407E-3618-4F0E-961D-ECF4DE2EA9D9}" destId="{E4A344B3-74D7-40D8-AB33-28BBDB1004D0}" srcOrd="0" destOrd="0" presId="urn:microsoft.com/office/officeart/2005/8/layout/list1"/>
    <dgm:cxn modelId="{7B7BFB82-7ECC-4F6B-82A7-FF32179FB0F5}" type="presParOf" srcId="{3660407E-3618-4F0E-961D-ECF4DE2EA9D9}" destId="{C665E563-74CE-4182-969F-EE0A30FDCCF0}" srcOrd="1" destOrd="0" presId="urn:microsoft.com/office/officeart/2005/8/layout/list1"/>
    <dgm:cxn modelId="{F887F66C-4A0F-475B-BD8E-CB6C7A0BAE63}" type="presParOf" srcId="{446E2143-BFF2-47DA-A206-EC5CEE2D7B33}" destId="{EBC2F5BD-CFDB-4C78-8D7D-384AADE39BE5}" srcOrd="5" destOrd="0" presId="urn:microsoft.com/office/officeart/2005/8/layout/list1"/>
    <dgm:cxn modelId="{19B07FCB-E9E0-4DDE-8D11-0D898EC602B9}" type="presParOf" srcId="{446E2143-BFF2-47DA-A206-EC5CEE2D7B33}" destId="{FC01F5B5-8938-4F15-AB03-F942E2F34EBC}" srcOrd="6" destOrd="0" presId="urn:microsoft.com/office/officeart/2005/8/layout/list1"/>
    <dgm:cxn modelId="{4366CF0A-E1D4-47B6-A7FE-D377E79F2360}" type="presParOf" srcId="{446E2143-BFF2-47DA-A206-EC5CEE2D7B33}" destId="{A92A2280-54AC-4466-BF93-12B4E0A88360}" srcOrd="7" destOrd="0" presId="urn:microsoft.com/office/officeart/2005/8/layout/list1"/>
    <dgm:cxn modelId="{93D88CCC-6DEC-4B72-B325-B19D4053261D}" type="presParOf" srcId="{446E2143-BFF2-47DA-A206-EC5CEE2D7B33}" destId="{47E6D3B1-9A64-4240-AB1F-6DB75A982464}" srcOrd="8" destOrd="0" presId="urn:microsoft.com/office/officeart/2005/8/layout/list1"/>
    <dgm:cxn modelId="{A52445CC-1EF0-4E2F-BFEF-466981DB7318}" type="presParOf" srcId="{47E6D3B1-9A64-4240-AB1F-6DB75A982464}" destId="{E4B6BB56-042B-47B9-9D6B-D62E159E07F9}" srcOrd="0" destOrd="0" presId="urn:microsoft.com/office/officeart/2005/8/layout/list1"/>
    <dgm:cxn modelId="{8476190E-2432-4EED-AEA5-1411D8099D29}" type="presParOf" srcId="{47E6D3B1-9A64-4240-AB1F-6DB75A982464}" destId="{07061A5A-C70D-4D58-8696-3FB11C83993C}" srcOrd="1" destOrd="0" presId="urn:microsoft.com/office/officeart/2005/8/layout/list1"/>
    <dgm:cxn modelId="{65E84748-6D86-4CC4-8E98-95ADE30992C1}" type="presParOf" srcId="{446E2143-BFF2-47DA-A206-EC5CEE2D7B33}" destId="{E8BBC845-40F4-4A78-B9BF-0D87D0E7DD79}" srcOrd="9" destOrd="0" presId="urn:microsoft.com/office/officeart/2005/8/layout/list1"/>
    <dgm:cxn modelId="{258FB4EE-DA9B-4222-AEC8-D0A443C8927F}" type="presParOf" srcId="{446E2143-BFF2-47DA-A206-EC5CEE2D7B33}" destId="{2576BA44-2414-4034-9F82-C1469F20342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EF1A5A-3B6A-4F27-8D04-E3F63511FEB6}" type="doc">
      <dgm:prSet loTypeId="urn:microsoft.com/office/officeart/2005/8/layout/hierarchy3" loCatId="hierarchy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ACDA9F9-C2BC-42D6-9F37-EC91722EF365}">
      <dgm:prSet/>
      <dgm:spPr/>
      <dgm:t>
        <a:bodyPr/>
        <a:lstStyle/>
        <a:p>
          <a:r>
            <a:rPr lang="en-GB" b="1"/>
            <a:t>Data Science &amp; AI:</a:t>
          </a:r>
          <a:endParaRPr lang="en-US"/>
        </a:p>
      </dgm:t>
    </dgm:pt>
    <dgm:pt modelId="{9C84DA26-8066-4252-AED0-426AD26A1BBF}" type="parTrans" cxnId="{7B0EA196-86FD-4879-B732-75C26C2FB2B8}">
      <dgm:prSet/>
      <dgm:spPr/>
      <dgm:t>
        <a:bodyPr/>
        <a:lstStyle/>
        <a:p>
          <a:endParaRPr lang="en-US"/>
        </a:p>
      </dgm:t>
    </dgm:pt>
    <dgm:pt modelId="{F842117E-1A81-4332-B64C-39F20EA66C88}" type="sibTrans" cxnId="{7B0EA196-86FD-4879-B732-75C26C2FB2B8}">
      <dgm:prSet/>
      <dgm:spPr/>
      <dgm:t>
        <a:bodyPr/>
        <a:lstStyle/>
        <a:p>
          <a:endParaRPr lang="en-US"/>
        </a:p>
      </dgm:t>
    </dgm:pt>
    <dgm:pt modelId="{C0D7E22D-565F-4297-9472-33023C417D13}">
      <dgm:prSet/>
      <dgm:spPr/>
      <dgm:t>
        <a:bodyPr/>
        <a:lstStyle/>
        <a:p>
          <a:r>
            <a:rPr lang="en-GB"/>
            <a:t>Used by researchers and engineers in machine learning (TensorFlow, Scikit-learn).</a:t>
          </a:r>
          <a:endParaRPr lang="en-US"/>
        </a:p>
      </dgm:t>
    </dgm:pt>
    <dgm:pt modelId="{F298734A-F516-4E10-9F49-C817D16FE781}" type="parTrans" cxnId="{C5A01B59-6C9C-4315-8D9F-B908BE8373C5}">
      <dgm:prSet/>
      <dgm:spPr/>
      <dgm:t>
        <a:bodyPr/>
        <a:lstStyle/>
        <a:p>
          <a:endParaRPr lang="en-US"/>
        </a:p>
      </dgm:t>
    </dgm:pt>
    <dgm:pt modelId="{0FAE47B8-7A2A-4823-BA0A-F1AA4EB9B450}" type="sibTrans" cxnId="{C5A01B59-6C9C-4315-8D9F-B908BE8373C5}">
      <dgm:prSet/>
      <dgm:spPr/>
      <dgm:t>
        <a:bodyPr/>
        <a:lstStyle/>
        <a:p>
          <a:endParaRPr lang="en-US"/>
        </a:p>
      </dgm:t>
    </dgm:pt>
    <dgm:pt modelId="{B3B9F828-A23D-4093-8894-556CC8FA67D4}">
      <dgm:prSet/>
      <dgm:spPr/>
      <dgm:t>
        <a:bodyPr/>
        <a:lstStyle/>
        <a:p>
          <a:r>
            <a:rPr lang="en-GB" b="1"/>
            <a:t>Web Development:</a:t>
          </a:r>
          <a:endParaRPr lang="en-US"/>
        </a:p>
      </dgm:t>
    </dgm:pt>
    <dgm:pt modelId="{7AC69C31-C31C-4C4C-A1F7-B613594993CB}" type="parTrans" cxnId="{21BE4E8B-8A9C-41C4-AF3A-F09F0D3B7E43}">
      <dgm:prSet/>
      <dgm:spPr/>
      <dgm:t>
        <a:bodyPr/>
        <a:lstStyle/>
        <a:p>
          <a:endParaRPr lang="en-US"/>
        </a:p>
      </dgm:t>
    </dgm:pt>
    <dgm:pt modelId="{07C2FB62-2167-4CDE-8C87-D6F5F09746F6}" type="sibTrans" cxnId="{21BE4E8B-8A9C-41C4-AF3A-F09F0D3B7E43}">
      <dgm:prSet/>
      <dgm:spPr/>
      <dgm:t>
        <a:bodyPr/>
        <a:lstStyle/>
        <a:p>
          <a:endParaRPr lang="en-US"/>
        </a:p>
      </dgm:t>
    </dgm:pt>
    <dgm:pt modelId="{BF06CB52-1E08-4A5D-9F8C-E9E48CE37C88}">
      <dgm:prSet/>
      <dgm:spPr/>
      <dgm:t>
        <a:bodyPr/>
        <a:lstStyle/>
        <a:p>
          <a:r>
            <a:rPr lang="en-GB"/>
            <a:t>Django and Flask power major applications (Instagram, Spotify).</a:t>
          </a:r>
          <a:endParaRPr lang="en-US"/>
        </a:p>
      </dgm:t>
    </dgm:pt>
    <dgm:pt modelId="{885E93E9-0290-4AB6-AF17-C331CF0D29FF}" type="parTrans" cxnId="{D79395C5-0D2D-4F4B-ACA2-DFD5A1D78994}">
      <dgm:prSet/>
      <dgm:spPr/>
      <dgm:t>
        <a:bodyPr/>
        <a:lstStyle/>
        <a:p>
          <a:endParaRPr lang="en-US"/>
        </a:p>
      </dgm:t>
    </dgm:pt>
    <dgm:pt modelId="{BAAE197B-79B2-496B-BA8B-26FD7B0DC87B}" type="sibTrans" cxnId="{D79395C5-0D2D-4F4B-ACA2-DFD5A1D78994}">
      <dgm:prSet/>
      <dgm:spPr/>
      <dgm:t>
        <a:bodyPr/>
        <a:lstStyle/>
        <a:p>
          <a:endParaRPr lang="en-US"/>
        </a:p>
      </dgm:t>
    </dgm:pt>
    <dgm:pt modelId="{5A431673-2D57-4EEB-A0C7-A4B6FB3B2209}">
      <dgm:prSet/>
      <dgm:spPr/>
      <dgm:t>
        <a:bodyPr/>
        <a:lstStyle/>
        <a:p>
          <a:r>
            <a:rPr lang="en-GB" b="1"/>
            <a:t>Automation &amp; Scripting:</a:t>
          </a:r>
          <a:endParaRPr lang="en-US"/>
        </a:p>
      </dgm:t>
    </dgm:pt>
    <dgm:pt modelId="{CD3B102A-DEBE-4550-B863-577EF8A87847}" type="parTrans" cxnId="{B4AD2B21-BE46-4F30-B69A-10CEA79FD2AE}">
      <dgm:prSet/>
      <dgm:spPr/>
      <dgm:t>
        <a:bodyPr/>
        <a:lstStyle/>
        <a:p>
          <a:endParaRPr lang="en-US"/>
        </a:p>
      </dgm:t>
    </dgm:pt>
    <dgm:pt modelId="{A1472308-3146-40DE-8321-3F4AF2135563}" type="sibTrans" cxnId="{B4AD2B21-BE46-4F30-B69A-10CEA79FD2AE}">
      <dgm:prSet/>
      <dgm:spPr/>
      <dgm:t>
        <a:bodyPr/>
        <a:lstStyle/>
        <a:p>
          <a:endParaRPr lang="en-US"/>
        </a:p>
      </dgm:t>
    </dgm:pt>
    <dgm:pt modelId="{0FA73B95-1B9D-4EE6-B1D1-62DFC447BCED}">
      <dgm:prSet/>
      <dgm:spPr/>
      <dgm:t>
        <a:bodyPr/>
        <a:lstStyle/>
        <a:p>
          <a:r>
            <a:rPr lang="en-GB"/>
            <a:t>Widely used in DevOps, data processing, and cybersecurity.</a:t>
          </a:r>
          <a:endParaRPr lang="en-US"/>
        </a:p>
      </dgm:t>
    </dgm:pt>
    <dgm:pt modelId="{E0BEF712-F2E0-4397-8258-B28E2E4A5348}" type="parTrans" cxnId="{61CF9FA4-9EB0-4017-A7F4-D178FA1EC0C0}">
      <dgm:prSet/>
      <dgm:spPr/>
      <dgm:t>
        <a:bodyPr/>
        <a:lstStyle/>
        <a:p>
          <a:endParaRPr lang="en-US"/>
        </a:p>
      </dgm:t>
    </dgm:pt>
    <dgm:pt modelId="{F36C6AA1-0242-4191-8B96-3EA51F2B92E1}" type="sibTrans" cxnId="{61CF9FA4-9EB0-4017-A7F4-D178FA1EC0C0}">
      <dgm:prSet/>
      <dgm:spPr/>
      <dgm:t>
        <a:bodyPr/>
        <a:lstStyle/>
        <a:p>
          <a:endParaRPr lang="en-US"/>
        </a:p>
      </dgm:t>
    </dgm:pt>
    <dgm:pt modelId="{8E8AB483-CCC1-406C-A3A4-6F330BACEDDC}">
      <dgm:prSet/>
      <dgm:spPr/>
      <dgm:t>
        <a:bodyPr/>
        <a:lstStyle/>
        <a:p>
          <a:r>
            <a:rPr lang="en-GB" b="1"/>
            <a:t>Prototyping &amp; Startups:</a:t>
          </a:r>
          <a:endParaRPr lang="en-US"/>
        </a:p>
      </dgm:t>
    </dgm:pt>
    <dgm:pt modelId="{5C5EB43F-85CA-440E-B0CA-3A722D8032AE}" type="parTrans" cxnId="{303439BC-A479-46D0-9964-D1EEFBE41BCB}">
      <dgm:prSet/>
      <dgm:spPr/>
      <dgm:t>
        <a:bodyPr/>
        <a:lstStyle/>
        <a:p>
          <a:endParaRPr lang="en-US"/>
        </a:p>
      </dgm:t>
    </dgm:pt>
    <dgm:pt modelId="{C14CEF7C-85F2-4296-BC50-5FBC6FD3C9B2}" type="sibTrans" cxnId="{303439BC-A479-46D0-9964-D1EEFBE41BCB}">
      <dgm:prSet/>
      <dgm:spPr/>
      <dgm:t>
        <a:bodyPr/>
        <a:lstStyle/>
        <a:p>
          <a:endParaRPr lang="en-US"/>
        </a:p>
      </dgm:t>
    </dgm:pt>
    <dgm:pt modelId="{AEFEF785-796D-4EBA-A96A-E70F63B6E1A6}">
      <dgm:prSet/>
      <dgm:spPr/>
      <dgm:t>
        <a:bodyPr/>
        <a:lstStyle/>
        <a:p>
          <a:r>
            <a:rPr lang="en-GB"/>
            <a:t>Startups favor Python due to rapid development speed.</a:t>
          </a:r>
          <a:endParaRPr lang="en-US"/>
        </a:p>
      </dgm:t>
    </dgm:pt>
    <dgm:pt modelId="{A417C955-CA3A-4C7F-B4C8-A172FEBDBDD9}" type="parTrans" cxnId="{58EB5AF2-407C-448C-B513-98FF3DF514F4}">
      <dgm:prSet/>
      <dgm:spPr/>
      <dgm:t>
        <a:bodyPr/>
        <a:lstStyle/>
        <a:p>
          <a:endParaRPr lang="en-US"/>
        </a:p>
      </dgm:t>
    </dgm:pt>
    <dgm:pt modelId="{05519147-53D3-4DB7-A941-B89FB421D6C3}" type="sibTrans" cxnId="{58EB5AF2-407C-448C-B513-98FF3DF514F4}">
      <dgm:prSet/>
      <dgm:spPr/>
      <dgm:t>
        <a:bodyPr/>
        <a:lstStyle/>
        <a:p>
          <a:endParaRPr lang="en-US"/>
        </a:p>
      </dgm:t>
    </dgm:pt>
    <dgm:pt modelId="{1589DC8E-BF41-4D79-AF4C-963698DB87B3}" type="pres">
      <dgm:prSet presAssocID="{7AEF1A5A-3B6A-4F27-8D04-E3F63511FEB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AE2C80-0FA2-408F-9A56-D6E794380724}" type="pres">
      <dgm:prSet presAssocID="{CACDA9F9-C2BC-42D6-9F37-EC91722EF365}" presName="root" presStyleCnt="0"/>
      <dgm:spPr/>
    </dgm:pt>
    <dgm:pt modelId="{4E261923-2DBB-4B5B-A0AB-0E25998EBE95}" type="pres">
      <dgm:prSet presAssocID="{CACDA9F9-C2BC-42D6-9F37-EC91722EF365}" presName="rootComposite" presStyleCnt="0"/>
      <dgm:spPr/>
    </dgm:pt>
    <dgm:pt modelId="{2433766A-DE0A-4563-8A66-1089C3094E1E}" type="pres">
      <dgm:prSet presAssocID="{CACDA9F9-C2BC-42D6-9F37-EC91722EF365}" presName="rootText" presStyleLbl="node1" presStyleIdx="0" presStyleCnt="4"/>
      <dgm:spPr/>
    </dgm:pt>
    <dgm:pt modelId="{7E68EFE7-0CEE-4A3B-BDC0-E2DE3E057B9A}" type="pres">
      <dgm:prSet presAssocID="{CACDA9F9-C2BC-42D6-9F37-EC91722EF365}" presName="rootConnector" presStyleLbl="node1" presStyleIdx="0" presStyleCnt="4"/>
      <dgm:spPr/>
    </dgm:pt>
    <dgm:pt modelId="{EC1FC1DD-84EC-4365-A524-BF3B6C71F47B}" type="pres">
      <dgm:prSet presAssocID="{CACDA9F9-C2BC-42D6-9F37-EC91722EF365}" presName="childShape" presStyleCnt="0"/>
      <dgm:spPr/>
    </dgm:pt>
    <dgm:pt modelId="{1B554B0F-DDF8-474D-A603-49BA9DFBE522}" type="pres">
      <dgm:prSet presAssocID="{F298734A-F516-4E10-9F49-C817D16FE781}" presName="Name13" presStyleLbl="parChTrans1D2" presStyleIdx="0" presStyleCnt="4"/>
      <dgm:spPr/>
    </dgm:pt>
    <dgm:pt modelId="{31DC57E3-8D6C-41EE-9E5E-C7384F0116F8}" type="pres">
      <dgm:prSet presAssocID="{C0D7E22D-565F-4297-9472-33023C417D13}" presName="childText" presStyleLbl="bgAcc1" presStyleIdx="0" presStyleCnt="4">
        <dgm:presLayoutVars>
          <dgm:bulletEnabled val="1"/>
        </dgm:presLayoutVars>
      </dgm:prSet>
      <dgm:spPr/>
    </dgm:pt>
    <dgm:pt modelId="{B9CCE21A-0083-42A6-A91B-8CE1D8950301}" type="pres">
      <dgm:prSet presAssocID="{B3B9F828-A23D-4093-8894-556CC8FA67D4}" presName="root" presStyleCnt="0"/>
      <dgm:spPr/>
    </dgm:pt>
    <dgm:pt modelId="{DBF073EE-94B8-4F5E-82C8-8D6DA687E6AC}" type="pres">
      <dgm:prSet presAssocID="{B3B9F828-A23D-4093-8894-556CC8FA67D4}" presName="rootComposite" presStyleCnt="0"/>
      <dgm:spPr/>
    </dgm:pt>
    <dgm:pt modelId="{1E024184-AF24-4E68-A2DD-179329DDC7F2}" type="pres">
      <dgm:prSet presAssocID="{B3B9F828-A23D-4093-8894-556CC8FA67D4}" presName="rootText" presStyleLbl="node1" presStyleIdx="1" presStyleCnt="4"/>
      <dgm:spPr/>
    </dgm:pt>
    <dgm:pt modelId="{D56AD139-A1E9-4EB2-860C-FA23F1B90451}" type="pres">
      <dgm:prSet presAssocID="{B3B9F828-A23D-4093-8894-556CC8FA67D4}" presName="rootConnector" presStyleLbl="node1" presStyleIdx="1" presStyleCnt="4"/>
      <dgm:spPr/>
    </dgm:pt>
    <dgm:pt modelId="{314DD606-4EF0-4F81-9B99-B4DDE596BB45}" type="pres">
      <dgm:prSet presAssocID="{B3B9F828-A23D-4093-8894-556CC8FA67D4}" presName="childShape" presStyleCnt="0"/>
      <dgm:spPr/>
    </dgm:pt>
    <dgm:pt modelId="{3A1557BF-636A-4F73-9088-AA69B8E914FD}" type="pres">
      <dgm:prSet presAssocID="{885E93E9-0290-4AB6-AF17-C331CF0D29FF}" presName="Name13" presStyleLbl="parChTrans1D2" presStyleIdx="1" presStyleCnt="4"/>
      <dgm:spPr/>
    </dgm:pt>
    <dgm:pt modelId="{06BB37AB-707D-4610-A08B-15A33A70A255}" type="pres">
      <dgm:prSet presAssocID="{BF06CB52-1E08-4A5D-9F8C-E9E48CE37C88}" presName="childText" presStyleLbl="bgAcc1" presStyleIdx="1" presStyleCnt="4">
        <dgm:presLayoutVars>
          <dgm:bulletEnabled val="1"/>
        </dgm:presLayoutVars>
      </dgm:prSet>
      <dgm:spPr/>
    </dgm:pt>
    <dgm:pt modelId="{D384C387-637F-4B5E-A451-85D8B7851822}" type="pres">
      <dgm:prSet presAssocID="{5A431673-2D57-4EEB-A0C7-A4B6FB3B2209}" presName="root" presStyleCnt="0"/>
      <dgm:spPr/>
    </dgm:pt>
    <dgm:pt modelId="{86703019-4D1D-4C7B-B39B-19FDDFF22019}" type="pres">
      <dgm:prSet presAssocID="{5A431673-2D57-4EEB-A0C7-A4B6FB3B2209}" presName="rootComposite" presStyleCnt="0"/>
      <dgm:spPr/>
    </dgm:pt>
    <dgm:pt modelId="{82EA501B-5351-4E51-8C1A-7EF6F726EA37}" type="pres">
      <dgm:prSet presAssocID="{5A431673-2D57-4EEB-A0C7-A4B6FB3B2209}" presName="rootText" presStyleLbl="node1" presStyleIdx="2" presStyleCnt="4"/>
      <dgm:spPr/>
    </dgm:pt>
    <dgm:pt modelId="{BC771E6A-DA77-43CD-920F-05350C1CFCA3}" type="pres">
      <dgm:prSet presAssocID="{5A431673-2D57-4EEB-A0C7-A4B6FB3B2209}" presName="rootConnector" presStyleLbl="node1" presStyleIdx="2" presStyleCnt="4"/>
      <dgm:spPr/>
    </dgm:pt>
    <dgm:pt modelId="{1750613B-F018-48F2-BF4B-E6BAEEC19F5F}" type="pres">
      <dgm:prSet presAssocID="{5A431673-2D57-4EEB-A0C7-A4B6FB3B2209}" presName="childShape" presStyleCnt="0"/>
      <dgm:spPr/>
    </dgm:pt>
    <dgm:pt modelId="{623B43C3-2030-48B5-B5DB-2493817CFD32}" type="pres">
      <dgm:prSet presAssocID="{E0BEF712-F2E0-4397-8258-B28E2E4A5348}" presName="Name13" presStyleLbl="parChTrans1D2" presStyleIdx="2" presStyleCnt="4"/>
      <dgm:spPr/>
    </dgm:pt>
    <dgm:pt modelId="{145E48CD-A94A-4FD9-9844-BA9253AD81C3}" type="pres">
      <dgm:prSet presAssocID="{0FA73B95-1B9D-4EE6-B1D1-62DFC447BCED}" presName="childText" presStyleLbl="bgAcc1" presStyleIdx="2" presStyleCnt="4">
        <dgm:presLayoutVars>
          <dgm:bulletEnabled val="1"/>
        </dgm:presLayoutVars>
      </dgm:prSet>
      <dgm:spPr/>
    </dgm:pt>
    <dgm:pt modelId="{1212A47F-1078-40CB-8DD5-49F9A00E6CCB}" type="pres">
      <dgm:prSet presAssocID="{8E8AB483-CCC1-406C-A3A4-6F330BACEDDC}" presName="root" presStyleCnt="0"/>
      <dgm:spPr/>
    </dgm:pt>
    <dgm:pt modelId="{C11AD7B4-332D-42D9-8A67-3FD76D8CD920}" type="pres">
      <dgm:prSet presAssocID="{8E8AB483-CCC1-406C-A3A4-6F330BACEDDC}" presName="rootComposite" presStyleCnt="0"/>
      <dgm:spPr/>
    </dgm:pt>
    <dgm:pt modelId="{90512F9A-0E08-429F-B577-329F4E98BEC1}" type="pres">
      <dgm:prSet presAssocID="{8E8AB483-CCC1-406C-A3A4-6F330BACEDDC}" presName="rootText" presStyleLbl="node1" presStyleIdx="3" presStyleCnt="4"/>
      <dgm:spPr/>
    </dgm:pt>
    <dgm:pt modelId="{9BFFCAFD-6AFA-4D50-83F5-ADA94AA2F327}" type="pres">
      <dgm:prSet presAssocID="{8E8AB483-CCC1-406C-A3A4-6F330BACEDDC}" presName="rootConnector" presStyleLbl="node1" presStyleIdx="3" presStyleCnt="4"/>
      <dgm:spPr/>
    </dgm:pt>
    <dgm:pt modelId="{E2A49DA4-A47A-4567-9F4A-57DC3ADBD177}" type="pres">
      <dgm:prSet presAssocID="{8E8AB483-CCC1-406C-A3A4-6F330BACEDDC}" presName="childShape" presStyleCnt="0"/>
      <dgm:spPr/>
    </dgm:pt>
    <dgm:pt modelId="{F49A2094-5E9E-4E4B-A3EB-9B74E1DE8413}" type="pres">
      <dgm:prSet presAssocID="{A417C955-CA3A-4C7F-B4C8-A172FEBDBDD9}" presName="Name13" presStyleLbl="parChTrans1D2" presStyleIdx="3" presStyleCnt="4"/>
      <dgm:spPr/>
    </dgm:pt>
    <dgm:pt modelId="{6DE0BF83-A26F-443C-ACA5-8D612C13C23E}" type="pres">
      <dgm:prSet presAssocID="{AEFEF785-796D-4EBA-A96A-E70F63B6E1A6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B4AD2B21-BE46-4F30-B69A-10CEA79FD2AE}" srcId="{7AEF1A5A-3B6A-4F27-8D04-E3F63511FEB6}" destId="{5A431673-2D57-4EEB-A0C7-A4B6FB3B2209}" srcOrd="2" destOrd="0" parTransId="{CD3B102A-DEBE-4550-B863-577EF8A87847}" sibTransId="{A1472308-3146-40DE-8321-3F4AF2135563}"/>
    <dgm:cxn modelId="{9B6A2625-EDAB-4E33-91D3-76817E9ADE70}" type="presOf" srcId="{8E8AB483-CCC1-406C-A3A4-6F330BACEDDC}" destId="{9BFFCAFD-6AFA-4D50-83F5-ADA94AA2F327}" srcOrd="1" destOrd="0" presId="urn:microsoft.com/office/officeart/2005/8/layout/hierarchy3"/>
    <dgm:cxn modelId="{C4BCEC2D-ECE5-417D-ABCB-B26C0C654C20}" type="presOf" srcId="{CACDA9F9-C2BC-42D6-9F37-EC91722EF365}" destId="{2433766A-DE0A-4563-8A66-1089C3094E1E}" srcOrd="0" destOrd="0" presId="urn:microsoft.com/office/officeart/2005/8/layout/hierarchy3"/>
    <dgm:cxn modelId="{44A53673-8487-422B-9D20-7C59B1F73693}" type="presOf" srcId="{5A431673-2D57-4EEB-A0C7-A4B6FB3B2209}" destId="{82EA501B-5351-4E51-8C1A-7EF6F726EA37}" srcOrd="0" destOrd="0" presId="urn:microsoft.com/office/officeart/2005/8/layout/hierarchy3"/>
    <dgm:cxn modelId="{C5A01B59-6C9C-4315-8D9F-B908BE8373C5}" srcId="{CACDA9F9-C2BC-42D6-9F37-EC91722EF365}" destId="{C0D7E22D-565F-4297-9472-33023C417D13}" srcOrd="0" destOrd="0" parTransId="{F298734A-F516-4E10-9F49-C817D16FE781}" sibTransId="{0FAE47B8-7A2A-4823-BA0A-F1AA4EB9B450}"/>
    <dgm:cxn modelId="{58B4D95A-BD75-408A-8030-F2669485B309}" type="presOf" srcId="{885E93E9-0290-4AB6-AF17-C331CF0D29FF}" destId="{3A1557BF-636A-4F73-9088-AA69B8E914FD}" srcOrd="0" destOrd="0" presId="urn:microsoft.com/office/officeart/2005/8/layout/hierarchy3"/>
    <dgm:cxn modelId="{21BE4E8B-8A9C-41C4-AF3A-F09F0D3B7E43}" srcId="{7AEF1A5A-3B6A-4F27-8D04-E3F63511FEB6}" destId="{B3B9F828-A23D-4093-8894-556CC8FA67D4}" srcOrd="1" destOrd="0" parTransId="{7AC69C31-C31C-4C4C-A1F7-B613594993CB}" sibTransId="{07C2FB62-2167-4CDE-8C87-D6F5F09746F6}"/>
    <dgm:cxn modelId="{7B0EA196-86FD-4879-B732-75C26C2FB2B8}" srcId="{7AEF1A5A-3B6A-4F27-8D04-E3F63511FEB6}" destId="{CACDA9F9-C2BC-42D6-9F37-EC91722EF365}" srcOrd="0" destOrd="0" parTransId="{9C84DA26-8066-4252-AED0-426AD26A1BBF}" sibTransId="{F842117E-1A81-4332-B64C-39F20EA66C88}"/>
    <dgm:cxn modelId="{1AC7779F-453B-426B-ADB4-ECA4B20910FC}" type="presOf" srcId="{AEFEF785-796D-4EBA-A96A-E70F63B6E1A6}" destId="{6DE0BF83-A26F-443C-ACA5-8D612C13C23E}" srcOrd="0" destOrd="0" presId="urn:microsoft.com/office/officeart/2005/8/layout/hierarchy3"/>
    <dgm:cxn modelId="{9733979F-197B-435C-A3EA-9CF01C04B664}" type="presOf" srcId="{C0D7E22D-565F-4297-9472-33023C417D13}" destId="{31DC57E3-8D6C-41EE-9E5E-C7384F0116F8}" srcOrd="0" destOrd="0" presId="urn:microsoft.com/office/officeart/2005/8/layout/hierarchy3"/>
    <dgm:cxn modelId="{61CF9FA4-9EB0-4017-A7F4-D178FA1EC0C0}" srcId="{5A431673-2D57-4EEB-A0C7-A4B6FB3B2209}" destId="{0FA73B95-1B9D-4EE6-B1D1-62DFC447BCED}" srcOrd="0" destOrd="0" parTransId="{E0BEF712-F2E0-4397-8258-B28E2E4A5348}" sibTransId="{F36C6AA1-0242-4191-8B96-3EA51F2B92E1}"/>
    <dgm:cxn modelId="{6BC861A8-3831-44AF-8BF0-6E0540F7718D}" type="presOf" srcId="{0FA73B95-1B9D-4EE6-B1D1-62DFC447BCED}" destId="{145E48CD-A94A-4FD9-9844-BA9253AD81C3}" srcOrd="0" destOrd="0" presId="urn:microsoft.com/office/officeart/2005/8/layout/hierarchy3"/>
    <dgm:cxn modelId="{CAED01AA-8316-4C90-B3C5-7532E76D694C}" type="presOf" srcId="{CACDA9F9-C2BC-42D6-9F37-EC91722EF365}" destId="{7E68EFE7-0CEE-4A3B-BDC0-E2DE3E057B9A}" srcOrd="1" destOrd="0" presId="urn:microsoft.com/office/officeart/2005/8/layout/hierarchy3"/>
    <dgm:cxn modelId="{E9B031AA-691F-4008-9166-BE7ADD32AAE5}" type="presOf" srcId="{F298734A-F516-4E10-9F49-C817D16FE781}" destId="{1B554B0F-DDF8-474D-A603-49BA9DFBE522}" srcOrd="0" destOrd="0" presId="urn:microsoft.com/office/officeart/2005/8/layout/hierarchy3"/>
    <dgm:cxn modelId="{EB4056AB-E555-4026-933A-D8A46D3C4F45}" type="presOf" srcId="{A417C955-CA3A-4C7F-B4C8-A172FEBDBDD9}" destId="{F49A2094-5E9E-4E4B-A3EB-9B74E1DE8413}" srcOrd="0" destOrd="0" presId="urn:microsoft.com/office/officeart/2005/8/layout/hierarchy3"/>
    <dgm:cxn modelId="{C62603B1-9224-4C11-BF04-4642DEF3D526}" type="presOf" srcId="{B3B9F828-A23D-4093-8894-556CC8FA67D4}" destId="{D56AD139-A1E9-4EB2-860C-FA23F1B90451}" srcOrd="1" destOrd="0" presId="urn:microsoft.com/office/officeart/2005/8/layout/hierarchy3"/>
    <dgm:cxn modelId="{467EE6B3-68E1-440E-9D67-3FAADCD142DC}" type="presOf" srcId="{8E8AB483-CCC1-406C-A3A4-6F330BACEDDC}" destId="{90512F9A-0E08-429F-B577-329F4E98BEC1}" srcOrd="0" destOrd="0" presId="urn:microsoft.com/office/officeart/2005/8/layout/hierarchy3"/>
    <dgm:cxn modelId="{51D6C0BB-F3D9-40AE-99FD-3B94956D7515}" type="presOf" srcId="{5A431673-2D57-4EEB-A0C7-A4B6FB3B2209}" destId="{BC771E6A-DA77-43CD-920F-05350C1CFCA3}" srcOrd="1" destOrd="0" presId="urn:microsoft.com/office/officeart/2005/8/layout/hierarchy3"/>
    <dgm:cxn modelId="{303439BC-A479-46D0-9964-D1EEFBE41BCB}" srcId="{7AEF1A5A-3B6A-4F27-8D04-E3F63511FEB6}" destId="{8E8AB483-CCC1-406C-A3A4-6F330BACEDDC}" srcOrd="3" destOrd="0" parTransId="{5C5EB43F-85CA-440E-B0CA-3A722D8032AE}" sibTransId="{C14CEF7C-85F2-4296-BC50-5FBC6FD3C9B2}"/>
    <dgm:cxn modelId="{D79395C5-0D2D-4F4B-ACA2-DFD5A1D78994}" srcId="{B3B9F828-A23D-4093-8894-556CC8FA67D4}" destId="{BF06CB52-1E08-4A5D-9F8C-E9E48CE37C88}" srcOrd="0" destOrd="0" parTransId="{885E93E9-0290-4AB6-AF17-C331CF0D29FF}" sibTransId="{BAAE197B-79B2-496B-BA8B-26FD7B0DC87B}"/>
    <dgm:cxn modelId="{548A12D2-F9EF-48F5-B9D4-A0D8E0FBF893}" type="presOf" srcId="{BF06CB52-1E08-4A5D-9F8C-E9E48CE37C88}" destId="{06BB37AB-707D-4610-A08B-15A33A70A255}" srcOrd="0" destOrd="0" presId="urn:microsoft.com/office/officeart/2005/8/layout/hierarchy3"/>
    <dgm:cxn modelId="{DFEE0AD3-E6B2-4AAF-A170-53B6920044AD}" type="presOf" srcId="{B3B9F828-A23D-4093-8894-556CC8FA67D4}" destId="{1E024184-AF24-4E68-A2DD-179329DDC7F2}" srcOrd="0" destOrd="0" presId="urn:microsoft.com/office/officeart/2005/8/layout/hierarchy3"/>
    <dgm:cxn modelId="{E359A7E5-D1E6-4E3D-9EF7-823C8E26C12B}" type="presOf" srcId="{E0BEF712-F2E0-4397-8258-B28E2E4A5348}" destId="{623B43C3-2030-48B5-B5DB-2493817CFD32}" srcOrd="0" destOrd="0" presId="urn:microsoft.com/office/officeart/2005/8/layout/hierarchy3"/>
    <dgm:cxn modelId="{D98654F0-6723-49E6-ADAC-2601927E90DE}" type="presOf" srcId="{7AEF1A5A-3B6A-4F27-8D04-E3F63511FEB6}" destId="{1589DC8E-BF41-4D79-AF4C-963698DB87B3}" srcOrd="0" destOrd="0" presId="urn:microsoft.com/office/officeart/2005/8/layout/hierarchy3"/>
    <dgm:cxn modelId="{58EB5AF2-407C-448C-B513-98FF3DF514F4}" srcId="{8E8AB483-CCC1-406C-A3A4-6F330BACEDDC}" destId="{AEFEF785-796D-4EBA-A96A-E70F63B6E1A6}" srcOrd="0" destOrd="0" parTransId="{A417C955-CA3A-4C7F-B4C8-A172FEBDBDD9}" sibTransId="{05519147-53D3-4DB7-A941-B89FB421D6C3}"/>
    <dgm:cxn modelId="{04376337-5F53-4FC7-A7B6-B4ECD758CA8F}" type="presParOf" srcId="{1589DC8E-BF41-4D79-AF4C-963698DB87B3}" destId="{57AE2C80-0FA2-408F-9A56-D6E794380724}" srcOrd="0" destOrd="0" presId="urn:microsoft.com/office/officeart/2005/8/layout/hierarchy3"/>
    <dgm:cxn modelId="{F71F6CDB-3162-4BD7-937C-F575216AAE37}" type="presParOf" srcId="{57AE2C80-0FA2-408F-9A56-D6E794380724}" destId="{4E261923-2DBB-4B5B-A0AB-0E25998EBE95}" srcOrd="0" destOrd="0" presId="urn:microsoft.com/office/officeart/2005/8/layout/hierarchy3"/>
    <dgm:cxn modelId="{A11DD1DA-86EB-4E14-98A9-358FA72F134F}" type="presParOf" srcId="{4E261923-2DBB-4B5B-A0AB-0E25998EBE95}" destId="{2433766A-DE0A-4563-8A66-1089C3094E1E}" srcOrd="0" destOrd="0" presId="urn:microsoft.com/office/officeart/2005/8/layout/hierarchy3"/>
    <dgm:cxn modelId="{1513C7E5-5932-4106-851F-7DE2C5AC5BC0}" type="presParOf" srcId="{4E261923-2DBB-4B5B-A0AB-0E25998EBE95}" destId="{7E68EFE7-0CEE-4A3B-BDC0-E2DE3E057B9A}" srcOrd="1" destOrd="0" presId="urn:microsoft.com/office/officeart/2005/8/layout/hierarchy3"/>
    <dgm:cxn modelId="{C3ECBE1B-8BF1-4AA0-9AF7-DEA02D7A6280}" type="presParOf" srcId="{57AE2C80-0FA2-408F-9A56-D6E794380724}" destId="{EC1FC1DD-84EC-4365-A524-BF3B6C71F47B}" srcOrd="1" destOrd="0" presId="urn:microsoft.com/office/officeart/2005/8/layout/hierarchy3"/>
    <dgm:cxn modelId="{B98B6C0C-5E19-4A5A-9A8B-6526572C29BC}" type="presParOf" srcId="{EC1FC1DD-84EC-4365-A524-BF3B6C71F47B}" destId="{1B554B0F-DDF8-474D-A603-49BA9DFBE522}" srcOrd="0" destOrd="0" presId="urn:microsoft.com/office/officeart/2005/8/layout/hierarchy3"/>
    <dgm:cxn modelId="{458D93CA-684F-4822-82A6-1A85F4957F17}" type="presParOf" srcId="{EC1FC1DD-84EC-4365-A524-BF3B6C71F47B}" destId="{31DC57E3-8D6C-41EE-9E5E-C7384F0116F8}" srcOrd="1" destOrd="0" presId="urn:microsoft.com/office/officeart/2005/8/layout/hierarchy3"/>
    <dgm:cxn modelId="{9F9ED629-F2A2-4A2F-B3CD-F808B5423CFA}" type="presParOf" srcId="{1589DC8E-BF41-4D79-AF4C-963698DB87B3}" destId="{B9CCE21A-0083-42A6-A91B-8CE1D8950301}" srcOrd="1" destOrd="0" presId="urn:microsoft.com/office/officeart/2005/8/layout/hierarchy3"/>
    <dgm:cxn modelId="{5DECE3EF-8C3A-4741-ADAB-72CF28BE90BB}" type="presParOf" srcId="{B9CCE21A-0083-42A6-A91B-8CE1D8950301}" destId="{DBF073EE-94B8-4F5E-82C8-8D6DA687E6AC}" srcOrd="0" destOrd="0" presId="urn:microsoft.com/office/officeart/2005/8/layout/hierarchy3"/>
    <dgm:cxn modelId="{C65F79C2-EC13-410A-B05B-F0E78184BE19}" type="presParOf" srcId="{DBF073EE-94B8-4F5E-82C8-8D6DA687E6AC}" destId="{1E024184-AF24-4E68-A2DD-179329DDC7F2}" srcOrd="0" destOrd="0" presId="urn:microsoft.com/office/officeart/2005/8/layout/hierarchy3"/>
    <dgm:cxn modelId="{1DBD2F37-56C8-45AD-AE77-7479B5F0AD56}" type="presParOf" srcId="{DBF073EE-94B8-4F5E-82C8-8D6DA687E6AC}" destId="{D56AD139-A1E9-4EB2-860C-FA23F1B90451}" srcOrd="1" destOrd="0" presId="urn:microsoft.com/office/officeart/2005/8/layout/hierarchy3"/>
    <dgm:cxn modelId="{10DC3CA6-B34A-49CB-A611-6E789CDA86B3}" type="presParOf" srcId="{B9CCE21A-0083-42A6-A91B-8CE1D8950301}" destId="{314DD606-4EF0-4F81-9B99-B4DDE596BB45}" srcOrd="1" destOrd="0" presId="urn:microsoft.com/office/officeart/2005/8/layout/hierarchy3"/>
    <dgm:cxn modelId="{16E1F307-7EB8-4C87-9FD3-5A378D7F19C2}" type="presParOf" srcId="{314DD606-4EF0-4F81-9B99-B4DDE596BB45}" destId="{3A1557BF-636A-4F73-9088-AA69B8E914FD}" srcOrd="0" destOrd="0" presId="urn:microsoft.com/office/officeart/2005/8/layout/hierarchy3"/>
    <dgm:cxn modelId="{DF536431-707C-4225-BAD2-7295E12E3BF3}" type="presParOf" srcId="{314DD606-4EF0-4F81-9B99-B4DDE596BB45}" destId="{06BB37AB-707D-4610-A08B-15A33A70A255}" srcOrd="1" destOrd="0" presId="urn:microsoft.com/office/officeart/2005/8/layout/hierarchy3"/>
    <dgm:cxn modelId="{435BCBF1-1989-45F9-B0A9-68BF4D85D28B}" type="presParOf" srcId="{1589DC8E-BF41-4D79-AF4C-963698DB87B3}" destId="{D384C387-637F-4B5E-A451-85D8B7851822}" srcOrd="2" destOrd="0" presId="urn:microsoft.com/office/officeart/2005/8/layout/hierarchy3"/>
    <dgm:cxn modelId="{0D4B02D9-3134-4998-808A-C5AF430F4B9F}" type="presParOf" srcId="{D384C387-637F-4B5E-A451-85D8B7851822}" destId="{86703019-4D1D-4C7B-B39B-19FDDFF22019}" srcOrd="0" destOrd="0" presId="urn:microsoft.com/office/officeart/2005/8/layout/hierarchy3"/>
    <dgm:cxn modelId="{561083E3-D686-4BB4-8AF4-858486356B31}" type="presParOf" srcId="{86703019-4D1D-4C7B-B39B-19FDDFF22019}" destId="{82EA501B-5351-4E51-8C1A-7EF6F726EA37}" srcOrd="0" destOrd="0" presId="urn:microsoft.com/office/officeart/2005/8/layout/hierarchy3"/>
    <dgm:cxn modelId="{EA91416D-C7F7-4077-A7FB-A9CB6D231215}" type="presParOf" srcId="{86703019-4D1D-4C7B-B39B-19FDDFF22019}" destId="{BC771E6A-DA77-43CD-920F-05350C1CFCA3}" srcOrd="1" destOrd="0" presId="urn:microsoft.com/office/officeart/2005/8/layout/hierarchy3"/>
    <dgm:cxn modelId="{3A313FB7-1958-4698-BBCE-40420C917380}" type="presParOf" srcId="{D384C387-637F-4B5E-A451-85D8B7851822}" destId="{1750613B-F018-48F2-BF4B-E6BAEEC19F5F}" srcOrd="1" destOrd="0" presId="urn:microsoft.com/office/officeart/2005/8/layout/hierarchy3"/>
    <dgm:cxn modelId="{B118A05E-8F01-485B-A72B-CDBF57D0DDE7}" type="presParOf" srcId="{1750613B-F018-48F2-BF4B-E6BAEEC19F5F}" destId="{623B43C3-2030-48B5-B5DB-2493817CFD32}" srcOrd="0" destOrd="0" presId="urn:microsoft.com/office/officeart/2005/8/layout/hierarchy3"/>
    <dgm:cxn modelId="{99723805-9F70-4B55-9C4C-D3B85BFD3E97}" type="presParOf" srcId="{1750613B-F018-48F2-BF4B-E6BAEEC19F5F}" destId="{145E48CD-A94A-4FD9-9844-BA9253AD81C3}" srcOrd="1" destOrd="0" presId="urn:microsoft.com/office/officeart/2005/8/layout/hierarchy3"/>
    <dgm:cxn modelId="{2D43C393-C21B-4756-860B-4BC3213B214E}" type="presParOf" srcId="{1589DC8E-BF41-4D79-AF4C-963698DB87B3}" destId="{1212A47F-1078-40CB-8DD5-49F9A00E6CCB}" srcOrd="3" destOrd="0" presId="urn:microsoft.com/office/officeart/2005/8/layout/hierarchy3"/>
    <dgm:cxn modelId="{2EABC0A3-E520-4F86-809B-2C8A34D99C9C}" type="presParOf" srcId="{1212A47F-1078-40CB-8DD5-49F9A00E6CCB}" destId="{C11AD7B4-332D-42D9-8A67-3FD76D8CD920}" srcOrd="0" destOrd="0" presId="urn:microsoft.com/office/officeart/2005/8/layout/hierarchy3"/>
    <dgm:cxn modelId="{967CF15A-0192-4D5A-9273-7D418F735240}" type="presParOf" srcId="{C11AD7B4-332D-42D9-8A67-3FD76D8CD920}" destId="{90512F9A-0E08-429F-B577-329F4E98BEC1}" srcOrd="0" destOrd="0" presId="urn:microsoft.com/office/officeart/2005/8/layout/hierarchy3"/>
    <dgm:cxn modelId="{2B9003D7-91CD-43F9-9B7C-502B8CB73C50}" type="presParOf" srcId="{C11AD7B4-332D-42D9-8A67-3FD76D8CD920}" destId="{9BFFCAFD-6AFA-4D50-83F5-ADA94AA2F327}" srcOrd="1" destOrd="0" presId="urn:microsoft.com/office/officeart/2005/8/layout/hierarchy3"/>
    <dgm:cxn modelId="{5778722C-F44E-4FB7-80B1-E62115023A49}" type="presParOf" srcId="{1212A47F-1078-40CB-8DD5-49F9A00E6CCB}" destId="{E2A49DA4-A47A-4567-9F4A-57DC3ADBD177}" srcOrd="1" destOrd="0" presId="urn:microsoft.com/office/officeart/2005/8/layout/hierarchy3"/>
    <dgm:cxn modelId="{2B6769C6-7591-46AB-835A-A6D01CC908B1}" type="presParOf" srcId="{E2A49DA4-A47A-4567-9F4A-57DC3ADBD177}" destId="{F49A2094-5E9E-4E4B-A3EB-9B74E1DE8413}" srcOrd="0" destOrd="0" presId="urn:microsoft.com/office/officeart/2005/8/layout/hierarchy3"/>
    <dgm:cxn modelId="{16BD0C29-A1A5-4EB3-AC4C-C3569AE1A85A}" type="presParOf" srcId="{E2A49DA4-A47A-4567-9F4A-57DC3ADBD177}" destId="{6DE0BF83-A26F-443C-ACA5-8D612C13C23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EF1A5A-3B6A-4F27-8D04-E3F63511FEB6}" type="doc">
      <dgm:prSet loTypeId="urn:microsoft.com/office/officeart/2005/8/layout/hierarchy3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ACDA9F9-C2BC-42D6-9F37-EC91722EF365}">
      <dgm:prSet/>
      <dgm:spPr/>
      <dgm:t>
        <a:bodyPr/>
        <a:lstStyle/>
        <a:p>
          <a:r>
            <a:rPr lang="en-GB" b="1" dirty="0"/>
            <a:t>Enterprise Software Development:</a:t>
          </a:r>
          <a:endParaRPr lang="en-US" dirty="0"/>
        </a:p>
      </dgm:t>
    </dgm:pt>
    <dgm:pt modelId="{9C84DA26-8066-4252-AED0-426AD26A1BBF}" type="parTrans" cxnId="{7B0EA196-86FD-4879-B732-75C26C2FB2B8}">
      <dgm:prSet/>
      <dgm:spPr/>
      <dgm:t>
        <a:bodyPr/>
        <a:lstStyle/>
        <a:p>
          <a:endParaRPr lang="en-US"/>
        </a:p>
      </dgm:t>
    </dgm:pt>
    <dgm:pt modelId="{F842117E-1A81-4332-B64C-39F20EA66C88}" type="sibTrans" cxnId="{7B0EA196-86FD-4879-B732-75C26C2FB2B8}">
      <dgm:prSet/>
      <dgm:spPr/>
      <dgm:t>
        <a:bodyPr/>
        <a:lstStyle/>
        <a:p>
          <a:endParaRPr lang="en-US"/>
        </a:p>
      </dgm:t>
    </dgm:pt>
    <dgm:pt modelId="{C0D7E22D-565F-4297-9472-33023C417D13}">
      <dgm:prSet/>
      <dgm:spPr/>
      <dgm:t>
        <a:bodyPr/>
        <a:lstStyle/>
        <a:p>
          <a:r>
            <a:rPr lang="en-GB" dirty="0"/>
            <a:t>Java is the backbone of banking, healthcare, and large-scale enterprise applications.</a:t>
          </a:r>
          <a:endParaRPr lang="en-US" dirty="0"/>
        </a:p>
      </dgm:t>
    </dgm:pt>
    <dgm:pt modelId="{F298734A-F516-4E10-9F49-C817D16FE781}" type="parTrans" cxnId="{C5A01B59-6C9C-4315-8D9F-B908BE8373C5}">
      <dgm:prSet/>
      <dgm:spPr/>
      <dgm:t>
        <a:bodyPr/>
        <a:lstStyle/>
        <a:p>
          <a:endParaRPr lang="en-US"/>
        </a:p>
      </dgm:t>
    </dgm:pt>
    <dgm:pt modelId="{0FAE47B8-7A2A-4823-BA0A-F1AA4EB9B450}" type="sibTrans" cxnId="{C5A01B59-6C9C-4315-8D9F-B908BE8373C5}">
      <dgm:prSet/>
      <dgm:spPr/>
      <dgm:t>
        <a:bodyPr/>
        <a:lstStyle/>
        <a:p>
          <a:endParaRPr lang="en-US"/>
        </a:p>
      </dgm:t>
    </dgm:pt>
    <dgm:pt modelId="{B3B9F828-A23D-4093-8894-556CC8FA67D4}">
      <dgm:prSet/>
      <dgm:spPr/>
      <dgm:t>
        <a:bodyPr/>
        <a:lstStyle/>
        <a:p>
          <a:r>
            <a:rPr lang="en-GB" b="1" dirty="0"/>
            <a:t>Mobile Development (Android):</a:t>
          </a:r>
          <a:endParaRPr lang="en-US" dirty="0"/>
        </a:p>
      </dgm:t>
    </dgm:pt>
    <dgm:pt modelId="{7AC69C31-C31C-4C4C-A1F7-B613594993CB}" type="parTrans" cxnId="{21BE4E8B-8A9C-41C4-AF3A-F09F0D3B7E43}">
      <dgm:prSet/>
      <dgm:spPr/>
      <dgm:t>
        <a:bodyPr/>
        <a:lstStyle/>
        <a:p>
          <a:endParaRPr lang="en-US"/>
        </a:p>
      </dgm:t>
    </dgm:pt>
    <dgm:pt modelId="{07C2FB62-2167-4CDE-8C87-D6F5F09746F6}" type="sibTrans" cxnId="{21BE4E8B-8A9C-41C4-AF3A-F09F0D3B7E43}">
      <dgm:prSet/>
      <dgm:spPr/>
      <dgm:t>
        <a:bodyPr/>
        <a:lstStyle/>
        <a:p>
          <a:endParaRPr lang="en-US"/>
        </a:p>
      </dgm:t>
    </dgm:pt>
    <dgm:pt modelId="{BF06CB52-1E08-4A5D-9F8C-E9E48CE37C88}">
      <dgm:prSet/>
      <dgm:spPr/>
      <dgm:t>
        <a:bodyPr/>
        <a:lstStyle/>
        <a:p>
          <a:r>
            <a:rPr lang="en-GB" dirty="0"/>
            <a:t>Android apps are primarily developed using Java.</a:t>
          </a:r>
          <a:endParaRPr lang="en-US" dirty="0"/>
        </a:p>
      </dgm:t>
    </dgm:pt>
    <dgm:pt modelId="{885E93E9-0290-4AB6-AF17-C331CF0D29FF}" type="parTrans" cxnId="{D79395C5-0D2D-4F4B-ACA2-DFD5A1D78994}">
      <dgm:prSet/>
      <dgm:spPr/>
      <dgm:t>
        <a:bodyPr/>
        <a:lstStyle/>
        <a:p>
          <a:endParaRPr lang="en-US"/>
        </a:p>
      </dgm:t>
    </dgm:pt>
    <dgm:pt modelId="{BAAE197B-79B2-496B-BA8B-26FD7B0DC87B}" type="sibTrans" cxnId="{D79395C5-0D2D-4F4B-ACA2-DFD5A1D78994}">
      <dgm:prSet/>
      <dgm:spPr/>
      <dgm:t>
        <a:bodyPr/>
        <a:lstStyle/>
        <a:p>
          <a:endParaRPr lang="en-US"/>
        </a:p>
      </dgm:t>
    </dgm:pt>
    <dgm:pt modelId="{5A431673-2D57-4EEB-A0C7-A4B6FB3B2209}">
      <dgm:prSet/>
      <dgm:spPr/>
      <dgm:t>
        <a:bodyPr/>
        <a:lstStyle/>
        <a:p>
          <a:r>
            <a:rPr lang="en-GB" b="1" dirty="0"/>
            <a:t>Financial &amp; High-Performance Systems:</a:t>
          </a:r>
          <a:endParaRPr lang="en-US" dirty="0"/>
        </a:p>
      </dgm:t>
    </dgm:pt>
    <dgm:pt modelId="{CD3B102A-DEBE-4550-B863-577EF8A87847}" type="parTrans" cxnId="{B4AD2B21-BE46-4F30-B69A-10CEA79FD2AE}">
      <dgm:prSet/>
      <dgm:spPr/>
      <dgm:t>
        <a:bodyPr/>
        <a:lstStyle/>
        <a:p>
          <a:endParaRPr lang="en-US"/>
        </a:p>
      </dgm:t>
    </dgm:pt>
    <dgm:pt modelId="{A1472308-3146-40DE-8321-3F4AF2135563}" type="sibTrans" cxnId="{B4AD2B21-BE46-4F30-B69A-10CEA79FD2AE}">
      <dgm:prSet/>
      <dgm:spPr/>
      <dgm:t>
        <a:bodyPr/>
        <a:lstStyle/>
        <a:p>
          <a:endParaRPr lang="en-US"/>
        </a:p>
      </dgm:t>
    </dgm:pt>
    <dgm:pt modelId="{0FA73B95-1B9D-4EE6-B1D1-62DFC447BCED}">
      <dgm:prSet/>
      <dgm:spPr/>
      <dgm:t>
        <a:bodyPr/>
        <a:lstStyle/>
        <a:p>
          <a:r>
            <a:rPr lang="en-GB" dirty="0"/>
            <a:t>Used in trading platforms, risk analysis, and high-speed transactional applications.</a:t>
          </a:r>
          <a:endParaRPr lang="en-US" dirty="0"/>
        </a:p>
      </dgm:t>
    </dgm:pt>
    <dgm:pt modelId="{E0BEF712-F2E0-4397-8258-B28E2E4A5348}" type="parTrans" cxnId="{61CF9FA4-9EB0-4017-A7F4-D178FA1EC0C0}">
      <dgm:prSet/>
      <dgm:spPr/>
      <dgm:t>
        <a:bodyPr/>
        <a:lstStyle/>
        <a:p>
          <a:endParaRPr lang="en-US"/>
        </a:p>
      </dgm:t>
    </dgm:pt>
    <dgm:pt modelId="{F36C6AA1-0242-4191-8B96-3EA51F2B92E1}" type="sibTrans" cxnId="{61CF9FA4-9EB0-4017-A7F4-D178FA1EC0C0}">
      <dgm:prSet/>
      <dgm:spPr/>
      <dgm:t>
        <a:bodyPr/>
        <a:lstStyle/>
        <a:p>
          <a:endParaRPr lang="en-US"/>
        </a:p>
      </dgm:t>
    </dgm:pt>
    <dgm:pt modelId="{8E8AB483-CCC1-406C-A3A4-6F330BACEDDC}">
      <dgm:prSet/>
      <dgm:spPr/>
      <dgm:t>
        <a:bodyPr/>
        <a:lstStyle/>
        <a:p>
          <a:r>
            <a:rPr lang="en-GB" b="1" dirty="0"/>
            <a:t>Cloud Computing &amp; Backend Development:</a:t>
          </a:r>
          <a:endParaRPr lang="en-US" dirty="0"/>
        </a:p>
      </dgm:t>
    </dgm:pt>
    <dgm:pt modelId="{5C5EB43F-85CA-440E-B0CA-3A722D8032AE}" type="parTrans" cxnId="{303439BC-A479-46D0-9964-D1EEFBE41BCB}">
      <dgm:prSet/>
      <dgm:spPr/>
      <dgm:t>
        <a:bodyPr/>
        <a:lstStyle/>
        <a:p>
          <a:endParaRPr lang="en-US"/>
        </a:p>
      </dgm:t>
    </dgm:pt>
    <dgm:pt modelId="{C14CEF7C-85F2-4296-BC50-5FBC6FD3C9B2}" type="sibTrans" cxnId="{303439BC-A479-46D0-9964-D1EEFBE41BCB}">
      <dgm:prSet/>
      <dgm:spPr/>
      <dgm:t>
        <a:bodyPr/>
        <a:lstStyle/>
        <a:p>
          <a:endParaRPr lang="en-US"/>
        </a:p>
      </dgm:t>
    </dgm:pt>
    <dgm:pt modelId="{AEFEF785-796D-4EBA-A96A-E70F63B6E1A6}">
      <dgm:prSet/>
      <dgm:spPr/>
      <dgm:t>
        <a:bodyPr/>
        <a:lstStyle/>
        <a:p>
          <a:r>
            <a:rPr lang="en-GB" dirty="0"/>
            <a:t>Java powers many cloud-based services and microservices architectures.</a:t>
          </a:r>
          <a:endParaRPr lang="en-US" dirty="0"/>
        </a:p>
      </dgm:t>
    </dgm:pt>
    <dgm:pt modelId="{A417C955-CA3A-4C7F-B4C8-A172FEBDBDD9}" type="parTrans" cxnId="{58EB5AF2-407C-448C-B513-98FF3DF514F4}">
      <dgm:prSet/>
      <dgm:spPr/>
      <dgm:t>
        <a:bodyPr/>
        <a:lstStyle/>
        <a:p>
          <a:endParaRPr lang="en-US"/>
        </a:p>
      </dgm:t>
    </dgm:pt>
    <dgm:pt modelId="{05519147-53D3-4DB7-A941-B89FB421D6C3}" type="sibTrans" cxnId="{58EB5AF2-407C-448C-B513-98FF3DF514F4}">
      <dgm:prSet/>
      <dgm:spPr/>
      <dgm:t>
        <a:bodyPr/>
        <a:lstStyle/>
        <a:p>
          <a:endParaRPr lang="en-US"/>
        </a:p>
      </dgm:t>
    </dgm:pt>
    <dgm:pt modelId="{1589DC8E-BF41-4D79-AF4C-963698DB87B3}" type="pres">
      <dgm:prSet presAssocID="{7AEF1A5A-3B6A-4F27-8D04-E3F63511FEB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AE2C80-0FA2-408F-9A56-D6E794380724}" type="pres">
      <dgm:prSet presAssocID="{CACDA9F9-C2BC-42D6-9F37-EC91722EF365}" presName="root" presStyleCnt="0"/>
      <dgm:spPr/>
    </dgm:pt>
    <dgm:pt modelId="{4E261923-2DBB-4B5B-A0AB-0E25998EBE95}" type="pres">
      <dgm:prSet presAssocID="{CACDA9F9-C2BC-42D6-9F37-EC91722EF365}" presName="rootComposite" presStyleCnt="0"/>
      <dgm:spPr/>
    </dgm:pt>
    <dgm:pt modelId="{2433766A-DE0A-4563-8A66-1089C3094E1E}" type="pres">
      <dgm:prSet presAssocID="{CACDA9F9-C2BC-42D6-9F37-EC91722EF365}" presName="rootText" presStyleLbl="node1" presStyleIdx="0" presStyleCnt="4"/>
      <dgm:spPr/>
    </dgm:pt>
    <dgm:pt modelId="{7E68EFE7-0CEE-4A3B-BDC0-E2DE3E057B9A}" type="pres">
      <dgm:prSet presAssocID="{CACDA9F9-C2BC-42D6-9F37-EC91722EF365}" presName="rootConnector" presStyleLbl="node1" presStyleIdx="0" presStyleCnt="4"/>
      <dgm:spPr/>
    </dgm:pt>
    <dgm:pt modelId="{EC1FC1DD-84EC-4365-A524-BF3B6C71F47B}" type="pres">
      <dgm:prSet presAssocID="{CACDA9F9-C2BC-42D6-9F37-EC91722EF365}" presName="childShape" presStyleCnt="0"/>
      <dgm:spPr/>
    </dgm:pt>
    <dgm:pt modelId="{1B554B0F-DDF8-474D-A603-49BA9DFBE522}" type="pres">
      <dgm:prSet presAssocID="{F298734A-F516-4E10-9F49-C817D16FE781}" presName="Name13" presStyleLbl="parChTrans1D2" presStyleIdx="0" presStyleCnt="4"/>
      <dgm:spPr/>
    </dgm:pt>
    <dgm:pt modelId="{31DC57E3-8D6C-41EE-9E5E-C7384F0116F8}" type="pres">
      <dgm:prSet presAssocID="{C0D7E22D-565F-4297-9472-33023C417D13}" presName="childText" presStyleLbl="bgAcc1" presStyleIdx="0" presStyleCnt="4">
        <dgm:presLayoutVars>
          <dgm:bulletEnabled val="1"/>
        </dgm:presLayoutVars>
      </dgm:prSet>
      <dgm:spPr/>
    </dgm:pt>
    <dgm:pt modelId="{B9CCE21A-0083-42A6-A91B-8CE1D8950301}" type="pres">
      <dgm:prSet presAssocID="{B3B9F828-A23D-4093-8894-556CC8FA67D4}" presName="root" presStyleCnt="0"/>
      <dgm:spPr/>
    </dgm:pt>
    <dgm:pt modelId="{DBF073EE-94B8-4F5E-82C8-8D6DA687E6AC}" type="pres">
      <dgm:prSet presAssocID="{B3B9F828-A23D-4093-8894-556CC8FA67D4}" presName="rootComposite" presStyleCnt="0"/>
      <dgm:spPr/>
    </dgm:pt>
    <dgm:pt modelId="{1E024184-AF24-4E68-A2DD-179329DDC7F2}" type="pres">
      <dgm:prSet presAssocID="{B3B9F828-A23D-4093-8894-556CC8FA67D4}" presName="rootText" presStyleLbl="node1" presStyleIdx="1" presStyleCnt="4"/>
      <dgm:spPr/>
    </dgm:pt>
    <dgm:pt modelId="{D56AD139-A1E9-4EB2-860C-FA23F1B90451}" type="pres">
      <dgm:prSet presAssocID="{B3B9F828-A23D-4093-8894-556CC8FA67D4}" presName="rootConnector" presStyleLbl="node1" presStyleIdx="1" presStyleCnt="4"/>
      <dgm:spPr/>
    </dgm:pt>
    <dgm:pt modelId="{314DD606-4EF0-4F81-9B99-B4DDE596BB45}" type="pres">
      <dgm:prSet presAssocID="{B3B9F828-A23D-4093-8894-556CC8FA67D4}" presName="childShape" presStyleCnt="0"/>
      <dgm:spPr/>
    </dgm:pt>
    <dgm:pt modelId="{3A1557BF-636A-4F73-9088-AA69B8E914FD}" type="pres">
      <dgm:prSet presAssocID="{885E93E9-0290-4AB6-AF17-C331CF0D29FF}" presName="Name13" presStyleLbl="parChTrans1D2" presStyleIdx="1" presStyleCnt="4"/>
      <dgm:spPr/>
    </dgm:pt>
    <dgm:pt modelId="{06BB37AB-707D-4610-A08B-15A33A70A255}" type="pres">
      <dgm:prSet presAssocID="{BF06CB52-1E08-4A5D-9F8C-E9E48CE37C88}" presName="childText" presStyleLbl="bgAcc1" presStyleIdx="1" presStyleCnt="4">
        <dgm:presLayoutVars>
          <dgm:bulletEnabled val="1"/>
        </dgm:presLayoutVars>
      </dgm:prSet>
      <dgm:spPr/>
    </dgm:pt>
    <dgm:pt modelId="{D384C387-637F-4B5E-A451-85D8B7851822}" type="pres">
      <dgm:prSet presAssocID="{5A431673-2D57-4EEB-A0C7-A4B6FB3B2209}" presName="root" presStyleCnt="0"/>
      <dgm:spPr/>
    </dgm:pt>
    <dgm:pt modelId="{86703019-4D1D-4C7B-B39B-19FDDFF22019}" type="pres">
      <dgm:prSet presAssocID="{5A431673-2D57-4EEB-A0C7-A4B6FB3B2209}" presName="rootComposite" presStyleCnt="0"/>
      <dgm:spPr/>
    </dgm:pt>
    <dgm:pt modelId="{82EA501B-5351-4E51-8C1A-7EF6F726EA37}" type="pres">
      <dgm:prSet presAssocID="{5A431673-2D57-4EEB-A0C7-A4B6FB3B2209}" presName="rootText" presStyleLbl="node1" presStyleIdx="2" presStyleCnt="4"/>
      <dgm:spPr/>
    </dgm:pt>
    <dgm:pt modelId="{BC771E6A-DA77-43CD-920F-05350C1CFCA3}" type="pres">
      <dgm:prSet presAssocID="{5A431673-2D57-4EEB-A0C7-A4B6FB3B2209}" presName="rootConnector" presStyleLbl="node1" presStyleIdx="2" presStyleCnt="4"/>
      <dgm:spPr/>
    </dgm:pt>
    <dgm:pt modelId="{1750613B-F018-48F2-BF4B-E6BAEEC19F5F}" type="pres">
      <dgm:prSet presAssocID="{5A431673-2D57-4EEB-A0C7-A4B6FB3B2209}" presName="childShape" presStyleCnt="0"/>
      <dgm:spPr/>
    </dgm:pt>
    <dgm:pt modelId="{623B43C3-2030-48B5-B5DB-2493817CFD32}" type="pres">
      <dgm:prSet presAssocID="{E0BEF712-F2E0-4397-8258-B28E2E4A5348}" presName="Name13" presStyleLbl="parChTrans1D2" presStyleIdx="2" presStyleCnt="4"/>
      <dgm:spPr/>
    </dgm:pt>
    <dgm:pt modelId="{145E48CD-A94A-4FD9-9844-BA9253AD81C3}" type="pres">
      <dgm:prSet presAssocID="{0FA73B95-1B9D-4EE6-B1D1-62DFC447BCED}" presName="childText" presStyleLbl="bgAcc1" presStyleIdx="2" presStyleCnt="4">
        <dgm:presLayoutVars>
          <dgm:bulletEnabled val="1"/>
        </dgm:presLayoutVars>
      </dgm:prSet>
      <dgm:spPr/>
    </dgm:pt>
    <dgm:pt modelId="{1212A47F-1078-40CB-8DD5-49F9A00E6CCB}" type="pres">
      <dgm:prSet presAssocID="{8E8AB483-CCC1-406C-A3A4-6F330BACEDDC}" presName="root" presStyleCnt="0"/>
      <dgm:spPr/>
    </dgm:pt>
    <dgm:pt modelId="{C11AD7B4-332D-42D9-8A67-3FD76D8CD920}" type="pres">
      <dgm:prSet presAssocID="{8E8AB483-CCC1-406C-A3A4-6F330BACEDDC}" presName="rootComposite" presStyleCnt="0"/>
      <dgm:spPr/>
    </dgm:pt>
    <dgm:pt modelId="{90512F9A-0E08-429F-B577-329F4E98BEC1}" type="pres">
      <dgm:prSet presAssocID="{8E8AB483-CCC1-406C-A3A4-6F330BACEDDC}" presName="rootText" presStyleLbl="node1" presStyleIdx="3" presStyleCnt="4"/>
      <dgm:spPr/>
    </dgm:pt>
    <dgm:pt modelId="{9BFFCAFD-6AFA-4D50-83F5-ADA94AA2F327}" type="pres">
      <dgm:prSet presAssocID="{8E8AB483-CCC1-406C-A3A4-6F330BACEDDC}" presName="rootConnector" presStyleLbl="node1" presStyleIdx="3" presStyleCnt="4"/>
      <dgm:spPr/>
    </dgm:pt>
    <dgm:pt modelId="{E2A49DA4-A47A-4567-9F4A-57DC3ADBD177}" type="pres">
      <dgm:prSet presAssocID="{8E8AB483-CCC1-406C-A3A4-6F330BACEDDC}" presName="childShape" presStyleCnt="0"/>
      <dgm:spPr/>
    </dgm:pt>
    <dgm:pt modelId="{F49A2094-5E9E-4E4B-A3EB-9B74E1DE8413}" type="pres">
      <dgm:prSet presAssocID="{A417C955-CA3A-4C7F-B4C8-A172FEBDBDD9}" presName="Name13" presStyleLbl="parChTrans1D2" presStyleIdx="3" presStyleCnt="4"/>
      <dgm:spPr/>
    </dgm:pt>
    <dgm:pt modelId="{6DE0BF83-A26F-443C-ACA5-8D612C13C23E}" type="pres">
      <dgm:prSet presAssocID="{AEFEF785-796D-4EBA-A96A-E70F63B6E1A6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B4AD2B21-BE46-4F30-B69A-10CEA79FD2AE}" srcId="{7AEF1A5A-3B6A-4F27-8D04-E3F63511FEB6}" destId="{5A431673-2D57-4EEB-A0C7-A4B6FB3B2209}" srcOrd="2" destOrd="0" parTransId="{CD3B102A-DEBE-4550-B863-577EF8A87847}" sibTransId="{A1472308-3146-40DE-8321-3F4AF2135563}"/>
    <dgm:cxn modelId="{9B6A2625-EDAB-4E33-91D3-76817E9ADE70}" type="presOf" srcId="{8E8AB483-CCC1-406C-A3A4-6F330BACEDDC}" destId="{9BFFCAFD-6AFA-4D50-83F5-ADA94AA2F327}" srcOrd="1" destOrd="0" presId="urn:microsoft.com/office/officeart/2005/8/layout/hierarchy3"/>
    <dgm:cxn modelId="{C4BCEC2D-ECE5-417D-ABCB-B26C0C654C20}" type="presOf" srcId="{CACDA9F9-C2BC-42D6-9F37-EC91722EF365}" destId="{2433766A-DE0A-4563-8A66-1089C3094E1E}" srcOrd="0" destOrd="0" presId="urn:microsoft.com/office/officeart/2005/8/layout/hierarchy3"/>
    <dgm:cxn modelId="{44A53673-8487-422B-9D20-7C59B1F73693}" type="presOf" srcId="{5A431673-2D57-4EEB-A0C7-A4B6FB3B2209}" destId="{82EA501B-5351-4E51-8C1A-7EF6F726EA37}" srcOrd="0" destOrd="0" presId="urn:microsoft.com/office/officeart/2005/8/layout/hierarchy3"/>
    <dgm:cxn modelId="{C5A01B59-6C9C-4315-8D9F-B908BE8373C5}" srcId="{CACDA9F9-C2BC-42D6-9F37-EC91722EF365}" destId="{C0D7E22D-565F-4297-9472-33023C417D13}" srcOrd="0" destOrd="0" parTransId="{F298734A-F516-4E10-9F49-C817D16FE781}" sibTransId="{0FAE47B8-7A2A-4823-BA0A-F1AA4EB9B450}"/>
    <dgm:cxn modelId="{58B4D95A-BD75-408A-8030-F2669485B309}" type="presOf" srcId="{885E93E9-0290-4AB6-AF17-C331CF0D29FF}" destId="{3A1557BF-636A-4F73-9088-AA69B8E914FD}" srcOrd="0" destOrd="0" presId="urn:microsoft.com/office/officeart/2005/8/layout/hierarchy3"/>
    <dgm:cxn modelId="{21BE4E8B-8A9C-41C4-AF3A-F09F0D3B7E43}" srcId="{7AEF1A5A-3B6A-4F27-8D04-E3F63511FEB6}" destId="{B3B9F828-A23D-4093-8894-556CC8FA67D4}" srcOrd="1" destOrd="0" parTransId="{7AC69C31-C31C-4C4C-A1F7-B613594993CB}" sibTransId="{07C2FB62-2167-4CDE-8C87-D6F5F09746F6}"/>
    <dgm:cxn modelId="{7B0EA196-86FD-4879-B732-75C26C2FB2B8}" srcId="{7AEF1A5A-3B6A-4F27-8D04-E3F63511FEB6}" destId="{CACDA9F9-C2BC-42D6-9F37-EC91722EF365}" srcOrd="0" destOrd="0" parTransId="{9C84DA26-8066-4252-AED0-426AD26A1BBF}" sibTransId="{F842117E-1A81-4332-B64C-39F20EA66C88}"/>
    <dgm:cxn modelId="{1AC7779F-453B-426B-ADB4-ECA4B20910FC}" type="presOf" srcId="{AEFEF785-796D-4EBA-A96A-E70F63B6E1A6}" destId="{6DE0BF83-A26F-443C-ACA5-8D612C13C23E}" srcOrd="0" destOrd="0" presId="urn:microsoft.com/office/officeart/2005/8/layout/hierarchy3"/>
    <dgm:cxn modelId="{9733979F-197B-435C-A3EA-9CF01C04B664}" type="presOf" srcId="{C0D7E22D-565F-4297-9472-33023C417D13}" destId="{31DC57E3-8D6C-41EE-9E5E-C7384F0116F8}" srcOrd="0" destOrd="0" presId="urn:microsoft.com/office/officeart/2005/8/layout/hierarchy3"/>
    <dgm:cxn modelId="{61CF9FA4-9EB0-4017-A7F4-D178FA1EC0C0}" srcId="{5A431673-2D57-4EEB-A0C7-A4B6FB3B2209}" destId="{0FA73B95-1B9D-4EE6-B1D1-62DFC447BCED}" srcOrd="0" destOrd="0" parTransId="{E0BEF712-F2E0-4397-8258-B28E2E4A5348}" sibTransId="{F36C6AA1-0242-4191-8B96-3EA51F2B92E1}"/>
    <dgm:cxn modelId="{6BC861A8-3831-44AF-8BF0-6E0540F7718D}" type="presOf" srcId="{0FA73B95-1B9D-4EE6-B1D1-62DFC447BCED}" destId="{145E48CD-A94A-4FD9-9844-BA9253AD81C3}" srcOrd="0" destOrd="0" presId="urn:microsoft.com/office/officeart/2005/8/layout/hierarchy3"/>
    <dgm:cxn modelId="{CAED01AA-8316-4C90-B3C5-7532E76D694C}" type="presOf" srcId="{CACDA9F9-C2BC-42D6-9F37-EC91722EF365}" destId="{7E68EFE7-0CEE-4A3B-BDC0-E2DE3E057B9A}" srcOrd="1" destOrd="0" presId="urn:microsoft.com/office/officeart/2005/8/layout/hierarchy3"/>
    <dgm:cxn modelId="{E9B031AA-691F-4008-9166-BE7ADD32AAE5}" type="presOf" srcId="{F298734A-F516-4E10-9F49-C817D16FE781}" destId="{1B554B0F-DDF8-474D-A603-49BA9DFBE522}" srcOrd="0" destOrd="0" presId="urn:microsoft.com/office/officeart/2005/8/layout/hierarchy3"/>
    <dgm:cxn modelId="{EB4056AB-E555-4026-933A-D8A46D3C4F45}" type="presOf" srcId="{A417C955-CA3A-4C7F-B4C8-A172FEBDBDD9}" destId="{F49A2094-5E9E-4E4B-A3EB-9B74E1DE8413}" srcOrd="0" destOrd="0" presId="urn:microsoft.com/office/officeart/2005/8/layout/hierarchy3"/>
    <dgm:cxn modelId="{C62603B1-9224-4C11-BF04-4642DEF3D526}" type="presOf" srcId="{B3B9F828-A23D-4093-8894-556CC8FA67D4}" destId="{D56AD139-A1E9-4EB2-860C-FA23F1B90451}" srcOrd="1" destOrd="0" presId="urn:microsoft.com/office/officeart/2005/8/layout/hierarchy3"/>
    <dgm:cxn modelId="{467EE6B3-68E1-440E-9D67-3FAADCD142DC}" type="presOf" srcId="{8E8AB483-CCC1-406C-A3A4-6F330BACEDDC}" destId="{90512F9A-0E08-429F-B577-329F4E98BEC1}" srcOrd="0" destOrd="0" presId="urn:microsoft.com/office/officeart/2005/8/layout/hierarchy3"/>
    <dgm:cxn modelId="{51D6C0BB-F3D9-40AE-99FD-3B94956D7515}" type="presOf" srcId="{5A431673-2D57-4EEB-A0C7-A4B6FB3B2209}" destId="{BC771E6A-DA77-43CD-920F-05350C1CFCA3}" srcOrd="1" destOrd="0" presId="urn:microsoft.com/office/officeart/2005/8/layout/hierarchy3"/>
    <dgm:cxn modelId="{303439BC-A479-46D0-9964-D1EEFBE41BCB}" srcId="{7AEF1A5A-3B6A-4F27-8D04-E3F63511FEB6}" destId="{8E8AB483-CCC1-406C-A3A4-6F330BACEDDC}" srcOrd="3" destOrd="0" parTransId="{5C5EB43F-85CA-440E-B0CA-3A722D8032AE}" sibTransId="{C14CEF7C-85F2-4296-BC50-5FBC6FD3C9B2}"/>
    <dgm:cxn modelId="{D79395C5-0D2D-4F4B-ACA2-DFD5A1D78994}" srcId="{B3B9F828-A23D-4093-8894-556CC8FA67D4}" destId="{BF06CB52-1E08-4A5D-9F8C-E9E48CE37C88}" srcOrd="0" destOrd="0" parTransId="{885E93E9-0290-4AB6-AF17-C331CF0D29FF}" sibTransId="{BAAE197B-79B2-496B-BA8B-26FD7B0DC87B}"/>
    <dgm:cxn modelId="{548A12D2-F9EF-48F5-B9D4-A0D8E0FBF893}" type="presOf" srcId="{BF06CB52-1E08-4A5D-9F8C-E9E48CE37C88}" destId="{06BB37AB-707D-4610-A08B-15A33A70A255}" srcOrd="0" destOrd="0" presId="urn:microsoft.com/office/officeart/2005/8/layout/hierarchy3"/>
    <dgm:cxn modelId="{DFEE0AD3-E6B2-4AAF-A170-53B6920044AD}" type="presOf" srcId="{B3B9F828-A23D-4093-8894-556CC8FA67D4}" destId="{1E024184-AF24-4E68-A2DD-179329DDC7F2}" srcOrd="0" destOrd="0" presId="urn:microsoft.com/office/officeart/2005/8/layout/hierarchy3"/>
    <dgm:cxn modelId="{E359A7E5-D1E6-4E3D-9EF7-823C8E26C12B}" type="presOf" srcId="{E0BEF712-F2E0-4397-8258-B28E2E4A5348}" destId="{623B43C3-2030-48B5-B5DB-2493817CFD32}" srcOrd="0" destOrd="0" presId="urn:microsoft.com/office/officeart/2005/8/layout/hierarchy3"/>
    <dgm:cxn modelId="{D98654F0-6723-49E6-ADAC-2601927E90DE}" type="presOf" srcId="{7AEF1A5A-3B6A-4F27-8D04-E3F63511FEB6}" destId="{1589DC8E-BF41-4D79-AF4C-963698DB87B3}" srcOrd="0" destOrd="0" presId="urn:microsoft.com/office/officeart/2005/8/layout/hierarchy3"/>
    <dgm:cxn modelId="{58EB5AF2-407C-448C-B513-98FF3DF514F4}" srcId="{8E8AB483-CCC1-406C-A3A4-6F330BACEDDC}" destId="{AEFEF785-796D-4EBA-A96A-E70F63B6E1A6}" srcOrd="0" destOrd="0" parTransId="{A417C955-CA3A-4C7F-B4C8-A172FEBDBDD9}" sibTransId="{05519147-53D3-4DB7-A941-B89FB421D6C3}"/>
    <dgm:cxn modelId="{04376337-5F53-4FC7-A7B6-B4ECD758CA8F}" type="presParOf" srcId="{1589DC8E-BF41-4D79-AF4C-963698DB87B3}" destId="{57AE2C80-0FA2-408F-9A56-D6E794380724}" srcOrd="0" destOrd="0" presId="urn:microsoft.com/office/officeart/2005/8/layout/hierarchy3"/>
    <dgm:cxn modelId="{F71F6CDB-3162-4BD7-937C-F575216AAE37}" type="presParOf" srcId="{57AE2C80-0FA2-408F-9A56-D6E794380724}" destId="{4E261923-2DBB-4B5B-A0AB-0E25998EBE95}" srcOrd="0" destOrd="0" presId="urn:microsoft.com/office/officeart/2005/8/layout/hierarchy3"/>
    <dgm:cxn modelId="{A11DD1DA-86EB-4E14-98A9-358FA72F134F}" type="presParOf" srcId="{4E261923-2DBB-4B5B-A0AB-0E25998EBE95}" destId="{2433766A-DE0A-4563-8A66-1089C3094E1E}" srcOrd="0" destOrd="0" presId="urn:microsoft.com/office/officeart/2005/8/layout/hierarchy3"/>
    <dgm:cxn modelId="{1513C7E5-5932-4106-851F-7DE2C5AC5BC0}" type="presParOf" srcId="{4E261923-2DBB-4B5B-A0AB-0E25998EBE95}" destId="{7E68EFE7-0CEE-4A3B-BDC0-E2DE3E057B9A}" srcOrd="1" destOrd="0" presId="urn:microsoft.com/office/officeart/2005/8/layout/hierarchy3"/>
    <dgm:cxn modelId="{C3ECBE1B-8BF1-4AA0-9AF7-DEA02D7A6280}" type="presParOf" srcId="{57AE2C80-0FA2-408F-9A56-D6E794380724}" destId="{EC1FC1DD-84EC-4365-A524-BF3B6C71F47B}" srcOrd="1" destOrd="0" presId="urn:microsoft.com/office/officeart/2005/8/layout/hierarchy3"/>
    <dgm:cxn modelId="{B98B6C0C-5E19-4A5A-9A8B-6526572C29BC}" type="presParOf" srcId="{EC1FC1DD-84EC-4365-A524-BF3B6C71F47B}" destId="{1B554B0F-DDF8-474D-A603-49BA9DFBE522}" srcOrd="0" destOrd="0" presId="urn:microsoft.com/office/officeart/2005/8/layout/hierarchy3"/>
    <dgm:cxn modelId="{458D93CA-684F-4822-82A6-1A85F4957F17}" type="presParOf" srcId="{EC1FC1DD-84EC-4365-A524-BF3B6C71F47B}" destId="{31DC57E3-8D6C-41EE-9E5E-C7384F0116F8}" srcOrd="1" destOrd="0" presId="urn:microsoft.com/office/officeart/2005/8/layout/hierarchy3"/>
    <dgm:cxn modelId="{9F9ED629-F2A2-4A2F-B3CD-F808B5423CFA}" type="presParOf" srcId="{1589DC8E-BF41-4D79-AF4C-963698DB87B3}" destId="{B9CCE21A-0083-42A6-A91B-8CE1D8950301}" srcOrd="1" destOrd="0" presId="urn:microsoft.com/office/officeart/2005/8/layout/hierarchy3"/>
    <dgm:cxn modelId="{5DECE3EF-8C3A-4741-ADAB-72CF28BE90BB}" type="presParOf" srcId="{B9CCE21A-0083-42A6-A91B-8CE1D8950301}" destId="{DBF073EE-94B8-4F5E-82C8-8D6DA687E6AC}" srcOrd="0" destOrd="0" presId="urn:microsoft.com/office/officeart/2005/8/layout/hierarchy3"/>
    <dgm:cxn modelId="{C65F79C2-EC13-410A-B05B-F0E78184BE19}" type="presParOf" srcId="{DBF073EE-94B8-4F5E-82C8-8D6DA687E6AC}" destId="{1E024184-AF24-4E68-A2DD-179329DDC7F2}" srcOrd="0" destOrd="0" presId="urn:microsoft.com/office/officeart/2005/8/layout/hierarchy3"/>
    <dgm:cxn modelId="{1DBD2F37-56C8-45AD-AE77-7479B5F0AD56}" type="presParOf" srcId="{DBF073EE-94B8-4F5E-82C8-8D6DA687E6AC}" destId="{D56AD139-A1E9-4EB2-860C-FA23F1B90451}" srcOrd="1" destOrd="0" presId="urn:microsoft.com/office/officeart/2005/8/layout/hierarchy3"/>
    <dgm:cxn modelId="{10DC3CA6-B34A-49CB-A611-6E789CDA86B3}" type="presParOf" srcId="{B9CCE21A-0083-42A6-A91B-8CE1D8950301}" destId="{314DD606-4EF0-4F81-9B99-B4DDE596BB45}" srcOrd="1" destOrd="0" presId="urn:microsoft.com/office/officeart/2005/8/layout/hierarchy3"/>
    <dgm:cxn modelId="{16E1F307-7EB8-4C87-9FD3-5A378D7F19C2}" type="presParOf" srcId="{314DD606-4EF0-4F81-9B99-B4DDE596BB45}" destId="{3A1557BF-636A-4F73-9088-AA69B8E914FD}" srcOrd="0" destOrd="0" presId="urn:microsoft.com/office/officeart/2005/8/layout/hierarchy3"/>
    <dgm:cxn modelId="{DF536431-707C-4225-BAD2-7295E12E3BF3}" type="presParOf" srcId="{314DD606-4EF0-4F81-9B99-B4DDE596BB45}" destId="{06BB37AB-707D-4610-A08B-15A33A70A255}" srcOrd="1" destOrd="0" presId="urn:microsoft.com/office/officeart/2005/8/layout/hierarchy3"/>
    <dgm:cxn modelId="{435BCBF1-1989-45F9-B0A9-68BF4D85D28B}" type="presParOf" srcId="{1589DC8E-BF41-4D79-AF4C-963698DB87B3}" destId="{D384C387-637F-4B5E-A451-85D8B7851822}" srcOrd="2" destOrd="0" presId="urn:microsoft.com/office/officeart/2005/8/layout/hierarchy3"/>
    <dgm:cxn modelId="{0D4B02D9-3134-4998-808A-C5AF430F4B9F}" type="presParOf" srcId="{D384C387-637F-4B5E-A451-85D8B7851822}" destId="{86703019-4D1D-4C7B-B39B-19FDDFF22019}" srcOrd="0" destOrd="0" presId="urn:microsoft.com/office/officeart/2005/8/layout/hierarchy3"/>
    <dgm:cxn modelId="{561083E3-D686-4BB4-8AF4-858486356B31}" type="presParOf" srcId="{86703019-4D1D-4C7B-B39B-19FDDFF22019}" destId="{82EA501B-5351-4E51-8C1A-7EF6F726EA37}" srcOrd="0" destOrd="0" presId="urn:microsoft.com/office/officeart/2005/8/layout/hierarchy3"/>
    <dgm:cxn modelId="{EA91416D-C7F7-4077-A7FB-A9CB6D231215}" type="presParOf" srcId="{86703019-4D1D-4C7B-B39B-19FDDFF22019}" destId="{BC771E6A-DA77-43CD-920F-05350C1CFCA3}" srcOrd="1" destOrd="0" presId="urn:microsoft.com/office/officeart/2005/8/layout/hierarchy3"/>
    <dgm:cxn modelId="{3A313FB7-1958-4698-BBCE-40420C917380}" type="presParOf" srcId="{D384C387-637F-4B5E-A451-85D8B7851822}" destId="{1750613B-F018-48F2-BF4B-E6BAEEC19F5F}" srcOrd="1" destOrd="0" presId="urn:microsoft.com/office/officeart/2005/8/layout/hierarchy3"/>
    <dgm:cxn modelId="{B118A05E-8F01-485B-A72B-CDBF57D0DDE7}" type="presParOf" srcId="{1750613B-F018-48F2-BF4B-E6BAEEC19F5F}" destId="{623B43C3-2030-48B5-B5DB-2493817CFD32}" srcOrd="0" destOrd="0" presId="urn:microsoft.com/office/officeart/2005/8/layout/hierarchy3"/>
    <dgm:cxn modelId="{99723805-9F70-4B55-9C4C-D3B85BFD3E97}" type="presParOf" srcId="{1750613B-F018-48F2-BF4B-E6BAEEC19F5F}" destId="{145E48CD-A94A-4FD9-9844-BA9253AD81C3}" srcOrd="1" destOrd="0" presId="urn:microsoft.com/office/officeart/2005/8/layout/hierarchy3"/>
    <dgm:cxn modelId="{2D43C393-C21B-4756-860B-4BC3213B214E}" type="presParOf" srcId="{1589DC8E-BF41-4D79-AF4C-963698DB87B3}" destId="{1212A47F-1078-40CB-8DD5-49F9A00E6CCB}" srcOrd="3" destOrd="0" presId="urn:microsoft.com/office/officeart/2005/8/layout/hierarchy3"/>
    <dgm:cxn modelId="{2EABC0A3-E520-4F86-809B-2C8A34D99C9C}" type="presParOf" srcId="{1212A47F-1078-40CB-8DD5-49F9A00E6CCB}" destId="{C11AD7B4-332D-42D9-8A67-3FD76D8CD920}" srcOrd="0" destOrd="0" presId="urn:microsoft.com/office/officeart/2005/8/layout/hierarchy3"/>
    <dgm:cxn modelId="{967CF15A-0192-4D5A-9273-7D418F735240}" type="presParOf" srcId="{C11AD7B4-332D-42D9-8A67-3FD76D8CD920}" destId="{90512F9A-0E08-429F-B577-329F4E98BEC1}" srcOrd="0" destOrd="0" presId="urn:microsoft.com/office/officeart/2005/8/layout/hierarchy3"/>
    <dgm:cxn modelId="{2B9003D7-91CD-43F9-9B7C-502B8CB73C50}" type="presParOf" srcId="{C11AD7B4-332D-42D9-8A67-3FD76D8CD920}" destId="{9BFFCAFD-6AFA-4D50-83F5-ADA94AA2F327}" srcOrd="1" destOrd="0" presId="urn:microsoft.com/office/officeart/2005/8/layout/hierarchy3"/>
    <dgm:cxn modelId="{5778722C-F44E-4FB7-80B1-E62115023A49}" type="presParOf" srcId="{1212A47F-1078-40CB-8DD5-49F9A00E6CCB}" destId="{E2A49DA4-A47A-4567-9F4A-57DC3ADBD177}" srcOrd="1" destOrd="0" presId="urn:microsoft.com/office/officeart/2005/8/layout/hierarchy3"/>
    <dgm:cxn modelId="{2B6769C6-7591-46AB-835A-A6D01CC908B1}" type="presParOf" srcId="{E2A49DA4-A47A-4567-9F4A-57DC3ADBD177}" destId="{F49A2094-5E9E-4E4B-A3EB-9B74E1DE8413}" srcOrd="0" destOrd="0" presId="urn:microsoft.com/office/officeart/2005/8/layout/hierarchy3"/>
    <dgm:cxn modelId="{16BD0C29-A1A5-4EB3-AC4C-C3569AE1A85A}" type="presParOf" srcId="{E2A49DA4-A47A-4567-9F4A-57DC3ADBD177}" destId="{6DE0BF83-A26F-443C-ACA5-8D612C13C23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E661E4-EFCC-4381-8890-3F1CC991D33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3EEBFA0-9EAC-4B12-982C-D8EC3EE65467}">
      <dgm:prSet/>
      <dgm:spPr/>
      <dgm:t>
        <a:bodyPr/>
        <a:lstStyle/>
        <a:p>
          <a:r>
            <a:rPr lang="en-GB"/>
            <a:t>Summary of Key Differences:</a:t>
          </a:r>
          <a:endParaRPr lang="en-US"/>
        </a:p>
      </dgm:t>
    </dgm:pt>
    <dgm:pt modelId="{06753C49-008B-4365-A658-54A076DD0C7B}" type="parTrans" cxnId="{E3250285-11EB-429B-B16A-07C28FACC8EF}">
      <dgm:prSet/>
      <dgm:spPr/>
      <dgm:t>
        <a:bodyPr/>
        <a:lstStyle/>
        <a:p>
          <a:endParaRPr lang="en-US"/>
        </a:p>
      </dgm:t>
    </dgm:pt>
    <dgm:pt modelId="{731ED48C-1432-4BDF-84C7-42884CA52C7B}" type="sibTrans" cxnId="{E3250285-11EB-429B-B16A-07C28FACC8EF}">
      <dgm:prSet/>
      <dgm:spPr/>
      <dgm:t>
        <a:bodyPr/>
        <a:lstStyle/>
        <a:p>
          <a:endParaRPr lang="en-US"/>
        </a:p>
      </dgm:t>
    </dgm:pt>
    <dgm:pt modelId="{FE52AC82-A8AB-40BB-BBEB-52D30F7E5259}">
      <dgm:prSet/>
      <dgm:spPr/>
      <dgm:t>
        <a:bodyPr/>
        <a:lstStyle/>
        <a:p>
          <a:r>
            <a:rPr lang="en-GB"/>
            <a:t>Python: Easy to learn, great for rapid development and AI.</a:t>
          </a:r>
          <a:endParaRPr lang="en-US"/>
        </a:p>
      </dgm:t>
    </dgm:pt>
    <dgm:pt modelId="{D595EB4A-C9D7-4403-80C8-885DD34B3EBB}" type="parTrans" cxnId="{396D390D-DCFA-4521-B012-5479F56EBF36}">
      <dgm:prSet/>
      <dgm:spPr/>
      <dgm:t>
        <a:bodyPr/>
        <a:lstStyle/>
        <a:p>
          <a:endParaRPr lang="en-US"/>
        </a:p>
      </dgm:t>
    </dgm:pt>
    <dgm:pt modelId="{E493177F-E01F-4CFA-A763-964D22F0BDD0}" type="sibTrans" cxnId="{396D390D-DCFA-4521-B012-5479F56EBF36}">
      <dgm:prSet/>
      <dgm:spPr/>
      <dgm:t>
        <a:bodyPr/>
        <a:lstStyle/>
        <a:p>
          <a:endParaRPr lang="en-US"/>
        </a:p>
      </dgm:t>
    </dgm:pt>
    <dgm:pt modelId="{B52DAF09-EC4F-4978-926E-B0D2045CF23C}">
      <dgm:prSet/>
      <dgm:spPr/>
      <dgm:t>
        <a:bodyPr/>
        <a:lstStyle/>
        <a:p>
          <a:r>
            <a:rPr lang="en-GB"/>
            <a:t>Java: Highly structured, better for enterprise-level applications.</a:t>
          </a:r>
          <a:endParaRPr lang="en-US"/>
        </a:p>
      </dgm:t>
    </dgm:pt>
    <dgm:pt modelId="{B2088FDA-E849-435B-833F-57424814CA71}" type="parTrans" cxnId="{FBCBC0FC-CE30-460F-923E-AC6F275AE0FC}">
      <dgm:prSet/>
      <dgm:spPr/>
      <dgm:t>
        <a:bodyPr/>
        <a:lstStyle/>
        <a:p>
          <a:endParaRPr lang="en-US"/>
        </a:p>
      </dgm:t>
    </dgm:pt>
    <dgm:pt modelId="{BB4B4144-F9F5-4AA0-851D-D9C5E7B8E995}" type="sibTrans" cxnId="{FBCBC0FC-CE30-460F-923E-AC6F275AE0FC}">
      <dgm:prSet/>
      <dgm:spPr/>
      <dgm:t>
        <a:bodyPr/>
        <a:lstStyle/>
        <a:p>
          <a:endParaRPr lang="en-US"/>
        </a:p>
      </dgm:t>
    </dgm:pt>
    <dgm:pt modelId="{CDD2D095-E1C3-427C-AADE-6AA836009C8F}" type="pres">
      <dgm:prSet presAssocID="{7EE661E4-EFCC-4381-8890-3F1CC991D3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2F6E385-3597-4294-A8E2-722F02152F71}" type="pres">
      <dgm:prSet presAssocID="{13EEBFA0-9EAC-4B12-982C-D8EC3EE65467}" presName="hierRoot1" presStyleCnt="0"/>
      <dgm:spPr/>
    </dgm:pt>
    <dgm:pt modelId="{33D9B857-480B-4051-A060-7AC54D50597C}" type="pres">
      <dgm:prSet presAssocID="{13EEBFA0-9EAC-4B12-982C-D8EC3EE65467}" presName="composite" presStyleCnt="0"/>
      <dgm:spPr/>
    </dgm:pt>
    <dgm:pt modelId="{BC0FB377-8A09-4D64-B5BB-6FF661F53A85}" type="pres">
      <dgm:prSet presAssocID="{13EEBFA0-9EAC-4B12-982C-D8EC3EE65467}" presName="background" presStyleLbl="node0" presStyleIdx="0" presStyleCnt="3"/>
      <dgm:spPr/>
    </dgm:pt>
    <dgm:pt modelId="{3DBDD878-1CB7-4BE2-A91D-58A9A7FA73E7}" type="pres">
      <dgm:prSet presAssocID="{13EEBFA0-9EAC-4B12-982C-D8EC3EE65467}" presName="text" presStyleLbl="fgAcc0" presStyleIdx="0" presStyleCnt="3">
        <dgm:presLayoutVars>
          <dgm:chPref val="3"/>
        </dgm:presLayoutVars>
      </dgm:prSet>
      <dgm:spPr/>
    </dgm:pt>
    <dgm:pt modelId="{23CE38AD-CA10-419A-B607-AAD26C419E5A}" type="pres">
      <dgm:prSet presAssocID="{13EEBFA0-9EAC-4B12-982C-D8EC3EE65467}" presName="hierChild2" presStyleCnt="0"/>
      <dgm:spPr/>
    </dgm:pt>
    <dgm:pt modelId="{1AF46A7B-9F39-4614-9DD6-7770B7281B84}" type="pres">
      <dgm:prSet presAssocID="{FE52AC82-A8AB-40BB-BBEB-52D30F7E5259}" presName="hierRoot1" presStyleCnt="0"/>
      <dgm:spPr/>
    </dgm:pt>
    <dgm:pt modelId="{B57DC3DA-DAB4-4793-B3EF-80CCE3291D72}" type="pres">
      <dgm:prSet presAssocID="{FE52AC82-A8AB-40BB-BBEB-52D30F7E5259}" presName="composite" presStyleCnt="0"/>
      <dgm:spPr/>
    </dgm:pt>
    <dgm:pt modelId="{8FA23738-A850-478D-9A12-2EB11A366561}" type="pres">
      <dgm:prSet presAssocID="{FE52AC82-A8AB-40BB-BBEB-52D30F7E5259}" presName="background" presStyleLbl="node0" presStyleIdx="1" presStyleCnt="3"/>
      <dgm:spPr/>
    </dgm:pt>
    <dgm:pt modelId="{3595B0F0-8E91-456F-A2F9-E4F6CCE1B696}" type="pres">
      <dgm:prSet presAssocID="{FE52AC82-A8AB-40BB-BBEB-52D30F7E5259}" presName="text" presStyleLbl="fgAcc0" presStyleIdx="1" presStyleCnt="3">
        <dgm:presLayoutVars>
          <dgm:chPref val="3"/>
        </dgm:presLayoutVars>
      </dgm:prSet>
      <dgm:spPr/>
    </dgm:pt>
    <dgm:pt modelId="{C52E8266-639D-415D-9E71-997E7C139645}" type="pres">
      <dgm:prSet presAssocID="{FE52AC82-A8AB-40BB-BBEB-52D30F7E5259}" presName="hierChild2" presStyleCnt="0"/>
      <dgm:spPr/>
    </dgm:pt>
    <dgm:pt modelId="{874FA62C-0AB0-404F-B53B-AC299CC70546}" type="pres">
      <dgm:prSet presAssocID="{B52DAF09-EC4F-4978-926E-B0D2045CF23C}" presName="hierRoot1" presStyleCnt="0"/>
      <dgm:spPr/>
    </dgm:pt>
    <dgm:pt modelId="{7FDBBC24-CB8F-4C03-939C-1870362C5FB9}" type="pres">
      <dgm:prSet presAssocID="{B52DAF09-EC4F-4978-926E-B0D2045CF23C}" presName="composite" presStyleCnt="0"/>
      <dgm:spPr/>
    </dgm:pt>
    <dgm:pt modelId="{E3212350-ED41-497E-B072-CC2EE494AE78}" type="pres">
      <dgm:prSet presAssocID="{B52DAF09-EC4F-4978-926E-B0D2045CF23C}" presName="background" presStyleLbl="node0" presStyleIdx="2" presStyleCnt="3"/>
      <dgm:spPr/>
    </dgm:pt>
    <dgm:pt modelId="{ACDB7A50-6FEA-457E-9F4E-676850B2A26A}" type="pres">
      <dgm:prSet presAssocID="{B52DAF09-EC4F-4978-926E-B0D2045CF23C}" presName="text" presStyleLbl="fgAcc0" presStyleIdx="2" presStyleCnt="3">
        <dgm:presLayoutVars>
          <dgm:chPref val="3"/>
        </dgm:presLayoutVars>
      </dgm:prSet>
      <dgm:spPr/>
    </dgm:pt>
    <dgm:pt modelId="{7E43DAB2-994F-4D0F-95A6-22008B4F838F}" type="pres">
      <dgm:prSet presAssocID="{B52DAF09-EC4F-4978-926E-B0D2045CF23C}" presName="hierChild2" presStyleCnt="0"/>
      <dgm:spPr/>
    </dgm:pt>
  </dgm:ptLst>
  <dgm:cxnLst>
    <dgm:cxn modelId="{396D390D-DCFA-4521-B012-5479F56EBF36}" srcId="{7EE661E4-EFCC-4381-8890-3F1CC991D33B}" destId="{FE52AC82-A8AB-40BB-BBEB-52D30F7E5259}" srcOrd="1" destOrd="0" parTransId="{D595EB4A-C9D7-4403-80C8-885DD34B3EBB}" sibTransId="{E493177F-E01F-4CFA-A763-964D22F0BDD0}"/>
    <dgm:cxn modelId="{9ED5940D-8594-4866-B7E1-166A6362604B}" type="presOf" srcId="{B52DAF09-EC4F-4978-926E-B0D2045CF23C}" destId="{ACDB7A50-6FEA-457E-9F4E-676850B2A26A}" srcOrd="0" destOrd="0" presId="urn:microsoft.com/office/officeart/2005/8/layout/hierarchy1"/>
    <dgm:cxn modelId="{E994053D-ECDC-41FC-B6AA-082EB0CEED8C}" type="presOf" srcId="{7EE661E4-EFCC-4381-8890-3F1CC991D33B}" destId="{CDD2D095-E1C3-427C-AADE-6AA836009C8F}" srcOrd="0" destOrd="0" presId="urn:microsoft.com/office/officeart/2005/8/layout/hierarchy1"/>
    <dgm:cxn modelId="{52329C63-9E33-4913-B2ED-6DDAECAECE62}" type="presOf" srcId="{13EEBFA0-9EAC-4B12-982C-D8EC3EE65467}" destId="{3DBDD878-1CB7-4BE2-A91D-58A9A7FA73E7}" srcOrd="0" destOrd="0" presId="urn:microsoft.com/office/officeart/2005/8/layout/hierarchy1"/>
    <dgm:cxn modelId="{E3250285-11EB-429B-B16A-07C28FACC8EF}" srcId="{7EE661E4-EFCC-4381-8890-3F1CC991D33B}" destId="{13EEBFA0-9EAC-4B12-982C-D8EC3EE65467}" srcOrd="0" destOrd="0" parTransId="{06753C49-008B-4365-A658-54A076DD0C7B}" sibTransId="{731ED48C-1432-4BDF-84C7-42884CA52C7B}"/>
    <dgm:cxn modelId="{6543A7AE-CAE8-4B51-B8B7-98BC1AC7A539}" type="presOf" srcId="{FE52AC82-A8AB-40BB-BBEB-52D30F7E5259}" destId="{3595B0F0-8E91-456F-A2F9-E4F6CCE1B696}" srcOrd="0" destOrd="0" presId="urn:microsoft.com/office/officeart/2005/8/layout/hierarchy1"/>
    <dgm:cxn modelId="{FBCBC0FC-CE30-460F-923E-AC6F275AE0FC}" srcId="{7EE661E4-EFCC-4381-8890-3F1CC991D33B}" destId="{B52DAF09-EC4F-4978-926E-B0D2045CF23C}" srcOrd="2" destOrd="0" parTransId="{B2088FDA-E849-435B-833F-57424814CA71}" sibTransId="{BB4B4144-F9F5-4AA0-851D-D9C5E7B8E995}"/>
    <dgm:cxn modelId="{AF2ECBD1-7549-41FE-9182-5C1A0B87F3A2}" type="presParOf" srcId="{CDD2D095-E1C3-427C-AADE-6AA836009C8F}" destId="{52F6E385-3597-4294-A8E2-722F02152F71}" srcOrd="0" destOrd="0" presId="urn:microsoft.com/office/officeart/2005/8/layout/hierarchy1"/>
    <dgm:cxn modelId="{66722072-91F2-446C-8FE5-CE8EB3C37CE1}" type="presParOf" srcId="{52F6E385-3597-4294-A8E2-722F02152F71}" destId="{33D9B857-480B-4051-A060-7AC54D50597C}" srcOrd="0" destOrd="0" presId="urn:microsoft.com/office/officeart/2005/8/layout/hierarchy1"/>
    <dgm:cxn modelId="{0E3E3D7B-E500-4199-84C5-079053D8DE41}" type="presParOf" srcId="{33D9B857-480B-4051-A060-7AC54D50597C}" destId="{BC0FB377-8A09-4D64-B5BB-6FF661F53A85}" srcOrd="0" destOrd="0" presId="urn:microsoft.com/office/officeart/2005/8/layout/hierarchy1"/>
    <dgm:cxn modelId="{5CB8722C-91DF-4E6C-9618-D0705AA8562F}" type="presParOf" srcId="{33D9B857-480B-4051-A060-7AC54D50597C}" destId="{3DBDD878-1CB7-4BE2-A91D-58A9A7FA73E7}" srcOrd="1" destOrd="0" presId="urn:microsoft.com/office/officeart/2005/8/layout/hierarchy1"/>
    <dgm:cxn modelId="{90EA58B2-4933-43FD-8E2D-0230972EADED}" type="presParOf" srcId="{52F6E385-3597-4294-A8E2-722F02152F71}" destId="{23CE38AD-CA10-419A-B607-AAD26C419E5A}" srcOrd="1" destOrd="0" presId="urn:microsoft.com/office/officeart/2005/8/layout/hierarchy1"/>
    <dgm:cxn modelId="{EEE72D6D-21DA-4297-AE20-3BAF05CF2DEB}" type="presParOf" srcId="{CDD2D095-E1C3-427C-AADE-6AA836009C8F}" destId="{1AF46A7B-9F39-4614-9DD6-7770B7281B84}" srcOrd="1" destOrd="0" presId="urn:microsoft.com/office/officeart/2005/8/layout/hierarchy1"/>
    <dgm:cxn modelId="{1E36BAEF-CD5E-4937-AF8D-E966E5B4472E}" type="presParOf" srcId="{1AF46A7B-9F39-4614-9DD6-7770B7281B84}" destId="{B57DC3DA-DAB4-4793-B3EF-80CCE3291D72}" srcOrd="0" destOrd="0" presId="urn:microsoft.com/office/officeart/2005/8/layout/hierarchy1"/>
    <dgm:cxn modelId="{A549147F-C438-40B5-B535-9CC7DACF21F2}" type="presParOf" srcId="{B57DC3DA-DAB4-4793-B3EF-80CCE3291D72}" destId="{8FA23738-A850-478D-9A12-2EB11A366561}" srcOrd="0" destOrd="0" presId="urn:microsoft.com/office/officeart/2005/8/layout/hierarchy1"/>
    <dgm:cxn modelId="{46FFA6BE-C339-4F4B-B471-26B2D57060DB}" type="presParOf" srcId="{B57DC3DA-DAB4-4793-B3EF-80CCE3291D72}" destId="{3595B0F0-8E91-456F-A2F9-E4F6CCE1B696}" srcOrd="1" destOrd="0" presId="urn:microsoft.com/office/officeart/2005/8/layout/hierarchy1"/>
    <dgm:cxn modelId="{0BAF94A6-5A7A-439E-81DE-860ABA5AE017}" type="presParOf" srcId="{1AF46A7B-9F39-4614-9DD6-7770B7281B84}" destId="{C52E8266-639D-415D-9E71-997E7C139645}" srcOrd="1" destOrd="0" presId="urn:microsoft.com/office/officeart/2005/8/layout/hierarchy1"/>
    <dgm:cxn modelId="{0E844CA9-FC9B-4642-B838-42394806D317}" type="presParOf" srcId="{CDD2D095-E1C3-427C-AADE-6AA836009C8F}" destId="{874FA62C-0AB0-404F-B53B-AC299CC70546}" srcOrd="2" destOrd="0" presId="urn:microsoft.com/office/officeart/2005/8/layout/hierarchy1"/>
    <dgm:cxn modelId="{F13B8522-2CA7-41FB-B490-ED35997971E6}" type="presParOf" srcId="{874FA62C-0AB0-404F-B53B-AC299CC70546}" destId="{7FDBBC24-CB8F-4C03-939C-1870362C5FB9}" srcOrd="0" destOrd="0" presId="urn:microsoft.com/office/officeart/2005/8/layout/hierarchy1"/>
    <dgm:cxn modelId="{F4F3F47F-2559-461E-95F8-732AEEA376F3}" type="presParOf" srcId="{7FDBBC24-CB8F-4C03-939C-1870362C5FB9}" destId="{E3212350-ED41-497E-B072-CC2EE494AE78}" srcOrd="0" destOrd="0" presId="urn:microsoft.com/office/officeart/2005/8/layout/hierarchy1"/>
    <dgm:cxn modelId="{93D68DE8-936D-49DB-9C46-34099DB1D45A}" type="presParOf" srcId="{7FDBBC24-CB8F-4C03-939C-1870362C5FB9}" destId="{ACDB7A50-6FEA-457E-9F4E-676850B2A26A}" srcOrd="1" destOrd="0" presId="urn:microsoft.com/office/officeart/2005/8/layout/hierarchy1"/>
    <dgm:cxn modelId="{B160393F-3044-4259-AABA-5B962A547450}" type="presParOf" srcId="{874FA62C-0AB0-404F-B53B-AC299CC70546}" destId="{7E43DAB2-994F-4D0F-95A6-22008B4F83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9347F-8D5D-4CEC-A28A-188B84BBA101}">
      <dsp:nvSpPr>
        <dsp:cNvPr id="0" name=""/>
        <dsp:cNvSpPr/>
      </dsp:nvSpPr>
      <dsp:spPr>
        <a:xfrm>
          <a:off x="340371" y="270887"/>
          <a:ext cx="1509048" cy="1400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6824BB-3080-4A34-93A0-661F27673F57}">
      <dsp:nvSpPr>
        <dsp:cNvPr id="0" name=""/>
        <dsp:cNvSpPr/>
      </dsp:nvSpPr>
      <dsp:spPr>
        <a:xfrm>
          <a:off x="340371" y="1830418"/>
          <a:ext cx="4311566" cy="600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500" b="1" kern="1200"/>
            <a:t>Why Compare Python and Java?</a:t>
          </a:r>
          <a:endParaRPr lang="en-US" sz="2500" kern="1200"/>
        </a:p>
      </dsp:txBody>
      <dsp:txXfrm>
        <a:off x="340371" y="1830418"/>
        <a:ext cx="4311566" cy="600099"/>
      </dsp:txXfrm>
    </dsp:sp>
    <dsp:sp modelId="{4C7C8184-1404-4D0A-B468-204C11A492C8}">
      <dsp:nvSpPr>
        <dsp:cNvPr id="0" name=""/>
        <dsp:cNvSpPr/>
      </dsp:nvSpPr>
      <dsp:spPr>
        <a:xfrm>
          <a:off x="340371" y="2359983"/>
          <a:ext cx="4311566" cy="1328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Both are among the most popular programming languages.</a:t>
          </a:r>
        </a:p>
        <a:p>
          <a:pPr marL="0" lvl="0" indent="0" algn="l" defTabSz="755650"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They are used in different domains but also compete in some areas.</a:t>
          </a:r>
          <a:endParaRPr lang="en-US" sz="1700" kern="1200" dirty="0"/>
        </a:p>
      </dsp:txBody>
      <dsp:txXfrm>
        <a:off x="340371" y="2359983"/>
        <a:ext cx="4311566" cy="1328576"/>
      </dsp:txXfrm>
    </dsp:sp>
    <dsp:sp modelId="{23AC026E-B61A-47F3-8A08-791D188840F3}">
      <dsp:nvSpPr>
        <dsp:cNvPr id="0" name=""/>
        <dsp:cNvSpPr/>
      </dsp:nvSpPr>
      <dsp:spPr>
        <a:xfrm>
          <a:off x="5406462" y="234985"/>
          <a:ext cx="1509048" cy="14002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43CAD7-1A18-4C1B-864B-798EDB37A1E0}">
      <dsp:nvSpPr>
        <dsp:cNvPr id="0" name=""/>
        <dsp:cNvSpPr/>
      </dsp:nvSpPr>
      <dsp:spPr>
        <a:xfrm>
          <a:off x="5406462" y="1794515"/>
          <a:ext cx="4311566" cy="600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500" b="1" kern="1200"/>
            <a:t>Objectives of the Presentation:</a:t>
          </a:r>
          <a:endParaRPr lang="en-US" sz="2500" kern="1200"/>
        </a:p>
      </dsp:txBody>
      <dsp:txXfrm>
        <a:off x="5406462" y="1794515"/>
        <a:ext cx="4311566" cy="600099"/>
      </dsp:txXfrm>
    </dsp:sp>
    <dsp:sp modelId="{6940E70F-FD50-475A-8D49-0471956C51C4}">
      <dsp:nvSpPr>
        <dsp:cNvPr id="0" name=""/>
        <dsp:cNvSpPr/>
      </dsp:nvSpPr>
      <dsp:spPr>
        <a:xfrm>
          <a:off x="5438755" y="2273091"/>
          <a:ext cx="4311566" cy="1470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Explore key differences in structure, performance, and ecosystem.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Analyse industry adoption and future trends.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Guide developers in choosing the right language for their needs.</a:t>
          </a:r>
          <a:endParaRPr lang="en-US" sz="1700" kern="1200" dirty="0"/>
        </a:p>
      </dsp:txBody>
      <dsp:txXfrm>
        <a:off x="5438755" y="2273091"/>
        <a:ext cx="4311566" cy="14709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4FAFE-ADF3-41E9-9C27-C01D181096DC}">
      <dsp:nvSpPr>
        <dsp:cNvPr id="0" name=""/>
        <dsp:cNvSpPr/>
      </dsp:nvSpPr>
      <dsp:spPr>
        <a:xfrm>
          <a:off x="0" y="350869"/>
          <a:ext cx="5906181" cy="56159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Execution Speed:</a:t>
          </a:r>
          <a:endParaRPr lang="en-US" sz="2400" kern="1200" dirty="0"/>
        </a:p>
      </dsp:txBody>
      <dsp:txXfrm>
        <a:off x="27415" y="378284"/>
        <a:ext cx="5851351" cy="506769"/>
      </dsp:txXfrm>
    </dsp:sp>
    <dsp:sp modelId="{17896800-FBD4-4ECD-85EA-BBD0F67A5F52}">
      <dsp:nvSpPr>
        <dsp:cNvPr id="0" name=""/>
        <dsp:cNvSpPr/>
      </dsp:nvSpPr>
      <dsp:spPr>
        <a:xfrm>
          <a:off x="0" y="912469"/>
          <a:ext cx="5906181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/>
            <a:t>Java runs faster because it's compiled into bytecode and optimized by the JVM.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/>
            <a:t>Python, being interpreted, executes slower but is more flexible.</a:t>
          </a:r>
          <a:endParaRPr lang="en-US" sz="1900" kern="1200"/>
        </a:p>
      </dsp:txBody>
      <dsp:txXfrm>
        <a:off x="0" y="912469"/>
        <a:ext cx="5906181" cy="1117800"/>
      </dsp:txXfrm>
    </dsp:sp>
    <dsp:sp modelId="{4ED79D24-F6A5-45B7-98F9-488439B73A5D}">
      <dsp:nvSpPr>
        <dsp:cNvPr id="0" name=""/>
        <dsp:cNvSpPr/>
      </dsp:nvSpPr>
      <dsp:spPr>
        <a:xfrm>
          <a:off x="0" y="2030269"/>
          <a:ext cx="5906181" cy="56159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Memory Usage:</a:t>
          </a:r>
          <a:endParaRPr lang="en-US" sz="2400" kern="1200"/>
        </a:p>
      </dsp:txBody>
      <dsp:txXfrm>
        <a:off x="27415" y="2057684"/>
        <a:ext cx="5851351" cy="506769"/>
      </dsp:txXfrm>
    </dsp:sp>
    <dsp:sp modelId="{EE5A509B-BB3D-4234-AFC1-005DB4AA3436}">
      <dsp:nvSpPr>
        <dsp:cNvPr id="0" name=""/>
        <dsp:cNvSpPr/>
      </dsp:nvSpPr>
      <dsp:spPr>
        <a:xfrm>
          <a:off x="0" y="2591869"/>
          <a:ext cx="5906181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/>
            <a:t>Java applications tend to use more memory due to JVM overhead.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/>
            <a:t>Python is more lightweight but may face issues with large-scale applications.</a:t>
          </a:r>
          <a:endParaRPr lang="en-US" sz="1900" kern="1200"/>
        </a:p>
      </dsp:txBody>
      <dsp:txXfrm>
        <a:off x="0" y="2591869"/>
        <a:ext cx="5906181" cy="1117800"/>
      </dsp:txXfrm>
    </dsp:sp>
    <dsp:sp modelId="{961C1272-7B22-4856-9D91-16E481ABF53D}">
      <dsp:nvSpPr>
        <dsp:cNvPr id="0" name=""/>
        <dsp:cNvSpPr/>
      </dsp:nvSpPr>
      <dsp:spPr>
        <a:xfrm>
          <a:off x="0" y="3709669"/>
          <a:ext cx="5906181" cy="56159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Scalability:</a:t>
          </a:r>
          <a:endParaRPr lang="en-US" sz="2400" kern="1200"/>
        </a:p>
      </dsp:txBody>
      <dsp:txXfrm>
        <a:off x="27415" y="3737084"/>
        <a:ext cx="5851351" cy="506769"/>
      </dsp:txXfrm>
    </dsp:sp>
    <dsp:sp modelId="{E06435AD-FBAE-4053-9501-CD980838BB25}">
      <dsp:nvSpPr>
        <dsp:cNvPr id="0" name=""/>
        <dsp:cNvSpPr/>
      </dsp:nvSpPr>
      <dsp:spPr>
        <a:xfrm>
          <a:off x="0" y="4271269"/>
          <a:ext cx="5906181" cy="608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2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/>
            <a:t>Java is preferred for large, enterprise-grade applications.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900" kern="1200"/>
            <a:t>Python is excellent for lightweight, scalable applications.</a:t>
          </a:r>
          <a:endParaRPr lang="en-US" sz="1900" kern="1200"/>
        </a:p>
      </dsp:txBody>
      <dsp:txXfrm>
        <a:off x="0" y="4271269"/>
        <a:ext cx="5906181" cy="6085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79010-0FA7-4518-A5E0-7A335FB585FD}">
      <dsp:nvSpPr>
        <dsp:cNvPr id="0" name=""/>
        <dsp:cNvSpPr/>
      </dsp:nvSpPr>
      <dsp:spPr>
        <a:xfrm>
          <a:off x="0" y="363199"/>
          <a:ext cx="5906181" cy="144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354076" rIns="45838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Data science and AI: NumPy, Pandas, TensorFlow, </a:t>
          </a:r>
          <a:r>
            <a:rPr lang="en-GB" sz="1700" kern="1200" dirty="0" err="1"/>
            <a:t>PyTorch</a:t>
          </a:r>
          <a:r>
            <a:rPr lang="en-GB" sz="1700" kern="1200" dirty="0"/>
            <a:t>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Web development: Django, Flask.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Scripting and automation tools.</a:t>
          </a:r>
          <a:endParaRPr lang="en-US" sz="1700" kern="1200"/>
        </a:p>
      </dsp:txBody>
      <dsp:txXfrm>
        <a:off x="0" y="363199"/>
        <a:ext cx="5906181" cy="1445850"/>
      </dsp:txXfrm>
    </dsp:sp>
    <dsp:sp modelId="{0197BD7A-A4C5-4D34-B07C-EBCD2D844042}">
      <dsp:nvSpPr>
        <dsp:cNvPr id="0" name=""/>
        <dsp:cNvSpPr/>
      </dsp:nvSpPr>
      <dsp:spPr>
        <a:xfrm>
          <a:off x="295309" y="112279"/>
          <a:ext cx="4134326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Python Ecosystem:</a:t>
          </a:r>
          <a:endParaRPr lang="en-US" sz="1700" kern="1200"/>
        </a:p>
      </dsp:txBody>
      <dsp:txXfrm>
        <a:off x="319807" y="136777"/>
        <a:ext cx="4085330" cy="452844"/>
      </dsp:txXfrm>
    </dsp:sp>
    <dsp:sp modelId="{FC01F5B5-8938-4F15-AB03-F942E2F34EBC}">
      <dsp:nvSpPr>
        <dsp:cNvPr id="0" name=""/>
        <dsp:cNvSpPr/>
      </dsp:nvSpPr>
      <dsp:spPr>
        <a:xfrm>
          <a:off x="0" y="2151769"/>
          <a:ext cx="5906181" cy="1231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354076" rIns="45838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Enterprise solutions: Spring, Hibernate.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Mobile development: Android SDK.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Backend systems and high-performance computing.</a:t>
          </a:r>
          <a:endParaRPr lang="en-US" sz="1700" kern="1200"/>
        </a:p>
      </dsp:txBody>
      <dsp:txXfrm>
        <a:off x="0" y="2151769"/>
        <a:ext cx="5906181" cy="1231650"/>
      </dsp:txXfrm>
    </dsp:sp>
    <dsp:sp modelId="{C665E563-74CE-4182-969F-EE0A30FDCCF0}">
      <dsp:nvSpPr>
        <dsp:cNvPr id="0" name=""/>
        <dsp:cNvSpPr/>
      </dsp:nvSpPr>
      <dsp:spPr>
        <a:xfrm>
          <a:off x="295309" y="1900849"/>
          <a:ext cx="4134326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Java Ecosystem:</a:t>
          </a:r>
          <a:endParaRPr lang="en-US" sz="1700" kern="1200"/>
        </a:p>
      </dsp:txBody>
      <dsp:txXfrm>
        <a:off x="319807" y="1925347"/>
        <a:ext cx="4085330" cy="452844"/>
      </dsp:txXfrm>
    </dsp:sp>
    <dsp:sp modelId="{2576BA44-2414-4034-9F82-C1469F20342F}">
      <dsp:nvSpPr>
        <dsp:cNvPr id="0" name=""/>
        <dsp:cNvSpPr/>
      </dsp:nvSpPr>
      <dsp:spPr>
        <a:xfrm>
          <a:off x="0" y="3726139"/>
          <a:ext cx="5906181" cy="139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385" tIns="354076" rIns="458385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Python has a larger open-source community, with more contributions in emerging fields.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/>
            <a:t>Java remains dominant in corporate environments with strong enterprise support.</a:t>
          </a:r>
          <a:endParaRPr lang="en-US" sz="1700" kern="1200"/>
        </a:p>
      </dsp:txBody>
      <dsp:txXfrm>
        <a:off x="0" y="3726139"/>
        <a:ext cx="5906181" cy="1392300"/>
      </dsp:txXfrm>
    </dsp:sp>
    <dsp:sp modelId="{07061A5A-C70D-4D58-8696-3FB11C83993C}">
      <dsp:nvSpPr>
        <dsp:cNvPr id="0" name=""/>
        <dsp:cNvSpPr/>
      </dsp:nvSpPr>
      <dsp:spPr>
        <a:xfrm>
          <a:off x="295309" y="3475219"/>
          <a:ext cx="4134326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68" tIns="0" rIns="15626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Community and Support:</a:t>
          </a:r>
          <a:endParaRPr lang="en-US" sz="1700" kern="1200"/>
        </a:p>
      </dsp:txBody>
      <dsp:txXfrm>
        <a:off x="319807" y="3499717"/>
        <a:ext cx="4085330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3766A-DE0A-4563-8A66-1089C3094E1E}">
      <dsp:nvSpPr>
        <dsp:cNvPr id="0" name=""/>
        <dsp:cNvSpPr/>
      </dsp:nvSpPr>
      <dsp:spPr>
        <a:xfrm>
          <a:off x="1841" y="672115"/>
          <a:ext cx="2116782" cy="10583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Data Science &amp; AI:</a:t>
          </a:r>
          <a:endParaRPr lang="en-US" sz="2500" kern="1200"/>
        </a:p>
      </dsp:txBody>
      <dsp:txXfrm>
        <a:off x="32840" y="703114"/>
        <a:ext cx="2054784" cy="996393"/>
      </dsp:txXfrm>
    </dsp:sp>
    <dsp:sp modelId="{1B554B0F-DDF8-474D-A603-49BA9DFBE522}">
      <dsp:nvSpPr>
        <dsp:cNvPr id="0" name=""/>
        <dsp:cNvSpPr/>
      </dsp:nvSpPr>
      <dsp:spPr>
        <a:xfrm>
          <a:off x="213519" y="1730507"/>
          <a:ext cx="211678" cy="793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793"/>
              </a:lnTo>
              <a:lnTo>
                <a:pt x="211678" y="79379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C57E3-8D6C-41EE-9E5E-C7384F0116F8}">
      <dsp:nvSpPr>
        <dsp:cNvPr id="0" name=""/>
        <dsp:cNvSpPr/>
      </dsp:nvSpPr>
      <dsp:spPr>
        <a:xfrm>
          <a:off x="425198" y="1995104"/>
          <a:ext cx="1693425" cy="105839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Used by researchers and engineers in machine learning (TensorFlow, Scikit-learn).</a:t>
          </a:r>
          <a:endParaRPr lang="en-US" sz="1400" kern="1200"/>
        </a:p>
      </dsp:txBody>
      <dsp:txXfrm>
        <a:off x="456197" y="2026103"/>
        <a:ext cx="1631427" cy="996393"/>
      </dsp:txXfrm>
    </dsp:sp>
    <dsp:sp modelId="{1E024184-AF24-4E68-A2DD-179329DDC7F2}">
      <dsp:nvSpPr>
        <dsp:cNvPr id="0" name=""/>
        <dsp:cNvSpPr/>
      </dsp:nvSpPr>
      <dsp:spPr>
        <a:xfrm>
          <a:off x="2647819" y="672115"/>
          <a:ext cx="2116782" cy="10583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Web Development:</a:t>
          </a:r>
          <a:endParaRPr lang="en-US" sz="2500" kern="1200"/>
        </a:p>
      </dsp:txBody>
      <dsp:txXfrm>
        <a:off x="2678818" y="703114"/>
        <a:ext cx="2054784" cy="996393"/>
      </dsp:txXfrm>
    </dsp:sp>
    <dsp:sp modelId="{3A1557BF-636A-4F73-9088-AA69B8E914FD}">
      <dsp:nvSpPr>
        <dsp:cNvPr id="0" name=""/>
        <dsp:cNvSpPr/>
      </dsp:nvSpPr>
      <dsp:spPr>
        <a:xfrm>
          <a:off x="2859498" y="1730507"/>
          <a:ext cx="211678" cy="793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793"/>
              </a:lnTo>
              <a:lnTo>
                <a:pt x="211678" y="79379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B37AB-707D-4610-A08B-15A33A70A255}">
      <dsp:nvSpPr>
        <dsp:cNvPr id="0" name=""/>
        <dsp:cNvSpPr/>
      </dsp:nvSpPr>
      <dsp:spPr>
        <a:xfrm>
          <a:off x="3071176" y="1995104"/>
          <a:ext cx="1693425" cy="105839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Django and Flask power major applications (Instagram, Spotify).</a:t>
          </a:r>
          <a:endParaRPr lang="en-US" sz="1400" kern="1200"/>
        </a:p>
      </dsp:txBody>
      <dsp:txXfrm>
        <a:off x="3102175" y="2026103"/>
        <a:ext cx="1631427" cy="996393"/>
      </dsp:txXfrm>
    </dsp:sp>
    <dsp:sp modelId="{82EA501B-5351-4E51-8C1A-7EF6F726EA37}">
      <dsp:nvSpPr>
        <dsp:cNvPr id="0" name=""/>
        <dsp:cNvSpPr/>
      </dsp:nvSpPr>
      <dsp:spPr>
        <a:xfrm>
          <a:off x="5293797" y="672115"/>
          <a:ext cx="2116782" cy="10583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Automation &amp; Scripting:</a:t>
          </a:r>
          <a:endParaRPr lang="en-US" sz="2500" kern="1200"/>
        </a:p>
      </dsp:txBody>
      <dsp:txXfrm>
        <a:off x="5324796" y="703114"/>
        <a:ext cx="2054784" cy="996393"/>
      </dsp:txXfrm>
    </dsp:sp>
    <dsp:sp modelId="{623B43C3-2030-48B5-B5DB-2493817CFD32}">
      <dsp:nvSpPr>
        <dsp:cNvPr id="0" name=""/>
        <dsp:cNvSpPr/>
      </dsp:nvSpPr>
      <dsp:spPr>
        <a:xfrm>
          <a:off x="5505476" y="1730507"/>
          <a:ext cx="211678" cy="793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793"/>
              </a:lnTo>
              <a:lnTo>
                <a:pt x="211678" y="79379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E48CD-A94A-4FD9-9844-BA9253AD81C3}">
      <dsp:nvSpPr>
        <dsp:cNvPr id="0" name=""/>
        <dsp:cNvSpPr/>
      </dsp:nvSpPr>
      <dsp:spPr>
        <a:xfrm>
          <a:off x="5717154" y="1995104"/>
          <a:ext cx="1693425" cy="105839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Widely used in DevOps, data processing, and cybersecurity.</a:t>
          </a:r>
          <a:endParaRPr lang="en-US" sz="1400" kern="1200"/>
        </a:p>
      </dsp:txBody>
      <dsp:txXfrm>
        <a:off x="5748153" y="2026103"/>
        <a:ext cx="1631427" cy="996393"/>
      </dsp:txXfrm>
    </dsp:sp>
    <dsp:sp modelId="{90512F9A-0E08-429F-B577-329F4E98BEC1}">
      <dsp:nvSpPr>
        <dsp:cNvPr id="0" name=""/>
        <dsp:cNvSpPr/>
      </dsp:nvSpPr>
      <dsp:spPr>
        <a:xfrm>
          <a:off x="7939775" y="672115"/>
          <a:ext cx="2116782" cy="10583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/>
            <a:t>Prototyping &amp; Startups:</a:t>
          </a:r>
          <a:endParaRPr lang="en-US" sz="2500" kern="1200"/>
        </a:p>
      </dsp:txBody>
      <dsp:txXfrm>
        <a:off x="7970774" y="703114"/>
        <a:ext cx="2054784" cy="996393"/>
      </dsp:txXfrm>
    </dsp:sp>
    <dsp:sp modelId="{F49A2094-5E9E-4E4B-A3EB-9B74E1DE8413}">
      <dsp:nvSpPr>
        <dsp:cNvPr id="0" name=""/>
        <dsp:cNvSpPr/>
      </dsp:nvSpPr>
      <dsp:spPr>
        <a:xfrm>
          <a:off x="8151454" y="1730507"/>
          <a:ext cx="211678" cy="793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793"/>
              </a:lnTo>
              <a:lnTo>
                <a:pt x="211678" y="79379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E0BF83-A26F-443C-ACA5-8D612C13C23E}">
      <dsp:nvSpPr>
        <dsp:cNvPr id="0" name=""/>
        <dsp:cNvSpPr/>
      </dsp:nvSpPr>
      <dsp:spPr>
        <a:xfrm>
          <a:off x="8363132" y="1995104"/>
          <a:ext cx="1693425" cy="105839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Startups favor Python due to rapid development speed.</a:t>
          </a:r>
          <a:endParaRPr lang="en-US" sz="1400" kern="1200"/>
        </a:p>
      </dsp:txBody>
      <dsp:txXfrm>
        <a:off x="8394131" y="2026103"/>
        <a:ext cx="1631427" cy="9963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3766A-DE0A-4563-8A66-1089C3094E1E}">
      <dsp:nvSpPr>
        <dsp:cNvPr id="0" name=""/>
        <dsp:cNvSpPr/>
      </dsp:nvSpPr>
      <dsp:spPr>
        <a:xfrm>
          <a:off x="1841" y="672115"/>
          <a:ext cx="2116782" cy="10583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Enterprise Software Development:</a:t>
          </a:r>
          <a:endParaRPr lang="en-US" sz="1900" kern="1200" dirty="0"/>
        </a:p>
      </dsp:txBody>
      <dsp:txXfrm>
        <a:off x="32840" y="703114"/>
        <a:ext cx="2054784" cy="996393"/>
      </dsp:txXfrm>
    </dsp:sp>
    <dsp:sp modelId="{1B554B0F-DDF8-474D-A603-49BA9DFBE522}">
      <dsp:nvSpPr>
        <dsp:cNvPr id="0" name=""/>
        <dsp:cNvSpPr/>
      </dsp:nvSpPr>
      <dsp:spPr>
        <a:xfrm>
          <a:off x="213519" y="1730507"/>
          <a:ext cx="211678" cy="793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793"/>
              </a:lnTo>
              <a:lnTo>
                <a:pt x="211678" y="79379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C57E3-8D6C-41EE-9E5E-C7384F0116F8}">
      <dsp:nvSpPr>
        <dsp:cNvPr id="0" name=""/>
        <dsp:cNvSpPr/>
      </dsp:nvSpPr>
      <dsp:spPr>
        <a:xfrm>
          <a:off x="425198" y="1995104"/>
          <a:ext cx="1693425" cy="105839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Java is the backbone of banking, healthcare, and large-scale enterprise applications.</a:t>
          </a:r>
          <a:endParaRPr lang="en-US" sz="1400" kern="1200" dirty="0"/>
        </a:p>
      </dsp:txBody>
      <dsp:txXfrm>
        <a:off x="456197" y="2026103"/>
        <a:ext cx="1631427" cy="996393"/>
      </dsp:txXfrm>
    </dsp:sp>
    <dsp:sp modelId="{1E024184-AF24-4E68-A2DD-179329DDC7F2}">
      <dsp:nvSpPr>
        <dsp:cNvPr id="0" name=""/>
        <dsp:cNvSpPr/>
      </dsp:nvSpPr>
      <dsp:spPr>
        <a:xfrm>
          <a:off x="2647819" y="672115"/>
          <a:ext cx="2116782" cy="10583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Mobile Development (Android):</a:t>
          </a:r>
          <a:endParaRPr lang="en-US" sz="1900" kern="1200" dirty="0"/>
        </a:p>
      </dsp:txBody>
      <dsp:txXfrm>
        <a:off x="2678818" y="703114"/>
        <a:ext cx="2054784" cy="996393"/>
      </dsp:txXfrm>
    </dsp:sp>
    <dsp:sp modelId="{3A1557BF-636A-4F73-9088-AA69B8E914FD}">
      <dsp:nvSpPr>
        <dsp:cNvPr id="0" name=""/>
        <dsp:cNvSpPr/>
      </dsp:nvSpPr>
      <dsp:spPr>
        <a:xfrm>
          <a:off x="2859498" y="1730507"/>
          <a:ext cx="211678" cy="793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793"/>
              </a:lnTo>
              <a:lnTo>
                <a:pt x="211678" y="79379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B37AB-707D-4610-A08B-15A33A70A255}">
      <dsp:nvSpPr>
        <dsp:cNvPr id="0" name=""/>
        <dsp:cNvSpPr/>
      </dsp:nvSpPr>
      <dsp:spPr>
        <a:xfrm>
          <a:off x="3071176" y="1995104"/>
          <a:ext cx="1693425" cy="105839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Android apps are primarily developed using Java.</a:t>
          </a:r>
          <a:endParaRPr lang="en-US" sz="1400" kern="1200" dirty="0"/>
        </a:p>
      </dsp:txBody>
      <dsp:txXfrm>
        <a:off x="3102175" y="2026103"/>
        <a:ext cx="1631427" cy="996393"/>
      </dsp:txXfrm>
    </dsp:sp>
    <dsp:sp modelId="{82EA501B-5351-4E51-8C1A-7EF6F726EA37}">
      <dsp:nvSpPr>
        <dsp:cNvPr id="0" name=""/>
        <dsp:cNvSpPr/>
      </dsp:nvSpPr>
      <dsp:spPr>
        <a:xfrm>
          <a:off x="5293797" y="672115"/>
          <a:ext cx="2116782" cy="10583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Financial &amp; High-Performance Systems:</a:t>
          </a:r>
          <a:endParaRPr lang="en-US" sz="1900" kern="1200" dirty="0"/>
        </a:p>
      </dsp:txBody>
      <dsp:txXfrm>
        <a:off x="5324796" y="703114"/>
        <a:ext cx="2054784" cy="996393"/>
      </dsp:txXfrm>
    </dsp:sp>
    <dsp:sp modelId="{623B43C3-2030-48B5-B5DB-2493817CFD32}">
      <dsp:nvSpPr>
        <dsp:cNvPr id="0" name=""/>
        <dsp:cNvSpPr/>
      </dsp:nvSpPr>
      <dsp:spPr>
        <a:xfrm>
          <a:off x="5505476" y="1730507"/>
          <a:ext cx="211678" cy="793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793"/>
              </a:lnTo>
              <a:lnTo>
                <a:pt x="211678" y="79379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5E48CD-A94A-4FD9-9844-BA9253AD81C3}">
      <dsp:nvSpPr>
        <dsp:cNvPr id="0" name=""/>
        <dsp:cNvSpPr/>
      </dsp:nvSpPr>
      <dsp:spPr>
        <a:xfrm>
          <a:off x="5717154" y="1995104"/>
          <a:ext cx="1693425" cy="105839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Used in trading platforms, risk analysis, and high-speed transactional applications.</a:t>
          </a:r>
          <a:endParaRPr lang="en-US" sz="1400" kern="1200" dirty="0"/>
        </a:p>
      </dsp:txBody>
      <dsp:txXfrm>
        <a:off x="5748153" y="2026103"/>
        <a:ext cx="1631427" cy="996393"/>
      </dsp:txXfrm>
    </dsp:sp>
    <dsp:sp modelId="{90512F9A-0E08-429F-B577-329F4E98BEC1}">
      <dsp:nvSpPr>
        <dsp:cNvPr id="0" name=""/>
        <dsp:cNvSpPr/>
      </dsp:nvSpPr>
      <dsp:spPr>
        <a:xfrm>
          <a:off x="7939775" y="672115"/>
          <a:ext cx="2116782" cy="105839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Cloud Computing &amp; Backend Development:</a:t>
          </a:r>
          <a:endParaRPr lang="en-US" sz="1900" kern="1200" dirty="0"/>
        </a:p>
      </dsp:txBody>
      <dsp:txXfrm>
        <a:off x="7970774" y="703114"/>
        <a:ext cx="2054784" cy="996393"/>
      </dsp:txXfrm>
    </dsp:sp>
    <dsp:sp modelId="{F49A2094-5E9E-4E4B-A3EB-9B74E1DE8413}">
      <dsp:nvSpPr>
        <dsp:cNvPr id="0" name=""/>
        <dsp:cNvSpPr/>
      </dsp:nvSpPr>
      <dsp:spPr>
        <a:xfrm>
          <a:off x="8151454" y="1730507"/>
          <a:ext cx="211678" cy="793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3793"/>
              </a:lnTo>
              <a:lnTo>
                <a:pt x="211678" y="79379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E0BF83-A26F-443C-ACA5-8D612C13C23E}">
      <dsp:nvSpPr>
        <dsp:cNvPr id="0" name=""/>
        <dsp:cNvSpPr/>
      </dsp:nvSpPr>
      <dsp:spPr>
        <a:xfrm>
          <a:off x="8363132" y="1995104"/>
          <a:ext cx="1693425" cy="105839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Java powers many cloud-based services and microservices architectures.</a:t>
          </a:r>
          <a:endParaRPr lang="en-US" sz="1400" kern="1200" dirty="0"/>
        </a:p>
      </dsp:txBody>
      <dsp:txXfrm>
        <a:off x="8394131" y="2026103"/>
        <a:ext cx="1631427" cy="9963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FB377-8A09-4D64-B5BB-6FF661F53A85}">
      <dsp:nvSpPr>
        <dsp:cNvPr id="0" name=""/>
        <dsp:cNvSpPr/>
      </dsp:nvSpPr>
      <dsp:spPr>
        <a:xfrm>
          <a:off x="0" y="273012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DD878-1CB7-4BE2-A91D-58A9A7FA73E7}">
      <dsp:nvSpPr>
        <dsp:cNvPr id="0" name=""/>
        <dsp:cNvSpPr/>
      </dsp:nvSpPr>
      <dsp:spPr>
        <a:xfrm>
          <a:off x="314325" y="571621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Summary of Key Differences:</a:t>
          </a:r>
          <a:endParaRPr lang="en-US" sz="2700" kern="1200"/>
        </a:p>
      </dsp:txBody>
      <dsp:txXfrm>
        <a:off x="366939" y="624235"/>
        <a:ext cx="2723696" cy="1691139"/>
      </dsp:txXfrm>
    </dsp:sp>
    <dsp:sp modelId="{8FA23738-A850-478D-9A12-2EB11A366561}">
      <dsp:nvSpPr>
        <dsp:cNvPr id="0" name=""/>
        <dsp:cNvSpPr/>
      </dsp:nvSpPr>
      <dsp:spPr>
        <a:xfrm>
          <a:off x="3457574" y="273012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5B0F0-8E91-456F-A2F9-E4F6CCE1B696}">
      <dsp:nvSpPr>
        <dsp:cNvPr id="0" name=""/>
        <dsp:cNvSpPr/>
      </dsp:nvSpPr>
      <dsp:spPr>
        <a:xfrm>
          <a:off x="3771899" y="571621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Python: Easy to learn, great for rapid development and AI.</a:t>
          </a:r>
          <a:endParaRPr lang="en-US" sz="2700" kern="1200"/>
        </a:p>
      </dsp:txBody>
      <dsp:txXfrm>
        <a:off x="3824513" y="624235"/>
        <a:ext cx="2723696" cy="1691139"/>
      </dsp:txXfrm>
    </dsp:sp>
    <dsp:sp modelId="{E3212350-ED41-497E-B072-CC2EE494AE78}">
      <dsp:nvSpPr>
        <dsp:cNvPr id="0" name=""/>
        <dsp:cNvSpPr/>
      </dsp:nvSpPr>
      <dsp:spPr>
        <a:xfrm>
          <a:off x="6915149" y="273012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B7A50-6FEA-457E-9F4E-676850B2A26A}">
      <dsp:nvSpPr>
        <dsp:cNvPr id="0" name=""/>
        <dsp:cNvSpPr/>
      </dsp:nvSpPr>
      <dsp:spPr>
        <a:xfrm>
          <a:off x="7229475" y="571621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Java: Highly structured, better for enterprise-level applications.</a:t>
          </a:r>
          <a:endParaRPr lang="en-US" sz="2700" kern="1200"/>
        </a:p>
      </dsp:txBody>
      <dsp:txXfrm>
        <a:off x="7282089" y="624235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F03B4C-7222-461B-BA71-2B563A4495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15D50-859B-4A21-BBA7-D227472F19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51ED0-8724-4321-9903-1B6C4397769A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4EAD1-5CAB-421B-B5BB-2FAE33EA58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925FF-73DD-4112-9C15-8EAFF2E8C9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71AD-4225-439B-B0AF-FF523CEDE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38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4778D-F34E-4BE4-9B6B-598D2E739C81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53C36-AE66-42A1-BA56-51FF7F8C8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8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E97784-7039-4228-BFF4-3B8CC884FDB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1171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59346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0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4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3053588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9206" y="2074334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9206" y="2792471"/>
            <a:ext cx="3053588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6D68D58-C9C7-41A5-9F66-57C5771B39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8564" y="2073651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3692324-6EEB-4C0A-BF90-7A27FBF6D7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8564" y="2791788"/>
            <a:ext cx="3053588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62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3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7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94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332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91E8DE-0B9D-43A1-8977-59BEEC2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1" y="1621998"/>
            <a:ext cx="5068567" cy="1301390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 descr="Tag=AccentColor&#10;Flavor=Light&#10;Target=Text">
            <a:extLst>
              <a:ext uri="{FF2B5EF4-FFF2-40B4-BE49-F238E27FC236}">
                <a16:creationId xmlns:a16="http://schemas.microsoft.com/office/drawing/2014/main" id="{4CCFCCCF-0AEA-4D36-8B54-4C03F88D7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633" y="3109652"/>
            <a:ext cx="5068567" cy="2395623"/>
          </a:xfr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Click to edit Master subtitle style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56500" y="641350"/>
            <a:ext cx="3998913" cy="262678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54913" y="3606263"/>
            <a:ext cx="4000500" cy="260826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304C15-0285-4F2C-8EFE-569AD8088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16" y="809244"/>
            <a:ext cx="5943600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A88504-58DC-4D6A-A3A2-46BBE92E4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17">
            <a:extLst>
              <a:ext uri="{FF2B5EF4-FFF2-40B4-BE49-F238E27FC236}">
                <a16:creationId xmlns:a16="http://schemas.microsoft.com/office/drawing/2014/main" id="{A7F1F606-F241-4665-957D-1EA108900290}"/>
              </a:ext>
            </a:extLst>
          </p:cNvPr>
          <p:cNvSpPr txBox="1">
            <a:spLocks/>
          </p:cNvSpPr>
          <p:nvPr userDrawn="1"/>
        </p:nvSpPr>
        <p:spPr>
          <a:xfrm>
            <a:off x="3000676" y="687140"/>
            <a:ext cx="1554480" cy="52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1300" dirty="0">
                <a:solidFill>
                  <a:schemeClr val="bg1"/>
                </a:solidFill>
              </a:rPr>
              <a:t>20XX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EAC8BD-D27F-41DF-AA93-5F9675828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32096" y="640855"/>
            <a:ext cx="1691640" cy="645295"/>
            <a:chOff x="2932096" y="640855"/>
            <a:chExt cx="1691640" cy="64529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CEAE44-9527-4308-A77C-6C47315AD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D50130-2E7D-4DC0-8382-B3958A945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62373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55D961-339B-49BE-9281-3A8E81953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1286150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8" name="Slide Number Placeholder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fld id="{70B1FE82-5036-4003-B709-0840DA750BBE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632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0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B0C2F6-1B8C-43CC-92A5-2D5502929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49" y="648230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83D5E-8A96-4276-9D60-66D16276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7275"/>
            <a:ext cx="10366743" cy="123589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4707CC-694D-4162-B68A-B7D9345B3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96" y="814657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79F8F29-0E9E-49F7-93F4-FCC8C82EE1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9925214F-17A5-4C60-AADE-6A1BC12989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599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0700E3A-7CD7-4A3D-BA94-0E5BCAC92A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99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2E6EB481-2A99-4088-95C0-0D5BAFDFF0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96066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4097BC1F-331F-4D57-993D-EFBB792275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96067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CC61962-73A1-4768-8408-43E07ED2C1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6067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8013A142-804D-471C-B2DD-DEC1B8C5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095" y="6296388"/>
            <a:ext cx="58166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A231814F-4139-4547-9058-18BF9C9E88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2532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A6CD17BC-BF82-4EF5-8F4B-8D615A2FD2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82535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CA5F4D35-7EF1-463D-8005-F3950B6541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2535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6CDB3226-AAE1-4106-A166-12BCFA73DA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9001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C3CD8083-90C5-4685-A286-1A99E5DC31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69002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5FB222BC-D05B-4E76-A0DC-25657322AF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9002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6FBB75-8D79-4225-A448-37C04F053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192658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41CC5-2A7C-4774-98CE-C7212DFDC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079124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861725-0EF3-4133-B06C-063F42B11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965590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7FDBCC4A-1C49-4C93-AD45-AD78087E23D6}"/>
              </a:ext>
            </a:extLst>
          </p:cNvPr>
          <p:cNvSpPr txBox="1">
            <a:spLocks/>
          </p:cNvSpPr>
          <p:nvPr userDrawn="1"/>
        </p:nvSpPr>
        <p:spPr>
          <a:xfrm>
            <a:off x="7684497" y="6296388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20XX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5EB09A52-50AB-4593-BCB7-23D4AEC8850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0537721" y="6286556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4A46BB-9B50-4F09-9059-DA78048129D4}"/>
              </a:ext>
            </a:extLst>
          </p:cNvPr>
          <p:cNvSpPr/>
          <p:nvPr userDrawn="1"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793" y="2735221"/>
            <a:ext cx="4775075" cy="8512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F1FF2-5B9A-4BE9-AD3C-F215F0D25F7A}"/>
              </a:ext>
            </a:extLst>
          </p:cNvPr>
          <p:cNvSpPr/>
          <p:nvPr userDrawn="1"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4FC6A22-F9EC-4E20-B9CC-F012FA8E4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Click to edit Master subtitle style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ate Placeholder 17">
            <a:extLst>
              <a:ext uri="{FF2B5EF4-FFF2-40B4-BE49-F238E27FC236}">
                <a16:creationId xmlns:a16="http://schemas.microsoft.com/office/drawing/2014/main" id="{ABF19E1F-D7E9-4D44-9873-8D8DDC338F7E}"/>
              </a:ext>
            </a:extLst>
          </p:cNvPr>
          <p:cNvSpPr txBox="1">
            <a:spLocks/>
          </p:cNvSpPr>
          <p:nvPr userDrawn="1"/>
        </p:nvSpPr>
        <p:spPr>
          <a:xfrm>
            <a:off x="7369770" y="2040249"/>
            <a:ext cx="2103120" cy="3152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1300" dirty="0">
                <a:solidFill>
                  <a:schemeClr val="bg1"/>
                </a:solidFill>
              </a:rPr>
              <a:t>20XX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3C72E99-B7BE-4F82-AD93-38765570DB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695067 w 12192000"/>
              <a:gd name="connsiteY0" fmla="*/ 1808532 h 6858000"/>
              <a:gd name="connsiteX1" fmla="*/ 5695067 w 12192000"/>
              <a:gd name="connsiteY1" fmla="*/ 5049468 h 6858000"/>
              <a:gd name="connsiteX2" fmla="*/ 11147594 w 12192000"/>
              <a:gd name="connsiteY2" fmla="*/ 5049468 h 6858000"/>
              <a:gd name="connsiteX3" fmla="*/ 11147594 w 12192000"/>
              <a:gd name="connsiteY3" fmla="*/ 180853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695067" y="1808532"/>
                </a:moveTo>
                <a:lnTo>
                  <a:pt x="5695067" y="5049468"/>
                </a:lnTo>
                <a:lnTo>
                  <a:pt x="11147594" y="5049468"/>
                </a:lnTo>
                <a:lnTo>
                  <a:pt x="11147594" y="180853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9982C2-1320-41E5-A31C-D8DA5C8A4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563FB1-76A9-4E53-9493-2B8680D68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8" y="0"/>
            <a:ext cx="46511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3175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8F116A-4F5C-40E2-836F-919B8B939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2" y="4123592"/>
            <a:ext cx="4654296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7D978-81FB-4612-81AA-B7123E0D5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0"/>
            <a:ext cx="91440" cy="42062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0DC717-7560-4850-A68A-A881C97F3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2057400"/>
            <a:ext cx="2377440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F22527-F181-4C80-9977-C9894355C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14028" y="971453"/>
            <a:ext cx="5623560" cy="4910328"/>
          </a:xfrm>
          <a:prstGeom prst="rect">
            <a:avLst/>
          </a:prstGeom>
          <a:noFill/>
          <a:ln w="6350" cap="sq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BAC30-6A2F-4907-8502-17DF9AEEE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48300" y="806861"/>
            <a:ext cx="5955017" cy="5239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9F96-79A7-44FA-A7FE-C0675B99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1" y="1290294"/>
            <a:ext cx="5116286" cy="1371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72D6334-ED49-4D79-AAC2-10DCFF6D6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1" y="2980736"/>
            <a:ext cx="5116286" cy="2712494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z="1800">
                <a:solidFill>
                  <a:schemeClr val="bg1">
                    <a:lumMod val="85000"/>
                    <a:lumOff val="15000"/>
                  </a:schemeClr>
                </a:solidFill>
              </a:rPr>
              <a:t>Click to edit Master subtitle style</a:t>
            </a:r>
            <a:endParaRPr lang="en-US" sz="1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FE3A1CC-4DE8-4FC6-839D-CD3607B8D426}"/>
              </a:ext>
            </a:extLst>
          </p:cNvPr>
          <p:cNvSpPr txBox="1">
            <a:spLocks/>
          </p:cNvSpPr>
          <p:nvPr userDrawn="1"/>
        </p:nvSpPr>
        <p:spPr>
          <a:xfrm>
            <a:off x="7048099" y="302355"/>
            <a:ext cx="2743200" cy="3507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20XX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9E9A7CA-EE9C-4648-8016-1852440461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5438" y="326697"/>
            <a:ext cx="1636712" cy="34751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4561B6B-E204-4CF0-AD12-ED21B3940F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09863" y="329773"/>
            <a:ext cx="1614487" cy="1394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B3BE441E-0CE9-4C44-8783-3A04F5929F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7163" y="2384425"/>
            <a:ext cx="1628775" cy="14239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FBAA901D-39FD-416F-B2B4-F2651AB791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5438" y="4527550"/>
            <a:ext cx="3998912" cy="20002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4C182815-90D1-446C-BC70-6AB00BED68ED}"/>
              </a:ext>
            </a:extLst>
          </p:cNvPr>
          <p:cNvSpPr txBox="1">
            <a:spLocks/>
          </p:cNvSpPr>
          <p:nvPr userDrawn="1"/>
        </p:nvSpPr>
        <p:spPr>
          <a:xfrm>
            <a:off x="5077003" y="6367925"/>
            <a:ext cx="44805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US" dirty="0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9BDEE55-B4D3-4542-BF01-F05A2C1FB7D6}"/>
              </a:ext>
            </a:extLst>
          </p:cNvPr>
          <p:cNvSpPr txBox="1">
            <a:spLocks/>
          </p:cNvSpPr>
          <p:nvPr userDrawn="1"/>
        </p:nvSpPr>
        <p:spPr>
          <a:xfrm>
            <a:off x="9793460" y="6367925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0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973E97-A796-4836-82F6-8A280A57BA6B}"/>
              </a:ext>
            </a:extLst>
          </p:cNvPr>
          <p:cNvSpPr/>
          <p:nvPr userDrawn="1"/>
        </p:nvSpPr>
        <p:spPr>
          <a:xfrm>
            <a:off x="5660112" y="0"/>
            <a:ext cx="652883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0DAEE-CCDB-4627-925B-879F83B1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166" y="610485"/>
            <a:ext cx="5103661" cy="13716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F23A9-0519-4A39-A9F9-F965C17D58A0}"/>
              </a:ext>
            </a:extLst>
          </p:cNvPr>
          <p:cNvSpPr/>
          <p:nvPr userDrawn="1"/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F3EB17D9-2389-4D1F-AC98-7CC3F79840B2}"/>
              </a:ext>
            </a:extLst>
          </p:cNvPr>
          <p:cNvSpPr txBox="1">
            <a:spLocks/>
          </p:cNvSpPr>
          <p:nvPr userDrawn="1"/>
        </p:nvSpPr>
        <p:spPr>
          <a:xfrm>
            <a:off x="7554616" y="383781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20XX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40E55EFF-7AC0-4ACD-B826-CA1E384CCF4C}"/>
              </a:ext>
            </a:extLst>
          </p:cNvPr>
          <p:cNvSpPr txBox="1">
            <a:spLocks/>
          </p:cNvSpPr>
          <p:nvPr userDrawn="1"/>
        </p:nvSpPr>
        <p:spPr>
          <a:xfrm>
            <a:off x="6303580" y="6214535"/>
            <a:ext cx="4696948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C6C2D606-DD47-4DA7-AF9B-9A8E401BCAFF}"/>
              </a:ext>
            </a:extLst>
          </p:cNvPr>
          <p:cNvSpPr txBox="1">
            <a:spLocks/>
          </p:cNvSpPr>
          <p:nvPr userDrawn="1"/>
        </p:nvSpPr>
        <p:spPr>
          <a:xfrm>
            <a:off x="11104451" y="6214535"/>
            <a:ext cx="605266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23DC60-EE1A-4367-A357-5F11D94225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59438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95E6F1-8633-46DB-A612-89A5079F7EF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72625" y="2108844"/>
            <a:ext cx="5103812" cy="37909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121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24342A2-B2E9-4AE9-9AFD-C5F77777E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86CEFC-AE66-4E11-8B5A-880177E12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6737" y="621793"/>
            <a:ext cx="6651809" cy="5614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58" y="2100942"/>
            <a:ext cx="5716339" cy="2290607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B1E9D9-0DDD-4554-A021-4FE50439A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23061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Date Placeholder 17">
            <a:extLst>
              <a:ext uri="{FF2B5EF4-FFF2-40B4-BE49-F238E27FC236}">
                <a16:creationId xmlns:a16="http://schemas.microsoft.com/office/drawing/2014/main" id="{3B5075EC-8E09-4BB4-8C8F-6177ECD9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5941" y="493108"/>
            <a:ext cx="1554480" cy="52721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ctr" defTabSz="914400">
              <a:defRPr/>
            </a:pPr>
            <a:r>
              <a:rPr lang="en-US" sz="1300" dirty="0"/>
              <a:t>20XX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8819A-9552-4858-92F8-FB441C3A45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8157" y="4698173"/>
            <a:ext cx="5716339" cy="658674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743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Footer Placeholder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defRPr/>
            </a:pPr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19974" y="621784"/>
            <a:ext cx="1989495" cy="284322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21">
            <a:extLst>
              <a:ext uri="{FF2B5EF4-FFF2-40B4-BE49-F238E27FC236}">
                <a16:creationId xmlns:a16="http://schemas.microsoft.com/office/drawing/2014/main" id="{F268C43A-0DA4-4ECC-A368-08AB69EDAE7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70334" y="627380"/>
            <a:ext cx="1980056" cy="283762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32093" y="3636193"/>
            <a:ext cx="4123320" cy="259442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F02ED2-9B1A-40C8-A5F7-4473CAA3C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137361" y="446823"/>
            <a:ext cx="1691640" cy="645295"/>
            <a:chOff x="3137361" y="446823"/>
            <a:chExt cx="1691640" cy="64529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8AC6A1-19DE-4EAE-91E5-A9E82CEA3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AC828E-AA99-4E2C-A30C-D8B9DFF16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82900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62D63C1-826F-42FC-9EC1-0320620BB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1092118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fld id="{70B1FE82-5036-4003-B709-0840DA750BBE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26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543DF-8CFA-4CBD-AF23-D059985D34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37329 w 12192000"/>
              <a:gd name="connsiteY0" fmla="*/ 941695 h 6858000"/>
              <a:gd name="connsiteX1" fmla="*/ 937329 w 12192000"/>
              <a:gd name="connsiteY1" fmla="*/ 5916305 h 6858000"/>
              <a:gd name="connsiteX2" fmla="*/ 6389856 w 12192000"/>
              <a:gd name="connsiteY2" fmla="*/ 5916305 h 6858000"/>
              <a:gd name="connsiteX3" fmla="*/ 6389856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37329" y="941695"/>
                </a:moveTo>
                <a:lnTo>
                  <a:pt x="937329" y="5916305"/>
                </a:lnTo>
                <a:lnTo>
                  <a:pt x="6389856" y="5916305"/>
                </a:lnTo>
                <a:lnTo>
                  <a:pt x="6389856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1A2AD8-D5EA-48FD-B19E-788E4D978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82D9D6-0C91-4BAA-B631-B4A597F6D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50" y="2197853"/>
            <a:ext cx="4633415" cy="8512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Date Placeholder 7">
            <a:extLst>
              <a:ext uri="{FF2B5EF4-FFF2-40B4-BE49-F238E27FC236}">
                <a16:creationId xmlns:a16="http://schemas.microsoft.com/office/drawing/2014/main" id="{53A572F0-78E4-4979-BD85-E9F315B0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91992" y="1162386"/>
            <a:ext cx="2743200" cy="256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20XX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F1164-CE64-4728-83B0-E5316C16DF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57313" y="3308350"/>
            <a:ext cx="4633912" cy="214163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274320" indent="0" algn="ctr">
              <a:buNone/>
              <a:defRPr baseline="0">
                <a:solidFill>
                  <a:schemeClr val="bg1"/>
                </a:solidFill>
              </a:defRPr>
            </a:lvl2pPr>
            <a:lvl3pPr marL="548640" indent="0">
              <a:buNone/>
              <a:defRPr>
                <a:solidFill>
                  <a:schemeClr val="bg1"/>
                </a:solidFill>
              </a:defRPr>
            </a:lvl3pPr>
            <a:lvl4pPr marL="822960" indent="0">
              <a:buNone/>
              <a:defRPr>
                <a:solidFill>
                  <a:schemeClr val="bg1"/>
                </a:solidFill>
              </a:defRPr>
            </a:lvl4pPr>
            <a:lvl5pPr marL="109728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Footer Placeholder 8">
            <a:extLst>
              <a:ext uri="{FF2B5EF4-FFF2-40B4-BE49-F238E27FC236}">
                <a16:creationId xmlns:a16="http://schemas.microsoft.com/office/drawing/2014/main" id="{DEA4EBDD-4088-4396-BD3F-3AB4BEFB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7950" y="5472763"/>
            <a:ext cx="4636008" cy="25603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384894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16FFC6-B6FD-417B-BDE1-C6395267D6DB}" type="datetimeFigureOut">
              <a:rPr lang="en-US" smtClean="0"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9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1" r:id="rId2"/>
    <p:sldLayoutId id="2147483660" r:id="rId3"/>
    <p:sldLayoutId id="2147483676" r:id="rId4"/>
    <p:sldLayoutId id="2147483673" r:id="rId5"/>
    <p:sldLayoutId id="2147483677" r:id="rId6"/>
    <p:sldLayoutId id="2147483672" r:id="rId7"/>
    <p:sldLayoutId id="2147483675" r:id="rId8"/>
    <p:sldLayoutId id="2147483678" r:id="rId9"/>
    <p:sldLayoutId id="2147483662" r:id="rId10"/>
    <p:sldLayoutId id="2147483663" r:id="rId11"/>
    <p:sldLayoutId id="2147483670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fr-FR" dirty="0"/>
              <a:t>Python vs. Java: </a:t>
            </a:r>
            <a:br>
              <a:rPr lang="fr-FR" dirty="0"/>
            </a:br>
            <a:r>
              <a:rPr lang="fr-FR" dirty="0"/>
              <a:t>A Comparison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/>
          <a:lstStyle/>
          <a:p>
            <a:r>
              <a:rPr lang="en-GB" dirty="0"/>
              <a:t>Characteristics, Use Cases, and Strategic 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274EBC-DEE2-59E1-A510-BF5AFB429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7DC6C4D-7409-F9BA-C6B9-157100F85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1670C0-2100-6F2A-59BA-E9D8DAA52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F40F7A-D950-C1DA-5431-F2F3C596F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3B0F3-2307-15C4-165C-3A65D254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Use Cases: Java</a:t>
            </a:r>
            <a:endParaRPr lang="en-NG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86E3CD0-4D19-5AFF-AAA6-7703C8E6C2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759120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691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4166FC6F-17E2-38DB-E07B-3CD52D3482F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2054" b="36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FA889B-2DB1-82F8-D7E1-A772D784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GB" dirty="0"/>
              <a:t>Market Trends and Adoption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6CEFA-3A58-94A5-35BF-373326A0B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 fontScale="92500" lnSpcReduction="10000"/>
          </a:bodyPr>
          <a:lstStyle/>
          <a:p>
            <a:r>
              <a:rPr lang="en-GB" b="1"/>
              <a:t>Popularity Rankings (2024):</a:t>
            </a:r>
          </a:p>
          <a:p>
            <a:r>
              <a:rPr lang="en-GB"/>
              <a:t>Python is ranked #1 in the TIOBE Index.</a:t>
            </a:r>
          </a:p>
          <a:p>
            <a:r>
              <a:rPr lang="en-GB"/>
              <a:t>Java remains in the top 3 languages for enterprise applications.</a:t>
            </a:r>
          </a:p>
          <a:p>
            <a:endParaRPr lang="en-GB"/>
          </a:p>
          <a:p>
            <a:r>
              <a:rPr lang="en-GB" b="1"/>
              <a:t>Job Market Comparison:</a:t>
            </a:r>
          </a:p>
          <a:p>
            <a:r>
              <a:rPr lang="en-GB"/>
              <a:t>Python demand is growing in AI, data science, and automation.</a:t>
            </a:r>
          </a:p>
          <a:p>
            <a:r>
              <a:rPr lang="en-GB"/>
              <a:t>Java is still widely used in large corporations.</a:t>
            </a:r>
          </a:p>
          <a:p>
            <a:endParaRPr lang="en-GB"/>
          </a:p>
          <a:p>
            <a:r>
              <a:rPr lang="en-GB" b="1"/>
              <a:t>GitHub &amp; Open-Source Trends:</a:t>
            </a:r>
          </a:p>
          <a:p>
            <a:r>
              <a:rPr lang="en-GB"/>
              <a:t>Python repositories are growing faster, indicating wider adoption in cutting-edge fields.</a:t>
            </a:r>
          </a:p>
          <a:p>
            <a:r>
              <a:rPr lang="en-GB"/>
              <a:t>Java remains dominant in stable, long-term projects.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815617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52332F8-F353-5B60-1568-465C86A7F829}"/>
              </a:ext>
            </a:extLst>
          </p:cNvPr>
          <p:cNvSpPr/>
          <p:nvPr/>
        </p:nvSpPr>
        <p:spPr>
          <a:xfrm>
            <a:off x="4486380" y="2724061"/>
            <a:ext cx="3136414" cy="2016121"/>
          </a:xfrm>
          <a:prstGeom prst="roundRect">
            <a:avLst>
              <a:gd name="adj" fmla="val 13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0F5477E-7EA7-A59D-46D8-01DC46AF77D3}"/>
              </a:ext>
            </a:extLst>
          </p:cNvPr>
          <p:cNvSpPr/>
          <p:nvPr/>
        </p:nvSpPr>
        <p:spPr>
          <a:xfrm>
            <a:off x="8068564" y="2718416"/>
            <a:ext cx="3136414" cy="201612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ED0FC1-CB18-CC6A-DEC0-34E1D23862CB}"/>
              </a:ext>
            </a:extLst>
          </p:cNvPr>
          <p:cNvSpPr/>
          <p:nvPr/>
        </p:nvSpPr>
        <p:spPr>
          <a:xfrm>
            <a:off x="983974" y="2675149"/>
            <a:ext cx="3136414" cy="201612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96E07B-2054-93D9-B422-36246E4A30F4}"/>
              </a:ext>
            </a:extLst>
          </p:cNvPr>
          <p:cNvSpPr/>
          <p:nvPr/>
        </p:nvSpPr>
        <p:spPr>
          <a:xfrm>
            <a:off x="4484856" y="2014194"/>
            <a:ext cx="3139462" cy="64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D59CC4-2468-9BA4-DA76-FD101DC8E0BB}"/>
              </a:ext>
            </a:extLst>
          </p:cNvPr>
          <p:cNvSpPr/>
          <p:nvPr/>
        </p:nvSpPr>
        <p:spPr>
          <a:xfrm>
            <a:off x="8068564" y="2035069"/>
            <a:ext cx="3139462" cy="64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DEDD55-A769-741B-A17B-AD6D51F12984}"/>
              </a:ext>
            </a:extLst>
          </p:cNvPr>
          <p:cNvSpPr/>
          <p:nvPr/>
        </p:nvSpPr>
        <p:spPr>
          <a:xfrm>
            <a:off x="983974" y="1992144"/>
            <a:ext cx="3139462" cy="640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Language Choice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5387" y="2231834"/>
            <a:ext cx="3053588" cy="24594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/>
              <a:t>Choose Python if:</a:t>
            </a:r>
          </a:p>
          <a:p>
            <a:endParaRPr lang="en-GB" b="1" dirty="0"/>
          </a:p>
          <a:p>
            <a:r>
              <a:rPr lang="en-GB" dirty="0"/>
              <a:t>You need quick development cycles (startups, AI, scripting).</a:t>
            </a:r>
          </a:p>
          <a:p>
            <a:r>
              <a:rPr lang="en-GB" dirty="0"/>
              <a:t>You work in data science, machine learning, or web development.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67682" y="2296937"/>
            <a:ext cx="3053588" cy="2394333"/>
          </a:xfrm>
        </p:spPr>
        <p:txBody>
          <a:bodyPr/>
          <a:lstStyle/>
          <a:p>
            <a:r>
              <a:rPr lang="en-GB" b="1" dirty="0"/>
              <a:t>Choose Java if:</a:t>
            </a:r>
          </a:p>
          <a:p>
            <a:endParaRPr lang="en-GB" b="1" dirty="0"/>
          </a:p>
          <a:p>
            <a:r>
              <a:rPr lang="en-GB" dirty="0"/>
              <a:t>You are building large-scale applications or enterprise software.</a:t>
            </a:r>
          </a:p>
          <a:p>
            <a:r>
              <a:rPr lang="en-GB" dirty="0"/>
              <a:t>You need a secure, high-performance backend system.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32778EE-9D8E-E82B-D66E-7C8666A62C6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516" y="2295268"/>
            <a:ext cx="3053588" cy="2125392"/>
          </a:xfrm>
        </p:spPr>
        <p:txBody>
          <a:bodyPr/>
          <a:lstStyle/>
          <a:p>
            <a:r>
              <a:rPr lang="en-GB" b="1" dirty="0"/>
              <a:t>Consider Both if:</a:t>
            </a:r>
          </a:p>
          <a:p>
            <a:endParaRPr lang="en-GB" b="1" dirty="0"/>
          </a:p>
          <a:p>
            <a:r>
              <a:rPr lang="en-GB" dirty="0"/>
              <a:t>Your project involves cross-platform development (e.g., Python for AI, Java for backend).</a:t>
            </a:r>
          </a:p>
          <a:p>
            <a:endParaRPr lang="en-N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6CA15-E6AD-4FDD-A056-9C13E7557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C1DE4-8EB8-444B-87EE-6E94238A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CA193-09E2-4717-889D-A9A4BA2C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Recommendations</a:t>
            </a:r>
            <a:endParaRPr lang="en-US" dirty="0"/>
          </a:p>
        </p:txBody>
      </p:sp>
      <p:graphicFrame>
        <p:nvGraphicFramePr>
          <p:cNvPr id="33" name="Content Placeholder 3">
            <a:extLst>
              <a:ext uri="{FF2B5EF4-FFF2-40B4-BE49-F238E27FC236}">
                <a16:creationId xmlns:a16="http://schemas.microsoft.com/office/drawing/2014/main" id="{6625B64C-4A38-3554-7695-ED50F438AB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468880"/>
          <a:ext cx="10058400" cy="26410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Slide Number Placeholder 8">
            <a:extLst>
              <a:ext uri="{FF2B5EF4-FFF2-40B4-BE49-F238E27FC236}">
                <a16:creationId xmlns:a16="http://schemas.microsoft.com/office/drawing/2014/main" id="{387783AD-BD2D-4FA3-814C-60A9805D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E7FE38-FC71-624F-A294-678704DF0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NG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NG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NG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N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A88574-E22E-35EC-A09C-12E79909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>
                <a:solidFill>
                  <a:schemeClr val="bg1"/>
                </a:solidFill>
              </a:rPr>
              <a:t>Thank you !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CD86256E-4B3F-4B03-E95E-6262F5DC3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65357" y="645106"/>
            <a:ext cx="5564663" cy="55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76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N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NG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8A66977-9B4F-4B2C-AE86-901641B9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NG"/>
          </a:p>
        </p:txBody>
      </p:sp>
      <p:pic>
        <p:nvPicPr>
          <p:cNvPr id="43" name="Picture 42" descr="Colorful adhesive taps and pen on open notebook">
            <a:extLst>
              <a:ext uri="{FF2B5EF4-FFF2-40B4-BE49-F238E27FC236}">
                <a16:creationId xmlns:a16="http://schemas.microsoft.com/office/drawing/2014/main" id="{883D694E-A20E-237B-BBB5-34DD73A310A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64E38512-4E29-43C5-8F97-DD406447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108" y="801621"/>
            <a:ext cx="3800061" cy="475435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Table of Content</a:t>
            </a:r>
          </a:p>
        </p:txBody>
      </p:sp>
      <p:sp>
        <p:nvSpPr>
          <p:cNvPr id="41" name="Subtitle 40">
            <a:extLst>
              <a:ext uri="{FF2B5EF4-FFF2-40B4-BE49-F238E27FC236}">
                <a16:creationId xmlns:a16="http://schemas.microsoft.com/office/drawing/2014/main" id="{AB0FF8CA-EE35-46AC-9CFA-C5C91CBF5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358" y="682350"/>
            <a:ext cx="4369904" cy="5800746"/>
          </a:xfrm>
        </p:spPr>
        <p:txBody>
          <a:bodyPr vert="horz" lIns="91440" tIns="45720" rIns="91440" bIns="45720" rtlCol="0">
            <a:normAutofit/>
          </a:bodyPr>
          <a:lstStyle/>
          <a:p>
            <a:pPr indent="-182880" algn="l">
              <a:lnSpc>
                <a:spcPct val="150000"/>
              </a:lnSpc>
              <a:buFont typeface="Garamond" pitchFamily="18" charset="0"/>
              <a:buChar char="◦"/>
            </a:pPr>
            <a:r>
              <a:rPr lang="en-US" b="1" dirty="0">
                <a:solidFill>
                  <a:schemeClr val="tx1"/>
                </a:solidFill>
              </a:rPr>
              <a:t>Introduction			</a:t>
            </a:r>
          </a:p>
          <a:p>
            <a:pPr indent="-182880" algn="l">
              <a:lnSpc>
                <a:spcPct val="150000"/>
              </a:lnSpc>
              <a:buFont typeface="Garamond" pitchFamily="18" charset="0"/>
              <a:buChar char="◦"/>
            </a:pPr>
            <a:r>
              <a:rPr lang="en-US" b="1" dirty="0">
                <a:solidFill>
                  <a:schemeClr val="tx1"/>
                </a:solidFill>
              </a:rPr>
              <a:t>Historical Background		</a:t>
            </a:r>
          </a:p>
          <a:p>
            <a:pPr indent="-182880" algn="l">
              <a:lnSpc>
                <a:spcPct val="150000"/>
              </a:lnSpc>
              <a:buFont typeface="Garamond" pitchFamily="18" charset="0"/>
              <a:buChar char="◦"/>
            </a:pPr>
            <a:r>
              <a:rPr lang="en-US" b="1" dirty="0">
                <a:solidFill>
                  <a:schemeClr val="tx1"/>
                </a:solidFill>
              </a:rPr>
              <a:t>Core Architectural Differences</a:t>
            </a:r>
          </a:p>
          <a:p>
            <a:pPr indent="-182880" algn="l">
              <a:lnSpc>
                <a:spcPct val="150000"/>
              </a:lnSpc>
              <a:buFont typeface="Garamond" pitchFamily="18" charset="0"/>
              <a:buChar char="◦"/>
            </a:pPr>
            <a:r>
              <a:rPr lang="en-US" b="1" dirty="0">
                <a:solidFill>
                  <a:schemeClr val="tx1"/>
                </a:solidFill>
              </a:rPr>
              <a:t>Syntax and Development Process</a:t>
            </a:r>
          </a:p>
          <a:p>
            <a:pPr indent="-182880" algn="l">
              <a:lnSpc>
                <a:spcPct val="150000"/>
              </a:lnSpc>
              <a:buFont typeface="Garamond" pitchFamily="18" charset="0"/>
              <a:buChar char="◦"/>
            </a:pPr>
            <a:r>
              <a:rPr lang="en-US" b="1" dirty="0">
                <a:solidFill>
                  <a:schemeClr val="tx1"/>
                </a:solidFill>
              </a:rPr>
              <a:t>Performance Characteristics</a:t>
            </a:r>
          </a:p>
          <a:p>
            <a:pPr indent="-182880" algn="l">
              <a:lnSpc>
                <a:spcPct val="150000"/>
              </a:lnSpc>
              <a:buFont typeface="Garamond" pitchFamily="18" charset="0"/>
              <a:buChar char="◦"/>
            </a:pPr>
            <a:r>
              <a:rPr lang="en-GB" b="1" dirty="0">
                <a:solidFill>
                  <a:schemeClr val="tx1"/>
                </a:solidFill>
              </a:rPr>
              <a:t>Ecosystem and Libraries</a:t>
            </a:r>
          </a:p>
          <a:p>
            <a:pPr indent="-182880" algn="l">
              <a:lnSpc>
                <a:spcPct val="150000"/>
              </a:lnSpc>
              <a:buFont typeface="Garamond" pitchFamily="18" charset="0"/>
              <a:buChar char="◦"/>
            </a:pPr>
            <a:r>
              <a:rPr lang="en-GB" b="1" dirty="0">
                <a:solidFill>
                  <a:schemeClr val="tx1"/>
                </a:solidFill>
              </a:rPr>
              <a:t>Use Cases: Python</a:t>
            </a:r>
          </a:p>
          <a:p>
            <a:pPr indent="-182880" algn="l">
              <a:lnSpc>
                <a:spcPct val="150000"/>
              </a:lnSpc>
              <a:buFont typeface="Garamond" pitchFamily="18" charset="0"/>
              <a:buChar char="◦"/>
            </a:pPr>
            <a:r>
              <a:rPr lang="en-GB" b="1" dirty="0">
                <a:solidFill>
                  <a:schemeClr val="tx1"/>
                </a:solidFill>
              </a:rPr>
              <a:t>Use Cases: Java</a:t>
            </a:r>
          </a:p>
          <a:p>
            <a:pPr indent="-182880" algn="l">
              <a:lnSpc>
                <a:spcPct val="150000"/>
              </a:lnSpc>
              <a:buFont typeface="Garamond" pitchFamily="18" charset="0"/>
              <a:buChar char="◦"/>
            </a:pPr>
            <a:r>
              <a:rPr lang="en-GB" b="1" dirty="0">
                <a:solidFill>
                  <a:schemeClr val="tx1"/>
                </a:solidFill>
              </a:rPr>
              <a:t>Market Trends and Adoption</a:t>
            </a:r>
          </a:p>
          <a:p>
            <a:pPr indent="-182880" algn="l">
              <a:lnSpc>
                <a:spcPct val="150000"/>
              </a:lnSpc>
              <a:buFont typeface="Garamond" pitchFamily="18" charset="0"/>
              <a:buChar char="◦"/>
            </a:pPr>
            <a:r>
              <a:rPr lang="en-GB" b="1" dirty="0">
                <a:solidFill>
                  <a:schemeClr val="tx1"/>
                </a:solidFill>
              </a:rPr>
              <a:t>Strategic Language Choice</a:t>
            </a:r>
          </a:p>
          <a:p>
            <a:pPr indent="-182880" algn="l">
              <a:lnSpc>
                <a:spcPct val="150000"/>
              </a:lnSpc>
              <a:buFont typeface="Garamond" pitchFamily="18" charset="0"/>
              <a:buChar char="◦"/>
            </a:pPr>
            <a:r>
              <a:rPr lang="en-GB" b="1" dirty="0">
                <a:solidFill>
                  <a:schemeClr val="tx1"/>
                </a:solidFill>
              </a:rPr>
              <a:t>Conclusion and Recommendations</a:t>
            </a:r>
            <a:endParaRPr lang="en-US" b="1" dirty="0">
              <a:solidFill>
                <a:schemeClr val="tx1"/>
              </a:solidFill>
            </a:endParaRPr>
          </a:p>
          <a:p>
            <a:pPr indent="-182880" algn="l">
              <a:lnSpc>
                <a:spcPct val="150000"/>
              </a:lnSpc>
              <a:buFont typeface="Garamond" pitchFamily="18" charset="0"/>
              <a:buChar char="◦"/>
            </a:pP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595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  <a:endParaRPr 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66A0EF3C-1746-44D9-BCA5-45FF05BC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87000" y="6035040"/>
            <a:ext cx="838200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5" name="Content Placeholder 12">
            <a:extLst>
              <a:ext uri="{FF2B5EF4-FFF2-40B4-BE49-F238E27FC236}">
                <a16:creationId xmlns:a16="http://schemas.microsoft.com/office/drawing/2014/main" id="{C3244B01-5C59-B5BD-F4CC-3AAF069D1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241610"/>
              </p:ext>
            </p:extLst>
          </p:nvPr>
        </p:nvGraphicFramePr>
        <p:xfrm>
          <a:off x="1066800" y="1861073"/>
          <a:ext cx="10058400" cy="417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2BEB70-AC8E-586B-46BF-9EA4C5F8F846}"/>
              </a:ext>
            </a:extLst>
          </p:cNvPr>
          <p:cNvCxnSpPr/>
          <p:nvPr/>
        </p:nvCxnSpPr>
        <p:spPr>
          <a:xfrm>
            <a:off x="6096000" y="1937316"/>
            <a:ext cx="0" cy="4097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0DF1CE-B43A-65FB-D77D-EFC5786BE36A}"/>
              </a:ext>
            </a:extLst>
          </p:cNvPr>
          <p:cNvSpPr/>
          <p:nvPr/>
        </p:nvSpPr>
        <p:spPr>
          <a:xfrm>
            <a:off x="6253709" y="1950951"/>
            <a:ext cx="5073445" cy="32903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EA2417-E209-7490-B847-F43B6954C9BA}"/>
              </a:ext>
            </a:extLst>
          </p:cNvPr>
          <p:cNvSpPr/>
          <p:nvPr/>
        </p:nvSpPr>
        <p:spPr>
          <a:xfrm>
            <a:off x="864845" y="1950951"/>
            <a:ext cx="5073445" cy="32903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E00AD-69F0-61AE-8D02-07D716D5B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Historical Background</a:t>
            </a:r>
            <a:endParaRPr lang="en-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BC422-1CDB-75B8-16CB-EEEC6AE86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2000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F7F6-660E-DB34-5D9C-3D803DE1A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2226789"/>
          </a:xfrm>
        </p:spPr>
        <p:txBody>
          <a:bodyPr/>
          <a:lstStyle/>
          <a:p>
            <a:r>
              <a:rPr lang="en-GB" dirty="0"/>
              <a:t>Created by Guido van Rossum in 1991.</a:t>
            </a:r>
          </a:p>
          <a:p>
            <a:r>
              <a:rPr lang="en-GB" dirty="0"/>
              <a:t>Designed for simplicity and readability.</a:t>
            </a:r>
          </a:p>
          <a:p>
            <a:r>
              <a:rPr lang="en-GB" dirty="0"/>
              <a:t>Originally used for automation and scripting; now widely adopted in AI and data science.</a:t>
            </a:r>
          </a:p>
          <a:p>
            <a:endParaRPr lang="en-GB" dirty="0"/>
          </a:p>
          <a:p>
            <a:endParaRPr lang="en-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7B825-67FF-F83E-0DAA-70A76D36D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2000" dirty="0"/>
              <a:t>Java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2DA2F-44E4-2CD1-EB2C-C6883233A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8712" y="2792472"/>
            <a:ext cx="4663440" cy="2226790"/>
          </a:xfrm>
        </p:spPr>
        <p:txBody>
          <a:bodyPr/>
          <a:lstStyle/>
          <a:p>
            <a:r>
              <a:rPr lang="en-GB" dirty="0"/>
              <a:t>Developed at Sun Microsystems in 1995 by James Gosling.</a:t>
            </a:r>
          </a:p>
          <a:p>
            <a:r>
              <a:rPr lang="en-GB" dirty="0"/>
              <a:t>Focused on portability and enterprise applications.</a:t>
            </a:r>
          </a:p>
          <a:p>
            <a:r>
              <a:rPr lang="en-GB" dirty="0"/>
              <a:t>Backbone of Android development and enterprise solutions.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35887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2C9407-1205-8F09-B378-D3FC61F3CFC2}"/>
              </a:ext>
            </a:extLst>
          </p:cNvPr>
          <p:cNvSpPr/>
          <p:nvPr/>
        </p:nvSpPr>
        <p:spPr>
          <a:xfrm>
            <a:off x="864845" y="1950951"/>
            <a:ext cx="5073445" cy="32903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037DE88-D855-550F-484C-8E9FE3E93FBE}"/>
              </a:ext>
            </a:extLst>
          </p:cNvPr>
          <p:cNvSpPr/>
          <p:nvPr/>
        </p:nvSpPr>
        <p:spPr>
          <a:xfrm>
            <a:off x="6253712" y="1950950"/>
            <a:ext cx="5073445" cy="32903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344ED2-78D7-F622-4EE2-E4BCDCD5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Architectural Differences</a:t>
            </a:r>
            <a:endParaRPr lang="en-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7FE9F2-F6D7-8117-616F-44F55D6E9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Python </a:t>
            </a:r>
            <a:endParaRPr lang="en-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5E007-95F9-B918-33FD-36879F3D9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2196971"/>
          </a:xfrm>
        </p:spPr>
        <p:txBody>
          <a:bodyPr/>
          <a:lstStyle/>
          <a:p>
            <a:r>
              <a:rPr lang="en-GB" dirty="0"/>
              <a:t>Interpreted language (runs directly without compiling).</a:t>
            </a:r>
          </a:p>
          <a:p>
            <a:r>
              <a:rPr lang="en-GB" dirty="0"/>
              <a:t>Dynamically typed (no need to declare variable types).</a:t>
            </a:r>
          </a:p>
          <a:p>
            <a:r>
              <a:rPr lang="en-GB" dirty="0"/>
              <a:t>Uses reference counting and garbage collection for memory management.</a:t>
            </a:r>
          </a:p>
          <a:p>
            <a:endParaRPr lang="en-N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9D88C8-6547-ACD8-38E0-1C3AA7237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GB" dirty="0"/>
              <a:t>Java</a:t>
            </a:r>
            <a:endParaRPr lang="en-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F47E9-FA81-87A7-006E-819D59F1CC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2097581"/>
          </a:xfrm>
        </p:spPr>
        <p:txBody>
          <a:bodyPr/>
          <a:lstStyle/>
          <a:p>
            <a:r>
              <a:rPr lang="en-GB" dirty="0"/>
              <a:t>Compiled into bytecode that runs on the Java Virtual Machine (JVM).</a:t>
            </a:r>
          </a:p>
          <a:p>
            <a:r>
              <a:rPr lang="en-GB" dirty="0"/>
              <a:t>Statically typed (variables must be declared with a type).</a:t>
            </a:r>
          </a:p>
          <a:p>
            <a:r>
              <a:rPr lang="en-GB" dirty="0"/>
              <a:t>Automatic memory management using JVM garbage collection.</a:t>
            </a:r>
          </a:p>
          <a:p>
            <a:pPr marL="0" indent="0">
              <a:buNone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22122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79DCCD-D9B5-9CD8-05B2-4AD1BC89117E}"/>
              </a:ext>
            </a:extLst>
          </p:cNvPr>
          <p:cNvSpPr/>
          <p:nvPr/>
        </p:nvSpPr>
        <p:spPr>
          <a:xfrm>
            <a:off x="4373217" y="1992144"/>
            <a:ext cx="3568148" cy="6400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9671DF-9F56-A966-B4DB-0C790F9C5D2D}"/>
              </a:ext>
            </a:extLst>
          </p:cNvPr>
          <p:cNvSpPr/>
          <p:nvPr/>
        </p:nvSpPr>
        <p:spPr>
          <a:xfrm>
            <a:off x="8107536" y="1978518"/>
            <a:ext cx="3568148" cy="6400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2C665F-956C-DB11-4D06-D4CCAED800AF}"/>
              </a:ext>
            </a:extLst>
          </p:cNvPr>
          <p:cNvSpPr/>
          <p:nvPr/>
        </p:nvSpPr>
        <p:spPr>
          <a:xfrm>
            <a:off x="555288" y="1992144"/>
            <a:ext cx="3568148" cy="6400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ACC170-EFDF-0DDA-5614-0FDBBD73E2B9}"/>
              </a:ext>
            </a:extLst>
          </p:cNvPr>
          <p:cNvSpPr/>
          <p:nvPr/>
        </p:nvSpPr>
        <p:spPr>
          <a:xfrm>
            <a:off x="8107536" y="2698991"/>
            <a:ext cx="3568148" cy="310546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54C0E7-0F97-B745-2753-8E455172863B}"/>
              </a:ext>
            </a:extLst>
          </p:cNvPr>
          <p:cNvSpPr/>
          <p:nvPr/>
        </p:nvSpPr>
        <p:spPr>
          <a:xfrm>
            <a:off x="555288" y="2713731"/>
            <a:ext cx="3568148" cy="30907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961DA1-1E72-7396-BA44-F303A525CF8C}"/>
              </a:ext>
            </a:extLst>
          </p:cNvPr>
          <p:cNvSpPr/>
          <p:nvPr/>
        </p:nvSpPr>
        <p:spPr>
          <a:xfrm>
            <a:off x="4373217" y="2713731"/>
            <a:ext cx="3568148" cy="30907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BE319A-DA45-9BA1-4CB3-08889825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and Development Process</a:t>
            </a:r>
            <a:endParaRPr lang="en-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CD71A-C3EB-77AD-7630-70C3267A22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  <a:endParaRPr lang="en-N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7D34E-75D0-59F2-B2A8-C7B23EF57B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Uses indentation for code structure (no curly braces {} or semicolons ;).</a:t>
            </a:r>
          </a:p>
          <a:p>
            <a:r>
              <a:rPr lang="en-GB" dirty="0"/>
              <a:t>Minimalist and readable.</a:t>
            </a:r>
          </a:p>
          <a:p>
            <a:r>
              <a:rPr lang="en-GB" b="1" dirty="0"/>
              <a:t>Example: print("Hello, World!")</a:t>
            </a:r>
            <a:endParaRPr lang="en-NG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CDEF23-0A5A-2BC5-15A3-3EBD43FE0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Java</a:t>
            </a:r>
            <a:endParaRPr lang="en-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6258A5-8A95-0A61-D9CC-A1F886B353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Requires explicit syntax and structure.</a:t>
            </a:r>
          </a:p>
          <a:p>
            <a:r>
              <a:rPr lang="en-GB" dirty="0"/>
              <a:t>Uses curly braces {} for blocks and semicolons ; to terminate statements.</a:t>
            </a:r>
          </a:p>
          <a:p>
            <a:r>
              <a:rPr lang="en-GB" b="1" dirty="0"/>
              <a:t>Example: public class Hello {</a:t>
            </a:r>
          </a:p>
          <a:p>
            <a:pPr marL="0" indent="0">
              <a:buNone/>
            </a:pPr>
            <a:r>
              <a:rPr lang="en-GB" b="1" dirty="0"/>
              <a:t>       public static void main(String[] </a:t>
            </a:r>
            <a:r>
              <a:rPr lang="en-GB" b="1" dirty="0" err="1"/>
              <a:t>args</a:t>
            </a:r>
            <a:r>
              <a:rPr lang="en-GB" b="1" dirty="0"/>
              <a:t>) {</a:t>
            </a:r>
          </a:p>
          <a:p>
            <a:pPr marL="0" indent="0">
              <a:buNone/>
            </a:pPr>
            <a:r>
              <a:rPr lang="en-GB" b="1" dirty="0"/>
              <a:t>           </a:t>
            </a:r>
            <a:r>
              <a:rPr lang="en-GB" b="1" dirty="0" err="1"/>
              <a:t>System.out.println</a:t>
            </a:r>
            <a:r>
              <a:rPr lang="en-GB" b="1" dirty="0"/>
              <a:t>("Hello, World!");</a:t>
            </a:r>
          </a:p>
          <a:p>
            <a:pPr marL="0" indent="0">
              <a:buNone/>
            </a:pPr>
            <a:r>
              <a:rPr lang="en-GB" b="1" dirty="0"/>
              <a:t>       }</a:t>
            </a:r>
          </a:p>
          <a:p>
            <a:pPr marL="0" indent="0">
              <a:buNone/>
            </a:pPr>
            <a:r>
              <a:rPr lang="en-GB" b="1" dirty="0"/>
              <a:t>   }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EB31613-5BF4-BE8F-ADE1-A431B1FA7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/>
              <a:t>Impact on Development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4B08B00-9784-CCBF-64B1-E7CB34F3EEB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8564" y="2791789"/>
            <a:ext cx="3053588" cy="2640824"/>
          </a:xfrm>
        </p:spPr>
        <p:txBody>
          <a:bodyPr/>
          <a:lstStyle/>
          <a:p>
            <a:r>
              <a:rPr lang="en-GB" dirty="0"/>
              <a:t>Minimalist and readable.</a:t>
            </a:r>
          </a:p>
          <a:p>
            <a:r>
              <a:rPr lang="en-GB" dirty="0"/>
              <a:t>Python allows for faster prototyping.</a:t>
            </a:r>
          </a:p>
          <a:p>
            <a:r>
              <a:rPr lang="en-GB" dirty="0"/>
              <a:t>Java enforces strict rules, reducing runtime errors but increasing verbosity.</a:t>
            </a:r>
          </a:p>
          <a:p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45435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503CE-7A0F-9A28-3729-898A0F73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Performance Characteristics</a:t>
            </a:r>
            <a:endParaRPr lang="en-N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NG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9938B6-E80F-6B14-E153-018BD69417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694087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979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9B228-1A68-B906-4EDC-4C937885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Ecosystem and Libraries</a:t>
            </a:r>
            <a:endParaRPr lang="en-N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NG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4A2BB8-4902-F33A-A755-CD20A1952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824008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808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84560-9923-E264-FCD6-B5F2785F0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GB"/>
              <a:t>Use Cases: Python</a:t>
            </a:r>
            <a:endParaRPr lang="en-NG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4D6225E-5B27-155A-6FDB-628F350547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27448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918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3FC90C-E938-4D14-B988-1AABB7F8F35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3D0E2C-DCCF-4DCA-8700-60C67A2E1F4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7802517-FD5A-4D6F-9BEF-6B50583B6D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Savon design</Template>
  <TotalTime>818</TotalTime>
  <Words>844</Words>
  <Application>Microsoft Office PowerPoint</Application>
  <PresentationFormat>Widescreen</PresentationFormat>
  <Paragraphs>132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Courier New</vt:lpstr>
      <vt:lpstr>Garamond</vt:lpstr>
      <vt:lpstr>SavonVTI</vt:lpstr>
      <vt:lpstr>Python vs. Java:  A Comparison</vt:lpstr>
      <vt:lpstr>Table of Content</vt:lpstr>
      <vt:lpstr>Introduction</vt:lpstr>
      <vt:lpstr>Historical Background</vt:lpstr>
      <vt:lpstr>Core Architectural Differences</vt:lpstr>
      <vt:lpstr>Syntax and Development Process</vt:lpstr>
      <vt:lpstr>Performance Characteristics</vt:lpstr>
      <vt:lpstr>Ecosystem and Libraries</vt:lpstr>
      <vt:lpstr>Use Cases: Python</vt:lpstr>
      <vt:lpstr>Use Cases: Java</vt:lpstr>
      <vt:lpstr>Market Trends and Adoption</vt:lpstr>
      <vt:lpstr>Strategic Language Choice</vt:lpstr>
      <vt:lpstr>Conclusion and Recommendations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Abidemi Soetan</dc:creator>
  <cp:lastModifiedBy>Abidemi Soetan</cp:lastModifiedBy>
  <cp:revision>1</cp:revision>
  <dcterms:created xsi:type="dcterms:W3CDTF">2025-02-06T05:46:13Z</dcterms:created>
  <dcterms:modified xsi:type="dcterms:W3CDTF">2025-02-10T11:23:25Z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