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D58"/>
    <a:srgbClr val="A6C48A"/>
    <a:srgbClr val="F6E7C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EBB71-621D-62F8-B327-2817B0EDBB20}" v="407" dt="2023-09-27T13:53:35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>
        <p:scale>
          <a:sx n="66" d="100"/>
          <a:sy n="66" d="100"/>
        </p:scale>
        <p:origin x="43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ár Máté" userId="S::szarm@ntszki.hu::06f2352c-3571-46a1-aab5-db42b63e36fa" providerId="AD" clId="Web-{6FBEBB71-621D-62F8-B327-2817B0EDBB20}"/>
    <pc:docChg chg="addSld delSld modSld sldOrd">
      <pc:chgData name="Szár Máté" userId="S::szarm@ntszki.hu::06f2352c-3571-46a1-aab5-db42b63e36fa" providerId="AD" clId="Web-{6FBEBB71-621D-62F8-B327-2817B0EDBB20}" dt="2023-09-27T13:53:33.475" v="406" actId="20577"/>
      <pc:docMkLst>
        <pc:docMk/>
      </pc:docMkLst>
      <pc:sldChg chg="addSp modSp mod setBg">
        <pc:chgData name="Szár Máté" userId="S::szarm@ntszki.hu::06f2352c-3571-46a1-aab5-db42b63e36fa" providerId="AD" clId="Web-{6FBEBB71-621D-62F8-B327-2817B0EDBB20}" dt="2023-09-27T13:53:28.022" v="404" actId="20577"/>
        <pc:sldMkLst>
          <pc:docMk/>
          <pc:sldMk cId="4266748471" sldId="256"/>
        </pc:sldMkLst>
        <pc:spChg chg="mod">
          <ac:chgData name="Szár Máté" userId="S::szarm@ntszki.hu::06f2352c-3571-46a1-aab5-db42b63e36fa" providerId="AD" clId="Web-{6FBEBB71-621D-62F8-B327-2817B0EDBB20}" dt="2023-09-27T13:48:36.530" v="385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Szár Máté" userId="S::szarm@ntszki.hu::06f2352c-3571-46a1-aab5-db42b63e36fa" providerId="AD" clId="Web-{6FBEBB71-621D-62F8-B327-2817B0EDBB20}" dt="2023-09-27T13:53:28.022" v="404" actId="20577"/>
          <ac:spMkLst>
            <pc:docMk/>
            <pc:sldMk cId="4266748471" sldId="256"/>
            <ac:spMk id="3" creationId="{00000000-0000-0000-0000-000000000000}"/>
          </ac:spMkLst>
        </pc:spChg>
        <pc:spChg chg="add">
          <ac:chgData name="Szár Máté" userId="S::szarm@ntszki.hu::06f2352c-3571-46a1-aab5-db42b63e36fa" providerId="AD" clId="Web-{6FBEBB71-621D-62F8-B327-2817B0EDBB20}" dt="2023-09-27T13:32:35.317" v="49"/>
          <ac:spMkLst>
            <pc:docMk/>
            <pc:sldMk cId="4266748471" sldId="256"/>
            <ac:spMk id="8" creationId="{907EF6B7-1338-4443-8C46-6A318D952DFD}"/>
          </ac:spMkLst>
        </pc:spChg>
        <pc:spChg chg="add">
          <ac:chgData name="Szár Máté" userId="S::szarm@ntszki.hu::06f2352c-3571-46a1-aab5-db42b63e36fa" providerId="AD" clId="Web-{6FBEBB71-621D-62F8-B327-2817B0EDBB20}" dt="2023-09-27T13:32:35.317" v="49"/>
          <ac:spMkLst>
            <pc:docMk/>
            <pc:sldMk cId="4266748471" sldId="256"/>
            <ac:spMk id="10" creationId="{DAAE4CDD-124C-4DCF-9584-B6033B545DD5}"/>
          </ac:spMkLst>
        </pc:spChg>
        <pc:spChg chg="add">
          <ac:chgData name="Szár Máté" userId="S::szarm@ntszki.hu::06f2352c-3571-46a1-aab5-db42b63e36fa" providerId="AD" clId="Web-{6FBEBB71-621D-62F8-B327-2817B0EDBB20}" dt="2023-09-27T13:32:35.317" v="49"/>
          <ac:spMkLst>
            <pc:docMk/>
            <pc:sldMk cId="4266748471" sldId="256"/>
            <ac:spMk id="12" creationId="{081E4A58-353D-44AE-B2FC-2A74E2E400F7}"/>
          </ac:spMkLst>
        </pc:spChg>
      </pc:sldChg>
      <pc:sldChg chg="addSp modSp new mod setBg">
        <pc:chgData name="Szár Máté" userId="S::szarm@ntszki.hu::06f2352c-3571-46a1-aab5-db42b63e36fa" providerId="AD" clId="Web-{6FBEBB71-621D-62F8-B327-2817B0EDBB20}" dt="2023-09-27T13:53:33.475" v="406" actId="20577"/>
        <pc:sldMkLst>
          <pc:docMk/>
          <pc:sldMk cId="1064027953" sldId="257"/>
        </pc:sldMkLst>
        <pc:spChg chg="mod">
          <ac:chgData name="Szár Máté" userId="S::szarm@ntszki.hu::06f2352c-3571-46a1-aab5-db42b63e36fa" providerId="AD" clId="Web-{6FBEBB71-621D-62F8-B327-2817B0EDBB20}" dt="2023-09-27T13:53:33.475" v="406" actId="20577"/>
          <ac:spMkLst>
            <pc:docMk/>
            <pc:sldMk cId="1064027953" sldId="257"/>
            <ac:spMk id="2" creationId="{1614C868-149A-25DE-44CC-12DBB776667E}"/>
          </ac:spMkLst>
        </pc:spChg>
        <pc:spChg chg="mod">
          <ac:chgData name="Szár Máté" userId="S::szarm@ntszki.hu::06f2352c-3571-46a1-aab5-db42b63e36fa" providerId="AD" clId="Web-{6FBEBB71-621D-62F8-B327-2817B0EDBB20}" dt="2023-09-27T13:49:05.702" v="392" actId="20577"/>
          <ac:spMkLst>
            <pc:docMk/>
            <pc:sldMk cId="1064027953" sldId="257"/>
            <ac:spMk id="3" creationId="{39F899E4-23D7-9244-D329-DA595732F30A}"/>
          </ac:spMkLst>
        </pc:spChg>
        <pc:spChg chg="add">
          <ac:chgData name="Szár Máté" userId="S::szarm@ntszki.hu::06f2352c-3571-46a1-aab5-db42b63e36fa" providerId="AD" clId="Web-{6FBEBB71-621D-62F8-B327-2817B0EDBB20}" dt="2023-09-27T13:32:54.833" v="50"/>
          <ac:spMkLst>
            <pc:docMk/>
            <pc:sldMk cId="1064027953" sldId="257"/>
            <ac:spMk id="8" creationId="{C2554CA6-288E-4202-BC52-2E5A8F0C0AED}"/>
          </ac:spMkLst>
        </pc:spChg>
        <pc:spChg chg="add">
          <ac:chgData name="Szár Máté" userId="S::szarm@ntszki.hu::06f2352c-3571-46a1-aab5-db42b63e36fa" providerId="AD" clId="Web-{6FBEBB71-621D-62F8-B327-2817B0EDBB20}" dt="2023-09-27T13:32:54.833" v="50"/>
          <ac:spMkLst>
            <pc:docMk/>
            <pc:sldMk cId="1064027953" sldId="257"/>
            <ac:spMk id="10" creationId="{B10BB131-AC8E-4A8E-A5D1-36260F720C3B}"/>
          </ac:spMkLst>
        </pc:spChg>
        <pc:spChg chg="add">
          <ac:chgData name="Szár Máté" userId="S::szarm@ntszki.hu::06f2352c-3571-46a1-aab5-db42b63e36fa" providerId="AD" clId="Web-{6FBEBB71-621D-62F8-B327-2817B0EDBB20}" dt="2023-09-27T13:32:54.833" v="50"/>
          <ac:spMkLst>
            <pc:docMk/>
            <pc:sldMk cId="1064027953" sldId="257"/>
            <ac:spMk id="12" creationId="{5B7778FC-632E-4DCA-A7CB-0D7731CCF970}"/>
          </ac:spMkLst>
        </pc:spChg>
        <pc:spChg chg="add">
          <ac:chgData name="Szár Máté" userId="S::szarm@ntszki.hu::06f2352c-3571-46a1-aab5-db42b63e36fa" providerId="AD" clId="Web-{6FBEBB71-621D-62F8-B327-2817B0EDBB20}" dt="2023-09-27T13:32:54.833" v="50"/>
          <ac:spMkLst>
            <pc:docMk/>
            <pc:sldMk cId="1064027953" sldId="257"/>
            <ac:spMk id="14" creationId="{FA23A907-97FB-4A8F-880A-DD77401C4296}"/>
          </ac:spMkLst>
        </pc:spChg>
      </pc:sldChg>
      <pc:sldChg chg="addSp delSp modSp new del mod setBg">
        <pc:chgData name="Szár Máté" userId="S::szarm@ntszki.hu::06f2352c-3571-46a1-aab5-db42b63e36fa" providerId="AD" clId="Web-{6FBEBB71-621D-62F8-B327-2817B0EDBB20}" dt="2023-09-27T13:33:38.350" v="53"/>
        <pc:sldMkLst>
          <pc:docMk/>
          <pc:sldMk cId="618243093" sldId="258"/>
        </pc:sldMkLst>
        <pc:spChg chg="mod">
          <ac:chgData name="Szár Máté" userId="S::szarm@ntszki.hu::06f2352c-3571-46a1-aab5-db42b63e36fa" providerId="AD" clId="Web-{6FBEBB71-621D-62F8-B327-2817B0EDBB20}" dt="2023-09-27T13:33:02.287" v="51"/>
          <ac:spMkLst>
            <pc:docMk/>
            <pc:sldMk cId="618243093" sldId="258"/>
            <ac:spMk id="2" creationId="{15B34BDF-2D84-633F-7FE7-09EDF71FEC8F}"/>
          </ac:spMkLst>
        </pc:spChg>
        <pc:spChg chg="del">
          <ac:chgData name="Szár Máté" userId="S::szarm@ntszki.hu::06f2352c-3571-46a1-aab5-db42b63e36fa" providerId="AD" clId="Web-{6FBEBB71-621D-62F8-B327-2817B0EDBB20}" dt="2023-09-27T13:33:02.287" v="51"/>
          <ac:spMkLst>
            <pc:docMk/>
            <pc:sldMk cId="618243093" sldId="258"/>
            <ac:spMk id="3" creationId="{1B8A173B-5265-1D0E-47FC-CB413780AFFF}"/>
          </ac:spMkLst>
        </pc:spChg>
        <pc:spChg chg="add">
          <ac:chgData name="Szár Máté" userId="S::szarm@ntszki.hu::06f2352c-3571-46a1-aab5-db42b63e36fa" providerId="AD" clId="Web-{6FBEBB71-621D-62F8-B327-2817B0EDBB20}" dt="2023-09-27T13:33:02.287" v="51"/>
          <ac:spMkLst>
            <pc:docMk/>
            <pc:sldMk cId="618243093" sldId="258"/>
            <ac:spMk id="8" creationId="{D278ADA9-6383-4BDD-80D2-8899A402687B}"/>
          </ac:spMkLst>
        </pc:spChg>
        <pc:spChg chg="add">
          <ac:chgData name="Szár Máté" userId="S::szarm@ntszki.hu::06f2352c-3571-46a1-aab5-db42b63e36fa" providerId="AD" clId="Web-{6FBEBB71-621D-62F8-B327-2817B0EDBB20}" dt="2023-09-27T13:33:02.287" v="51"/>
          <ac:spMkLst>
            <pc:docMk/>
            <pc:sldMk cId="618243093" sldId="258"/>
            <ac:spMk id="10" creationId="{484B7147-B0F6-40ED-B5A2-FF72BC8198B6}"/>
          </ac:spMkLst>
        </pc:spChg>
        <pc:spChg chg="add">
          <ac:chgData name="Szár Máté" userId="S::szarm@ntszki.hu::06f2352c-3571-46a1-aab5-db42b63e36fa" providerId="AD" clId="Web-{6FBEBB71-621D-62F8-B327-2817B0EDBB20}" dt="2023-09-27T13:33:02.287" v="51"/>
          <ac:spMkLst>
            <pc:docMk/>
            <pc:sldMk cId="618243093" sldId="258"/>
            <ac:spMk id="12" creationId="{B36D2DE0-0628-4A9A-A59D-7BA8B5EB3022}"/>
          </ac:spMkLst>
        </pc:spChg>
        <pc:spChg chg="add">
          <ac:chgData name="Szár Máté" userId="S::szarm@ntszki.hu::06f2352c-3571-46a1-aab5-db42b63e36fa" providerId="AD" clId="Web-{6FBEBB71-621D-62F8-B327-2817B0EDBB20}" dt="2023-09-27T13:33:02.287" v="51"/>
          <ac:spMkLst>
            <pc:docMk/>
            <pc:sldMk cId="618243093" sldId="258"/>
            <ac:spMk id="14" creationId="{48E405C9-94BE-41DA-928C-DEC9A8550E9F}"/>
          </ac:spMkLst>
        </pc:spChg>
        <pc:spChg chg="add">
          <ac:chgData name="Szár Máté" userId="S::szarm@ntszki.hu::06f2352c-3571-46a1-aab5-db42b63e36fa" providerId="AD" clId="Web-{6FBEBB71-621D-62F8-B327-2817B0EDBB20}" dt="2023-09-27T13:33:02.287" v="51"/>
          <ac:spMkLst>
            <pc:docMk/>
            <pc:sldMk cId="618243093" sldId="258"/>
            <ac:spMk id="16" creationId="{D2091A72-D5BB-42AC-8FD3-F7747D90861E}"/>
          </ac:spMkLst>
        </pc:spChg>
        <pc:spChg chg="add">
          <ac:chgData name="Szár Máté" userId="S::szarm@ntszki.hu::06f2352c-3571-46a1-aab5-db42b63e36fa" providerId="AD" clId="Web-{6FBEBB71-621D-62F8-B327-2817B0EDBB20}" dt="2023-09-27T13:33:02.287" v="51"/>
          <ac:spMkLst>
            <pc:docMk/>
            <pc:sldMk cId="618243093" sldId="258"/>
            <ac:spMk id="18" creationId="{6ED12BFC-A737-46AF-8411-481112D54B0C}"/>
          </ac:spMkLst>
        </pc:spChg>
      </pc:sldChg>
      <pc:sldChg chg="addSp delSp modSp new del mod setBg">
        <pc:chgData name="Szár Máté" userId="S::szarm@ntszki.hu::06f2352c-3571-46a1-aab5-db42b63e36fa" providerId="AD" clId="Web-{6FBEBB71-621D-62F8-B327-2817B0EDBB20}" dt="2023-09-27T13:33:40.522" v="54"/>
        <pc:sldMkLst>
          <pc:docMk/>
          <pc:sldMk cId="3886973564" sldId="259"/>
        </pc:sldMkLst>
        <pc:spChg chg="mod">
          <ac:chgData name="Szár Máté" userId="S::szarm@ntszki.hu::06f2352c-3571-46a1-aab5-db42b63e36fa" providerId="AD" clId="Web-{6FBEBB71-621D-62F8-B327-2817B0EDBB20}" dt="2023-09-27T13:33:22.193" v="52"/>
          <ac:spMkLst>
            <pc:docMk/>
            <pc:sldMk cId="3886973564" sldId="259"/>
            <ac:spMk id="2" creationId="{B4DF6F94-CA61-99E3-1E63-31563DFEFCE2}"/>
          </ac:spMkLst>
        </pc:spChg>
        <pc:spChg chg="del">
          <ac:chgData name="Szár Máté" userId="S::szarm@ntszki.hu::06f2352c-3571-46a1-aab5-db42b63e36fa" providerId="AD" clId="Web-{6FBEBB71-621D-62F8-B327-2817B0EDBB20}" dt="2023-09-27T13:33:22.193" v="52"/>
          <ac:spMkLst>
            <pc:docMk/>
            <pc:sldMk cId="3886973564" sldId="259"/>
            <ac:spMk id="3" creationId="{7A2D956F-C8BE-DB6E-722C-786D6A71F76F}"/>
          </ac:spMkLst>
        </pc:spChg>
        <pc:spChg chg="add">
          <ac:chgData name="Szár Máté" userId="S::szarm@ntszki.hu::06f2352c-3571-46a1-aab5-db42b63e36fa" providerId="AD" clId="Web-{6FBEBB71-621D-62F8-B327-2817B0EDBB20}" dt="2023-09-27T13:33:22.193" v="52"/>
          <ac:spMkLst>
            <pc:docMk/>
            <pc:sldMk cId="3886973564" sldId="259"/>
            <ac:spMk id="8" creationId="{9AFC454B-A080-4D23-B177-6D5356C6E6EF}"/>
          </ac:spMkLst>
        </pc:spChg>
        <pc:spChg chg="add">
          <ac:chgData name="Szár Máté" userId="S::szarm@ntszki.hu::06f2352c-3571-46a1-aab5-db42b63e36fa" providerId="AD" clId="Web-{6FBEBB71-621D-62F8-B327-2817B0EDBB20}" dt="2023-09-27T13:33:22.193" v="52"/>
          <ac:spMkLst>
            <pc:docMk/>
            <pc:sldMk cId="3886973564" sldId="259"/>
            <ac:spMk id="10" creationId="{D0522C2C-7B5C-48A7-A969-03941E5D2E76}"/>
          </ac:spMkLst>
        </pc:spChg>
        <pc:spChg chg="add">
          <ac:chgData name="Szár Máté" userId="S::szarm@ntszki.hu::06f2352c-3571-46a1-aab5-db42b63e36fa" providerId="AD" clId="Web-{6FBEBB71-621D-62F8-B327-2817B0EDBB20}" dt="2023-09-27T13:33:22.193" v="52"/>
          <ac:spMkLst>
            <pc:docMk/>
            <pc:sldMk cId="3886973564" sldId="259"/>
            <ac:spMk id="12" creationId="{9C682A1A-5B2D-4111-BBD6-620165633E5B}"/>
          </ac:spMkLst>
        </pc:spChg>
        <pc:spChg chg="add">
          <ac:chgData name="Szár Máté" userId="S::szarm@ntszki.hu::06f2352c-3571-46a1-aab5-db42b63e36fa" providerId="AD" clId="Web-{6FBEBB71-621D-62F8-B327-2817B0EDBB20}" dt="2023-09-27T13:33:22.193" v="52"/>
          <ac:spMkLst>
            <pc:docMk/>
            <pc:sldMk cId="3886973564" sldId="259"/>
            <ac:spMk id="14" creationId="{D6EE29F2-D77F-4BD0-A20B-334D316A1C9D}"/>
          </ac:spMkLst>
        </pc:spChg>
        <pc:spChg chg="add">
          <ac:chgData name="Szár Máté" userId="S::szarm@ntszki.hu::06f2352c-3571-46a1-aab5-db42b63e36fa" providerId="AD" clId="Web-{6FBEBB71-621D-62F8-B327-2817B0EDBB20}" dt="2023-09-27T13:33:22.193" v="52"/>
          <ac:spMkLst>
            <pc:docMk/>
            <pc:sldMk cId="3886973564" sldId="259"/>
            <ac:spMk id="16" creationId="{22D09ED2-868F-42C6-866E-F92E0CEF314F}"/>
          </ac:spMkLst>
        </pc:spChg>
      </pc:sldChg>
      <pc:sldChg chg="new del">
        <pc:chgData name="Szár Máté" userId="S::szarm@ntszki.hu::06f2352c-3571-46a1-aab5-db42b63e36fa" providerId="AD" clId="Web-{6FBEBB71-621D-62F8-B327-2817B0EDBB20}" dt="2023-09-27T13:33:54.382" v="59"/>
        <pc:sldMkLst>
          <pc:docMk/>
          <pc:sldMk cId="2624218758" sldId="260"/>
        </pc:sldMkLst>
      </pc:sldChg>
      <pc:sldChg chg="addSp delSp modSp new mod setBg">
        <pc:chgData name="Szár Máté" userId="S::szarm@ntszki.hu::06f2352c-3571-46a1-aab5-db42b63e36fa" providerId="AD" clId="Web-{6FBEBB71-621D-62F8-B327-2817B0EDBB20}" dt="2023-09-27T13:49:55.172" v="402" actId="20577"/>
        <pc:sldMkLst>
          <pc:docMk/>
          <pc:sldMk cId="313274766" sldId="261"/>
        </pc:sldMkLst>
        <pc:spChg chg="mod">
          <ac:chgData name="Szár Máté" userId="S::szarm@ntszki.hu::06f2352c-3571-46a1-aab5-db42b63e36fa" providerId="AD" clId="Web-{6FBEBB71-621D-62F8-B327-2817B0EDBB20}" dt="2023-09-27T13:49:55.172" v="402" actId="20577"/>
          <ac:spMkLst>
            <pc:docMk/>
            <pc:sldMk cId="313274766" sldId="261"/>
            <ac:spMk id="2" creationId="{7643B4A0-27EB-A595-3701-B7BA774C522B}"/>
          </ac:spMkLst>
        </pc:spChg>
        <pc:spChg chg="del mod">
          <ac:chgData name="Szár Máté" userId="S::szarm@ntszki.hu::06f2352c-3571-46a1-aab5-db42b63e36fa" providerId="AD" clId="Web-{6FBEBB71-621D-62F8-B327-2817B0EDBB20}" dt="2023-09-27T13:34:00.085" v="60"/>
          <ac:spMkLst>
            <pc:docMk/>
            <pc:sldMk cId="313274766" sldId="261"/>
            <ac:spMk id="3" creationId="{C022B0E4-0816-4009-6B41-E143DF5967B4}"/>
          </ac:spMkLst>
        </pc:spChg>
        <pc:spChg chg="add del">
          <ac:chgData name="Szár Máté" userId="S::szarm@ntszki.hu::06f2352c-3571-46a1-aab5-db42b63e36fa" providerId="AD" clId="Web-{6FBEBB71-621D-62F8-B327-2817B0EDBB20}" dt="2023-09-27T13:34:00.085" v="60"/>
          <ac:spMkLst>
            <pc:docMk/>
            <pc:sldMk cId="313274766" sldId="261"/>
            <ac:spMk id="8" creationId="{907EF6B7-1338-4443-8C46-6A318D952DFD}"/>
          </ac:spMkLst>
        </pc:spChg>
        <pc:spChg chg="add del">
          <ac:chgData name="Szár Máté" userId="S::szarm@ntszki.hu::06f2352c-3571-46a1-aab5-db42b63e36fa" providerId="AD" clId="Web-{6FBEBB71-621D-62F8-B327-2817B0EDBB20}" dt="2023-09-27T13:34:00.085" v="60"/>
          <ac:spMkLst>
            <pc:docMk/>
            <pc:sldMk cId="313274766" sldId="261"/>
            <ac:spMk id="10" creationId="{DAAE4CDD-124C-4DCF-9584-B6033B545DD5}"/>
          </ac:spMkLst>
        </pc:spChg>
        <pc:spChg chg="add del">
          <ac:chgData name="Szár Máté" userId="S::szarm@ntszki.hu::06f2352c-3571-46a1-aab5-db42b63e36fa" providerId="AD" clId="Web-{6FBEBB71-621D-62F8-B327-2817B0EDBB20}" dt="2023-09-27T13:34:00.085" v="60"/>
          <ac:spMkLst>
            <pc:docMk/>
            <pc:sldMk cId="313274766" sldId="261"/>
            <ac:spMk id="12" creationId="{081E4A58-353D-44AE-B2FC-2A74E2E400F7}"/>
          </ac:spMkLst>
        </pc:spChg>
        <pc:spChg chg="add">
          <ac:chgData name="Szár Máté" userId="S::szarm@ntszki.hu::06f2352c-3571-46a1-aab5-db42b63e36fa" providerId="AD" clId="Web-{6FBEBB71-621D-62F8-B327-2817B0EDBB20}" dt="2023-09-27T13:34:00.085" v="60"/>
          <ac:spMkLst>
            <pc:docMk/>
            <pc:sldMk cId="313274766" sldId="261"/>
            <ac:spMk id="17" creationId="{9AFC454B-A080-4D23-B177-6D5356C6E6EF}"/>
          </ac:spMkLst>
        </pc:spChg>
        <pc:spChg chg="add">
          <ac:chgData name="Szár Máté" userId="S::szarm@ntszki.hu::06f2352c-3571-46a1-aab5-db42b63e36fa" providerId="AD" clId="Web-{6FBEBB71-621D-62F8-B327-2817B0EDBB20}" dt="2023-09-27T13:34:00.085" v="60"/>
          <ac:spMkLst>
            <pc:docMk/>
            <pc:sldMk cId="313274766" sldId="261"/>
            <ac:spMk id="19" creationId="{D0522C2C-7B5C-48A7-A969-03941E5D2E76}"/>
          </ac:spMkLst>
        </pc:spChg>
        <pc:spChg chg="add">
          <ac:chgData name="Szár Máté" userId="S::szarm@ntszki.hu::06f2352c-3571-46a1-aab5-db42b63e36fa" providerId="AD" clId="Web-{6FBEBB71-621D-62F8-B327-2817B0EDBB20}" dt="2023-09-27T13:34:00.085" v="60"/>
          <ac:spMkLst>
            <pc:docMk/>
            <pc:sldMk cId="313274766" sldId="261"/>
            <ac:spMk id="21" creationId="{9C682A1A-5B2D-4111-BBD6-620165633E5B}"/>
          </ac:spMkLst>
        </pc:spChg>
        <pc:spChg chg="add">
          <ac:chgData name="Szár Máté" userId="S::szarm@ntszki.hu::06f2352c-3571-46a1-aab5-db42b63e36fa" providerId="AD" clId="Web-{6FBEBB71-621D-62F8-B327-2817B0EDBB20}" dt="2023-09-27T13:34:00.085" v="60"/>
          <ac:spMkLst>
            <pc:docMk/>
            <pc:sldMk cId="313274766" sldId="261"/>
            <ac:spMk id="23" creationId="{D6EE29F2-D77F-4BD0-A20B-334D316A1C9D}"/>
          </ac:spMkLst>
        </pc:spChg>
        <pc:spChg chg="add">
          <ac:chgData name="Szár Máté" userId="S::szarm@ntszki.hu::06f2352c-3571-46a1-aab5-db42b63e36fa" providerId="AD" clId="Web-{6FBEBB71-621D-62F8-B327-2817B0EDBB20}" dt="2023-09-27T13:34:00.085" v="60"/>
          <ac:spMkLst>
            <pc:docMk/>
            <pc:sldMk cId="313274766" sldId="261"/>
            <ac:spMk id="25" creationId="{22D09ED2-868F-42C6-866E-F92E0CEF314F}"/>
          </ac:spMkLst>
        </pc:spChg>
      </pc:sldChg>
      <pc:sldChg chg="add del replId">
        <pc:chgData name="Szár Máté" userId="S::szarm@ntszki.hu::06f2352c-3571-46a1-aab5-db42b63e36fa" providerId="AD" clId="Web-{6FBEBB71-621D-62F8-B327-2817B0EDBB20}" dt="2023-09-27T13:43:11.412" v="245"/>
        <pc:sldMkLst>
          <pc:docMk/>
          <pc:sldMk cId="2280510283" sldId="262"/>
        </pc:sldMkLst>
      </pc:sldChg>
      <pc:sldChg chg="modSp add ord replId">
        <pc:chgData name="Szár Máté" userId="S::szarm@ntszki.hu::06f2352c-3571-46a1-aab5-db42b63e36fa" providerId="AD" clId="Web-{6FBEBB71-621D-62F8-B327-2817B0EDBB20}" dt="2023-09-27T13:49:31.859" v="396" actId="20577"/>
        <pc:sldMkLst>
          <pc:docMk/>
          <pc:sldMk cId="328007993" sldId="263"/>
        </pc:sldMkLst>
        <pc:spChg chg="mod">
          <ac:chgData name="Szár Máté" userId="S::szarm@ntszki.hu::06f2352c-3571-46a1-aab5-db42b63e36fa" providerId="AD" clId="Web-{6FBEBB71-621D-62F8-B327-2817B0EDBB20}" dt="2023-09-27T13:49:27.672" v="394" actId="20577"/>
          <ac:spMkLst>
            <pc:docMk/>
            <pc:sldMk cId="328007993" sldId="263"/>
            <ac:spMk id="2" creationId="{1614C868-149A-25DE-44CC-12DBB776667E}"/>
          </ac:spMkLst>
        </pc:spChg>
        <pc:spChg chg="mod">
          <ac:chgData name="Szár Máté" userId="S::szarm@ntszki.hu::06f2352c-3571-46a1-aab5-db42b63e36fa" providerId="AD" clId="Web-{6FBEBB71-621D-62F8-B327-2817B0EDBB20}" dt="2023-09-27T13:49:31.859" v="396" actId="20577"/>
          <ac:spMkLst>
            <pc:docMk/>
            <pc:sldMk cId="328007993" sldId="263"/>
            <ac:spMk id="3" creationId="{39F899E4-23D7-9244-D329-DA595732F30A}"/>
          </ac:spMkLst>
        </pc:spChg>
      </pc:sldChg>
      <pc:sldChg chg="add del replId">
        <pc:chgData name="Szár Máté" userId="S::szarm@ntszki.hu::06f2352c-3571-46a1-aab5-db42b63e36fa" providerId="AD" clId="Web-{6FBEBB71-621D-62F8-B327-2817B0EDBB20}" dt="2023-09-27T13:43:07.302" v="244"/>
        <pc:sldMkLst>
          <pc:docMk/>
          <pc:sldMk cId="2400888448" sldId="264"/>
        </pc:sldMkLst>
      </pc:sldChg>
      <pc:sldChg chg="modSp add ord replId">
        <pc:chgData name="Szár Máté" userId="S::szarm@ntszki.hu::06f2352c-3571-46a1-aab5-db42b63e36fa" providerId="AD" clId="Web-{6FBEBB71-621D-62F8-B327-2817B0EDBB20}" dt="2023-09-27T13:49:47.782" v="400" actId="20577"/>
        <pc:sldMkLst>
          <pc:docMk/>
          <pc:sldMk cId="2326666026" sldId="265"/>
        </pc:sldMkLst>
        <pc:spChg chg="mod">
          <ac:chgData name="Szár Máté" userId="S::szarm@ntszki.hu::06f2352c-3571-46a1-aab5-db42b63e36fa" providerId="AD" clId="Web-{6FBEBB71-621D-62F8-B327-2817B0EDBB20}" dt="2023-09-27T13:49:36.500" v="398" actId="20577"/>
          <ac:spMkLst>
            <pc:docMk/>
            <pc:sldMk cId="2326666026" sldId="265"/>
            <ac:spMk id="2" creationId="{1614C868-149A-25DE-44CC-12DBB776667E}"/>
          </ac:spMkLst>
        </pc:spChg>
        <pc:spChg chg="mod">
          <ac:chgData name="Szár Máté" userId="S::szarm@ntszki.hu::06f2352c-3571-46a1-aab5-db42b63e36fa" providerId="AD" clId="Web-{6FBEBB71-621D-62F8-B327-2817B0EDBB20}" dt="2023-09-27T13:49:47.782" v="400" actId="20577"/>
          <ac:spMkLst>
            <pc:docMk/>
            <pc:sldMk cId="2326666026" sldId="265"/>
            <ac:spMk id="3" creationId="{39F899E4-23D7-9244-D329-DA595732F3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5413" y="1153572"/>
            <a:ext cx="4383505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err="1">
                <a:solidFill>
                  <a:srgbClr val="FFFFFF"/>
                </a:solidFill>
                <a:latin typeface="Georgia Pro"/>
              </a:rPr>
              <a:t>Egészségmegőrzés</a:t>
            </a:r>
            <a:endParaRPr lang="en-US" sz="4000" b="1" kern="1200">
              <a:solidFill>
                <a:srgbClr val="FFFFFF"/>
              </a:solidFill>
              <a:latin typeface="Georgia Pro"/>
              <a:ea typeface="Calibri Light"/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296400" y="4810126"/>
            <a:ext cx="2057399" cy="13668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b="1" dirty="0" err="1">
                <a:latin typeface="Georgia Pro"/>
              </a:rPr>
              <a:t>Készítők</a:t>
            </a:r>
            <a:r>
              <a:rPr lang="en-US" sz="1200" b="1" dirty="0">
                <a:latin typeface="Georgia Pro"/>
              </a:rPr>
              <a:t>: 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hu-HU" sz="1200" dirty="0">
                <a:latin typeface="Georgia Pro"/>
              </a:rPr>
              <a:t>- </a:t>
            </a:r>
            <a:r>
              <a:rPr lang="en-US" sz="1200" dirty="0" err="1">
                <a:latin typeface="Georgia Pro"/>
              </a:rPr>
              <a:t>Csánki</a:t>
            </a:r>
            <a:r>
              <a:rPr lang="en-US" sz="1200" dirty="0">
                <a:latin typeface="Georgia Pro"/>
              </a:rPr>
              <a:t> Adrián</a:t>
            </a:r>
            <a:endParaRPr lang="en-US" sz="1200" dirty="0">
              <a:latin typeface="Georgia Pro"/>
              <a:ea typeface="Calibri" panose="020F0502020204030204"/>
              <a:cs typeface="Calibri" panose="020F0502020204030204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hu-HU" sz="1200" dirty="0">
                <a:latin typeface="Georgia Pro"/>
              </a:rPr>
              <a:t>- </a:t>
            </a:r>
            <a:r>
              <a:rPr lang="en-US" sz="1200" dirty="0">
                <a:latin typeface="Georgia Pro"/>
              </a:rPr>
              <a:t>Somogyi Bálint</a:t>
            </a:r>
            <a:endParaRPr lang="en-US" sz="1200" dirty="0">
              <a:latin typeface="Georgia Pro"/>
              <a:ea typeface="Calibri" panose="020F0502020204030204"/>
              <a:cs typeface="Calibri" panose="020F0502020204030204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hu-HU" sz="1200" dirty="0">
                <a:latin typeface="Georgia Pro"/>
              </a:rPr>
              <a:t>- </a:t>
            </a:r>
            <a:r>
              <a:rPr lang="en-US" sz="1200" dirty="0">
                <a:latin typeface="Georgia Pro"/>
              </a:rPr>
              <a:t>Szár Máté</a:t>
            </a:r>
            <a:endParaRPr lang="en-US" sz="1200" dirty="0">
              <a:latin typeface="Georgia Pro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CBB986-E579-BD95-33EE-553AF808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76" y="1440507"/>
            <a:ext cx="4767923" cy="41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4C868-149A-25DE-44CC-12DBB776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Mit?</a:t>
            </a:r>
            <a:br>
              <a:rPr lang="en-US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</a:br>
            <a:br>
              <a:rPr lang="en-US" dirty="0">
                <a:latin typeface="Georgia Pro"/>
                <a:ea typeface="Calibri Light"/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Mire?</a:t>
            </a:r>
            <a:br>
              <a:rPr lang="en-US" dirty="0">
                <a:latin typeface="Georgia Pro"/>
                <a:ea typeface="Calibri Light"/>
                <a:cs typeface="Calibri Light"/>
              </a:rPr>
            </a:br>
            <a:br>
              <a:rPr lang="en-US" dirty="0">
                <a:latin typeface="Georgia Pro"/>
                <a:ea typeface="Calibri Light"/>
                <a:cs typeface="Calibri Light"/>
              </a:rPr>
            </a:br>
            <a:r>
              <a:rPr lang="en-US" dirty="0" err="1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Miért</a:t>
            </a:r>
            <a:r>
              <a:rPr lang="en-US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23E8413-91CE-F06D-914D-83E468F5AFBB}"/>
              </a:ext>
            </a:extLst>
          </p:cNvPr>
          <p:cNvSpPr txBox="1"/>
          <p:nvPr/>
        </p:nvSpPr>
        <p:spPr>
          <a:xfrm>
            <a:off x="5250821" y="3108843"/>
            <a:ext cx="4535848" cy="54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 Pro"/>
                <a:ea typeface="Calibri"/>
                <a:cs typeface="Calibri"/>
              </a:rPr>
              <a:t>Interaktív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weboldal</a:t>
            </a:r>
            <a:endParaRPr lang="en-US" sz="2800" dirty="0">
              <a:latin typeface="Georgia Pro"/>
              <a:ea typeface="Calibri"/>
              <a:cs typeface="Calibri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3262F70-2DF4-4D54-8896-B4274A85EC84}"/>
              </a:ext>
            </a:extLst>
          </p:cNvPr>
          <p:cNvSpPr txBox="1"/>
          <p:nvPr/>
        </p:nvSpPr>
        <p:spPr>
          <a:xfrm>
            <a:off x="5250821" y="4326392"/>
            <a:ext cx="3433953" cy="543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eorgia Pro"/>
                <a:ea typeface="+mn-lt"/>
                <a:cs typeface="+mn-lt"/>
              </a:rPr>
              <a:t>„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Ép</a:t>
            </a:r>
            <a:r>
              <a:rPr lang="en-US" sz="2800" dirty="0">
                <a:latin typeface="Georgia Pro"/>
                <a:ea typeface="+mn-lt"/>
                <a:cs typeface="+mn-lt"/>
              </a:rPr>
              <a:t> </a:t>
            </a:r>
            <a:r>
              <a:rPr lang="en-US" sz="2800" dirty="0">
                <a:latin typeface="Georgia Pro"/>
                <a:ea typeface="Calibri"/>
                <a:cs typeface="Calibri"/>
              </a:rPr>
              <a:t>test,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ép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lélek</a:t>
            </a:r>
            <a:r>
              <a:rPr lang="en-US" sz="2800" dirty="0">
                <a:latin typeface="Georgia Pro"/>
                <a:ea typeface="Calibri"/>
                <a:cs typeface="Calibri"/>
              </a:rPr>
              <a:t>"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2592575-89DC-7DD4-A54C-0D8A566623AB}"/>
              </a:ext>
            </a:extLst>
          </p:cNvPr>
          <p:cNvSpPr txBox="1"/>
          <p:nvPr/>
        </p:nvSpPr>
        <p:spPr>
          <a:xfrm>
            <a:off x="5250821" y="1891294"/>
            <a:ext cx="5712067" cy="54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 Pro"/>
                <a:ea typeface="Calibri"/>
                <a:cs typeface="Calibri"/>
              </a:rPr>
              <a:t>Mentális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és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fizikális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egészséget</a:t>
            </a:r>
            <a:endParaRPr lang="en-US" sz="2800" dirty="0">
              <a:latin typeface="Georgia Pro"/>
              <a:ea typeface="Calibri"/>
              <a:cs typeface="Calibri"/>
            </a:endParaRPr>
          </a:p>
        </p:txBody>
      </p:sp>
      <p:grpSp>
        <p:nvGrpSpPr>
          <p:cNvPr id="94" name="Csoportba foglalás 93">
            <a:extLst>
              <a:ext uri="{FF2B5EF4-FFF2-40B4-BE49-F238E27FC236}">
                <a16:creationId xmlns:a16="http://schemas.microsoft.com/office/drawing/2014/main" id="{1DA7712F-4F6A-FE67-51B5-21FBB83B31EE}"/>
              </a:ext>
            </a:extLst>
          </p:cNvPr>
          <p:cNvGrpSpPr/>
          <p:nvPr/>
        </p:nvGrpSpPr>
        <p:grpSpPr>
          <a:xfrm>
            <a:off x="-173621" y="5819403"/>
            <a:ext cx="12790026" cy="1495514"/>
            <a:chOff x="-173621" y="5819403"/>
            <a:chExt cx="12790026" cy="1495514"/>
          </a:xfrm>
        </p:grpSpPr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AC0E9B1B-B926-D8F5-5587-8C571A153C89}"/>
                </a:ext>
              </a:extLst>
            </p:cNvPr>
            <p:cNvSpPr/>
            <p:nvPr/>
          </p:nvSpPr>
          <p:spPr>
            <a:xfrm>
              <a:off x="-173621" y="5819403"/>
              <a:ext cx="12790026" cy="1495514"/>
            </a:xfrm>
            <a:prstGeom prst="rect">
              <a:avLst/>
            </a:prstGeom>
            <a:solidFill>
              <a:srgbClr val="678D58"/>
            </a:solidFill>
            <a:ln>
              <a:solidFill>
                <a:srgbClr val="A6C48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93" name="Csoportba foglalás 92">
              <a:extLst>
                <a:ext uri="{FF2B5EF4-FFF2-40B4-BE49-F238E27FC236}">
                  <a16:creationId xmlns:a16="http://schemas.microsoft.com/office/drawing/2014/main" id="{72B67390-2652-9AAC-3277-13810F75BEFE}"/>
                </a:ext>
              </a:extLst>
            </p:cNvPr>
            <p:cNvGrpSpPr/>
            <p:nvPr/>
          </p:nvGrpSpPr>
          <p:grpSpPr>
            <a:xfrm>
              <a:off x="-21939" y="5904411"/>
              <a:ext cx="12188953" cy="952129"/>
              <a:chOff x="778925" y="6008186"/>
              <a:chExt cx="8584625" cy="952129"/>
            </a:xfrm>
          </p:grpSpPr>
          <p:pic>
            <p:nvPicPr>
              <p:cNvPr id="78" name="Ábra 77" descr="Koccintás körvonalas">
                <a:extLst>
                  <a:ext uri="{FF2B5EF4-FFF2-40B4-BE49-F238E27FC236}">
                    <a16:creationId xmlns:a16="http://schemas.microsoft.com/office/drawing/2014/main" id="{527B8E47-B9C6-AB82-A6D5-65084BD2E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15105" y="601662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0" name="Ábra 79" descr="Erdő körvonalas">
                <a:extLst>
                  <a:ext uri="{FF2B5EF4-FFF2-40B4-BE49-F238E27FC236}">
                    <a16:creationId xmlns:a16="http://schemas.microsoft.com/office/drawing/2014/main" id="{4343644E-61B9-DC52-DFD7-352CCBCD3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12970" y="60459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2" name="Ábra 81" descr="Mezőgazdaság körvonalas">
                <a:extLst>
                  <a:ext uri="{FF2B5EF4-FFF2-40B4-BE49-F238E27FC236}">
                    <a16:creationId xmlns:a16="http://schemas.microsoft.com/office/drawing/2014/main" id="{9E5318C0-9108-8596-1B8D-E6C0C3E51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847015" y="601662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Ábra 83" descr="Esőerdő körvonalas">
                <a:extLst>
                  <a:ext uri="{FF2B5EF4-FFF2-40B4-BE49-F238E27FC236}">
                    <a16:creationId xmlns:a16="http://schemas.microsoft.com/office/drawing/2014/main" id="{89E6E2A4-125A-1DA9-DFEC-EB968C5C8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381060" y="60081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6" name="Ábra 85" descr="Törődés körvonalas">
                <a:extLst>
                  <a:ext uri="{FF2B5EF4-FFF2-40B4-BE49-F238E27FC236}">
                    <a16:creationId xmlns:a16="http://schemas.microsoft.com/office/drawing/2014/main" id="{92AD8934-3489-3267-4391-81C770135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49150" y="60401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2" name="Ábra 91" descr="Mentális egészség körvonalas">
                <a:extLst>
                  <a:ext uri="{FF2B5EF4-FFF2-40B4-BE49-F238E27FC236}">
                    <a16:creationId xmlns:a16="http://schemas.microsoft.com/office/drawing/2014/main" id="{5FC0565D-90B9-8A3D-31CB-117502A411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78925" y="6016624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402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4C868-149A-25DE-44CC-12DBB776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Hogyan</a:t>
            </a:r>
            <a:r>
              <a:rPr lang="en-US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?</a:t>
            </a:r>
            <a:br>
              <a:rPr lang="hu-HU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</a:br>
            <a:br>
              <a:rPr lang="en-US" dirty="0">
                <a:latin typeface="Georgia Pro"/>
                <a:ea typeface="Calibri Light"/>
                <a:cs typeface="Calibri Light"/>
              </a:rPr>
            </a:br>
            <a:r>
              <a:rPr lang="en-US" dirty="0" err="1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Mikor</a:t>
            </a:r>
            <a:r>
              <a:rPr lang="en-US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?</a:t>
            </a:r>
            <a:br>
              <a:rPr lang="hu-HU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</a:br>
            <a:br>
              <a:rPr lang="en-US" dirty="0">
                <a:latin typeface="Georgia Pro"/>
                <a:ea typeface="Calibri Light"/>
                <a:cs typeface="Calibri Light"/>
              </a:rPr>
            </a:br>
            <a:r>
              <a:rPr lang="en-US" dirty="0" err="1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Kiknek</a:t>
            </a:r>
            <a:r>
              <a:rPr lang="en-US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23E8413-91CE-F06D-914D-83E468F5AFBB}"/>
              </a:ext>
            </a:extLst>
          </p:cNvPr>
          <p:cNvSpPr txBox="1"/>
          <p:nvPr/>
        </p:nvSpPr>
        <p:spPr>
          <a:xfrm>
            <a:off x="5250821" y="3108843"/>
            <a:ext cx="453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 Pro"/>
                <a:ea typeface="Calibri"/>
                <a:cs typeface="Calibri"/>
              </a:rPr>
              <a:t>Mindennapokban</a:t>
            </a:r>
            <a:r>
              <a:rPr lang="en-US" sz="2800" dirty="0">
                <a:latin typeface="Georgia Pro"/>
                <a:ea typeface="Calibri"/>
                <a:cs typeface="Calibri"/>
              </a:rPr>
              <a:t>.</a:t>
            </a:r>
            <a:endParaRPr lang="hu-HU" sz="28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3262F70-2DF4-4D54-8896-B4274A85EC84}"/>
              </a:ext>
            </a:extLst>
          </p:cNvPr>
          <p:cNvSpPr txBox="1"/>
          <p:nvPr/>
        </p:nvSpPr>
        <p:spPr>
          <a:xfrm>
            <a:off x="5250821" y="432639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 Pro"/>
                <a:ea typeface="Calibri"/>
                <a:cs typeface="Calibri"/>
              </a:rPr>
              <a:t>Mindannyiunknak</a:t>
            </a:r>
            <a:r>
              <a:rPr lang="en-US" sz="2800" dirty="0">
                <a:latin typeface="Georgia Pro"/>
                <a:ea typeface="Calibri"/>
                <a:cs typeface="Calibri"/>
              </a:rPr>
              <a:t>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2592575-89DC-7DD4-A54C-0D8A566623AB}"/>
              </a:ext>
            </a:extLst>
          </p:cNvPr>
          <p:cNvSpPr txBox="1"/>
          <p:nvPr/>
        </p:nvSpPr>
        <p:spPr>
          <a:xfrm>
            <a:off x="5250821" y="1779539"/>
            <a:ext cx="6938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 Pro"/>
                <a:ea typeface="Calibri"/>
                <a:cs typeface="Calibri"/>
              </a:rPr>
              <a:t>Könnyen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kezelhető</a:t>
            </a:r>
            <a:r>
              <a:rPr lang="en-US" sz="2800" dirty="0">
                <a:latin typeface="Georgia Pro"/>
                <a:ea typeface="Calibri"/>
                <a:cs typeface="Calibri"/>
              </a:rPr>
              <a:t>,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egyszerűen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átlátható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weboldal</a:t>
            </a:r>
            <a:r>
              <a:rPr lang="en-US" sz="2800" dirty="0">
                <a:latin typeface="Georgia Pro"/>
                <a:ea typeface="Calibri"/>
                <a:cs typeface="Calibri"/>
              </a:rPr>
              <a:t>.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EFAB5E2-8271-06BE-C067-AB17EE9448A7}"/>
              </a:ext>
            </a:extLst>
          </p:cNvPr>
          <p:cNvGrpSpPr/>
          <p:nvPr/>
        </p:nvGrpSpPr>
        <p:grpSpPr>
          <a:xfrm>
            <a:off x="-173621" y="5819403"/>
            <a:ext cx="12790026" cy="1495514"/>
            <a:chOff x="-173621" y="5819403"/>
            <a:chExt cx="12790026" cy="1495514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9A8533F1-FA9F-DFAC-E30C-0A7203E20E4E}"/>
                </a:ext>
              </a:extLst>
            </p:cNvPr>
            <p:cNvSpPr/>
            <p:nvPr/>
          </p:nvSpPr>
          <p:spPr>
            <a:xfrm>
              <a:off x="-173621" y="5819403"/>
              <a:ext cx="12790026" cy="1495514"/>
            </a:xfrm>
            <a:prstGeom prst="rect">
              <a:avLst/>
            </a:prstGeom>
            <a:solidFill>
              <a:srgbClr val="678D58"/>
            </a:solidFill>
            <a:ln>
              <a:solidFill>
                <a:srgbClr val="A6C48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E03D3708-9A61-FDFD-A23C-06AD7EBF33EE}"/>
                </a:ext>
              </a:extLst>
            </p:cNvPr>
            <p:cNvGrpSpPr/>
            <p:nvPr/>
          </p:nvGrpSpPr>
          <p:grpSpPr>
            <a:xfrm>
              <a:off x="-21939" y="5904411"/>
              <a:ext cx="12188953" cy="952129"/>
              <a:chOff x="778925" y="6008186"/>
              <a:chExt cx="8584625" cy="952129"/>
            </a:xfrm>
          </p:grpSpPr>
          <p:pic>
            <p:nvPicPr>
              <p:cNvPr id="11" name="Ábra 10" descr="Koccintás körvonalas">
                <a:extLst>
                  <a:ext uri="{FF2B5EF4-FFF2-40B4-BE49-F238E27FC236}">
                    <a16:creationId xmlns:a16="http://schemas.microsoft.com/office/drawing/2014/main" id="{2EB35A15-01BC-EF2D-3E88-92CF6035A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15105" y="601662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Ábra 12" descr="Erdő körvonalas">
                <a:extLst>
                  <a:ext uri="{FF2B5EF4-FFF2-40B4-BE49-F238E27FC236}">
                    <a16:creationId xmlns:a16="http://schemas.microsoft.com/office/drawing/2014/main" id="{A9A371FA-84CC-61D4-8174-AF44E990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12970" y="60459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Ábra 14" descr="Mezőgazdaság körvonalas">
                <a:extLst>
                  <a:ext uri="{FF2B5EF4-FFF2-40B4-BE49-F238E27FC236}">
                    <a16:creationId xmlns:a16="http://schemas.microsoft.com/office/drawing/2014/main" id="{5B2B40CC-C231-5085-0EFF-B8D66D6F3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847015" y="601662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Ábra 15" descr="Esőerdő körvonalas">
                <a:extLst>
                  <a:ext uri="{FF2B5EF4-FFF2-40B4-BE49-F238E27FC236}">
                    <a16:creationId xmlns:a16="http://schemas.microsoft.com/office/drawing/2014/main" id="{778659D3-46C0-FDBB-DA8D-570038A4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381060" y="60081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Ábra 16" descr="Törődés körvonalas">
                <a:extLst>
                  <a:ext uri="{FF2B5EF4-FFF2-40B4-BE49-F238E27FC236}">
                    <a16:creationId xmlns:a16="http://schemas.microsoft.com/office/drawing/2014/main" id="{AB39F089-B8C7-A8F6-3974-7475648A7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49150" y="60401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Ábra 17" descr="Mentális egészség körvonalas">
                <a:extLst>
                  <a:ext uri="{FF2B5EF4-FFF2-40B4-BE49-F238E27FC236}">
                    <a16:creationId xmlns:a16="http://schemas.microsoft.com/office/drawing/2014/main" id="{7FCFF659-A38E-04D9-ECDB-9BA61ADF6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78925" y="6016624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1713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4C868-149A-25DE-44CC-12DBB776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Hol?</a:t>
            </a:r>
            <a:br>
              <a:rPr lang="hu-HU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</a:br>
            <a:br>
              <a:rPr lang="en-US" dirty="0">
                <a:latin typeface="Georgia Pro"/>
                <a:ea typeface="Calibri Light"/>
                <a:cs typeface="Calibri Light"/>
              </a:rPr>
            </a:br>
            <a:r>
              <a:rPr lang="en-US" dirty="0" err="1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Kikkel</a:t>
            </a:r>
            <a:r>
              <a:rPr lang="en-US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?</a:t>
            </a:r>
            <a:br>
              <a:rPr lang="en-US" dirty="0">
                <a:latin typeface="Georgia Pro"/>
                <a:ea typeface="Calibri Light"/>
                <a:cs typeface="Calibri Light"/>
              </a:rPr>
            </a:br>
            <a:br>
              <a:rPr lang="hu-HU" dirty="0">
                <a:latin typeface="Georgia Pro"/>
                <a:ea typeface="Calibri Light"/>
                <a:cs typeface="Calibri Light"/>
              </a:rPr>
            </a:br>
            <a:r>
              <a:rPr lang="en-US" dirty="0" err="1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Mivel</a:t>
            </a:r>
            <a:r>
              <a:rPr lang="en-US" dirty="0">
                <a:solidFill>
                  <a:srgbClr val="FFFFFF"/>
                </a:solidFill>
                <a:latin typeface="Georgia Pro"/>
                <a:ea typeface="Calibri Light"/>
                <a:cs typeface="Calibri Light"/>
              </a:rPr>
              <a:t>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23E8413-91CE-F06D-914D-83E468F5AFBB}"/>
              </a:ext>
            </a:extLst>
          </p:cNvPr>
          <p:cNvSpPr txBox="1"/>
          <p:nvPr/>
        </p:nvSpPr>
        <p:spPr>
          <a:xfrm>
            <a:off x="5250821" y="3108843"/>
            <a:ext cx="453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 Pro"/>
                <a:ea typeface="Calibri"/>
                <a:cs typeface="Calibri"/>
              </a:rPr>
              <a:t>Munkatársakkal</a:t>
            </a:r>
            <a:r>
              <a:rPr lang="en-US" sz="2800" dirty="0">
                <a:latin typeface="Georgia Pro"/>
                <a:ea typeface="Calibri"/>
                <a:cs typeface="Calibri"/>
              </a:rPr>
              <a:t>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3262F70-2DF4-4D54-8896-B4274A85EC84}"/>
              </a:ext>
            </a:extLst>
          </p:cNvPr>
          <p:cNvSpPr txBox="1"/>
          <p:nvPr/>
        </p:nvSpPr>
        <p:spPr>
          <a:xfrm>
            <a:off x="5250821" y="4326392"/>
            <a:ext cx="628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 Pro"/>
                <a:ea typeface="Calibri"/>
                <a:cs typeface="Calibri"/>
              </a:rPr>
              <a:t>Innovatív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és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hatékony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eszközökkel</a:t>
            </a:r>
            <a:r>
              <a:rPr lang="en-US" sz="2800" dirty="0">
                <a:latin typeface="Georgia Pro"/>
                <a:ea typeface="Calibri"/>
                <a:cs typeface="Calibri"/>
              </a:rPr>
              <a:t>. 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2592575-89DC-7DD4-A54C-0D8A566623AB}"/>
              </a:ext>
            </a:extLst>
          </p:cNvPr>
          <p:cNvSpPr txBox="1"/>
          <p:nvPr/>
        </p:nvSpPr>
        <p:spPr>
          <a:xfrm>
            <a:off x="5250821" y="1779539"/>
            <a:ext cx="693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 Pro"/>
                <a:ea typeface="Calibri"/>
                <a:cs typeface="Calibri"/>
              </a:rPr>
              <a:t>Valóságban</a:t>
            </a:r>
            <a:r>
              <a:rPr lang="en-US" sz="2800" dirty="0">
                <a:latin typeface="Georgia Pro"/>
                <a:ea typeface="Calibri"/>
                <a:cs typeface="Calibri"/>
              </a:rPr>
              <a:t>,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interneten</a:t>
            </a:r>
            <a:r>
              <a:rPr lang="en-US" sz="2800" dirty="0">
                <a:latin typeface="Georgia Pro"/>
                <a:ea typeface="Calibri"/>
                <a:cs typeface="Calibri"/>
              </a:rPr>
              <a:t> </a:t>
            </a:r>
            <a:r>
              <a:rPr lang="en-US" sz="2800" dirty="0" err="1">
                <a:latin typeface="Georgia Pro"/>
                <a:ea typeface="Calibri"/>
                <a:cs typeface="Calibri"/>
              </a:rPr>
              <a:t>keresztül</a:t>
            </a:r>
            <a:r>
              <a:rPr lang="en-US" sz="2800" dirty="0">
                <a:latin typeface="Georgia Pro"/>
                <a:ea typeface="Calibri"/>
                <a:cs typeface="Calibri"/>
              </a:rPr>
              <a:t>.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FCD895CD-C0A4-D1BE-FDEF-DDE024501ABF}"/>
              </a:ext>
            </a:extLst>
          </p:cNvPr>
          <p:cNvGrpSpPr/>
          <p:nvPr/>
        </p:nvGrpSpPr>
        <p:grpSpPr>
          <a:xfrm>
            <a:off x="-173621" y="5819403"/>
            <a:ext cx="12790026" cy="1495514"/>
            <a:chOff x="-173621" y="5819403"/>
            <a:chExt cx="12790026" cy="1495514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85146920-37B9-7667-67B5-580FDC1954BE}"/>
                </a:ext>
              </a:extLst>
            </p:cNvPr>
            <p:cNvSpPr/>
            <p:nvPr/>
          </p:nvSpPr>
          <p:spPr>
            <a:xfrm>
              <a:off x="-173621" y="5819403"/>
              <a:ext cx="12790026" cy="1495514"/>
            </a:xfrm>
            <a:prstGeom prst="rect">
              <a:avLst/>
            </a:prstGeom>
            <a:solidFill>
              <a:srgbClr val="678D58"/>
            </a:solidFill>
            <a:ln>
              <a:solidFill>
                <a:srgbClr val="A6C48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00DE1695-A304-75EC-B329-BAF99E78F5D8}"/>
                </a:ext>
              </a:extLst>
            </p:cNvPr>
            <p:cNvGrpSpPr/>
            <p:nvPr/>
          </p:nvGrpSpPr>
          <p:grpSpPr>
            <a:xfrm>
              <a:off x="-21939" y="5904411"/>
              <a:ext cx="12188953" cy="952129"/>
              <a:chOff x="778925" y="6008186"/>
              <a:chExt cx="8584625" cy="952129"/>
            </a:xfrm>
          </p:grpSpPr>
          <p:pic>
            <p:nvPicPr>
              <p:cNvPr id="11" name="Ábra 10" descr="Koccintás körvonalas">
                <a:extLst>
                  <a:ext uri="{FF2B5EF4-FFF2-40B4-BE49-F238E27FC236}">
                    <a16:creationId xmlns:a16="http://schemas.microsoft.com/office/drawing/2014/main" id="{CA5EB256-05E2-7E17-91B6-0FF0ED245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15105" y="601662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Ábra 12" descr="Erdő körvonalas">
                <a:extLst>
                  <a:ext uri="{FF2B5EF4-FFF2-40B4-BE49-F238E27FC236}">
                    <a16:creationId xmlns:a16="http://schemas.microsoft.com/office/drawing/2014/main" id="{F07200DA-5AAB-6BE3-110F-E4DA8B1FC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12970" y="60459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Ábra 14" descr="Mezőgazdaság körvonalas">
                <a:extLst>
                  <a:ext uri="{FF2B5EF4-FFF2-40B4-BE49-F238E27FC236}">
                    <a16:creationId xmlns:a16="http://schemas.microsoft.com/office/drawing/2014/main" id="{25DD9407-9B1A-1827-4F8F-9EB409C62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847015" y="601662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Ábra 15" descr="Esőerdő körvonalas">
                <a:extLst>
                  <a:ext uri="{FF2B5EF4-FFF2-40B4-BE49-F238E27FC236}">
                    <a16:creationId xmlns:a16="http://schemas.microsoft.com/office/drawing/2014/main" id="{39E9FB64-EBEE-C54B-43DE-0673AF065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381060" y="60081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Ábra 16" descr="Törődés körvonalas">
                <a:extLst>
                  <a:ext uri="{FF2B5EF4-FFF2-40B4-BE49-F238E27FC236}">
                    <a16:creationId xmlns:a16="http://schemas.microsoft.com/office/drawing/2014/main" id="{7AB58DAC-3268-677D-2251-B97F54E85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49150" y="60401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Ábra 17" descr="Mentális egészség körvonalas">
                <a:extLst>
                  <a:ext uri="{FF2B5EF4-FFF2-40B4-BE49-F238E27FC236}">
                    <a16:creationId xmlns:a16="http://schemas.microsoft.com/office/drawing/2014/main" id="{80716B36-B75E-BC9A-58D5-F07930C80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78925" y="6016624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8526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3B4A0-27EB-A595-3701-B7BA774C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latin typeface="Georgia Pro"/>
                <a:ea typeface="Calibri Light"/>
                <a:cs typeface="Calibri Light"/>
              </a:rPr>
              <a:t>Forrás: </a:t>
            </a:r>
            <a:r>
              <a:rPr lang="en-US" sz="6000" err="1">
                <a:latin typeface="Georgia Pro"/>
                <a:ea typeface="Calibri Light"/>
                <a:cs typeface="Calibri Light"/>
              </a:rPr>
              <a:t>Saját</a:t>
            </a:r>
            <a:r>
              <a:rPr lang="en-US" sz="6000" dirty="0">
                <a:latin typeface="Georgia Pro"/>
                <a:ea typeface="Calibri Light"/>
                <a:cs typeface="Calibri Light"/>
              </a:rPr>
              <a:t> </a:t>
            </a:r>
            <a:r>
              <a:rPr lang="en-US" sz="6000" err="1">
                <a:latin typeface="Georgia Pro"/>
                <a:ea typeface="Calibri Light"/>
                <a:cs typeface="Calibri Light"/>
              </a:rPr>
              <a:t>elképzelésünk</a:t>
            </a:r>
            <a:r>
              <a:rPr lang="en-US" sz="6000" dirty="0">
                <a:latin typeface="Georgia Pro"/>
                <a:ea typeface="Calibri Light"/>
                <a:cs typeface="Calibri Light"/>
              </a:rPr>
              <a:t>. </a:t>
            </a:r>
            <a:br>
              <a:rPr lang="en-US" sz="6000" dirty="0">
                <a:latin typeface="Georgia Pro"/>
                <a:ea typeface="Calibri Light"/>
                <a:cs typeface="Calibri Light"/>
              </a:rPr>
            </a:br>
            <a:r>
              <a:rPr lang="en-US" sz="1500" dirty="0">
                <a:latin typeface="Georgia Pro"/>
                <a:ea typeface="Calibri Light"/>
                <a:cs typeface="Calibri Light"/>
              </a:rPr>
              <a:t>(le van </a:t>
            </a:r>
            <a:r>
              <a:rPr lang="en-US" sz="1500" err="1">
                <a:latin typeface="Georgia Pro"/>
                <a:ea typeface="Calibri Light"/>
                <a:cs typeface="Calibri Light"/>
              </a:rPr>
              <a:t>védve</a:t>
            </a:r>
            <a:r>
              <a:rPr lang="en-US" sz="1500" dirty="0">
                <a:latin typeface="Georgia Pro"/>
                <a:ea typeface="+mj-lt"/>
                <a:cs typeface="+mj-lt"/>
              </a:rPr>
              <a:t>😘)</a:t>
            </a:r>
            <a:endParaRPr lang="en-US" sz="1500" kern="1200">
              <a:latin typeface="Georgia Pro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27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90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 Pro</vt:lpstr>
      <vt:lpstr>Office-téma</vt:lpstr>
      <vt:lpstr>Egészségmegőrzés</vt:lpstr>
      <vt:lpstr>Mit?  Mire?  Miért?</vt:lpstr>
      <vt:lpstr>Hogyan?  Mikor?  Kiknek?</vt:lpstr>
      <vt:lpstr>Hol?  Kikkel?  Mivel?</vt:lpstr>
      <vt:lpstr>Forrás: Saját elképzelésünk.  (le van védve😘)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Máté Szár</cp:lastModifiedBy>
  <cp:revision>102</cp:revision>
  <dcterms:created xsi:type="dcterms:W3CDTF">2023-09-27T13:24:56Z</dcterms:created>
  <dcterms:modified xsi:type="dcterms:W3CDTF">2023-09-28T07:30:07Z</dcterms:modified>
</cp:coreProperties>
</file>