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51" r:id="rId2"/>
  </p:sldMasterIdLst>
  <p:notesMasterIdLst>
    <p:notesMasterId r:id="rId21"/>
  </p:notesMasterIdLst>
  <p:sldIdLst>
    <p:sldId id="256" r:id="rId3"/>
    <p:sldId id="267" r:id="rId4"/>
    <p:sldId id="279" r:id="rId5"/>
    <p:sldId id="294" r:id="rId6"/>
    <p:sldId id="281" r:id="rId7"/>
    <p:sldId id="282" r:id="rId8"/>
    <p:sldId id="295" r:id="rId9"/>
    <p:sldId id="284" r:id="rId10"/>
    <p:sldId id="280" r:id="rId11"/>
    <p:sldId id="270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6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DE26158-5768-4486-99A9-2DF9AD12C28D}">
          <p14:sldIdLst>
            <p14:sldId id="256"/>
            <p14:sldId id="267"/>
            <p14:sldId id="279"/>
            <p14:sldId id="294"/>
            <p14:sldId id="281"/>
            <p14:sldId id="282"/>
            <p14:sldId id="295"/>
            <p14:sldId id="284"/>
            <p14:sldId id="280"/>
            <p14:sldId id="270"/>
            <p14:sldId id="286"/>
            <p14:sldId id="288"/>
            <p14:sldId id="289"/>
            <p14:sldId id="290"/>
            <p14:sldId id="291"/>
            <p14:sldId id="292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chober" initials="PS" lastIdx="1" clrIdx="0">
    <p:extLst>
      <p:ext uri="{19B8F6BF-5375-455C-9EA6-DF929625EA0E}">
        <p15:presenceInfo xmlns:p15="http://schemas.microsoft.com/office/powerpoint/2012/main" userId="1eedbc2e556017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4F8E2-83E2-4D02-9079-630863C9CF9E}" v="15" dt="2019-01-29T09:43:01.815"/>
    <p1510:client id="{4FAFD44D-B7BA-4032-B3FA-E33494D77C4E}" v="27" dt="2019-01-28T14:46:16.791"/>
    <p1510:client id="{0E61EA92-1B35-4B0C-88EB-9E1D0B8AAFAC}" v="207" dt="2019-01-28T18:41:02.566"/>
    <p1510:client id="{472F38BF-2621-4481-996B-670C619E2EE9}" v="1" dt="2019-01-29T11:39:45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i Schieber" userId="178fa36244505e10" providerId="Windows Live" clId="Web-{47860452-339D-4F4B-ABFE-82260466D870}"/>
    <pc:docChg chg="addSld modSection">
      <pc:chgData name="Consti Schieber" userId="178fa36244505e10" providerId="Windows Live" clId="Web-{47860452-339D-4F4B-ABFE-82260466D870}" dt="2018-11-24T14:13:50.968" v="0"/>
      <pc:docMkLst>
        <pc:docMk/>
      </pc:docMkLst>
    </pc:docChg>
  </pc:docChgLst>
  <pc:docChgLst>
    <pc:chgData name="Consti Schieber" userId="178fa36244505e10" providerId="Windows Live" clId="Web-{78E0F598-16D3-4BE6-85DF-CCCFA5EA12D9}"/>
    <pc:docChg chg="addSld modSld modSection">
      <pc:chgData name="Consti Schieber" userId="178fa36244505e10" providerId="Windows Live" clId="Web-{78E0F598-16D3-4BE6-85DF-CCCFA5EA12D9}" dt="2019-01-27T13:29:17.399" v="18" actId="20577"/>
      <pc:docMkLst>
        <pc:docMk/>
      </pc:docMkLst>
      <pc:sldChg chg="modSp add replId">
        <pc:chgData name="Consti Schieber" userId="178fa36244505e10" providerId="Windows Live" clId="Web-{78E0F598-16D3-4BE6-85DF-CCCFA5EA12D9}" dt="2019-01-27T13:29:17.399" v="18" actId="20577"/>
        <pc:sldMkLst>
          <pc:docMk/>
          <pc:sldMk cId="661522577" sldId="283"/>
        </pc:sldMkLst>
        <pc:spChg chg="mod">
          <ac:chgData name="Consti Schieber" userId="178fa36244505e10" providerId="Windows Live" clId="Web-{78E0F598-16D3-4BE6-85DF-CCCFA5EA12D9}" dt="2019-01-27T13:28:55.977" v="1" actId="20577"/>
          <ac:spMkLst>
            <pc:docMk/>
            <pc:sldMk cId="661522577" sldId="283"/>
            <ac:spMk id="2" creationId="{DB1E19B9-F14D-46F2-A069-26ED5DA59473}"/>
          </ac:spMkLst>
        </pc:spChg>
        <pc:spChg chg="mod">
          <ac:chgData name="Consti Schieber" userId="178fa36244505e10" providerId="Windows Live" clId="Web-{78E0F598-16D3-4BE6-85DF-CCCFA5EA12D9}" dt="2019-01-27T13:29:17.399" v="18" actId="20577"/>
          <ac:spMkLst>
            <pc:docMk/>
            <pc:sldMk cId="661522577" sldId="283"/>
            <ac:spMk id="4" creationId="{460F4C0E-82ED-4BEF-9426-00EA149F1206}"/>
          </ac:spMkLst>
        </pc:spChg>
      </pc:sldChg>
    </pc:docChg>
  </pc:docChgLst>
  <pc:docChgLst>
    <pc:chgData name="Peter Schober" userId="1eedbc2e5560172b" providerId="LiveId" clId="{8BFEFB08-EF3F-488C-A76D-6270CA999F16}"/>
    <pc:docChg chg="undo custSel addSld delSld modSld modSection">
      <pc:chgData name="Peter Schober" userId="1eedbc2e5560172b" providerId="LiveId" clId="{8BFEFB08-EF3F-488C-A76D-6270CA999F16}" dt="2018-11-25T21:39:01.901" v="9"/>
      <pc:docMkLst>
        <pc:docMk/>
      </pc:docMkLst>
      <pc:sldChg chg="delSp modSp">
        <pc:chgData name="Peter Schober" userId="1eedbc2e5560172b" providerId="LiveId" clId="{8BFEFB08-EF3F-488C-A76D-6270CA999F16}" dt="2018-11-25T21:38:35.903" v="4" actId="478"/>
        <pc:sldMkLst>
          <pc:docMk/>
          <pc:sldMk cId="1389578409" sldId="264"/>
        </pc:sldMkLst>
        <pc:spChg chg="mod">
          <ac:chgData name="Peter Schober" userId="1eedbc2e5560172b" providerId="LiveId" clId="{8BFEFB08-EF3F-488C-A76D-6270CA999F16}" dt="2018-11-25T21:38:33.004" v="3" actId="6549"/>
          <ac:spMkLst>
            <pc:docMk/>
            <pc:sldMk cId="1389578409" sldId="264"/>
            <ac:spMk id="2" creationId="{D16CFFAD-44BA-4702-A4CE-143A81EFB31F}"/>
          </ac:spMkLst>
        </pc:spChg>
        <pc:spChg chg="del">
          <ac:chgData name="Peter Schober" userId="1eedbc2e5560172b" providerId="LiveId" clId="{8BFEFB08-EF3F-488C-A76D-6270CA999F16}" dt="2018-11-25T21:38:35.903" v="4" actId="478"/>
          <ac:spMkLst>
            <pc:docMk/>
            <pc:sldMk cId="1389578409" sldId="264"/>
            <ac:spMk id="4" creationId="{4A6A0A88-27CC-4785-A764-756B0CC567B9}"/>
          </ac:spMkLst>
        </pc:spChg>
      </pc:sldChg>
      <pc:sldChg chg="add del">
        <pc:chgData name="Peter Schober" userId="1eedbc2e5560172b" providerId="LiveId" clId="{8BFEFB08-EF3F-488C-A76D-6270CA999F16}" dt="2018-11-25T21:38:56.736" v="8"/>
        <pc:sldMkLst>
          <pc:docMk/>
          <pc:sldMk cId="3134507189" sldId="270"/>
        </pc:sldMkLst>
      </pc:sldChg>
    </pc:docChg>
  </pc:docChgLst>
  <pc:docChgLst>
    <pc:chgData name="Consti Schieber" userId="178fa36244505e10" providerId="Windows Live" clId="Web-{556A1292-9C60-4F28-BDAA-8FAD7397CA82}"/>
    <pc:docChg chg="modSld">
      <pc:chgData name="Consti Schieber" userId="178fa36244505e10" providerId="Windows Live" clId="Web-{556A1292-9C60-4F28-BDAA-8FAD7397CA82}" dt="2019-01-29T11:17:43.355" v="3" actId="20577"/>
      <pc:docMkLst>
        <pc:docMk/>
      </pc:docMkLst>
      <pc:sldChg chg="modSp">
        <pc:chgData name="Consti Schieber" userId="178fa36244505e10" providerId="Windows Live" clId="Web-{556A1292-9C60-4F28-BDAA-8FAD7397CA82}" dt="2019-01-29T11:17:43.355" v="3" actId="20577"/>
        <pc:sldMkLst>
          <pc:docMk/>
          <pc:sldMk cId="661522577" sldId="283"/>
        </pc:sldMkLst>
        <pc:spChg chg="mod">
          <ac:chgData name="Consti Schieber" userId="178fa36244505e10" providerId="Windows Live" clId="Web-{556A1292-9C60-4F28-BDAA-8FAD7397CA82}" dt="2019-01-29T11:17:43.355" v="3" actId="20577"/>
          <ac:spMkLst>
            <pc:docMk/>
            <pc:sldMk cId="661522577" sldId="283"/>
            <ac:spMk id="2" creationId="{DB1E19B9-F14D-46F2-A069-26ED5DA59473}"/>
          </ac:spMkLst>
        </pc:spChg>
      </pc:sldChg>
      <pc:sldChg chg="mod modShow">
        <pc:chgData name="Consti Schieber" userId="178fa36244505e10" providerId="Windows Live" clId="Web-{556A1292-9C60-4F28-BDAA-8FAD7397CA82}" dt="2019-01-29T11:17:25.027" v="0"/>
        <pc:sldMkLst>
          <pc:docMk/>
          <pc:sldMk cId="453928345" sldId="285"/>
        </pc:sldMkLst>
      </pc:sldChg>
    </pc:docChg>
  </pc:docChgLst>
  <pc:docChgLst>
    <pc:chgData name="Consti Schieber" userId="178fa36244505e10" providerId="Windows Live" clId="Web-{5DDCBE64-4FC1-4DAE-8217-07E91136DA31}"/>
    <pc:docChg chg="delSld modSld modSection">
      <pc:chgData name="Consti Schieber" userId="178fa36244505e10" providerId="Windows Live" clId="Web-{5DDCBE64-4FC1-4DAE-8217-07E91136DA31}" dt="2018-11-26T13:20:57.553" v="320"/>
      <pc:docMkLst>
        <pc:docMk/>
      </pc:docMkLst>
      <pc:sldChg chg="modSp">
        <pc:chgData name="Consti Schieber" userId="178fa36244505e10" providerId="Windows Live" clId="Web-{5DDCBE64-4FC1-4DAE-8217-07E91136DA31}" dt="2018-11-25T20:39:57.209" v="270" actId="20577"/>
        <pc:sldMkLst>
          <pc:docMk/>
          <pc:sldMk cId="1389578409" sldId="264"/>
        </pc:sldMkLst>
        <pc:spChg chg="mod">
          <ac:chgData name="Consti Schieber" userId="178fa36244505e10" providerId="Windows Live" clId="Web-{5DDCBE64-4FC1-4DAE-8217-07E91136DA31}" dt="2018-11-25T20:39:57.209" v="270" actId="20577"/>
          <ac:spMkLst>
            <pc:docMk/>
            <pc:sldMk cId="1389578409" sldId="264"/>
            <ac:spMk id="2" creationId="{D16CFFAD-44BA-4702-A4CE-143A81EFB31F}"/>
          </ac:spMkLst>
        </pc:spChg>
      </pc:sldChg>
      <pc:sldChg chg="modSp">
        <pc:chgData name="Consti Schieber" userId="178fa36244505e10" providerId="Windows Live" clId="Web-{5DDCBE64-4FC1-4DAE-8217-07E91136DA31}" dt="2018-11-26T13:11:56.638" v="312" actId="20577"/>
        <pc:sldMkLst>
          <pc:docMk/>
          <pc:sldMk cId="3134507189" sldId="270"/>
        </pc:sldMkLst>
        <pc:spChg chg="mod">
          <ac:chgData name="Consti Schieber" userId="178fa36244505e10" providerId="Windows Live" clId="Web-{5DDCBE64-4FC1-4DAE-8217-07E91136DA31}" dt="2018-11-26T13:11:56.638" v="312" actId="20577"/>
          <ac:spMkLst>
            <pc:docMk/>
            <pc:sldMk cId="3134507189" sldId="270"/>
            <ac:spMk id="4" creationId="{460F4C0E-82ED-4BEF-9426-00EA149F1206}"/>
          </ac:spMkLst>
        </pc:spChg>
      </pc:sldChg>
    </pc:docChg>
  </pc:docChgLst>
  <pc:docChgLst>
    <pc:chgData name="Consti Schieber" userId="178fa36244505e10" providerId="Windows Live" clId="Web-{9E188D9A-33C6-4062-AF3E-04730933A04B}"/>
    <pc:docChg chg="addSld delSld modSld sldOrd modSection">
      <pc:chgData name="Consti Schieber" userId="178fa36244505e10" providerId="Windows Live" clId="Web-{9E188D9A-33C6-4062-AF3E-04730933A04B}" dt="2019-01-26T17:10:20.997" v="66" actId="20577"/>
      <pc:docMkLst>
        <pc:docMk/>
      </pc:docMkLst>
      <pc:sldChg chg="modSp add ord replId">
        <pc:chgData name="Consti Schieber" userId="178fa36244505e10" providerId="Windows Live" clId="Web-{9E188D9A-33C6-4062-AF3E-04730933A04B}" dt="2019-01-26T17:10:20.997" v="66" actId="20577"/>
        <pc:sldMkLst>
          <pc:docMk/>
          <pc:sldMk cId="2859685189" sldId="281"/>
        </pc:sldMkLst>
        <pc:spChg chg="mod">
          <ac:chgData name="Consti Schieber" userId="178fa36244505e10" providerId="Windows Live" clId="Web-{9E188D9A-33C6-4062-AF3E-04730933A04B}" dt="2019-01-26T17:06:52.029" v="12" actId="20577"/>
          <ac:spMkLst>
            <pc:docMk/>
            <pc:sldMk cId="2859685189" sldId="281"/>
            <ac:spMk id="2" creationId="{DB1E19B9-F14D-46F2-A069-26ED5DA59473}"/>
          </ac:spMkLst>
        </pc:spChg>
        <pc:spChg chg="mod">
          <ac:chgData name="Consti Schieber" userId="178fa36244505e10" providerId="Windows Live" clId="Web-{9E188D9A-33C6-4062-AF3E-04730933A04B}" dt="2019-01-26T17:10:20.997" v="66" actId="20577"/>
          <ac:spMkLst>
            <pc:docMk/>
            <pc:sldMk cId="2859685189" sldId="281"/>
            <ac:spMk id="4" creationId="{460F4C0E-82ED-4BEF-9426-00EA149F1206}"/>
          </ac:spMkLst>
        </pc:spChg>
      </pc:sldChg>
    </pc:docChg>
  </pc:docChgLst>
  <pc:docChgLst>
    <pc:chgData name="Peter Schober" userId="1eedbc2e5560172b" providerId="LiveId" clId="{472F38BF-2621-4481-996B-670C619E2EE9}"/>
    <pc:docChg chg="addSld delSld modSld modSection">
      <pc:chgData name="Peter Schober" userId="1eedbc2e5560172b" providerId="LiveId" clId="{472F38BF-2621-4481-996B-670C619E2EE9}" dt="2019-01-29T11:39:54.459" v="4" actId="2696"/>
      <pc:docMkLst>
        <pc:docMk/>
      </pc:docMkLst>
      <pc:sldChg chg="del">
        <pc:chgData name="Peter Schober" userId="1eedbc2e5560172b" providerId="LiveId" clId="{472F38BF-2621-4481-996B-670C619E2EE9}" dt="2019-01-29T11:39:12.993" v="1" actId="2696"/>
        <pc:sldMkLst>
          <pc:docMk/>
          <pc:sldMk cId="3308173192" sldId="271"/>
        </pc:sldMkLst>
      </pc:sldChg>
      <pc:sldChg chg="del">
        <pc:chgData name="Peter Schober" userId="1eedbc2e5560172b" providerId="LiveId" clId="{472F38BF-2621-4481-996B-670C619E2EE9}" dt="2019-01-29T11:39:54.459" v="4" actId="2696"/>
        <pc:sldMkLst>
          <pc:docMk/>
          <pc:sldMk cId="661522577" sldId="283"/>
        </pc:sldMkLst>
      </pc:sldChg>
      <pc:sldChg chg="del">
        <pc:chgData name="Peter Schober" userId="1eedbc2e5560172b" providerId="LiveId" clId="{472F38BF-2621-4481-996B-670C619E2EE9}" dt="2019-01-29T11:39:22.992" v="2" actId="2696"/>
        <pc:sldMkLst>
          <pc:docMk/>
          <pc:sldMk cId="453928345" sldId="285"/>
        </pc:sldMkLst>
      </pc:sldChg>
      <pc:sldChg chg="del">
        <pc:chgData name="Peter Schober" userId="1eedbc2e5560172b" providerId="LiveId" clId="{472F38BF-2621-4481-996B-670C619E2EE9}" dt="2019-01-29T11:39:12.274" v="0" actId="2696"/>
        <pc:sldMkLst>
          <pc:docMk/>
          <pc:sldMk cId="2488315566" sldId="287"/>
        </pc:sldMkLst>
      </pc:sldChg>
      <pc:sldChg chg="add">
        <pc:chgData name="Peter Schober" userId="1eedbc2e5560172b" providerId="LiveId" clId="{472F38BF-2621-4481-996B-670C619E2EE9}" dt="2019-01-29T11:39:45.460" v="3"/>
        <pc:sldMkLst>
          <pc:docMk/>
          <pc:sldMk cId="360633890" sldId="295"/>
        </pc:sldMkLst>
      </pc:sldChg>
    </pc:docChg>
  </pc:docChgLst>
  <pc:docChgLst>
    <pc:chgData name="Andreas Hirtenlehner" userId="4270f70067948fcf" providerId="LiveId" clId="{4FAFD44D-B7BA-4032-B3FA-E33494D77C4E}"/>
    <pc:docChg chg="undo custSel addSld delSld modSld modSection">
      <pc:chgData name="Andreas Hirtenlehner" userId="4270f70067948fcf" providerId="LiveId" clId="{4FAFD44D-B7BA-4032-B3FA-E33494D77C4E}" dt="2019-01-28T14:54:43.623" v="1253" actId="20577"/>
      <pc:docMkLst>
        <pc:docMk/>
      </pc:docMkLst>
      <pc:sldChg chg="addSp delSp modSp">
        <pc:chgData name="Andreas Hirtenlehner" userId="4270f70067948fcf" providerId="LiveId" clId="{4FAFD44D-B7BA-4032-B3FA-E33494D77C4E}" dt="2019-01-28T14:54:43.623" v="1253" actId="20577"/>
        <pc:sldMkLst>
          <pc:docMk/>
          <pc:sldMk cId="3134507189" sldId="270"/>
        </pc:sldMkLst>
        <pc:spChg chg="mod">
          <ac:chgData name="Andreas Hirtenlehner" userId="4270f70067948fcf" providerId="LiveId" clId="{4FAFD44D-B7BA-4032-B3FA-E33494D77C4E}" dt="2019-01-28T14:01:51.580" v="567" actId="20577"/>
          <ac:spMkLst>
            <pc:docMk/>
            <pc:sldMk cId="3134507189" sldId="270"/>
            <ac:spMk id="2" creationId="{DB1E19B9-F14D-46F2-A069-26ED5DA59473}"/>
          </ac:spMkLst>
        </pc:spChg>
        <pc:spChg chg="mod">
          <ac:chgData name="Andreas Hirtenlehner" userId="4270f70067948fcf" providerId="LiveId" clId="{4FAFD44D-B7BA-4032-B3FA-E33494D77C4E}" dt="2019-01-28T14:54:43.623" v="1253" actId="20577"/>
          <ac:spMkLst>
            <pc:docMk/>
            <pc:sldMk cId="3134507189" sldId="270"/>
            <ac:spMk id="4" creationId="{460F4C0E-82ED-4BEF-9426-00EA149F1206}"/>
          </ac:spMkLst>
        </pc:spChg>
        <pc:spChg chg="del">
          <ac:chgData name="Andreas Hirtenlehner" userId="4270f70067948fcf" providerId="LiveId" clId="{4FAFD44D-B7BA-4032-B3FA-E33494D77C4E}" dt="2019-01-28T13:32:44.508" v="178" actId="478"/>
          <ac:spMkLst>
            <pc:docMk/>
            <pc:sldMk cId="3134507189" sldId="270"/>
            <ac:spMk id="5" creationId="{038F96B6-AFC9-443F-905D-917A3840F17B}"/>
          </ac:spMkLst>
        </pc:spChg>
        <pc:spChg chg="add mod">
          <ac:chgData name="Andreas Hirtenlehner" userId="4270f70067948fcf" providerId="LiveId" clId="{4FAFD44D-B7BA-4032-B3FA-E33494D77C4E}" dt="2019-01-28T13:58:42.368" v="442" actId="1076"/>
          <ac:spMkLst>
            <pc:docMk/>
            <pc:sldMk cId="3134507189" sldId="270"/>
            <ac:spMk id="6" creationId="{939D4930-675B-48C5-AE79-7EED44FCDA40}"/>
          </ac:spMkLst>
        </pc:spChg>
      </pc:sldChg>
      <pc:sldChg chg="delSp modSp">
        <pc:chgData name="Andreas Hirtenlehner" userId="4270f70067948fcf" providerId="LiveId" clId="{4FAFD44D-B7BA-4032-B3FA-E33494D77C4E}" dt="2019-01-28T13:30:44.519" v="151" actId="1076"/>
        <pc:sldMkLst>
          <pc:docMk/>
          <pc:sldMk cId="2261953257" sldId="280"/>
        </pc:sldMkLst>
        <pc:spChg chg="mod">
          <ac:chgData name="Andreas Hirtenlehner" userId="4270f70067948fcf" providerId="LiveId" clId="{4FAFD44D-B7BA-4032-B3FA-E33494D77C4E}" dt="2019-01-28T13:24:17.745" v="26" actId="20577"/>
          <ac:spMkLst>
            <pc:docMk/>
            <pc:sldMk cId="2261953257" sldId="280"/>
            <ac:spMk id="2" creationId="{DB1E19B9-F14D-46F2-A069-26ED5DA59473}"/>
          </ac:spMkLst>
        </pc:spChg>
        <pc:spChg chg="mod">
          <ac:chgData name="Andreas Hirtenlehner" userId="4270f70067948fcf" providerId="LiveId" clId="{4FAFD44D-B7BA-4032-B3FA-E33494D77C4E}" dt="2019-01-28T13:30:38.653" v="150" actId="242"/>
          <ac:spMkLst>
            <pc:docMk/>
            <pc:sldMk cId="2261953257" sldId="280"/>
            <ac:spMk id="4" creationId="{460F4C0E-82ED-4BEF-9426-00EA149F1206}"/>
          </ac:spMkLst>
        </pc:spChg>
        <pc:spChg chg="mod">
          <ac:chgData name="Andreas Hirtenlehner" userId="4270f70067948fcf" providerId="LiveId" clId="{4FAFD44D-B7BA-4032-B3FA-E33494D77C4E}" dt="2019-01-28T13:30:44.519" v="151" actId="1076"/>
          <ac:spMkLst>
            <pc:docMk/>
            <pc:sldMk cId="2261953257" sldId="280"/>
            <ac:spMk id="6" creationId="{276EDFC2-38DE-4E48-BC60-202D5AFB6639}"/>
          </ac:spMkLst>
        </pc:spChg>
        <pc:spChg chg="mod">
          <ac:chgData name="Andreas Hirtenlehner" userId="4270f70067948fcf" providerId="LiveId" clId="{4FAFD44D-B7BA-4032-B3FA-E33494D77C4E}" dt="2019-01-28T13:30:44.519" v="151" actId="1076"/>
          <ac:spMkLst>
            <pc:docMk/>
            <pc:sldMk cId="2261953257" sldId="280"/>
            <ac:spMk id="7" creationId="{1E1BC36C-1C8B-4E03-863C-A715574B3514}"/>
          </ac:spMkLst>
        </pc:spChg>
        <pc:spChg chg="mod">
          <ac:chgData name="Andreas Hirtenlehner" userId="4270f70067948fcf" providerId="LiveId" clId="{4FAFD44D-B7BA-4032-B3FA-E33494D77C4E}" dt="2019-01-28T13:30:44.519" v="151" actId="1076"/>
          <ac:spMkLst>
            <pc:docMk/>
            <pc:sldMk cId="2261953257" sldId="280"/>
            <ac:spMk id="14" creationId="{2B5B16F1-98E4-48BC-AC96-905FEC007D9A}"/>
          </ac:spMkLst>
        </pc:spChg>
        <pc:spChg chg="mod">
          <ac:chgData name="Andreas Hirtenlehner" userId="4270f70067948fcf" providerId="LiveId" clId="{4FAFD44D-B7BA-4032-B3FA-E33494D77C4E}" dt="2019-01-28T13:30:44.519" v="151" actId="1076"/>
          <ac:spMkLst>
            <pc:docMk/>
            <pc:sldMk cId="2261953257" sldId="280"/>
            <ac:spMk id="15" creationId="{81B7499C-B1D5-4952-B0A9-F34395F271B6}"/>
          </ac:spMkLst>
        </pc:spChg>
        <pc:spChg chg="del">
          <ac:chgData name="Andreas Hirtenlehner" userId="4270f70067948fcf" providerId="LiveId" clId="{4FAFD44D-B7BA-4032-B3FA-E33494D77C4E}" dt="2019-01-28T13:24:36.907" v="28" actId="478"/>
          <ac:spMkLst>
            <pc:docMk/>
            <pc:sldMk cId="2261953257" sldId="280"/>
            <ac:spMk id="18" creationId="{1A937723-B434-4C16-B01B-B6A1EF6EA247}"/>
          </ac:spMkLst>
        </pc:spChg>
        <pc:spChg chg="del">
          <ac:chgData name="Andreas Hirtenlehner" userId="4270f70067948fcf" providerId="LiveId" clId="{4FAFD44D-B7BA-4032-B3FA-E33494D77C4E}" dt="2019-01-28T13:24:37.486" v="29" actId="478"/>
          <ac:spMkLst>
            <pc:docMk/>
            <pc:sldMk cId="2261953257" sldId="280"/>
            <ac:spMk id="19" creationId="{0E16E423-BF24-420C-8E06-F605E420D13A}"/>
          </ac:spMkLst>
        </pc:spChg>
        <pc:spChg chg="del mod">
          <ac:chgData name="Andreas Hirtenlehner" userId="4270f70067948fcf" providerId="LiveId" clId="{4FAFD44D-B7BA-4032-B3FA-E33494D77C4E}" dt="2019-01-28T13:24:42.242" v="34" actId="478"/>
          <ac:spMkLst>
            <pc:docMk/>
            <pc:sldMk cId="2261953257" sldId="280"/>
            <ac:spMk id="20" creationId="{E45D8E92-66EF-4EED-9816-D0F998DB6A2E}"/>
          </ac:spMkLst>
        </pc:spChg>
        <pc:spChg chg="del">
          <ac:chgData name="Andreas Hirtenlehner" userId="4270f70067948fcf" providerId="LiveId" clId="{4FAFD44D-B7BA-4032-B3FA-E33494D77C4E}" dt="2019-01-28T13:24:39.378" v="32" actId="478"/>
          <ac:spMkLst>
            <pc:docMk/>
            <pc:sldMk cId="2261953257" sldId="280"/>
            <ac:spMk id="21" creationId="{A7A55E7A-3DE1-46BD-81DE-8A710043736B}"/>
          </ac:spMkLst>
        </pc:spChg>
        <pc:spChg chg="del mod">
          <ac:chgData name="Andreas Hirtenlehner" userId="4270f70067948fcf" providerId="LiveId" clId="{4FAFD44D-B7BA-4032-B3FA-E33494D77C4E}" dt="2019-01-28T13:24:42.991" v="35" actId="478"/>
          <ac:spMkLst>
            <pc:docMk/>
            <pc:sldMk cId="2261953257" sldId="280"/>
            <ac:spMk id="22" creationId="{34E0F380-2B97-4592-86E9-486553B9EE4C}"/>
          </ac:spMkLst>
        </pc:spChg>
        <pc:spChg chg="del">
          <ac:chgData name="Andreas Hirtenlehner" userId="4270f70067948fcf" providerId="LiveId" clId="{4FAFD44D-B7BA-4032-B3FA-E33494D77C4E}" dt="2019-01-28T13:24:40.607" v="33" actId="478"/>
          <ac:spMkLst>
            <pc:docMk/>
            <pc:sldMk cId="2261953257" sldId="280"/>
            <ac:spMk id="23" creationId="{D564C114-A108-4694-922E-89BD92079E6B}"/>
          </ac:spMkLst>
        </pc:spChg>
        <pc:spChg chg="del">
          <ac:chgData name="Andreas Hirtenlehner" userId="4270f70067948fcf" providerId="LiveId" clId="{4FAFD44D-B7BA-4032-B3FA-E33494D77C4E}" dt="2019-01-28T13:23:42.175" v="0" actId="478"/>
          <ac:spMkLst>
            <pc:docMk/>
            <pc:sldMk cId="2261953257" sldId="280"/>
            <ac:spMk id="26" creationId="{AC25F092-34B8-4D8B-8320-680A37B7A146}"/>
          </ac:spMkLst>
        </pc:spChg>
        <pc:spChg chg="del">
          <ac:chgData name="Andreas Hirtenlehner" userId="4270f70067948fcf" providerId="LiveId" clId="{4FAFD44D-B7BA-4032-B3FA-E33494D77C4E}" dt="2019-01-28T13:26:40.062" v="70" actId="478"/>
          <ac:spMkLst>
            <pc:docMk/>
            <pc:sldMk cId="2261953257" sldId="280"/>
            <ac:spMk id="41" creationId="{9BE90625-4745-47F7-A1BE-448E1958CF72}"/>
          </ac:spMkLst>
        </pc:spChg>
        <pc:spChg chg="del">
          <ac:chgData name="Andreas Hirtenlehner" userId="4270f70067948fcf" providerId="LiveId" clId="{4FAFD44D-B7BA-4032-B3FA-E33494D77C4E}" dt="2019-01-28T13:24:36.104" v="27" actId="478"/>
          <ac:spMkLst>
            <pc:docMk/>
            <pc:sldMk cId="2261953257" sldId="280"/>
            <ac:spMk id="42" creationId="{428B9A1A-90F8-4EA9-8C25-E8EDC8208C83}"/>
          </ac:spMkLst>
        </pc:spChg>
        <pc:cxnChg chg="mod">
          <ac:chgData name="Andreas Hirtenlehner" userId="4270f70067948fcf" providerId="LiveId" clId="{4FAFD44D-B7BA-4032-B3FA-E33494D77C4E}" dt="2019-01-28T13:30:44.519" v="151" actId="1076"/>
          <ac:cxnSpMkLst>
            <pc:docMk/>
            <pc:sldMk cId="2261953257" sldId="280"/>
            <ac:cxnSpMk id="25" creationId="{59FCB0CF-E0A1-4FF2-9D0F-92020A087446}"/>
          </ac:cxnSpMkLst>
        </pc:cxnChg>
        <pc:cxnChg chg="mod">
          <ac:chgData name="Andreas Hirtenlehner" userId="4270f70067948fcf" providerId="LiveId" clId="{4FAFD44D-B7BA-4032-B3FA-E33494D77C4E}" dt="2019-01-28T13:30:44.519" v="151" actId="1076"/>
          <ac:cxnSpMkLst>
            <pc:docMk/>
            <pc:sldMk cId="2261953257" sldId="280"/>
            <ac:cxnSpMk id="29" creationId="{104D1DA7-54C9-47B4-BEDF-540DB9F45240}"/>
          </ac:cxnSpMkLst>
        </pc:cxnChg>
        <pc:cxnChg chg="mod">
          <ac:chgData name="Andreas Hirtenlehner" userId="4270f70067948fcf" providerId="LiveId" clId="{4FAFD44D-B7BA-4032-B3FA-E33494D77C4E}" dt="2019-01-28T13:30:44.519" v="151" actId="1076"/>
          <ac:cxnSpMkLst>
            <pc:docMk/>
            <pc:sldMk cId="2261953257" sldId="280"/>
            <ac:cxnSpMk id="31" creationId="{4DD26BC8-49BD-4107-AF3B-A99EBA6EBC2A}"/>
          </ac:cxnSpMkLst>
        </pc:cxnChg>
        <pc:cxnChg chg="del mod">
          <ac:chgData name="Andreas Hirtenlehner" userId="4270f70067948fcf" providerId="LiveId" clId="{4FAFD44D-B7BA-4032-B3FA-E33494D77C4E}" dt="2019-01-28T13:24:44.227" v="36" actId="478"/>
          <ac:cxnSpMkLst>
            <pc:docMk/>
            <pc:sldMk cId="2261953257" sldId="280"/>
            <ac:cxnSpMk id="35" creationId="{637CD036-F1D5-4408-9621-4B9C4465DE75}"/>
          </ac:cxnSpMkLst>
        </pc:cxnChg>
        <pc:cxnChg chg="del mod">
          <ac:chgData name="Andreas Hirtenlehner" userId="4270f70067948fcf" providerId="LiveId" clId="{4FAFD44D-B7BA-4032-B3FA-E33494D77C4E}" dt="2019-01-28T13:24:44.227" v="36" actId="478"/>
          <ac:cxnSpMkLst>
            <pc:docMk/>
            <pc:sldMk cId="2261953257" sldId="280"/>
            <ac:cxnSpMk id="37" creationId="{6D747737-C158-4B71-A474-60A2632386F0}"/>
          </ac:cxnSpMkLst>
        </pc:cxnChg>
        <pc:cxnChg chg="del">
          <ac:chgData name="Andreas Hirtenlehner" userId="4270f70067948fcf" providerId="LiveId" clId="{4FAFD44D-B7BA-4032-B3FA-E33494D77C4E}" dt="2019-01-28T13:24:44.227" v="36" actId="478"/>
          <ac:cxnSpMkLst>
            <pc:docMk/>
            <pc:sldMk cId="2261953257" sldId="280"/>
            <ac:cxnSpMk id="38" creationId="{6B52DEF1-A4CC-427E-8F68-4B1765C7D0DA}"/>
          </ac:cxnSpMkLst>
        </pc:cxnChg>
        <pc:cxnChg chg="del">
          <ac:chgData name="Andreas Hirtenlehner" userId="4270f70067948fcf" providerId="LiveId" clId="{4FAFD44D-B7BA-4032-B3FA-E33494D77C4E}" dt="2019-01-28T13:24:44.227" v="36" actId="478"/>
          <ac:cxnSpMkLst>
            <pc:docMk/>
            <pc:sldMk cId="2261953257" sldId="280"/>
            <ac:cxnSpMk id="39" creationId="{C717FB1A-0C36-466B-AC51-9A9FC029E084}"/>
          </ac:cxnSpMkLst>
        </pc:cxnChg>
        <pc:cxnChg chg="del">
          <ac:chgData name="Andreas Hirtenlehner" userId="4270f70067948fcf" providerId="LiveId" clId="{4FAFD44D-B7BA-4032-B3FA-E33494D77C4E}" dt="2019-01-28T13:24:44.227" v="36" actId="478"/>
          <ac:cxnSpMkLst>
            <pc:docMk/>
            <pc:sldMk cId="2261953257" sldId="280"/>
            <ac:cxnSpMk id="40" creationId="{C6CAF91A-FCF1-4297-BF4B-98076C274070}"/>
          </ac:cxnSpMkLst>
        </pc:cxnChg>
      </pc:sldChg>
      <pc:sldChg chg="addSp delSp modSp add">
        <pc:chgData name="Andreas Hirtenlehner" userId="4270f70067948fcf" providerId="LiveId" clId="{4FAFD44D-B7BA-4032-B3FA-E33494D77C4E}" dt="2019-01-28T14:46:56.020" v="1248" actId="1076"/>
        <pc:sldMkLst>
          <pc:docMk/>
          <pc:sldMk cId="2156492508" sldId="286"/>
        </pc:sldMkLst>
        <pc:spChg chg="mod">
          <ac:chgData name="Andreas Hirtenlehner" userId="4270f70067948fcf" providerId="LiveId" clId="{4FAFD44D-B7BA-4032-B3FA-E33494D77C4E}" dt="2019-01-28T13:59:20.691" v="477" actId="20577"/>
          <ac:spMkLst>
            <pc:docMk/>
            <pc:sldMk cId="2156492508" sldId="286"/>
            <ac:spMk id="2" creationId="{DB1E19B9-F14D-46F2-A069-26ED5DA59473}"/>
          </ac:spMkLst>
        </pc:spChg>
        <pc:spChg chg="mod">
          <ac:chgData name="Andreas Hirtenlehner" userId="4270f70067948fcf" providerId="LiveId" clId="{4FAFD44D-B7BA-4032-B3FA-E33494D77C4E}" dt="2019-01-28T14:33:56.061" v="1217" actId="948"/>
          <ac:spMkLst>
            <pc:docMk/>
            <pc:sldMk cId="2156492508" sldId="286"/>
            <ac:spMk id="4" creationId="{460F4C0E-82ED-4BEF-9426-00EA149F1206}"/>
          </ac:spMkLst>
        </pc:spChg>
        <pc:spChg chg="del mod">
          <ac:chgData name="Andreas Hirtenlehner" userId="4270f70067948fcf" providerId="LiveId" clId="{4FAFD44D-B7BA-4032-B3FA-E33494D77C4E}" dt="2019-01-28T13:59:10.805" v="445" actId="478"/>
          <ac:spMkLst>
            <pc:docMk/>
            <pc:sldMk cId="2156492508" sldId="286"/>
            <ac:spMk id="5" creationId="{038F96B6-AFC9-443F-905D-917A3840F17B}"/>
          </ac:spMkLst>
        </pc:spChg>
        <pc:spChg chg="add mod">
          <ac:chgData name="Andreas Hirtenlehner" userId="4270f70067948fcf" providerId="LiveId" clId="{4FAFD44D-B7BA-4032-B3FA-E33494D77C4E}" dt="2019-01-28T14:46:56.020" v="1248" actId="1076"/>
          <ac:spMkLst>
            <pc:docMk/>
            <pc:sldMk cId="2156492508" sldId="286"/>
            <ac:spMk id="8" creationId="{7E4E55B4-3C2E-40EE-85A6-6B37037C93CC}"/>
          </ac:spMkLst>
        </pc:spChg>
        <pc:picChg chg="add mod">
          <ac:chgData name="Andreas Hirtenlehner" userId="4270f70067948fcf" providerId="LiveId" clId="{4FAFD44D-B7BA-4032-B3FA-E33494D77C4E}" dt="2019-01-28T14:45:25.238" v="1222" actId="1076"/>
          <ac:picMkLst>
            <pc:docMk/>
            <pc:sldMk cId="2156492508" sldId="286"/>
            <ac:picMk id="7" creationId="{3DCB733E-D177-43A3-9F48-99FAE3F40DBE}"/>
          </ac:picMkLst>
        </pc:picChg>
      </pc:sldChg>
      <pc:sldChg chg="add del">
        <pc:chgData name="Andreas Hirtenlehner" userId="4270f70067948fcf" providerId="LiveId" clId="{4FAFD44D-B7BA-4032-B3FA-E33494D77C4E}" dt="2019-01-28T13:31:43.098" v="153" actId="2696"/>
        <pc:sldMkLst>
          <pc:docMk/>
          <pc:sldMk cId="2986771121" sldId="286"/>
        </pc:sldMkLst>
      </pc:sldChg>
      <pc:sldChg chg="add">
        <pc:chgData name="Andreas Hirtenlehner" userId="4270f70067948fcf" providerId="LiveId" clId="{4FAFD44D-B7BA-4032-B3FA-E33494D77C4E}" dt="2019-01-28T13:59:06.692" v="443"/>
        <pc:sldMkLst>
          <pc:docMk/>
          <pc:sldMk cId="2488315566" sldId="287"/>
        </pc:sldMkLst>
      </pc:sldChg>
      <pc:sldChg chg="modSp add">
        <pc:chgData name="Andreas Hirtenlehner" userId="4270f70067948fcf" providerId="LiveId" clId="{4FAFD44D-B7BA-4032-B3FA-E33494D77C4E}" dt="2019-01-28T14:11:23.752" v="972" actId="14100"/>
        <pc:sldMkLst>
          <pc:docMk/>
          <pc:sldMk cId="1152577648" sldId="288"/>
        </pc:sldMkLst>
        <pc:spChg chg="mod">
          <ac:chgData name="Andreas Hirtenlehner" userId="4270f70067948fcf" providerId="LiveId" clId="{4FAFD44D-B7BA-4032-B3FA-E33494D77C4E}" dt="2019-01-28T14:03:51.427" v="624" actId="20577"/>
          <ac:spMkLst>
            <pc:docMk/>
            <pc:sldMk cId="1152577648" sldId="288"/>
            <ac:spMk id="2" creationId="{DB1E19B9-F14D-46F2-A069-26ED5DA59473}"/>
          </ac:spMkLst>
        </pc:spChg>
        <pc:spChg chg="mod">
          <ac:chgData name="Andreas Hirtenlehner" userId="4270f70067948fcf" providerId="LiveId" clId="{4FAFD44D-B7BA-4032-B3FA-E33494D77C4E}" dt="2019-01-28T14:11:23.752" v="972" actId="14100"/>
          <ac:spMkLst>
            <pc:docMk/>
            <pc:sldMk cId="1152577648" sldId="288"/>
            <ac:spMk id="4" creationId="{460F4C0E-82ED-4BEF-9426-00EA149F1206}"/>
          </ac:spMkLst>
        </pc:spChg>
      </pc:sldChg>
    </pc:docChg>
  </pc:docChgLst>
  <pc:docChgLst>
    <pc:chgData name="Andreas Hirtenlehner" userId="4270f70067948fcf" providerId="Windows Live" clId="Web-{289671C3-C097-455D-8F73-124A2B3AC25C}"/>
    <pc:docChg chg="modSld">
      <pc:chgData name="Andreas Hirtenlehner" userId="4270f70067948fcf" providerId="Windows Live" clId="Web-{289671C3-C097-455D-8F73-124A2B3AC25C}" dt="2019-01-28T20:04:22.079" v="7" actId="1076"/>
      <pc:docMkLst>
        <pc:docMk/>
      </pc:docMkLst>
      <pc:sldChg chg="addSp modSp">
        <pc:chgData name="Andreas Hirtenlehner" userId="4270f70067948fcf" providerId="Windows Live" clId="Web-{289671C3-C097-455D-8F73-124A2B3AC25C}" dt="2019-01-28T20:04:22.079" v="7" actId="1076"/>
        <pc:sldMkLst>
          <pc:docMk/>
          <pc:sldMk cId="2261953257" sldId="280"/>
        </pc:sldMkLst>
        <pc:spChg chg="mod">
          <ac:chgData name="Andreas Hirtenlehner" userId="4270f70067948fcf" providerId="Windows Live" clId="Web-{289671C3-C097-455D-8F73-124A2B3AC25C}" dt="2019-01-28T20:04:12.829" v="4"/>
          <ac:spMkLst>
            <pc:docMk/>
            <pc:sldMk cId="2261953257" sldId="280"/>
            <ac:spMk id="7" creationId="{1E1BC36C-1C8B-4E03-863C-A715574B3514}"/>
          </ac:spMkLst>
        </pc:spChg>
        <pc:picChg chg="add mod">
          <ac:chgData name="Andreas Hirtenlehner" userId="4270f70067948fcf" providerId="Windows Live" clId="Web-{289671C3-C097-455D-8F73-124A2B3AC25C}" dt="2019-01-28T20:04:22.079" v="7" actId="1076"/>
          <ac:picMkLst>
            <pc:docMk/>
            <pc:sldMk cId="2261953257" sldId="280"/>
            <ac:picMk id="5" creationId="{86E4E716-D035-476B-90A1-246A04617075}"/>
          </ac:picMkLst>
        </pc:picChg>
      </pc:sldChg>
    </pc:docChg>
  </pc:docChgLst>
  <pc:docChgLst>
    <pc:chgData name="Consti Schieber" userId="178fa36244505e10" providerId="Windows Live" clId="Web-{2C012F19-8127-461B-87FB-C9650ABB9B3B}"/>
    <pc:docChg chg="addSld delSld modSld modSection">
      <pc:chgData name="Consti Schieber" userId="178fa36244505e10" providerId="Windows Live" clId="Web-{2C012F19-8127-461B-87FB-C9650ABB9B3B}" dt="2018-11-20T14:28:54.587" v="122" actId="20577"/>
      <pc:docMkLst>
        <pc:docMk/>
      </pc:docMkLst>
      <pc:sldChg chg="modSp">
        <pc:chgData name="Consti Schieber" userId="178fa36244505e10" providerId="Windows Live" clId="Web-{2C012F19-8127-461B-87FB-C9650ABB9B3B}" dt="2018-11-20T14:24:08.769" v="46" actId="20577"/>
        <pc:sldMkLst>
          <pc:docMk/>
          <pc:sldMk cId="0" sldId="256"/>
        </pc:sldMkLst>
        <pc:spChg chg="mod">
          <ac:chgData name="Consti Schieber" userId="178fa36244505e10" providerId="Windows Live" clId="Web-{2C012F19-8127-461B-87FB-C9650ABB9B3B}" dt="2018-11-20T14:24:08.769" v="46" actId="20577"/>
          <ac:spMkLst>
            <pc:docMk/>
            <pc:sldMk cId="0" sldId="256"/>
            <ac:spMk id="9218" creationId="{B304C7EB-BA78-4222-BF6E-F6A2589D4F5C}"/>
          </ac:spMkLst>
        </pc:spChg>
        <pc:spChg chg="mod">
          <ac:chgData name="Consti Schieber" userId="178fa36244505e10" providerId="Windows Live" clId="Web-{2C012F19-8127-461B-87FB-C9650ABB9B3B}" dt="2018-11-20T14:23:58.003" v="43" actId="1076"/>
          <ac:spMkLst>
            <pc:docMk/>
            <pc:sldMk cId="0" sldId="256"/>
            <ac:spMk id="9219" creationId="{D57D07B7-23E2-40E0-8375-25464C160F8B}"/>
          </ac:spMkLst>
        </pc:spChg>
      </pc:sldChg>
      <pc:sldChg chg="modSp new">
        <pc:chgData name="Consti Schieber" userId="178fa36244505e10" providerId="Windows Live" clId="Web-{2C012F19-8127-461B-87FB-C9650ABB9B3B}" dt="2018-11-20T14:28:54.587" v="122" actId="20577"/>
        <pc:sldMkLst>
          <pc:docMk/>
          <pc:sldMk cId="1389578409" sldId="264"/>
        </pc:sldMkLst>
        <pc:spChg chg="mod">
          <ac:chgData name="Consti Schieber" userId="178fa36244505e10" providerId="Windows Live" clId="Web-{2C012F19-8127-461B-87FB-C9650ABB9B3B}" dt="2018-11-20T14:28:54.587" v="122" actId="20577"/>
          <ac:spMkLst>
            <pc:docMk/>
            <pc:sldMk cId="1389578409" sldId="264"/>
            <ac:spMk id="2" creationId="{D16CFFAD-44BA-4702-A4CE-143A81EFB31F}"/>
          </ac:spMkLst>
        </pc:spChg>
      </pc:sldChg>
    </pc:docChg>
  </pc:docChgLst>
  <pc:docChgLst>
    <pc:chgData name="Consti Schieber" userId="178fa36244505e10" providerId="Windows Live" clId="Web-{B1F1D882-6E6F-4EF7-B4F2-2C70013E5545}"/>
    <pc:docChg chg="addSld modSld modSection">
      <pc:chgData name="Consti Schieber" userId="178fa36244505e10" providerId="Windows Live" clId="Web-{B1F1D882-6E6F-4EF7-B4F2-2C70013E5545}" dt="2019-01-27T12:14:13.193" v="177" actId="20577"/>
      <pc:docMkLst>
        <pc:docMk/>
      </pc:docMkLst>
      <pc:sldChg chg="modSp">
        <pc:chgData name="Consti Schieber" userId="178fa36244505e10" providerId="Windows Live" clId="Web-{B1F1D882-6E6F-4EF7-B4F2-2C70013E5545}" dt="2019-01-27T12:14:09.146" v="174" actId="20577"/>
        <pc:sldMkLst>
          <pc:docMk/>
          <pc:sldMk cId="2859685189" sldId="281"/>
        </pc:sldMkLst>
        <pc:spChg chg="mod">
          <ac:chgData name="Consti Schieber" userId="178fa36244505e10" providerId="Windows Live" clId="Web-{B1F1D882-6E6F-4EF7-B4F2-2C70013E5545}" dt="2019-01-27T12:14:09.146" v="174" actId="20577"/>
          <ac:spMkLst>
            <pc:docMk/>
            <pc:sldMk cId="2859685189" sldId="281"/>
            <ac:spMk id="2" creationId="{DB1E19B9-F14D-46F2-A069-26ED5DA59473}"/>
          </ac:spMkLst>
        </pc:spChg>
        <pc:spChg chg="mod">
          <ac:chgData name="Consti Schieber" userId="178fa36244505e10" providerId="Windows Live" clId="Web-{B1F1D882-6E6F-4EF7-B4F2-2C70013E5545}" dt="2019-01-27T12:13:54.287" v="170" actId="20577"/>
          <ac:spMkLst>
            <pc:docMk/>
            <pc:sldMk cId="2859685189" sldId="281"/>
            <ac:spMk id="4" creationId="{460F4C0E-82ED-4BEF-9426-00EA149F1206}"/>
          </ac:spMkLst>
        </pc:spChg>
      </pc:sldChg>
      <pc:sldChg chg="modSp add replId">
        <pc:chgData name="Consti Schieber" userId="178fa36244505e10" providerId="Windows Live" clId="Web-{B1F1D882-6E6F-4EF7-B4F2-2C70013E5545}" dt="2019-01-27T12:14:13.193" v="177" actId="20577"/>
        <pc:sldMkLst>
          <pc:docMk/>
          <pc:sldMk cId="60413117" sldId="282"/>
        </pc:sldMkLst>
        <pc:spChg chg="mod">
          <ac:chgData name="Consti Schieber" userId="178fa36244505e10" providerId="Windows Live" clId="Web-{B1F1D882-6E6F-4EF7-B4F2-2C70013E5545}" dt="2019-01-27T12:14:13.193" v="177" actId="20577"/>
          <ac:spMkLst>
            <pc:docMk/>
            <pc:sldMk cId="60413117" sldId="282"/>
            <ac:spMk id="2" creationId="{DB1E19B9-F14D-46F2-A069-26ED5DA59473}"/>
          </ac:spMkLst>
        </pc:spChg>
      </pc:sldChg>
    </pc:docChg>
  </pc:docChgLst>
  <pc:docChgLst>
    <pc:chgData name="Peter Schober" userId="1eedbc2e5560172b" providerId="LiveId" clId="{6F84F8E2-83E2-4D02-9079-630863C9CF9E}"/>
    <pc:docChg chg="undo custSel addSld delSld modSld sldOrd modSection">
      <pc:chgData name="Peter Schober" userId="1eedbc2e5560172b" providerId="LiveId" clId="{6F84F8E2-83E2-4D02-9079-630863C9CF9E}" dt="2019-01-29T09:43:01.814" v="79"/>
      <pc:docMkLst>
        <pc:docMk/>
      </pc:docMkLst>
      <pc:sldChg chg="addSp del">
        <pc:chgData name="Peter Schober" userId="1eedbc2e5560172b" providerId="LiveId" clId="{6F84F8E2-83E2-4D02-9079-630863C9CF9E}" dt="2019-01-28T18:32:39.101" v="74" actId="2696"/>
        <pc:sldMkLst>
          <pc:docMk/>
          <pc:sldMk cId="4238493160" sldId="268"/>
        </pc:sldMkLst>
        <pc:spChg chg="add">
          <ac:chgData name="Peter Schober" userId="1eedbc2e5560172b" providerId="LiveId" clId="{6F84F8E2-83E2-4D02-9079-630863C9CF9E}" dt="2019-01-28T07:59:43.262" v="68"/>
          <ac:spMkLst>
            <pc:docMk/>
            <pc:sldMk cId="4238493160" sldId="268"/>
            <ac:spMk id="5" creationId="{4911A054-1C1F-44F9-A4E3-15F160CEAD7C}"/>
          </ac:spMkLst>
        </pc:spChg>
      </pc:sldChg>
      <pc:sldChg chg="addSp">
        <pc:chgData name="Peter Schober" userId="1eedbc2e5560172b" providerId="LiveId" clId="{6F84F8E2-83E2-4D02-9079-630863C9CF9E}" dt="2019-01-28T07:59:04.582" v="66"/>
        <pc:sldMkLst>
          <pc:docMk/>
          <pc:sldMk cId="3134507189" sldId="270"/>
        </pc:sldMkLst>
        <pc:spChg chg="add">
          <ac:chgData name="Peter Schober" userId="1eedbc2e5560172b" providerId="LiveId" clId="{6F84F8E2-83E2-4D02-9079-630863C9CF9E}" dt="2019-01-28T07:59:04.582" v="66"/>
          <ac:spMkLst>
            <pc:docMk/>
            <pc:sldMk cId="3134507189" sldId="270"/>
            <ac:spMk id="5" creationId="{038F96B6-AFC9-443F-905D-917A3840F17B}"/>
          </ac:spMkLst>
        </pc:spChg>
      </pc:sldChg>
      <pc:sldChg chg="addSp modSp ord addCm delCm">
        <pc:chgData name="Peter Schober" userId="1eedbc2e5560172b" providerId="LiveId" clId="{6F84F8E2-83E2-4D02-9079-630863C9CF9E}" dt="2019-01-29T09:42:50.642" v="78"/>
        <pc:sldMkLst>
          <pc:docMk/>
          <pc:sldMk cId="3308173192" sldId="271"/>
        </pc:sldMkLst>
        <pc:spChg chg="add mod">
          <ac:chgData name="Peter Schober" userId="1eedbc2e5560172b" providerId="LiveId" clId="{6F84F8E2-83E2-4D02-9079-630863C9CF9E}" dt="2019-01-28T07:58:59.791" v="65" actId="1076"/>
          <ac:spMkLst>
            <pc:docMk/>
            <pc:sldMk cId="3308173192" sldId="271"/>
            <ac:spMk id="5" creationId="{318EB9F2-F059-43D1-BE4C-2E8BE5C0C461}"/>
          </ac:spMkLst>
        </pc:spChg>
      </pc:sldChg>
      <pc:sldChg chg="add del">
        <pc:chgData name="Peter Schober" userId="1eedbc2e5560172b" providerId="LiveId" clId="{6F84F8E2-83E2-4D02-9079-630863C9CF9E}" dt="2019-01-28T07:57:16.064" v="3" actId="2696"/>
        <pc:sldMkLst>
          <pc:docMk/>
          <pc:sldMk cId="4210555520" sldId="274"/>
        </pc:sldMkLst>
      </pc:sldChg>
      <pc:sldChg chg="del">
        <pc:chgData name="Peter Schober" userId="1eedbc2e5560172b" providerId="LiveId" clId="{6F84F8E2-83E2-4D02-9079-630863C9CF9E}" dt="2019-01-28T07:56:54.720" v="0" actId="2696"/>
        <pc:sldMkLst>
          <pc:docMk/>
          <pc:sldMk cId="3705798565" sldId="276"/>
        </pc:sldMkLst>
      </pc:sldChg>
      <pc:sldChg chg="del">
        <pc:chgData name="Peter Schober" userId="1eedbc2e5560172b" providerId="LiveId" clId="{6F84F8E2-83E2-4D02-9079-630863C9CF9E}" dt="2019-01-28T07:57:28.322" v="4" actId="2696"/>
        <pc:sldMkLst>
          <pc:docMk/>
          <pc:sldMk cId="3109691411" sldId="277"/>
        </pc:sldMkLst>
      </pc:sldChg>
      <pc:sldChg chg="del">
        <pc:chgData name="Peter Schober" userId="1eedbc2e5560172b" providerId="LiveId" clId="{6F84F8E2-83E2-4D02-9079-630863C9CF9E}" dt="2019-01-28T07:57:29.616" v="5" actId="2696"/>
        <pc:sldMkLst>
          <pc:docMk/>
          <pc:sldMk cId="2716613108" sldId="278"/>
        </pc:sldMkLst>
      </pc:sldChg>
      <pc:sldChg chg="addSp">
        <pc:chgData name="Peter Schober" userId="1eedbc2e5560172b" providerId="LiveId" clId="{6F84F8E2-83E2-4D02-9079-630863C9CF9E}" dt="2019-01-28T08:01:04.057" v="70"/>
        <pc:sldMkLst>
          <pc:docMk/>
          <pc:sldMk cId="2261953257" sldId="280"/>
        </pc:sldMkLst>
        <pc:spChg chg="add">
          <ac:chgData name="Peter Schober" userId="1eedbc2e5560172b" providerId="LiveId" clId="{6F84F8E2-83E2-4D02-9079-630863C9CF9E}" dt="2019-01-28T08:01:04.057" v="70"/>
          <ac:spMkLst>
            <pc:docMk/>
            <pc:sldMk cId="2261953257" sldId="280"/>
            <ac:spMk id="26" creationId="{AC25F092-34B8-4D8B-8320-680A37B7A146}"/>
          </ac:spMkLst>
        </pc:spChg>
      </pc:sldChg>
      <pc:sldChg chg="addSp delSp">
        <pc:chgData name="Peter Schober" userId="1eedbc2e5560172b" providerId="LiveId" clId="{6F84F8E2-83E2-4D02-9079-630863C9CF9E}" dt="2019-01-28T08:00:57.458" v="69" actId="478"/>
        <pc:sldMkLst>
          <pc:docMk/>
          <pc:sldMk cId="4129606851" sldId="284"/>
        </pc:sldMkLst>
        <pc:spChg chg="add del">
          <ac:chgData name="Peter Schober" userId="1eedbc2e5560172b" providerId="LiveId" clId="{6F84F8E2-83E2-4D02-9079-630863C9CF9E}" dt="2019-01-28T08:00:57.458" v="69" actId="478"/>
          <ac:spMkLst>
            <pc:docMk/>
            <pc:sldMk cId="4129606851" sldId="284"/>
            <ac:spMk id="8" creationId="{649BED88-64F0-491A-8E72-6E288278F7CB}"/>
          </ac:spMkLst>
        </pc:spChg>
      </pc:sldChg>
      <pc:sldChg chg="ord">
        <pc:chgData name="Peter Schober" userId="1eedbc2e5560172b" providerId="LiveId" clId="{6F84F8E2-83E2-4D02-9079-630863C9CF9E}" dt="2019-01-29T09:43:01.814" v="79"/>
        <pc:sldMkLst>
          <pc:docMk/>
          <pc:sldMk cId="2488315566" sldId="287"/>
        </pc:sldMkLst>
      </pc:sldChg>
      <pc:sldChg chg="add del ord">
        <pc:chgData name="Peter Schober" userId="1eedbc2e5560172b" providerId="LiveId" clId="{6F84F8E2-83E2-4D02-9079-630863C9CF9E}" dt="2019-01-29T09:42:45.482" v="77"/>
        <pc:sldMkLst>
          <pc:docMk/>
          <pc:sldMk cId="949646571" sldId="294"/>
        </pc:sldMkLst>
      </pc:sldChg>
    </pc:docChg>
  </pc:docChgLst>
  <pc:docChgLst>
    <pc:chgData name="Consti Schieber" userId="178fa36244505e10" providerId="Windows Live" clId="Web-{6CB283DC-E544-4AB2-BCB9-1D5024FB509A}"/>
    <pc:docChg chg="addSld modSld sldOrd modSection">
      <pc:chgData name="Consti Schieber" userId="178fa36244505e10" providerId="Windows Live" clId="Web-{6CB283DC-E544-4AB2-BCB9-1D5024FB509A}" dt="2019-01-27T15:33:31.962" v="10" actId="20577"/>
      <pc:docMkLst>
        <pc:docMk/>
      </pc:docMkLst>
      <pc:sldChg chg="modSp">
        <pc:chgData name="Consti Schieber" userId="178fa36244505e10" providerId="Windows Live" clId="Web-{6CB283DC-E544-4AB2-BCB9-1D5024FB509A}" dt="2019-01-27T15:33:31.962" v="10" actId="20577"/>
        <pc:sldMkLst>
          <pc:docMk/>
          <pc:sldMk cId="60413117" sldId="282"/>
        </pc:sldMkLst>
        <pc:spChg chg="mod">
          <ac:chgData name="Consti Schieber" userId="178fa36244505e10" providerId="Windows Live" clId="Web-{6CB283DC-E544-4AB2-BCB9-1D5024FB509A}" dt="2019-01-27T15:33:10.149" v="4" actId="20577"/>
          <ac:spMkLst>
            <pc:docMk/>
            <pc:sldMk cId="60413117" sldId="282"/>
            <ac:spMk id="2" creationId="{DB1E19B9-F14D-46F2-A069-26ED5DA59473}"/>
          </ac:spMkLst>
        </pc:spChg>
        <pc:spChg chg="mod">
          <ac:chgData name="Consti Schieber" userId="178fa36244505e10" providerId="Windows Live" clId="Web-{6CB283DC-E544-4AB2-BCB9-1D5024FB509A}" dt="2019-01-27T15:33:31.962" v="10" actId="20577"/>
          <ac:spMkLst>
            <pc:docMk/>
            <pc:sldMk cId="60413117" sldId="282"/>
            <ac:spMk id="4" creationId="{460F4C0E-82ED-4BEF-9426-00EA149F1206}"/>
          </ac:spMkLst>
        </pc:spChg>
      </pc:sldChg>
      <pc:sldChg chg="modSp ord">
        <pc:chgData name="Consti Schieber" userId="178fa36244505e10" providerId="Windows Live" clId="Web-{6CB283DC-E544-4AB2-BCB9-1D5024FB509A}" dt="2019-01-27T15:33:17.290" v="7" actId="20577"/>
        <pc:sldMkLst>
          <pc:docMk/>
          <pc:sldMk cId="661522577" sldId="283"/>
        </pc:sldMkLst>
        <pc:spChg chg="mod">
          <ac:chgData name="Consti Schieber" userId="178fa36244505e10" providerId="Windows Live" clId="Web-{6CB283DC-E544-4AB2-BCB9-1D5024FB509A}" dt="2019-01-27T15:33:17.290" v="7" actId="20577"/>
          <ac:spMkLst>
            <pc:docMk/>
            <pc:sldMk cId="661522577" sldId="283"/>
            <ac:spMk id="2" creationId="{DB1E19B9-F14D-46F2-A069-26ED5DA59473}"/>
          </ac:spMkLst>
        </pc:spChg>
      </pc:sldChg>
      <pc:sldChg chg="modSp add replId">
        <pc:chgData name="Consti Schieber" userId="178fa36244505e10" providerId="Windows Live" clId="Web-{6CB283DC-E544-4AB2-BCB9-1D5024FB509A}" dt="2019-01-27T15:32:17.586" v="2" actId="20577"/>
        <pc:sldMkLst>
          <pc:docMk/>
          <pc:sldMk cId="4129606851" sldId="284"/>
        </pc:sldMkLst>
        <pc:spChg chg="mod">
          <ac:chgData name="Consti Schieber" userId="178fa36244505e10" providerId="Windows Live" clId="Web-{6CB283DC-E544-4AB2-BCB9-1D5024FB509A}" dt="2019-01-27T15:32:17.586" v="2" actId="20577"/>
          <ac:spMkLst>
            <pc:docMk/>
            <pc:sldMk cId="4129606851" sldId="284"/>
            <ac:spMk id="2" creationId="{DB1E19B9-F14D-46F2-A069-26ED5DA59473}"/>
          </ac:spMkLst>
        </pc:spChg>
      </pc:sldChg>
    </pc:docChg>
  </pc:docChgLst>
  <pc:docChgLst>
    <pc:chgData name="Gastbenutzer" providerId="Windows Live" clId="Web-{7C2DE8CF-F822-409C-B35F-358AE3902C7A}"/>
    <pc:docChg chg="modSld">
      <pc:chgData name="Gastbenutzer" userId="" providerId="Windows Live" clId="Web-{7C2DE8CF-F822-409C-B35F-358AE3902C7A}" dt="2018-11-26T17:18:40.856" v="1" actId="1076"/>
      <pc:docMkLst>
        <pc:docMk/>
      </pc:docMkLst>
    </pc:docChg>
  </pc:docChgLst>
  <pc:docChgLst>
    <pc:chgData name="Gastbenutzer" providerId="Windows Live" clId="Web-{0E61EA92-1B35-4B0C-88EB-9E1D0B8AAFAC}"/>
    <pc:docChg chg="addSld modSld modSection">
      <pc:chgData name="Gastbenutzer" userId="" providerId="Windows Live" clId="Web-{0E61EA92-1B35-4B0C-88EB-9E1D0B8AAFAC}" dt="2019-01-28T18:41:02.566" v="824" actId="20577"/>
      <pc:docMkLst>
        <pc:docMk/>
      </pc:docMkLst>
      <pc:sldChg chg="addSp delSp modSp new">
        <pc:chgData name="Gastbenutzer" userId="" providerId="Windows Live" clId="Web-{0E61EA92-1B35-4B0C-88EB-9E1D0B8AAFAC}" dt="2019-01-28T18:10:39.581" v="485" actId="1076"/>
        <pc:sldMkLst>
          <pc:docMk/>
          <pc:sldMk cId="2100894848" sldId="289"/>
        </pc:sldMkLst>
        <pc:spChg chg="mod">
          <ac:chgData name="Gastbenutzer" userId="" providerId="Windows Live" clId="Web-{0E61EA92-1B35-4B0C-88EB-9E1D0B8AAFAC}" dt="2019-01-28T18:09:43.284" v="467" actId="20577"/>
          <ac:spMkLst>
            <pc:docMk/>
            <pc:sldMk cId="2100894848" sldId="289"/>
            <ac:spMk id="2" creationId="{5AED74A5-0B2E-4FBF-B205-A1D3419E6D89}"/>
          </ac:spMkLst>
        </pc:spChg>
        <pc:spChg chg="mod">
          <ac:chgData name="Gastbenutzer" userId="" providerId="Windows Live" clId="Web-{0E61EA92-1B35-4B0C-88EB-9E1D0B8AAFAC}" dt="2019-01-28T18:10:34.097" v="484" actId="20577"/>
          <ac:spMkLst>
            <pc:docMk/>
            <pc:sldMk cId="2100894848" sldId="289"/>
            <ac:spMk id="4" creationId="{832602ED-C97D-4ED1-A331-62FA5CE0D63E}"/>
          </ac:spMkLst>
        </pc:spChg>
        <pc:spChg chg="add del mod">
          <ac:chgData name="Gastbenutzer" userId="" providerId="Windows Live" clId="Web-{0E61EA92-1B35-4B0C-88EB-9E1D0B8AAFAC}" dt="2019-01-28T17:40:23.987" v="126"/>
          <ac:spMkLst>
            <pc:docMk/>
            <pc:sldMk cId="2100894848" sldId="289"/>
            <ac:spMk id="11" creationId="{EE9F541F-8FD2-4134-AE08-BAD68CC74511}"/>
          </ac:spMkLst>
        </pc:spChg>
        <pc:graphicFrameChg chg="add del mod modGraphic">
          <ac:chgData name="Gastbenutzer" userId="" providerId="Windows Live" clId="Web-{0E61EA92-1B35-4B0C-88EB-9E1D0B8AAFAC}" dt="2019-01-28T17:44:38.847" v="288"/>
          <ac:graphicFrameMkLst>
            <pc:docMk/>
            <pc:sldMk cId="2100894848" sldId="289"/>
            <ac:graphicFrameMk id="12" creationId="{873EE9D5-307E-480F-9499-B9E64C9C873C}"/>
          </ac:graphicFrameMkLst>
        </pc:graphicFrameChg>
        <pc:picChg chg="add del mod">
          <ac:chgData name="Gastbenutzer" userId="" providerId="Windows Live" clId="Web-{0E61EA92-1B35-4B0C-88EB-9E1D0B8AAFAC}" dt="2019-01-28T17:37:28.894" v="109"/>
          <ac:picMkLst>
            <pc:docMk/>
            <pc:sldMk cId="2100894848" sldId="289"/>
            <ac:picMk id="5" creationId="{097102EC-CD7D-4218-840F-BBDC0B2A5679}"/>
          </ac:picMkLst>
        </pc:picChg>
        <pc:picChg chg="add del mod">
          <ac:chgData name="Gastbenutzer" userId="" providerId="Windows Live" clId="Web-{0E61EA92-1B35-4B0C-88EB-9E1D0B8AAFAC}" dt="2019-01-28T17:42:43.690" v="266"/>
          <ac:picMkLst>
            <pc:docMk/>
            <pc:sldMk cId="2100894848" sldId="289"/>
            <ac:picMk id="7" creationId="{818A4F15-BAEF-4C2F-8155-A8F1C00ECD81}"/>
          </ac:picMkLst>
        </pc:picChg>
        <pc:picChg chg="add del mod">
          <ac:chgData name="Gastbenutzer" userId="" providerId="Windows Live" clId="Web-{0E61EA92-1B35-4B0C-88EB-9E1D0B8AAFAC}" dt="2019-01-28T17:42:50.753" v="269"/>
          <ac:picMkLst>
            <pc:docMk/>
            <pc:sldMk cId="2100894848" sldId="289"/>
            <ac:picMk id="9" creationId="{48FD23AF-3B1C-4737-9FC0-1BF5F9AF0B98}"/>
          </ac:picMkLst>
        </pc:picChg>
        <pc:picChg chg="add mod">
          <ac:chgData name="Gastbenutzer" userId="" providerId="Windows Live" clId="Web-{0E61EA92-1B35-4B0C-88EB-9E1D0B8AAFAC}" dt="2019-01-28T18:10:39.581" v="485" actId="1076"/>
          <ac:picMkLst>
            <pc:docMk/>
            <pc:sldMk cId="2100894848" sldId="289"/>
            <ac:picMk id="14" creationId="{B5FB8346-4BBB-4478-8B13-5A78AFA19EDF}"/>
          </ac:picMkLst>
        </pc:picChg>
      </pc:sldChg>
      <pc:sldChg chg="addSp modSp new">
        <pc:chgData name="Gastbenutzer" userId="" providerId="Windows Live" clId="Web-{0E61EA92-1B35-4B0C-88EB-9E1D0B8AAFAC}" dt="2019-01-28T17:44:01.331" v="285" actId="20577"/>
        <pc:sldMkLst>
          <pc:docMk/>
          <pc:sldMk cId="268809169" sldId="290"/>
        </pc:sldMkLst>
        <pc:spChg chg="mod">
          <ac:chgData name="Gastbenutzer" userId="" providerId="Windows Live" clId="Web-{0E61EA92-1B35-4B0C-88EB-9E1D0B8AAFAC}" dt="2019-01-28T17:44:01.331" v="285" actId="20577"/>
          <ac:spMkLst>
            <pc:docMk/>
            <pc:sldMk cId="268809169" sldId="290"/>
            <ac:spMk id="2" creationId="{3DF46C1A-BB82-466A-B2A5-280B901BD767}"/>
          </ac:spMkLst>
        </pc:spChg>
        <pc:spChg chg="mod">
          <ac:chgData name="Gastbenutzer" userId="" providerId="Windows Live" clId="Web-{0E61EA92-1B35-4B0C-88EB-9E1D0B8AAFAC}" dt="2019-01-28T17:43:16.440" v="277" actId="20577"/>
          <ac:spMkLst>
            <pc:docMk/>
            <pc:sldMk cId="268809169" sldId="290"/>
            <ac:spMk id="4" creationId="{8781C016-AEFA-46F3-8D11-8C7732A2750D}"/>
          </ac:spMkLst>
        </pc:spChg>
        <pc:graphicFrameChg chg="add mod">
          <ac:chgData name="Gastbenutzer" userId="" providerId="Windows Live" clId="Web-{0E61EA92-1B35-4B0C-88EB-9E1D0B8AAFAC}" dt="2019-01-28T17:43:33.050" v="281" actId="1076"/>
          <ac:graphicFrameMkLst>
            <pc:docMk/>
            <pc:sldMk cId="268809169" sldId="290"/>
            <ac:graphicFrameMk id="10" creationId="{C993D707-606B-4660-B418-CF28ACC51BAA}"/>
          </ac:graphicFrameMkLst>
        </pc:graphicFrameChg>
        <pc:picChg chg="add mod">
          <ac:chgData name="Gastbenutzer" userId="" providerId="Windows Live" clId="Web-{0E61EA92-1B35-4B0C-88EB-9E1D0B8AAFAC}" dt="2019-01-28T17:43:27.628" v="280" actId="1076"/>
          <ac:picMkLst>
            <pc:docMk/>
            <pc:sldMk cId="268809169" sldId="290"/>
            <ac:picMk id="5" creationId="{5112B80A-A664-4B27-9BA1-25A141DEC5D0}"/>
          </ac:picMkLst>
        </pc:picChg>
        <pc:picChg chg="add mod">
          <ac:chgData name="Gastbenutzer" userId="" providerId="Windows Live" clId="Web-{0E61EA92-1B35-4B0C-88EB-9E1D0B8AAFAC}" dt="2019-01-28T17:43:52.581" v="284" actId="14100"/>
          <ac:picMkLst>
            <pc:docMk/>
            <pc:sldMk cId="268809169" sldId="290"/>
            <ac:picMk id="7" creationId="{38F0DD02-B347-4344-A335-BDFAD5560C2E}"/>
          </ac:picMkLst>
        </pc:picChg>
      </pc:sldChg>
      <pc:sldChg chg="addSp delSp modSp new">
        <pc:chgData name="Gastbenutzer" userId="" providerId="Windows Live" clId="Web-{0E61EA92-1B35-4B0C-88EB-9E1D0B8AAFAC}" dt="2019-01-28T18:30:06.737" v="588" actId="20577"/>
        <pc:sldMkLst>
          <pc:docMk/>
          <pc:sldMk cId="4073585583" sldId="291"/>
        </pc:sldMkLst>
        <pc:spChg chg="mod">
          <ac:chgData name="Gastbenutzer" userId="" providerId="Windows Live" clId="Web-{0E61EA92-1B35-4B0C-88EB-9E1D0B8AAFAC}" dt="2019-01-28T18:30:06.737" v="588" actId="20577"/>
          <ac:spMkLst>
            <pc:docMk/>
            <pc:sldMk cId="4073585583" sldId="291"/>
            <ac:spMk id="2" creationId="{67EC4A27-8932-4C9A-8651-0A003B575BCF}"/>
          </ac:spMkLst>
        </pc:spChg>
        <pc:spChg chg="add del mod">
          <ac:chgData name="Gastbenutzer" userId="" providerId="Windows Live" clId="Web-{0E61EA92-1B35-4B0C-88EB-9E1D0B8AAFAC}" dt="2019-01-28T18:19:51.972" v="491" actId="20577"/>
          <ac:spMkLst>
            <pc:docMk/>
            <pc:sldMk cId="4073585583" sldId="291"/>
            <ac:spMk id="4" creationId="{D9897FC7-E60A-44F9-B560-36057022267E}"/>
          </ac:spMkLst>
        </pc:spChg>
        <pc:spChg chg="add mod">
          <ac:chgData name="Gastbenutzer" userId="" providerId="Windows Live" clId="Web-{0E61EA92-1B35-4B0C-88EB-9E1D0B8AAFAC}" dt="2019-01-28T18:25:08.956" v="532" actId="20577"/>
          <ac:spMkLst>
            <pc:docMk/>
            <pc:sldMk cId="4073585583" sldId="291"/>
            <ac:spMk id="9" creationId="{53A304CD-C442-4391-A3C8-C43E85CEB1FF}"/>
          </ac:spMkLst>
        </pc:spChg>
        <pc:spChg chg="add mod">
          <ac:chgData name="Gastbenutzer" userId="" providerId="Windows Live" clId="Web-{0E61EA92-1B35-4B0C-88EB-9E1D0B8AAFAC}" dt="2019-01-28T18:25:46.034" v="558" actId="20577"/>
          <ac:spMkLst>
            <pc:docMk/>
            <pc:sldMk cId="4073585583" sldId="291"/>
            <ac:spMk id="12" creationId="{AF06C263-DDC5-43F5-A351-FC085F35C730}"/>
          </ac:spMkLst>
        </pc:spChg>
        <pc:spChg chg="add mod">
          <ac:chgData name="Gastbenutzer" userId="" providerId="Windows Live" clId="Web-{0E61EA92-1B35-4B0C-88EB-9E1D0B8AAFAC}" dt="2019-01-28T18:29:05.175" v="585" actId="1076"/>
          <ac:spMkLst>
            <pc:docMk/>
            <pc:sldMk cId="4073585583" sldId="291"/>
            <ac:spMk id="15" creationId="{A106E2AD-95D9-48D2-9B11-173584635C43}"/>
          </ac:spMkLst>
        </pc:spChg>
        <pc:picChg chg="add mod">
          <ac:chgData name="Gastbenutzer" userId="" providerId="Windows Live" clId="Web-{0E61EA92-1B35-4B0C-88EB-9E1D0B8AAFAC}" dt="2019-01-28T18:20:33.347" v="498" actId="1076"/>
          <ac:picMkLst>
            <pc:docMk/>
            <pc:sldMk cId="4073585583" sldId="291"/>
            <ac:picMk id="5" creationId="{587DE55A-3D62-46ED-8E76-BB93F927FCCE}"/>
          </ac:picMkLst>
        </pc:picChg>
        <pc:picChg chg="add mod">
          <ac:chgData name="Gastbenutzer" userId="" providerId="Windows Live" clId="Web-{0E61EA92-1B35-4B0C-88EB-9E1D0B8AAFAC}" dt="2019-01-28T18:20:41.097" v="500" actId="14100"/>
          <ac:picMkLst>
            <pc:docMk/>
            <pc:sldMk cId="4073585583" sldId="291"/>
            <ac:picMk id="7" creationId="{05E8D8F0-D87B-4300-B62D-B42A80907DA1}"/>
          </ac:picMkLst>
        </pc:picChg>
        <pc:picChg chg="add del mod">
          <ac:chgData name="Gastbenutzer" userId="" providerId="Windows Live" clId="Web-{0E61EA92-1B35-4B0C-88EB-9E1D0B8AAFAC}" dt="2019-01-28T18:25:16.086" v="535"/>
          <ac:picMkLst>
            <pc:docMk/>
            <pc:sldMk cId="4073585583" sldId="291"/>
            <ac:picMk id="10" creationId="{8FA0BBB2-6A82-425C-A234-B650D7D730D2}"/>
          </ac:picMkLst>
        </pc:picChg>
        <pc:picChg chg="add mod">
          <ac:chgData name="Gastbenutzer" userId="" providerId="Windows Live" clId="Web-{0E61EA92-1B35-4B0C-88EB-9E1D0B8AAFAC}" dt="2019-01-28T18:27:05.722" v="561" actId="1076"/>
          <ac:picMkLst>
            <pc:docMk/>
            <pc:sldMk cId="4073585583" sldId="291"/>
            <ac:picMk id="13" creationId="{57B7CED0-6067-4E65-85EB-7B4CE1D762DC}"/>
          </ac:picMkLst>
        </pc:picChg>
      </pc:sldChg>
      <pc:sldChg chg="addSp delSp modSp new">
        <pc:chgData name="Gastbenutzer" userId="" providerId="Windows Live" clId="Web-{0E61EA92-1B35-4B0C-88EB-9E1D0B8AAFAC}" dt="2019-01-28T18:30:27.441" v="602" actId="20577"/>
        <pc:sldMkLst>
          <pc:docMk/>
          <pc:sldMk cId="756096466" sldId="292"/>
        </pc:sldMkLst>
        <pc:spChg chg="mod">
          <ac:chgData name="Gastbenutzer" userId="" providerId="Windows Live" clId="Web-{0E61EA92-1B35-4B0C-88EB-9E1D0B8AAFAC}" dt="2019-01-28T17:49:37.082" v="355" actId="20577"/>
          <ac:spMkLst>
            <pc:docMk/>
            <pc:sldMk cId="756096466" sldId="292"/>
            <ac:spMk id="2" creationId="{D5BD3982-CE36-429A-8DD3-A28926FAC420}"/>
          </ac:spMkLst>
        </pc:spChg>
        <pc:spChg chg="add del mod">
          <ac:chgData name="Gastbenutzer" userId="" providerId="Windows Live" clId="Web-{0E61EA92-1B35-4B0C-88EB-9E1D0B8AAFAC}" dt="2019-01-28T18:30:27.441" v="602" actId="20577"/>
          <ac:spMkLst>
            <pc:docMk/>
            <pc:sldMk cId="756096466" sldId="292"/>
            <ac:spMk id="4" creationId="{892EB590-B54F-4BE7-8F3B-FF33FCA5E00A}"/>
          </ac:spMkLst>
        </pc:spChg>
        <pc:picChg chg="add del mod ord">
          <ac:chgData name="Gastbenutzer" userId="" providerId="Windows Live" clId="Web-{0E61EA92-1B35-4B0C-88EB-9E1D0B8AAFAC}" dt="2019-01-28T17:50:25.159" v="361"/>
          <ac:picMkLst>
            <pc:docMk/>
            <pc:sldMk cId="756096466" sldId="292"/>
            <ac:picMk id="5" creationId="{D9FA731B-40F6-463F-95E6-12EF2F16824A}"/>
          </ac:picMkLst>
        </pc:picChg>
        <pc:picChg chg="add mod">
          <ac:chgData name="Gastbenutzer" userId="" providerId="Windows Live" clId="Web-{0E61EA92-1B35-4B0C-88EB-9E1D0B8AAFAC}" dt="2019-01-28T17:53:16.019" v="461" actId="14100"/>
          <ac:picMkLst>
            <pc:docMk/>
            <pc:sldMk cId="756096466" sldId="292"/>
            <ac:picMk id="7" creationId="{F7DE00A8-5143-47F5-AF45-4335EC0D4B5D}"/>
          </ac:picMkLst>
        </pc:picChg>
      </pc:sldChg>
      <pc:sldChg chg="modSp new">
        <pc:chgData name="Gastbenutzer" userId="" providerId="Windows Live" clId="Web-{0E61EA92-1B35-4B0C-88EB-9E1D0B8AAFAC}" dt="2019-01-28T18:41:02.566" v="824" actId="20577"/>
        <pc:sldMkLst>
          <pc:docMk/>
          <pc:sldMk cId="1329456333" sldId="293"/>
        </pc:sldMkLst>
        <pc:spChg chg="mod">
          <ac:chgData name="Gastbenutzer" userId="" providerId="Windows Live" clId="Web-{0E61EA92-1B35-4B0C-88EB-9E1D0B8AAFAC}" dt="2019-01-28T18:31:47.362" v="619" actId="20577"/>
          <ac:spMkLst>
            <pc:docMk/>
            <pc:sldMk cId="1329456333" sldId="293"/>
            <ac:spMk id="2" creationId="{FCF7E9A0-A8C5-4EDE-B710-2843F7D83FB7}"/>
          </ac:spMkLst>
        </pc:spChg>
        <pc:spChg chg="mod">
          <ac:chgData name="Gastbenutzer" userId="" providerId="Windows Live" clId="Web-{0E61EA92-1B35-4B0C-88EB-9E1D0B8AAFAC}" dt="2019-01-28T18:41:02.566" v="824" actId="20577"/>
          <ac:spMkLst>
            <pc:docMk/>
            <pc:sldMk cId="1329456333" sldId="293"/>
            <ac:spMk id="4" creationId="{6AD6CA5F-ED9E-4E25-BBA9-3CBF1232B4DC}"/>
          </ac:spMkLst>
        </pc:spChg>
      </pc:sldChg>
    </pc:docChg>
  </pc:docChgLst>
  <pc:docChgLst>
    <pc:chgData name="Andreas Hirtenlehner" userId="4270f70067948fcf" providerId="LiveId" clId="{9BE6005E-BDCB-4D8D-83D6-D85BEE1147E8}"/>
    <pc:docChg chg="undo custSel addSld modSld sldOrd">
      <pc:chgData name="Andreas Hirtenlehner" userId="4270f70067948fcf" providerId="LiveId" clId="{9BE6005E-BDCB-4D8D-83D6-D85BEE1147E8}" dt="2018-11-26T13:05:42.265" v="1023"/>
      <pc:docMkLst>
        <pc:docMk/>
      </pc:docMkLst>
      <pc:sldChg chg="modSp">
        <pc:chgData name="Andreas Hirtenlehner" userId="4270f70067948fcf" providerId="LiveId" clId="{9BE6005E-BDCB-4D8D-83D6-D85BEE1147E8}" dt="2018-11-26T12:54:47.494" v="970" actId="1076"/>
        <pc:sldMkLst>
          <pc:docMk/>
          <pc:sldMk cId="1389578409" sldId="264"/>
        </pc:sldMkLst>
        <pc:spChg chg="mod">
          <ac:chgData name="Andreas Hirtenlehner" userId="4270f70067948fcf" providerId="LiveId" clId="{9BE6005E-BDCB-4D8D-83D6-D85BEE1147E8}" dt="2018-11-26T12:54:47.494" v="970" actId="1076"/>
          <ac:spMkLst>
            <pc:docMk/>
            <pc:sldMk cId="1389578409" sldId="264"/>
            <ac:spMk id="2" creationId="{D16CFFAD-44BA-4702-A4CE-143A81EFB31F}"/>
          </ac:spMkLst>
        </pc:spChg>
      </pc:sldChg>
      <pc:sldChg chg="addSp delSp modSp">
        <pc:chgData name="Andreas Hirtenlehner" userId="4270f70067948fcf" providerId="LiveId" clId="{9BE6005E-BDCB-4D8D-83D6-D85BEE1147E8}" dt="2018-11-26T11:40:16.616" v="217" actId="1076"/>
        <pc:sldMkLst>
          <pc:docMk/>
          <pc:sldMk cId="3903629363" sldId="267"/>
        </pc:sldMkLst>
        <pc:spChg chg="add del mod">
          <ac:chgData name="Andreas Hirtenlehner" userId="4270f70067948fcf" providerId="LiveId" clId="{9BE6005E-BDCB-4D8D-83D6-D85BEE1147E8}" dt="2018-11-26T11:34:53.033" v="191"/>
          <ac:spMkLst>
            <pc:docMk/>
            <pc:sldMk cId="3903629363" sldId="267"/>
            <ac:spMk id="6" creationId="{56C00D30-E6AD-42F1-BAAF-BBFC4C295758}"/>
          </ac:spMkLst>
        </pc:spChg>
        <pc:spChg chg="add del mod">
          <ac:chgData name="Andreas Hirtenlehner" userId="4270f70067948fcf" providerId="LiveId" clId="{9BE6005E-BDCB-4D8D-83D6-D85BEE1147E8}" dt="2018-11-26T11:38:24.689" v="211"/>
          <ac:spMkLst>
            <pc:docMk/>
            <pc:sldMk cId="3903629363" sldId="267"/>
            <ac:spMk id="10" creationId="{1EAA7A80-A390-42C3-837B-8B9D837C3CB3}"/>
          </ac:spMkLst>
        </pc:spChg>
        <pc:spChg chg="add del mod">
          <ac:chgData name="Andreas Hirtenlehner" userId="4270f70067948fcf" providerId="LiveId" clId="{9BE6005E-BDCB-4D8D-83D6-D85BEE1147E8}" dt="2018-11-26T11:40:14.546" v="216"/>
          <ac:spMkLst>
            <pc:docMk/>
            <pc:sldMk cId="3903629363" sldId="267"/>
            <ac:spMk id="14" creationId="{65CAB628-E857-46E7-B4E7-ADB02172567E}"/>
          </ac:spMkLst>
        </pc:spChg>
        <pc:picChg chg="del">
          <ac:chgData name="Andreas Hirtenlehner" userId="4270f70067948fcf" providerId="LiveId" clId="{9BE6005E-BDCB-4D8D-83D6-D85BEE1147E8}" dt="2018-11-26T11:34:46.427" v="190" actId="478"/>
          <ac:picMkLst>
            <pc:docMk/>
            <pc:sldMk cId="3903629363" sldId="267"/>
            <ac:picMk id="5" creationId="{3072E45F-89E7-4C76-85EF-6BD924D05D2E}"/>
          </ac:picMkLst>
        </pc:picChg>
        <pc:picChg chg="add del mod modCrop">
          <ac:chgData name="Andreas Hirtenlehner" userId="4270f70067948fcf" providerId="LiveId" clId="{9BE6005E-BDCB-4D8D-83D6-D85BEE1147E8}" dt="2018-11-26T11:38:16.196" v="210" actId="478"/>
          <ac:picMkLst>
            <pc:docMk/>
            <pc:sldMk cId="3903629363" sldId="267"/>
            <ac:picMk id="8" creationId="{7D8FD7FA-5AC9-4827-91E1-DF8CD6585E44}"/>
          </ac:picMkLst>
        </pc:picChg>
        <pc:picChg chg="add del mod">
          <ac:chgData name="Andreas Hirtenlehner" userId="4270f70067948fcf" providerId="LiveId" clId="{9BE6005E-BDCB-4D8D-83D6-D85BEE1147E8}" dt="2018-11-26T11:40:10.681" v="215" actId="478"/>
          <ac:picMkLst>
            <pc:docMk/>
            <pc:sldMk cId="3903629363" sldId="267"/>
            <ac:picMk id="12" creationId="{5476F856-114C-4F19-BBE1-E4A1089BE456}"/>
          </ac:picMkLst>
        </pc:picChg>
        <pc:picChg chg="add mod">
          <ac:chgData name="Andreas Hirtenlehner" userId="4270f70067948fcf" providerId="LiveId" clId="{9BE6005E-BDCB-4D8D-83D6-D85BEE1147E8}" dt="2018-11-26T11:40:16.616" v="217" actId="1076"/>
          <ac:picMkLst>
            <pc:docMk/>
            <pc:sldMk cId="3903629363" sldId="267"/>
            <ac:picMk id="16" creationId="{942F57A4-2FF8-4F4E-B854-0CA6A626F808}"/>
          </ac:picMkLst>
        </pc:picChg>
      </pc:sldChg>
      <pc:sldChg chg="modSp">
        <pc:chgData name="Andreas Hirtenlehner" userId="4270f70067948fcf" providerId="LiveId" clId="{9BE6005E-BDCB-4D8D-83D6-D85BEE1147E8}" dt="2018-11-26T13:02:51.054" v="1018" actId="20577"/>
        <pc:sldMkLst>
          <pc:docMk/>
          <pc:sldMk cId="3134507189" sldId="270"/>
        </pc:sldMkLst>
        <pc:spChg chg="mod">
          <ac:chgData name="Andreas Hirtenlehner" userId="4270f70067948fcf" providerId="LiveId" clId="{9BE6005E-BDCB-4D8D-83D6-D85BEE1147E8}" dt="2018-11-26T13:02:51.054" v="1018" actId="20577"/>
          <ac:spMkLst>
            <pc:docMk/>
            <pc:sldMk cId="3134507189" sldId="270"/>
            <ac:spMk id="4" creationId="{460F4C0E-82ED-4BEF-9426-00EA149F1206}"/>
          </ac:spMkLst>
        </pc:spChg>
      </pc:sldChg>
      <pc:sldChg chg="addSp delSp modSp add">
        <pc:chgData name="Andreas Hirtenlehner" userId="4270f70067948fcf" providerId="LiveId" clId="{9BE6005E-BDCB-4D8D-83D6-D85BEE1147E8}" dt="2018-11-26T11:40:57.097" v="233" actId="14100"/>
        <pc:sldMkLst>
          <pc:docMk/>
          <pc:sldMk cId="568295802" sldId="279"/>
        </pc:sldMkLst>
        <pc:spChg chg="mod">
          <ac:chgData name="Andreas Hirtenlehner" userId="4270f70067948fcf" providerId="LiveId" clId="{9BE6005E-BDCB-4D8D-83D6-D85BEE1147E8}" dt="2018-11-26T11:40:57.097" v="233" actId="14100"/>
          <ac:spMkLst>
            <pc:docMk/>
            <pc:sldMk cId="568295802" sldId="279"/>
            <ac:spMk id="2" creationId="{DB1E19B9-F14D-46F2-A069-26ED5DA59473}"/>
          </ac:spMkLst>
        </pc:spChg>
        <pc:spChg chg="add del mod">
          <ac:chgData name="Andreas Hirtenlehner" userId="4270f70067948fcf" providerId="LiveId" clId="{9BE6005E-BDCB-4D8D-83D6-D85BEE1147E8}" dt="2018-11-26T11:35:26.899" v="199"/>
          <ac:spMkLst>
            <pc:docMk/>
            <pc:sldMk cId="568295802" sldId="279"/>
            <ac:spMk id="5" creationId="{D185322D-A9B0-4BE1-8B29-E40823ADAF11}"/>
          </ac:spMkLst>
        </pc:spChg>
        <pc:spChg chg="add del mod">
          <ac:chgData name="Andreas Hirtenlehner" userId="4270f70067948fcf" providerId="LiveId" clId="{9BE6005E-BDCB-4D8D-83D6-D85BEE1147E8}" dt="2018-11-26T11:38:36.312" v="213"/>
          <ac:spMkLst>
            <pc:docMk/>
            <pc:sldMk cId="568295802" sldId="279"/>
            <ac:spMk id="10" creationId="{0FBC1CC5-A4D5-4ABA-924D-654173FB36E3}"/>
          </ac:spMkLst>
        </pc:spChg>
        <pc:picChg chg="add del mod modCrop">
          <ac:chgData name="Andreas Hirtenlehner" userId="4270f70067948fcf" providerId="LiveId" clId="{9BE6005E-BDCB-4D8D-83D6-D85BEE1147E8}" dt="2018-11-26T11:38:13.871" v="209" actId="478"/>
          <ac:picMkLst>
            <pc:docMk/>
            <pc:sldMk cId="568295802" sldId="279"/>
            <ac:picMk id="7" creationId="{32DCE1ED-15B1-48B3-B413-17B12D8BC95B}"/>
          </ac:picMkLst>
        </pc:picChg>
        <pc:picChg chg="del">
          <ac:chgData name="Andreas Hirtenlehner" userId="4270f70067948fcf" providerId="LiveId" clId="{9BE6005E-BDCB-4D8D-83D6-D85BEE1147E8}" dt="2018-11-26T11:35:20.960" v="198" actId="478"/>
          <ac:picMkLst>
            <pc:docMk/>
            <pc:sldMk cId="568295802" sldId="279"/>
            <ac:picMk id="8" creationId="{7D8FD7FA-5AC9-4827-91E1-DF8CD6585E44}"/>
          </ac:picMkLst>
        </pc:picChg>
        <pc:picChg chg="add mod">
          <ac:chgData name="Andreas Hirtenlehner" userId="4270f70067948fcf" providerId="LiveId" clId="{9BE6005E-BDCB-4D8D-83D6-D85BEE1147E8}" dt="2018-11-26T11:40:24.134" v="218" actId="1036"/>
          <ac:picMkLst>
            <pc:docMk/>
            <pc:sldMk cId="568295802" sldId="279"/>
            <ac:picMk id="12" creationId="{A4EEFB44-A5EE-4E4A-A097-62BDBEE606E6}"/>
          </ac:picMkLst>
        </pc:picChg>
      </pc:sldChg>
      <pc:sldChg chg="addSp delSp modSp add">
        <pc:chgData name="Andreas Hirtenlehner" userId="4270f70067948fcf" providerId="LiveId" clId="{9BE6005E-BDCB-4D8D-83D6-D85BEE1147E8}" dt="2018-11-26T13:04:36.815" v="1022" actId="790"/>
        <pc:sldMkLst>
          <pc:docMk/>
          <pc:sldMk cId="2261953257" sldId="280"/>
        </pc:sldMkLst>
        <pc:spChg chg="mod">
          <ac:chgData name="Andreas Hirtenlehner" userId="4270f70067948fcf" providerId="LiveId" clId="{9BE6005E-BDCB-4D8D-83D6-D85BEE1147E8}" dt="2018-11-26T12:12:00.887" v="834" actId="14100"/>
          <ac:spMkLst>
            <pc:docMk/>
            <pc:sldMk cId="2261953257" sldId="280"/>
            <ac:spMk id="2" creationId="{DB1E19B9-F14D-46F2-A069-26ED5DA59473}"/>
          </ac:spMkLst>
        </pc:spChg>
        <pc:spChg chg="mod">
          <ac:chgData name="Andreas Hirtenlehner" userId="4270f70067948fcf" providerId="LiveId" clId="{9BE6005E-BDCB-4D8D-83D6-D85BEE1147E8}" dt="2018-11-26T12:10:35.468" v="819" actId="6549"/>
          <ac:spMkLst>
            <pc:docMk/>
            <pc:sldMk cId="2261953257" sldId="280"/>
            <ac:spMk id="4" creationId="{460F4C0E-82ED-4BEF-9426-00EA149F1206}"/>
          </ac:spMkLst>
        </pc:spChg>
        <pc:spChg chg="mod topLvl">
          <ac:chgData name="Andreas Hirtenlehner" userId="4270f70067948fcf" providerId="LiveId" clId="{9BE6005E-BDCB-4D8D-83D6-D85BEE1147E8}" dt="2018-11-26T13:04:04.630" v="1019" actId="790"/>
          <ac:spMkLst>
            <pc:docMk/>
            <pc:sldMk cId="2261953257" sldId="280"/>
            <ac:spMk id="6" creationId="{276EDFC2-38DE-4E48-BC60-202D5AFB6639}"/>
          </ac:spMkLst>
        </pc:spChg>
        <pc:spChg chg="mod topLvl">
          <ac:chgData name="Andreas Hirtenlehner" userId="4270f70067948fcf" providerId="LiveId" clId="{9BE6005E-BDCB-4D8D-83D6-D85BEE1147E8}" dt="2018-11-26T13:04:36.815" v="1022" actId="790"/>
          <ac:spMkLst>
            <pc:docMk/>
            <pc:sldMk cId="2261953257" sldId="280"/>
            <ac:spMk id="7" creationId="{1E1BC36C-1C8B-4E03-863C-A715574B3514}"/>
          </ac:spMkLst>
        </pc:spChg>
        <pc:spChg chg="del mod topLvl">
          <ac:chgData name="Andreas Hirtenlehner" userId="4270f70067948fcf" providerId="LiveId" clId="{9BE6005E-BDCB-4D8D-83D6-D85BEE1147E8}" dt="2018-11-26T11:58:40.779" v="447" actId="478"/>
          <ac:spMkLst>
            <pc:docMk/>
            <pc:sldMk cId="2261953257" sldId="280"/>
            <ac:spMk id="8" creationId="{02D137CD-09A4-4F7D-99F1-3ACB55741080}"/>
          </ac:spMkLst>
        </pc:spChg>
        <pc:spChg chg="del mod topLvl">
          <ac:chgData name="Andreas Hirtenlehner" userId="4270f70067948fcf" providerId="LiveId" clId="{9BE6005E-BDCB-4D8D-83D6-D85BEE1147E8}" dt="2018-11-26T11:57:25.893" v="412" actId="478"/>
          <ac:spMkLst>
            <pc:docMk/>
            <pc:sldMk cId="2261953257" sldId="280"/>
            <ac:spMk id="9" creationId="{EEDC3ED5-34E0-4DEC-B67A-CFFAF4011C79}"/>
          </ac:spMkLst>
        </pc:spChg>
        <pc:spChg chg="del mod topLvl">
          <ac:chgData name="Andreas Hirtenlehner" userId="4270f70067948fcf" providerId="LiveId" clId="{9BE6005E-BDCB-4D8D-83D6-D85BEE1147E8}" dt="2018-11-26T11:57:28.016" v="413" actId="478"/>
          <ac:spMkLst>
            <pc:docMk/>
            <pc:sldMk cId="2261953257" sldId="280"/>
            <ac:spMk id="10" creationId="{AB40C7AA-F886-4713-9DFE-C3CB83A1A30B}"/>
          </ac:spMkLst>
        </pc:spChg>
        <pc:spChg chg="del mod topLvl">
          <ac:chgData name="Andreas Hirtenlehner" userId="4270f70067948fcf" providerId="LiveId" clId="{9BE6005E-BDCB-4D8D-83D6-D85BEE1147E8}" dt="2018-11-26T11:55:19.417" v="410" actId="478"/>
          <ac:spMkLst>
            <pc:docMk/>
            <pc:sldMk cId="2261953257" sldId="280"/>
            <ac:spMk id="12" creationId="{26F797D4-2C74-4237-94BB-098697E8CE64}"/>
          </ac:spMkLst>
        </pc:spChg>
        <pc:spChg chg="del mod topLvl">
          <ac:chgData name="Andreas Hirtenlehner" userId="4270f70067948fcf" providerId="LiveId" clId="{9BE6005E-BDCB-4D8D-83D6-D85BEE1147E8}" dt="2018-11-26T11:54:46.347" v="391" actId="478"/>
          <ac:spMkLst>
            <pc:docMk/>
            <pc:sldMk cId="2261953257" sldId="280"/>
            <ac:spMk id="13" creationId="{F9C5D0BE-E792-46A1-99DB-4037D12A1F08}"/>
          </ac:spMkLst>
        </pc:spChg>
        <pc:spChg chg="mod topLvl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4" creationId="{2B5B16F1-98E4-48BC-AC96-905FEC007D9A}"/>
          </ac:spMkLst>
        </pc:spChg>
        <pc:spChg chg="mod topLvl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5" creationId="{81B7499C-B1D5-4952-B0A9-F34395F271B6}"/>
          </ac:spMkLst>
        </pc:spChg>
        <pc:spChg chg="del mod topLvl">
          <ac:chgData name="Andreas Hirtenlehner" userId="4270f70067948fcf" providerId="LiveId" clId="{9BE6005E-BDCB-4D8D-83D6-D85BEE1147E8}" dt="2018-11-26T11:58:17.477" v="442" actId="478"/>
          <ac:spMkLst>
            <pc:docMk/>
            <pc:sldMk cId="2261953257" sldId="280"/>
            <ac:spMk id="16" creationId="{18C1923B-D33F-4E23-8F0E-EB248DA739F8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8" creationId="{1A937723-B434-4C16-B01B-B6A1EF6EA247}"/>
          </ac:spMkLst>
        </pc:spChg>
        <pc:spChg chg="add mod">
          <ac:chgData name="Andreas Hirtenlehner" userId="4270f70067948fcf" providerId="LiveId" clId="{9BE6005E-BDCB-4D8D-83D6-D85BEE1147E8}" dt="2018-11-26T12:14:16.229" v="843" actId="207"/>
          <ac:spMkLst>
            <pc:docMk/>
            <pc:sldMk cId="2261953257" sldId="280"/>
            <ac:spMk id="19" creationId="{0E16E423-BF24-420C-8E06-F605E420D13A}"/>
          </ac:spMkLst>
        </pc:spChg>
        <pc:spChg chg="add mod">
          <ac:chgData name="Andreas Hirtenlehner" userId="4270f70067948fcf" providerId="LiveId" clId="{9BE6005E-BDCB-4D8D-83D6-D85BEE1147E8}" dt="2018-11-26T12:11:33.332" v="824" actId="14100"/>
          <ac:spMkLst>
            <pc:docMk/>
            <pc:sldMk cId="2261953257" sldId="280"/>
            <ac:spMk id="20" creationId="{E45D8E92-66EF-4EED-9816-D0F998DB6A2E}"/>
          </ac:spMkLst>
        </pc:spChg>
        <pc:spChg chg="add mod">
          <ac:chgData name="Andreas Hirtenlehner" userId="4270f70067948fcf" providerId="LiveId" clId="{9BE6005E-BDCB-4D8D-83D6-D85BEE1147E8}" dt="2018-11-26T12:11:25.914" v="821" actId="14100"/>
          <ac:spMkLst>
            <pc:docMk/>
            <pc:sldMk cId="2261953257" sldId="280"/>
            <ac:spMk id="21" creationId="{A7A55E7A-3DE1-46BD-81DE-8A710043736B}"/>
          </ac:spMkLst>
        </pc:spChg>
        <pc:spChg chg="add mod">
          <ac:chgData name="Andreas Hirtenlehner" userId="4270f70067948fcf" providerId="LiveId" clId="{9BE6005E-BDCB-4D8D-83D6-D85BEE1147E8}" dt="2018-11-26T12:11:30.624" v="822" actId="14100"/>
          <ac:spMkLst>
            <pc:docMk/>
            <pc:sldMk cId="2261953257" sldId="280"/>
            <ac:spMk id="22" creationId="{34E0F380-2B97-4592-86E9-486553B9EE4C}"/>
          </ac:spMkLst>
        </pc:spChg>
        <pc:spChg chg="add mod">
          <ac:chgData name="Andreas Hirtenlehner" userId="4270f70067948fcf" providerId="LiveId" clId="{9BE6005E-BDCB-4D8D-83D6-D85BEE1147E8}" dt="2018-11-26T12:11:22.819" v="820" actId="14100"/>
          <ac:spMkLst>
            <pc:docMk/>
            <pc:sldMk cId="2261953257" sldId="280"/>
            <ac:spMk id="23" creationId="{D564C114-A108-4694-922E-89BD92079E6B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41" creationId="{9BE90625-4745-47F7-A1BE-448E1958CF72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42" creationId="{428B9A1A-90F8-4EA9-8C25-E8EDC8208C83}"/>
          </ac:spMkLst>
        </pc:spChg>
        <pc:grpChg chg="del mod">
          <ac:chgData name="Andreas Hirtenlehner" userId="4270f70067948fcf" providerId="LiveId" clId="{9BE6005E-BDCB-4D8D-83D6-D85BEE1147E8}" dt="2018-11-26T11:54:31.079" v="379" actId="165"/>
          <ac:grpSpMkLst>
            <pc:docMk/>
            <pc:sldMk cId="2261953257" sldId="280"/>
            <ac:grpSpMk id="5" creationId="{819E6655-2455-4258-B2B9-618E83D346FB}"/>
          </ac:grpSpMkLst>
        </pc:grpChg>
        <pc:cxnChg chg="del mod topLvl">
          <ac:chgData name="Andreas Hirtenlehner" userId="4270f70067948fcf" providerId="LiveId" clId="{9BE6005E-BDCB-4D8D-83D6-D85BEE1147E8}" dt="2018-11-26T11:55:21.478" v="411" actId="478"/>
          <ac:cxnSpMkLst>
            <pc:docMk/>
            <pc:sldMk cId="2261953257" sldId="280"/>
            <ac:cxnSpMk id="11" creationId="{2D696716-E851-473B-BA46-8B229ECD0CFC}"/>
          </ac:cxnSpMkLst>
        </pc:cxnChg>
        <pc:cxnChg chg="del mod">
          <ac:chgData name="Andreas Hirtenlehner" userId="4270f70067948fcf" providerId="LiveId" clId="{9BE6005E-BDCB-4D8D-83D6-D85BEE1147E8}" dt="2018-11-26T11:54:18.273" v="378" actId="478"/>
          <ac:cxnSpMkLst>
            <pc:docMk/>
            <pc:sldMk cId="2261953257" sldId="280"/>
            <ac:cxnSpMk id="17" creationId="{556123EF-EC84-4185-8055-BB5640418EF2}"/>
          </ac:cxnSpMkLst>
        </pc:cxnChg>
        <pc:cxnChg chg="add mod">
          <ac:chgData name="Andreas Hirtenlehner" userId="4270f70067948fcf" providerId="LiveId" clId="{9BE6005E-BDCB-4D8D-83D6-D85BEE1147E8}" dt="2018-11-26T12:14:19.148" v="845" actId="1076"/>
          <ac:cxnSpMkLst>
            <pc:docMk/>
            <pc:sldMk cId="2261953257" sldId="280"/>
            <ac:cxnSpMk id="25" creationId="{59FCB0CF-E0A1-4FF2-9D0F-92020A087446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29" creationId="{104D1DA7-54C9-47B4-BEDF-540DB9F45240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1" creationId="{4DD26BC8-49BD-4107-AF3B-A99EBA6EBC2A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5" creationId="{637CD036-F1D5-4408-9621-4B9C4465DE75}"/>
          </ac:cxnSpMkLst>
        </pc:cxnChg>
        <pc:cxnChg chg="add mod">
          <ac:chgData name="Andreas Hirtenlehner" userId="4270f70067948fcf" providerId="LiveId" clId="{9BE6005E-BDCB-4D8D-83D6-D85BEE1147E8}" dt="2018-11-26T12:11:44.182" v="825" actId="14100"/>
          <ac:cxnSpMkLst>
            <pc:docMk/>
            <pc:sldMk cId="2261953257" sldId="280"/>
            <ac:cxnSpMk id="37" creationId="{6D747737-C158-4B71-A474-60A2632386F0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8" creationId="{6B52DEF1-A4CC-427E-8F68-4B1765C7D0DA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9" creationId="{C717FB1A-0C36-466B-AC51-9A9FC029E084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40" creationId="{C6CAF91A-FCF1-4297-BF4B-98076C274070}"/>
          </ac:cxnSpMkLst>
        </pc:cxnChg>
      </pc:sldChg>
    </pc:docChg>
  </pc:docChgLst>
  <pc:docChgLst>
    <pc:chgData name="Consti Schieber" userId="178fa36244505e10" providerId="Windows Live" clId="Web-{4512D8E3-87CD-4619-A354-B99F8D2653C7}"/>
    <pc:docChg chg="addSld delSld modSld modSection">
      <pc:chgData name="Consti Schieber" userId="178fa36244505e10" providerId="Windows Live" clId="Web-{4512D8E3-87CD-4619-A354-B99F8D2653C7}" dt="2018-11-24T16:06:48.692" v="432" actId="20577"/>
      <pc:docMkLst>
        <pc:docMk/>
      </pc:docMkLst>
      <pc:sldChg chg="modSp mod modClrScheme chgLayout">
        <pc:chgData name="Consti Schieber" userId="178fa36244505e10" providerId="Windows Live" clId="Web-{4512D8E3-87CD-4619-A354-B99F8D2653C7}" dt="2018-11-24T14:14:47.248" v="1"/>
        <pc:sldMkLst>
          <pc:docMk/>
          <pc:sldMk cId="0" sldId="256"/>
        </pc:sldMkLst>
        <pc:spChg chg="mod ord">
          <ac:chgData name="Consti Schieber" userId="178fa36244505e10" providerId="Windows Live" clId="Web-{4512D8E3-87CD-4619-A354-B99F8D2653C7}" dt="2018-11-24T14:14:47.248" v="1"/>
          <ac:spMkLst>
            <pc:docMk/>
            <pc:sldMk cId="0" sldId="256"/>
            <ac:spMk id="9218" creationId="{B304C7EB-BA78-4222-BF6E-F6A2589D4F5C}"/>
          </ac:spMkLst>
        </pc:spChg>
        <pc:spChg chg="mod ord">
          <ac:chgData name="Consti Schieber" userId="178fa36244505e10" providerId="Windows Live" clId="Web-{4512D8E3-87CD-4619-A354-B99F8D2653C7}" dt="2018-11-24T14:14:47.248" v="1"/>
          <ac:spMkLst>
            <pc:docMk/>
            <pc:sldMk cId="0" sldId="256"/>
            <ac:spMk id="9219" creationId="{D57D07B7-23E2-40E0-8375-25464C160F8B}"/>
          </ac:spMkLst>
        </pc:spChg>
      </pc:sldChg>
      <pc:sldChg chg="modSp">
        <pc:chgData name="Consti Schieber" userId="178fa36244505e10" providerId="Windows Live" clId="Web-{4512D8E3-87CD-4619-A354-B99F8D2653C7}" dt="2018-11-24T14:17:17.143" v="36" actId="20577"/>
        <pc:sldMkLst>
          <pc:docMk/>
          <pc:sldMk cId="1389578409" sldId="264"/>
        </pc:sldMkLst>
        <pc:spChg chg="mod">
          <ac:chgData name="Consti Schieber" userId="178fa36244505e10" providerId="Windows Live" clId="Web-{4512D8E3-87CD-4619-A354-B99F8D2653C7}" dt="2018-11-24T14:17:17.143" v="36" actId="20577"/>
          <ac:spMkLst>
            <pc:docMk/>
            <pc:sldMk cId="1389578409" sldId="264"/>
            <ac:spMk id="2" creationId="{D16CFFAD-44BA-4702-A4CE-143A81EFB31F}"/>
          </ac:spMkLst>
        </pc:spChg>
      </pc:sldChg>
      <pc:sldChg chg="addSp delSp modSp add replId">
        <pc:chgData name="Consti Schieber" userId="178fa36244505e10" providerId="Windows Live" clId="Web-{4512D8E3-87CD-4619-A354-B99F8D2653C7}" dt="2018-11-24T14:50:47.616" v="133" actId="1076"/>
        <pc:sldMkLst>
          <pc:docMk/>
          <pc:sldMk cId="3903629363" sldId="267"/>
        </pc:sldMkLst>
        <pc:spChg chg="mod">
          <ac:chgData name="Consti Schieber" userId="178fa36244505e10" providerId="Windows Live" clId="Web-{4512D8E3-87CD-4619-A354-B99F8D2653C7}" dt="2018-11-24T14:15:57.187" v="15" actId="20577"/>
          <ac:spMkLst>
            <pc:docMk/>
            <pc:sldMk cId="3903629363" sldId="267"/>
            <ac:spMk id="2" creationId="{DB1E19B9-F14D-46F2-A069-26ED5DA59473}"/>
          </ac:spMkLst>
        </pc:spChg>
        <pc:spChg chg="del">
          <ac:chgData name="Consti Schieber" userId="178fa36244505e10" providerId="Windows Live" clId="Web-{4512D8E3-87CD-4619-A354-B99F8D2653C7}" dt="2018-11-24T14:50:40.192" v="131"/>
          <ac:spMkLst>
            <pc:docMk/>
            <pc:sldMk cId="3903629363" sldId="267"/>
            <ac:spMk id="4" creationId="{460F4C0E-82ED-4BEF-9426-00EA149F1206}"/>
          </ac:spMkLst>
        </pc:spChg>
        <pc:picChg chg="add mod ord">
          <ac:chgData name="Consti Schieber" userId="178fa36244505e10" providerId="Windows Live" clId="Web-{4512D8E3-87CD-4619-A354-B99F8D2653C7}" dt="2018-11-24T14:50:47.616" v="133" actId="1076"/>
          <ac:picMkLst>
            <pc:docMk/>
            <pc:sldMk cId="3903629363" sldId="267"/>
            <ac:picMk id="5" creationId="{3072E45F-89E7-4C76-85EF-6BD924D05D2E}"/>
          </ac:picMkLst>
        </pc:picChg>
      </pc:sldChg>
      <pc:sldChg chg="modSp add replId">
        <pc:chgData name="Consti Schieber" userId="178fa36244505e10" providerId="Windows Live" clId="Web-{4512D8E3-87CD-4619-A354-B99F8D2653C7}" dt="2018-11-24T14:16:57.832" v="29" actId="20577"/>
        <pc:sldMkLst>
          <pc:docMk/>
          <pc:sldMk cId="3134507189" sldId="270"/>
        </pc:sldMkLst>
        <pc:spChg chg="mod">
          <ac:chgData name="Consti Schieber" userId="178fa36244505e10" providerId="Windows Live" clId="Web-{4512D8E3-87CD-4619-A354-B99F8D2653C7}" dt="2018-11-24T14:16:57.832" v="29" actId="20577"/>
          <ac:spMkLst>
            <pc:docMk/>
            <pc:sldMk cId="3134507189" sldId="270"/>
            <ac:spMk id="2" creationId="{DB1E19B9-F14D-46F2-A069-26ED5DA59473}"/>
          </ac:spMkLst>
        </pc:spChg>
      </pc:sldChg>
    </pc:docChg>
  </pc:docChgLst>
  <pc:docChgLst>
    <pc:chgData name="Gastbenutzer" providerId="Windows Live" clId="Web-{E4D735D9-D5E7-41BC-BBF0-5442BE675BF6}"/>
    <pc:docChg chg="modSld">
      <pc:chgData name="Gastbenutzer" userId="" providerId="Windows Live" clId="Web-{E4D735D9-D5E7-41BC-BBF0-5442BE675BF6}" dt="2018-11-25T21:36:45.680" v="12"/>
      <pc:docMkLst>
        <pc:docMk/>
      </pc:docMkLst>
    </pc:docChg>
  </pc:docChgLst>
  <pc:docChgLst>
    <pc:chgData name="Consti Schieber" userId="178fa36244505e10" providerId="Windows Live" clId="Web-{17E466B9-E495-4C8E-908B-A94EC4BE4BF7}"/>
    <pc:docChg chg="addSld modSld sldOrd modSection">
      <pc:chgData name="Consti Schieber" userId="178fa36244505e10" providerId="Windows Live" clId="Web-{17E466B9-E495-4C8E-908B-A94EC4BE4BF7}" dt="2019-01-27T17:16:41.478" v="528"/>
      <pc:docMkLst>
        <pc:docMk/>
      </pc:docMkLst>
      <pc:sldChg chg="addSp modSp ord modNotes">
        <pc:chgData name="Consti Schieber" userId="178fa36244505e10" providerId="Windows Live" clId="Web-{17E466B9-E495-4C8E-908B-A94EC4BE4BF7}" dt="2019-01-27T17:16:41.478" v="528"/>
        <pc:sldMkLst>
          <pc:docMk/>
          <pc:sldMk cId="60413117" sldId="282"/>
        </pc:sldMkLst>
        <pc:spChg chg="mod">
          <ac:chgData name="Consti Schieber" userId="178fa36244505e10" providerId="Windows Live" clId="Web-{17E466B9-E495-4C8E-908B-A94EC4BE4BF7}" dt="2019-01-27T15:56:10.021" v="44" actId="20577"/>
          <ac:spMkLst>
            <pc:docMk/>
            <pc:sldMk cId="60413117" sldId="282"/>
            <ac:spMk id="2" creationId="{DB1E19B9-F14D-46F2-A069-26ED5DA59473}"/>
          </ac:spMkLst>
        </pc:spChg>
        <pc:spChg chg="mod">
          <ac:chgData name="Consti Schieber" userId="178fa36244505e10" providerId="Windows Live" clId="Web-{17E466B9-E495-4C8E-908B-A94EC4BE4BF7}" dt="2019-01-27T16:35:45.556" v="166" actId="20577"/>
          <ac:spMkLst>
            <pc:docMk/>
            <pc:sldMk cId="60413117" sldId="282"/>
            <ac:spMk id="4" creationId="{460F4C0E-82ED-4BEF-9426-00EA149F1206}"/>
          </ac:spMkLst>
        </pc:spChg>
        <pc:spChg chg="add mod">
          <ac:chgData name="Consti Schieber" userId="178fa36244505e10" providerId="Windows Live" clId="Web-{17E466B9-E495-4C8E-908B-A94EC4BE4BF7}" dt="2019-01-27T16:37:43.807" v="190" actId="1076"/>
          <ac:spMkLst>
            <pc:docMk/>
            <pc:sldMk cId="60413117" sldId="282"/>
            <ac:spMk id="9" creationId="{1F871AC2-206F-4F7D-9824-A8B833419CD2}"/>
          </ac:spMkLst>
        </pc:spChg>
        <pc:spChg chg="add mod">
          <ac:chgData name="Consti Schieber" userId="178fa36244505e10" providerId="Windows Live" clId="Web-{17E466B9-E495-4C8E-908B-A94EC4BE4BF7}" dt="2019-01-27T16:37:30.838" v="189"/>
          <ac:spMkLst>
            <pc:docMk/>
            <pc:sldMk cId="60413117" sldId="282"/>
            <ac:spMk id="10" creationId="{0270F157-40D5-4A85-9B5F-4DAE76A5E821}"/>
          </ac:spMkLst>
        </pc:spChg>
        <pc:picChg chg="add mod">
          <ac:chgData name="Consti Schieber" userId="178fa36244505e10" providerId="Windows Live" clId="Web-{17E466B9-E495-4C8E-908B-A94EC4BE4BF7}" dt="2019-01-27T16:35:50.587" v="167" actId="1076"/>
          <ac:picMkLst>
            <pc:docMk/>
            <pc:sldMk cId="60413117" sldId="282"/>
            <ac:picMk id="5" creationId="{C1C92D30-965D-4E61-A15D-3B35D0D390BF}"/>
          </ac:picMkLst>
        </pc:picChg>
        <pc:picChg chg="add mod">
          <ac:chgData name="Consti Schieber" userId="178fa36244505e10" providerId="Windows Live" clId="Web-{17E466B9-E495-4C8E-908B-A94EC4BE4BF7}" dt="2019-01-27T16:35:22.477" v="160" actId="1076"/>
          <ac:picMkLst>
            <pc:docMk/>
            <pc:sldMk cId="60413117" sldId="282"/>
            <ac:picMk id="7" creationId="{BD01D124-2560-461E-9040-BC5BAD6C6172}"/>
          </ac:picMkLst>
        </pc:picChg>
      </pc:sldChg>
      <pc:sldChg chg="addSp modSp modNotes">
        <pc:chgData name="Consti Schieber" userId="178fa36244505e10" providerId="Windows Live" clId="Web-{17E466B9-E495-4C8E-908B-A94EC4BE4BF7}" dt="2019-01-27T16:50:28.676" v="267"/>
        <pc:sldMkLst>
          <pc:docMk/>
          <pc:sldMk cId="661522577" sldId="283"/>
        </pc:sldMkLst>
        <pc:spChg chg="mod">
          <ac:chgData name="Consti Schieber" userId="178fa36244505e10" providerId="Windows Live" clId="Web-{17E466B9-E495-4C8E-908B-A94EC4BE4BF7}" dt="2019-01-27T16:43:49.484" v="243" actId="20577"/>
          <ac:spMkLst>
            <pc:docMk/>
            <pc:sldMk cId="661522577" sldId="283"/>
            <ac:spMk id="2" creationId="{DB1E19B9-F14D-46F2-A069-26ED5DA59473}"/>
          </ac:spMkLst>
        </pc:spChg>
        <pc:spChg chg="mod">
          <ac:chgData name="Consti Schieber" userId="178fa36244505e10" providerId="Windows Live" clId="Web-{17E466B9-E495-4C8E-908B-A94EC4BE4BF7}" dt="2019-01-27T15:53:32.851" v="11" actId="20577"/>
          <ac:spMkLst>
            <pc:docMk/>
            <pc:sldMk cId="661522577" sldId="283"/>
            <ac:spMk id="4" creationId="{460F4C0E-82ED-4BEF-9426-00EA149F1206}"/>
          </ac:spMkLst>
        </pc:spChg>
        <pc:spChg chg="add mod">
          <ac:chgData name="Consti Schieber" userId="178fa36244505e10" providerId="Windows Live" clId="Web-{17E466B9-E495-4C8E-908B-A94EC4BE4BF7}" dt="2019-01-27T15:55:27.193" v="41" actId="20577"/>
          <ac:spMkLst>
            <pc:docMk/>
            <pc:sldMk cId="661522577" sldId="283"/>
            <ac:spMk id="7" creationId="{173B767F-C87D-4796-9F50-C2101BFC05A9}"/>
          </ac:spMkLst>
        </pc:spChg>
        <pc:picChg chg="add mod">
          <ac:chgData name="Consti Schieber" userId="178fa36244505e10" providerId="Windows Live" clId="Web-{17E466B9-E495-4C8E-908B-A94EC4BE4BF7}" dt="2019-01-27T15:54:00.460" v="14" actId="1076"/>
          <ac:picMkLst>
            <pc:docMk/>
            <pc:sldMk cId="661522577" sldId="283"/>
            <ac:picMk id="5" creationId="{B931090C-C9A6-462A-B6BB-3B80361294C8}"/>
          </ac:picMkLst>
        </pc:picChg>
      </pc:sldChg>
      <pc:sldChg chg="addSp modSp">
        <pc:chgData name="Consti Schieber" userId="178fa36244505e10" providerId="Windows Live" clId="Web-{17E466B9-E495-4C8E-908B-A94EC4BE4BF7}" dt="2019-01-27T17:14:02.163" v="524" actId="20577"/>
        <pc:sldMkLst>
          <pc:docMk/>
          <pc:sldMk cId="4129606851" sldId="284"/>
        </pc:sldMkLst>
        <pc:spChg chg="mod">
          <ac:chgData name="Consti Schieber" userId="178fa36244505e10" providerId="Windows Live" clId="Web-{17E466B9-E495-4C8E-908B-A94EC4BE4BF7}" dt="2019-01-27T17:13:18.882" v="513" actId="20577"/>
          <ac:spMkLst>
            <pc:docMk/>
            <pc:sldMk cId="4129606851" sldId="284"/>
            <ac:spMk id="4" creationId="{460F4C0E-82ED-4BEF-9426-00EA149F1206}"/>
          </ac:spMkLst>
        </pc:spChg>
        <pc:spChg chg="add mod">
          <ac:chgData name="Consti Schieber" userId="178fa36244505e10" providerId="Windows Live" clId="Web-{17E466B9-E495-4C8E-908B-A94EC4BE4BF7}" dt="2019-01-27T17:14:02.163" v="524" actId="20577"/>
          <ac:spMkLst>
            <pc:docMk/>
            <pc:sldMk cId="4129606851" sldId="284"/>
            <ac:spMk id="7" creationId="{98C8A979-00B8-4B72-BF48-F4CF33C9E560}"/>
          </ac:spMkLst>
        </pc:spChg>
        <pc:picChg chg="add mod">
          <ac:chgData name="Consti Schieber" userId="178fa36244505e10" providerId="Windows Live" clId="Web-{17E466B9-E495-4C8E-908B-A94EC4BE4BF7}" dt="2019-01-27T17:09:36.926" v="503" actId="1076"/>
          <ac:picMkLst>
            <pc:docMk/>
            <pc:sldMk cId="4129606851" sldId="284"/>
            <ac:picMk id="5" creationId="{74C4A522-06E5-4C6A-9870-82F7FCC635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2AB165-A942-469F-8785-01A852DB1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9928B-83C2-47ED-AA38-9631E575915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C3A2AB-54BC-45E1-BEC4-69E62CA2C74C}" type="datetimeFigureOut">
              <a:rPr lang="de-DE"/>
              <a:pPr>
                <a:defRPr/>
              </a:pPr>
              <a:t>29.01.2019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880A7AA-2B5B-428B-9DFE-6F8E59060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7203DD8-9422-4A39-B932-816AE6DF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A4D061-D481-4A3D-A0FC-699B45AF4D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537A6D-1764-4C50-9846-38AD6A323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DAD1922-ADFA-4139-AB6B-B4C2E7771A7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DDAB59AC-37E6-4C3F-A037-8EFE9BCE28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C89DF965-DC84-4D31-95B3-D3FB454B2B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5AD264FA-3985-4575-AF41-B1C5FFC74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585AF4-1FA6-4E26-A0F2-8065C7CF4683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Problems:</a:t>
            </a:r>
          </a:p>
          <a:p>
            <a:r>
              <a:rPr lang="en-US">
                <a:cs typeface="Calibri"/>
              </a:rPr>
              <a:t>- not possible to configure clock within PR Parition</a:t>
            </a:r>
          </a:p>
          <a:p>
            <a:r>
              <a:rPr lang="en-US">
                <a:cs typeface="Calibri"/>
              </a:rPr>
              <a:t>- not possible to utilize PR in a Block Design</a:t>
            </a:r>
          </a:p>
          <a:p>
            <a:endParaRPr lang="en-US">
              <a:cs typeface="Calibri"/>
            </a:endParaRPr>
          </a:p>
          <a:p>
            <a:r>
              <a:rPr lang="en-US"/>
              <a:t>When selecting Pblock ranges to define the size and shape of the Reconfigurable Partition, do not use the CLOCKREGION resource type for 7 series or Zynq-7000 designs. Pblock ranges must only include types SLICE, RAMB18, RAMB36, and DSP48 resource types.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1922-ADFA-4139-AB6B-B4C2E7771A7C}" type="slidenum">
              <a:rPr lang="de-DE" altLang="de-DE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251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PCAP yields way superior performance metrics</a:t>
            </a:r>
          </a:p>
          <a:p>
            <a:r>
              <a:rPr lang="en-US">
                <a:cs typeface="Calibri"/>
              </a:rPr>
              <a:t>Better usable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1922-ADFA-4139-AB6B-B4C2E7771A7C}" type="slidenum">
              <a:rPr lang="de-DE" altLang="de-DE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492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53757D5-60AE-458F-A15F-C638B4DD3B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2CAF2-743C-4308-BC8D-DEE9DF9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994496D-7C5B-4C05-BF1B-378220A4E213}" type="datetimeFigureOut">
              <a:rPr lang="de-AT"/>
              <a:pPr>
                <a:defRPr/>
              </a:pPr>
              <a:t>29.01.2019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3E8F9-B7FA-4B50-A366-11B0D630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8CD96-F380-4713-997A-A140D81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31417-6D31-460E-B96C-3C4DC6E8BCDB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7780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052736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C2AF900-87C7-47A1-B7EF-47EE8AEF4CB2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0CA775-69AA-40D2-943A-43FFB968291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2348880"/>
            <a:ext cx="7429526" cy="3777283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91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052736"/>
            <a:ext cx="7429552" cy="107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353924"/>
            <a:ext cx="3500462" cy="377224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353922"/>
            <a:ext cx="3500462" cy="377224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49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C78E5A-BBDB-4AC8-A8CF-8A245EFFF2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6"/>
            <a:ext cx="7429526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7321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FBA9C7-D1FA-4275-BB4B-D6B29C8E25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6"/>
            <a:ext cx="7429526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19993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85722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144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>
            <a:extLst>
              <a:ext uri="{FF2B5EF4-FFF2-40B4-BE49-F238E27FC236}">
                <a16:creationId xmlns:a16="http://schemas.microsoft.com/office/drawing/2014/main" id="{73CDA8F4-BEB0-4B6A-8F45-988C3AEA43DA}"/>
              </a:ext>
            </a:extLst>
          </p:cNvPr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>
              <a:extLst>
                <a:ext uri="{FF2B5EF4-FFF2-40B4-BE49-F238E27FC236}">
                  <a16:creationId xmlns:a16="http://schemas.microsoft.com/office/drawing/2014/main" id="{A349CAAD-1C5B-4462-84E3-AFB52D50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2053" name="Oval 14">
              <a:extLst>
                <a:ext uri="{FF2B5EF4-FFF2-40B4-BE49-F238E27FC236}">
                  <a16:creationId xmlns:a16="http://schemas.microsoft.com/office/drawing/2014/main" id="{B76F9CBE-5D14-4F20-BC4B-B484B9B6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2054" name="Rectangle 15">
              <a:extLst>
                <a:ext uri="{FF2B5EF4-FFF2-40B4-BE49-F238E27FC236}">
                  <a16:creationId xmlns:a16="http://schemas.microsoft.com/office/drawing/2014/main" id="{511F5EBC-BB4B-471D-8FB5-B1C866F0A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7" name="Grafik 6">
            <a:extLst>
              <a:ext uri="{FF2B5EF4-FFF2-40B4-BE49-F238E27FC236}">
                <a16:creationId xmlns:a16="http://schemas.microsoft.com/office/drawing/2014/main" id="{949E8AF5-CAE5-4227-9C7B-FD6143FC1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58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E52D7FE-D416-491E-8CB1-10B88977C8B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B304C7EB-BA78-4222-BF6E-F6A2589D4F5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/>
              <a:t>Dynamic Partial Reconfiguration for Fault-Tolerance in automotive ECUs</a:t>
            </a:r>
            <a:endParaRPr lang="de-DE"/>
          </a:p>
        </p:txBody>
      </p:sp>
      <p:sp>
        <p:nvSpPr>
          <p:cNvPr id="9219" name="Untertitel 2">
            <a:extLst>
              <a:ext uri="{FF2B5EF4-FFF2-40B4-BE49-F238E27FC236}">
                <a16:creationId xmlns:a16="http://schemas.microsoft.com/office/drawing/2014/main" id="{D57D07B7-23E2-40E0-8375-25464C160F8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643042" y="5295700"/>
            <a:ext cx="6215106" cy="928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/>
              <a:t>Andreas Hirtenlehner, Rupert Schorn, Peter Schober, Constantin Schieber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/>
              <a:t>OS Support –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71674" y="1059817"/>
            <a:ext cx="5534025" cy="5073427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 marL="0" indent="0">
              <a:spcAft>
                <a:spcPts val="2400"/>
              </a:spcAft>
              <a:buNone/>
            </a:pPr>
            <a:r>
              <a:rPr lang="de-DE"/>
              <a:t>Find minimal feature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needs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ported</a:t>
            </a:r>
            <a:endParaRPr lang="de-DE"/>
          </a:p>
          <a:p>
            <a:pPr marL="0" indent="0">
              <a:spcAft>
                <a:spcPts val="2400"/>
              </a:spcAft>
              <a:buNone/>
            </a:pPr>
            <a:r>
              <a:rPr lang="de-DE"/>
              <a:t>Create </a:t>
            </a:r>
            <a:r>
              <a:rPr lang="de-DE" err="1"/>
              <a:t>new</a:t>
            </a:r>
            <a:r>
              <a:rPr lang="de-DE"/>
              <a:t> Target and </a:t>
            </a:r>
            <a:r>
              <a:rPr lang="de-DE" err="1"/>
              <a:t>implement</a:t>
            </a:r>
            <a:r>
              <a:rPr lang="de-DE"/>
              <a:t> </a:t>
            </a:r>
            <a:r>
              <a:rPr lang="de-DE" err="1"/>
              <a:t>Xilinx</a:t>
            </a:r>
            <a:r>
              <a:rPr lang="de-DE"/>
              <a:t> APIs</a:t>
            </a:r>
          </a:p>
          <a:p>
            <a:pPr marL="0" indent="0">
              <a:buNone/>
            </a:pPr>
            <a:r>
              <a:rPr lang="de-DE"/>
              <a:t>Implement </a:t>
            </a:r>
            <a:r>
              <a:rPr lang="de-DE" err="1"/>
              <a:t>Mbed</a:t>
            </a:r>
            <a:r>
              <a:rPr lang="de-DE"/>
              <a:t> OS </a:t>
            </a:r>
            <a:r>
              <a:rPr lang="de-DE" err="1"/>
              <a:t>stepwise</a:t>
            </a:r>
            <a:r>
              <a:rPr lang="de-DE"/>
              <a:t> in sample Keil </a:t>
            </a:r>
            <a:r>
              <a:rPr lang="de-DE" err="1"/>
              <a:t>project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Xilinx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939D4930-675B-48C5-AE79-7EED44FCDA40}"/>
              </a:ext>
            </a:extLst>
          </p:cNvPr>
          <p:cNvSpPr/>
          <p:nvPr/>
        </p:nvSpPr>
        <p:spPr>
          <a:xfrm>
            <a:off x="827584" y="1858218"/>
            <a:ext cx="476250" cy="3590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/>
              <a:t>OS Support – </a:t>
            </a:r>
            <a:r>
              <a:rPr lang="de-DE" sz="3200" err="1"/>
              <a:t>Faced</a:t>
            </a:r>
            <a:r>
              <a:rPr lang="de-DE" sz="3200"/>
              <a:t> Problems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Post </a:t>
            </a:r>
            <a:r>
              <a:rPr lang="de-DE" err="1"/>
              <a:t>Process</a:t>
            </a:r>
            <a:r>
              <a:rPr lang="de-DE"/>
              <a:t> hex File </a:t>
            </a:r>
            <a:r>
              <a:rPr lang="de-DE" err="1"/>
              <a:t>using</a:t>
            </a:r>
            <a:r>
              <a:rPr lang="de-DE"/>
              <a:t> </a:t>
            </a:r>
            <a:r>
              <a:rPr lang="de-DE" i="1" err="1">
                <a:latin typeface="Arial Narrow" panose="020B0606020202030204" pitchFamily="34" charset="0"/>
              </a:rPr>
              <a:t>fromelf</a:t>
            </a:r>
            <a:endParaRPr lang="de-DE" i="1">
              <a:latin typeface="Arial Narrow" panose="020B0606020202030204" pitchFamily="34" charset="0"/>
            </a:endParaRPr>
          </a:p>
          <a:p>
            <a:pPr lvl="1"/>
            <a:r>
              <a:rPr lang="de-AT" err="1"/>
              <a:t>Produce</a:t>
            </a:r>
            <a:r>
              <a:rPr lang="de-AT"/>
              <a:t> Byte </a:t>
            </a:r>
            <a:r>
              <a:rPr lang="de-AT" err="1"/>
              <a:t>oriented</a:t>
            </a:r>
            <a:r>
              <a:rPr lang="de-AT"/>
              <a:t> </a:t>
            </a:r>
            <a:r>
              <a:rPr lang="de-AT" err="1"/>
              <a:t>output</a:t>
            </a:r>
            <a:endParaRPr lang="de-AT"/>
          </a:p>
          <a:p>
            <a:pPr lvl="1"/>
            <a:endParaRPr lang="de-AT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Keil 32kB Code Size </a:t>
            </a:r>
            <a:r>
              <a:rPr lang="de-DE" err="1"/>
              <a:t>limit</a:t>
            </a:r>
            <a:endParaRPr lang="de-DE"/>
          </a:p>
          <a:p>
            <a:pPr lvl="1">
              <a:spcAft>
                <a:spcPts val="1200"/>
              </a:spcAft>
            </a:pPr>
            <a:r>
              <a:rPr lang="de-DE"/>
              <a:t>Use Linker Feedback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remove</a:t>
            </a:r>
            <a:r>
              <a:rPr lang="de-DE"/>
              <a:t> </a:t>
            </a:r>
            <a:r>
              <a:rPr lang="de-DE" err="1"/>
              <a:t>unused</a:t>
            </a:r>
            <a:r>
              <a:rPr lang="de-DE"/>
              <a:t> code</a:t>
            </a:r>
          </a:p>
          <a:p>
            <a:pPr lvl="1">
              <a:spcAft>
                <a:spcPts val="0"/>
              </a:spcAft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Move Stack and Heap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CB733E-D177-43A3-9F48-99FAE3F4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42" y="3747659"/>
            <a:ext cx="2676881" cy="27626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E4E55B4-3C2E-40EE-85A6-6B37037C93CC}"/>
              </a:ext>
            </a:extLst>
          </p:cNvPr>
          <p:cNvSpPr txBox="1"/>
          <p:nvPr/>
        </p:nvSpPr>
        <p:spPr>
          <a:xfrm>
            <a:off x="2767137" y="5771926"/>
            <a:ext cx="209040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latin typeface="Arial"/>
                <a:cs typeface="Arial"/>
              </a:rPr>
              <a:t>[2] Keil </a:t>
            </a:r>
            <a:r>
              <a:rPr lang="de-AT" sz="1200"/>
              <a:t>Compiler </a:t>
            </a:r>
            <a:r>
              <a:rPr lang="de-AT" sz="1200" err="1"/>
              <a:t>Getting</a:t>
            </a:r>
            <a:r>
              <a:rPr lang="de-AT" sz="1200"/>
              <a:t> </a:t>
            </a:r>
            <a:r>
              <a:rPr lang="de-AT" sz="1200" err="1"/>
              <a:t>Started</a:t>
            </a:r>
            <a:r>
              <a:rPr lang="de-AT" sz="1200"/>
              <a:t> Guide, Default </a:t>
            </a:r>
            <a:r>
              <a:rPr lang="de-AT" sz="1200" err="1"/>
              <a:t>memory</a:t>
            </a:r>
            <a:r>
              <a:rPr lang="de-AT" sz="1200"/>
              <a:t> </a:t>
            </a:r>
            <a:r>
              <a:rPr lang="de-AT" sz="1200" err="1"/>
              <a:t>map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15649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/>
              <a:t>OS Support – Future Plan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6"/>
            <a:ext cx="7429526" cy="5073427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/>
              <a:t>Use </a:t>
            </a:r>
            <a:r>
              <a:rPr lang="de-DE" err="1"/>
              <a:t>Mbed</a:t>
            </a:r>
            <a:r>
              <a:rPr lang="de-DE"/>
              <a:t> CLI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compiling</a:t>
            </a:r>
            <a:endParaRPr lang="de-DE"/>
          </a:p>
          <a:p>
            <a:pPr lvl="1"/>
            <a:r>
              <a:rPr lang="de-DE"/>
              <a:t>Switch </a:t>
            </a:r>
            <a:r>
              <a:rPr lang="de-DE" err="1"/>
              <a:t>between</a:t>
            </a:r>
            <a:r>
              <a:rPr lang="de-DE"/>
              <a:t> Targets</a:t>
            </a:r>
          </a:p>
          <a:p>
            <a:pPr lvl="1"/>
            <a:r>
              <a:rPr lang="de-DE" err="1"/>
              <a:t>Mbed</a:t>
            </a:r>
            <a:r>
              <a:rPr lang="de-DE"/>
              <a:t>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upgradable</a:t>
            </a:r>
            <a:endParaRPr lang="de-DE"/>
          </a:p>
          <a:p>
            <a:pPr lvl="1"/>
            <a:r>
              <a:rPr lang="de-DE" err="1"/>
              <a:t>Exclude</a:t>
            </a:r>
            <a:r>
              <a:rPr lang="de-DE"/>
              <a:t> </a:t>
            </a:r>
            <a:r>
              <a:rPr lang="de-DE" err="1"/>
              <a:t>unused</a:t>
            </a:r>
            <a:r>
              <a:rPr lang="de-DE"/>
              <a:t> </a:t>
            </a:r>
            <a:r>
              <a:rPr lang="de-DE" err="1"/>
              <a:t>parts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Mbed</a:t>
            </a:r>
            <a:endParaRPr lang="de-DE"/>
          </a:p>
          <a:p>
            <a:pPr marL="457200" lvl="1" indent="0">
              <a:buNone/>
            </a:pPr>
            <a:endParaRPr lang="de-DE"/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/>
              <a:t>Use GCC </a:t>
            </a:r>
            <a:r>
              <a:rPr lang="de-DE" err="1"/>
              <a:t>compiler</a:t>
            </a:r>
            <a:endParaRPr lang="de-DE"/>
          </a:p>
          <a:p>
            <a:pPr lvl="1"/>
            <a:r>
              <a:rPr lang="de-DE" err="1"/>
              <a:t>Avoid</a:t>
            </a:r>
            <a:r>
              <a:rPr lang="de-DE"/>
              <a:t> Code Size </a:t>
            </a:r>
            <a:r>
              <a:rPr lang="de-DE" err="1"/>
              <a:t>limit</a:t>
            </a:r>
            <a:endParaRPr lang="de-DE"/>
          </a:p>
          <a:p>
            <a:pPr lvl="1"/>
            <a:r>
              <a:rPr lang="de-DE"/>
              <a:t>Implement </a:t>
            </a:r>
            <a:r>
              <a:rPr lang="de-DE" err="1"/>
              <a:t>full</a:t>
            </a:r>
            <a:r>
              <a:rPr lang="de-DE"/>
              <a:t> </a:t>
            </a:r>
            <a:r>
              <a:rPr lang="de-DE" err="1"/>
              <a:t>Mbed</a:t>
            </a:r>
            <a:r>
              <a:rPr lang="de-DE"/>
              <a:t> OS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7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D74A5-0B2E-4FBF-B205-A1D3419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>
                <a:latin typeface="Arial"/>
                <a:cs typeface="Arial"/>
              </a:rPr>
              <a:t>Communication link</a:t>
            </a:r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E04C85-6F00-4701-BB5B-DC7B1A7D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602ED-C97D-4ED1-A331-62FA5CE0D63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CAN IP </a:t>
            </a:r>
            <a:r>
              <a:rPr lang="de-DE" err="1">
                <a:latin typeface="Arial"/>
                <a:cs typeface="Arial"/>
              </a:rPr>
              <a:t>licencing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issues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CAN </a:t>
            </a:r>
            <a:r>
              <a:rPr lang="de-DE" err="1">
                <a:latin typeface="Arial"/>
                <a:cs typeface="Arial"/>
              </a:rPr>
              <a:t>replaced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by</a:t>
            </a:r>
            <a:r>
              <a:rPr lang="de-DE">
                <a:latin typeface="Arial"/>
                <a:cs typeface="Arial"/>
              </a:rPr>
              <a:t> UART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Master/Slave Protocol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CAN Transceivers SN65HVD230</a:t>
            </a: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/>
          </a:p>
          <a:p>
            <a:endParaRPr lang="de-DE">
              <a:latin typeface="Arial"/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de-DE"/>
          </a:p>
        </p:txBody>
      </p:sp>
      <p:pic>
        <p:nvPicPr>
          <p:cNvPr id="14" name="Grafik 14">
            <a:extLst>
              <a:ext uri="{FF2B5EF4-FFF2-40B4-BE49-F238E27FC236}">
                <a16:creationId xmlns:a16="http://schemas.microsoft.com/office/drawing/2014/main" id="{B5FB8346-4BBB-4478-8B13-5A78AFA1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4" y="4304055"/>
            <a:ext cx="7517363" cy="18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9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46C1A-BB82-466A-B2A5-280B901B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>
                <a:latin typeface="Arial"/>
                <a:cs typeface="Arial"/>
              </a:rPr>
              <a:t>Communication Protocol</a:t>
            </a:r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D9500-DA60-4C25-BD09-4DB4BA2A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81C016-AEFA-46F3-8D11-8C7732A2750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Control packet</a:t>
            </a: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/>
          </a:p>
          <a:p>
            <a:endParaRPr lang="de-DE"/>
          </a:p>
          <a:p>
            <a:r>
              <a:rPr lang="de-DE">
                <a:latin typeface="Arial"/>
                <a:cs typeface="Arial"/>
              </a:rPr>
              <a:t>Data packet</a:t>
            </a:r>
            <a:endParaRPr lang="de-DE"/>
          </a:p>
        </p:txBody>
      </p:sp>
      <p:pic>
        <p:nvPicPr>
          <p:cNvPr id="5" name="Grafik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5112B80A-A664-4B27-9BA1-25A141DE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9" y="1668931"/>
            <a:ext cx="5977812" cy="752056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38F0DD02-B347-4344-A335-BDFAD55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8" y="5502258"/>
            <a:ext cx="5977812" cy="752057"/>
          </a:xfrm>
          <a:prstGeom prst="rect">
            <a:avLst/>
          </a:prstGeom>
        </p:spPr>
      </p:pic>
      <p:graphicFrame>
        <p:nvGraphicFramePr>
          <p:cNvPr id="10" name="Tabelle 12">
            <a:extLst>
              <a:ext uri="{FF2B5EF4-FFF2-40B4-BE49-F238E27FC236}">
                <a16:creationId xmlns:a16="http://schemas.microsoft.com/office/drawing/2014/main" id="{C993D707-606B-4660-B418-CF28ACC5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19441"/>
              </p:ext>
            </p:extLst>
          </p:nvPr>
        </p:nvGraphicFramePr>
        <p:xfrm>
          <a:off x="1840618" y="2666254"/>
          <a:ext cx="4590645" cy="187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15">
                  <a:extLst>
                    <a:ext uri="{9D8B030D-6E8A-4147-A177-3AD203B41FA5}">
                      <a16:colId xmlns:a16="http://schemas.microsoft.com/office/drawing/2014/main" val="4282694159"/>
                    </a:ext>
                  </a:extLst>
                </a:gridCol>
                <a:gridCol w="1530215">
                  <a:extLst>
                    <a:ext uri="{9D8B030D-6E8A-4147-A177-3AD203B41FA5}">
                      <a16:colId xmlns:a16="http://schemas.microsoft.com/office/drawing/2014/main" val="72506229"/>
                    </a:ext>
                  </a:extLst>
                </a:gridCol>
                <a:gridCol w="1530215">
                  <a:extLst>
                    <a:ext uri="{9D8B030D-6E8A-4147-A177-3AD203B41FA5}">
                      <a16:colId xmlns:a16="http://schemas.microsoft.com/office/drawing/2014/main" val="1249449542"/>
                    </a:ext>
                  </a:extLst>
                </a:gridCol>
              </a:tblGrid>
              <a:tr h="374779">
                <a:tc gridSpan="2">
                  <a:txBody>
                    <a:bodyPr/>
                    <a:lstStyle/>
                    <a:p>
                      <a:pPr algn="ctr"/>
                      <a:r>
                        <a:rPr lang="de-DE"/>
                        <a:t>CTRL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45497"/>
                  </a:ext>
                </a:extLst>
              </a:tr>
              <a:tr h="374779"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Request </a:t>
                      </a:r>
                      <a:r>
                        <a:rPr lang="de-DE" err="1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39890"/>
                  </a:ext>
                </a:extLst>
              </a:tr>
              <a:tr h="374779"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Error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81298"/>
                  </a:ext>
                </a:extLst>
              </a:tr>
              <a:tr h="374779"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Error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98656"/>
                  </a:ext>
                </a:extLst>
              </a:tr>
              <a:tr h="37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Acknowledge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8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0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C4A27-8932-4C9A-8651-0A003B57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>
                <a:latin typeface="Arial"/>
                <a:cs typeface="Arial"/>
              </a:rPr>
              <a:t>Communication Protocol (</a:t>
            </a:r>
            <a:r>
              <a:rPr lang="de-DE" sz="3200" err="1">
                <a:latin typeface="Arial"/>
                <a:cs typeface="Arial"/>
              </a:rPr>
              <a:t>Example</a:t>
            </a:r>
            <a:r>
              <a:rPr lang="de-DE" sz="3200">
                <a:latin typeface="Arial"/>
                <a:cs typeface="Arial"/>
              </a:rPr>
              <a:t>)</a:t>
            </a:r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70BC25-56B2-4A12-B245-84EF58BB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897FC7-E60A-44F9-B560-36057022267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Request Data</a:t>
            </a:r>
          </a:p>
          <a:p>
            <a:endParaRPr lang="de-DE"/>
          </a:p>
        </p:txBody>
      </p:sp>
      <p:pic>
        <p:nvPicPr>
          <p:cNvPr id="5" name="Grafik 5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587DE55A-3D62-46ED-8E76-BB93F927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08" y="1710846"/>
            <a:ext cx="4438261" cy="1259165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05E8D8F0-D87B-4300-B62D-B42A8090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08" y="3347070"/>
            <a:ext cx="4438261" cy="125243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3A304CD-C442-4391-A3C8-C43E85CEB1FF}"/>
              </a:ext>
            </a:extLst>
          </p:cNvPr>
          <p:cNvSpPr txBox="1"/>
          <p:nvPr/>
        </p:nvSpPr>
        <p:spPr>
          <a:xfrm>
            <a:off x="136849" y="1971869"/>
            <a:ext cx="177126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latin typeface="Arial"/>
                <a:cs typeface="Arial"/>
              </a:rPr>
              <a:t>ECU</a:t>
            </a:r>
            <a:r>
              <a:rPr lang="de-DE">
                <a:latin typeface="Arial"/>
                <a:cs typeface="Arial"/>
              </a:rPr>
              <a:t> (Master)</a:t>
            </a:r>
          </a:p>
          <a:p>
            <a:r>
              <a:rPr lang="de-DE" err="1">
                <a:latin typeface="Arial"/>
                <a:cs typeface="Arial"/>
              </a:rPr>
              <a:t>Addr</a:t>
            </a:r>
            <a:r>
              <a:rPr lang="de-DE">
                <a:latin typeface="Arial"/>
                <a:cs typeface="Arial"/>
              </a:rPr>
              <a:t>: 11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06C263-DDC5-43F5-A351-FC085F35C730}"/>
              </a:ext>
            </a:extLst>
          </p:cNvPr>
          <p:cNvSpPr txBox="1"/>
          <p:nvPr/>
        </p:nvSpPr>
        <p:spPr>
          <a:xfrm>
            <a:off x="136849" y="3612501"/>
            <a:ext cx="177126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latin typeface="Arial"/>
                <a:cs typeface="Arial"/>
              </a:rPr>
              <a:t>THS</a:t>
            </a:r>
            <a:r>
              <a:rPr lang="de-DE">
                <a:latin typeface="Arial"/>
                <a:cs typeface="Arial"/>
              </a:rPr>
              <a:t> (Slave)</a:t>
            </a:r>
          </a:p>
          <a:p>
            <a:r>
              <a:rPr lang="de-DE" err="1">
                <a:latin typeface="Arial"/>
                <a:cs typeface="Arial"/>
              </a:rPr>
              <a:t>Addr</a:t>
            </a:r>
            <a:r>
              <a:rPr lang="de-DE">
                <a:latin typeface="Arial"/>
                <a:cs typeface="Arial"/>
              </a:rPr>
              <a:t>: 01</a:t>
            </a:r>
            <a:endParaRPr lang="de-DE"/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57B7CED0-6067-4E65-85EB-7B4CE1D76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98" y="5009426"/>
            <a:ext cx="2743200" cy="136449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106E2AD-95D9-48D2-9B11-173584635C43}"/>
              </a:ext>
            </a:extLst>
          </p:cNvPr>
          <p:cNvSpPr txBox="1"/>
          <p:nvPr/>
        </p:nvSpPr>
        <p:spPr>
          <a:xfrm>
            <a:off x="4431846" y="5800336"/>
            <a:ext cx="550507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latin typeface="Arial"/>
                <a:cs typeface="Arial"/>
              </a:rPr>
              <a:t>0xDF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407358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3982-CE36-429A-8DD3-A28926FA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>
                <a:latin typeface="Arial"/>
                <a:cs typeface="Arial"/>
              </a:rPr>
              <a:t>Bus Monitor</a:t>
            </a:r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1BE4BA-9D82-45A2-88DB-9E82DAE4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EB590-B54F-4BE7-8F3B-FF33FCA5E0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Monitoring </a:t>
            </a:r>
            <a:r>
              <a:rPr lang="de-DE" err="1">
                <a:latin typeface="Arial"/>
                <a:cs typeface="Arial"/>
              </a:rPr>
              <a:t>according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protocol</a:t>
            </a:r>
          </a:p>
          <a:p>
            <a:r>
              <a:rPr lang="de-DE">
                <a:latin typeface="Arial"/>
                <a:cs typeface="Arial"/>
              </a:rPr>
              <a:t>Timeout </a:t>
            </a:r>
            <a:r>
              <a:rPr lang="de-DE" err="1">
                <a:latin typeface="Arial"/>
                <a:cs typeface="Arial"/>
              </a:rPr>
              <a:t>detection</a:t>
            </a:r>
            <a:endParaRPr lang="de-DE"/>
          </a:p>
          <a:p>
            <a:r>
              <a:rPr lang="de-DE">
                <a:latin typeface="Arial"/>
                <a:cs typeface="Arial"/>
              </a:rPr>
              <a:t>Error </a:t>
            </a:r>
            <a:r>
              <a:rPr lang="de-DE" err="1">
                <a:latin typeface="Arial"/>
                <a:cs typeface="Arial"/>
              </a:rPr>
              <a:t>detection</a:t>
            </a:r>
          </a:p>
          <a:p>
            <a:r>
              <a:rPr lang="de-DE">
                <a:latin typeface="Arial"/>
                <a:cs typeface="Arial"/>
              </a:rPr>
              <a:t>VHDL </a:t>
            </a:r>
            <a:r>
              <a:rPr lang="de-DE" err="1">
                <a:latin typeface="Arial"/>
                <a:cs typeface="Arial"/>
              </a:rPr>
              <a:t>implementation</a:t>
            </a:r>
          </a:p>
        </p:txBody>
      </p:sp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7DE00A8-5143-47F5-AF45-4335EC0D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994446"/>
            <a:ext cx="7206342" cy="33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7E9A0-A8C5-4EDE-B710-2843F7D8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>
                <a:latin typeface="Arial"/>
                <a:cs typeface="Arial"/>
              </a:rPr>
              <a:t>Future Plan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1BFAD8-CDDE-4DD0-A9B3-1B77101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D6CA5F-ED9E-4E25-BBA9-3CBF1232B4D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DE" err="1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Bus </a:t>
            </a:r>
            <a:r>
              <a:rPr lang="de-DE" err="1">
                <a:latin typeface="Arial"/>
                <a:cs typeface="Arial"/>
              </a:rPr>
              <a:t>participants</a:t>
            </a:r>
            <a:r>
              <a:rPr lang="de-DE">
                <a:latin typeface="Arial"/>
                <a:cs typeface="Arial"/>
              </a:rPr>
              <a:t> (Nucleo64 Boards)</a:t>
            </a:r>
          </a:p>
          <a:p>
            <a:pPr lvl="1"/>
            <a:endParaRPr lang="de-DE" sz="1000">
              <a:latin typeface="Arial"/>
              <a:cs typeface="Arial"/>
            </a:endParaRPr>
          </a:p>
          <a:p>
            <a:pPr lvl="1"/>
            <a:r>
              <a:rPr lang="de-DE" err="1">
                <a:latin typeface="Arial"/>
                <a:cs typeface="Arial"/>
              </a:rPr>
              <a:t>Mbed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configuration</a:t>
            </a:r>
            <a:endParaRPr lang="de-DE"/>
          </a:p>
          <a:p>
            <a:pPr lvl="1"/>
            <a:r>
              <a:rPr lang="de-DE" err="1">
                <a:latin typeface="Arial"/>
                <a:cs typeface="Arial"/>
              </a:rPr>
              <a:t>Application</a:t>
            </a:r>
          </a:p>
          <a:p>
            <a:pPr lvl="1"/>
            <a:endParaRPr lang="de-DE"/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Test </a:t>
            </a:r>
            <a:r>
              <a:rPr lang="de-DE" err="1">
                <a:latin typeface="Arial"/>
                <a:cs typeface="Arial"/>
              </a:rPr>
              <a:t>setup</a:t>
            </a:r>
            <a:endParaRPr lang="de-DE"/>
          </a:p>
          <a:p>
            <a:pPr lvl="1"/>
            <a:endParaRPr lang="de-DE" sz="1000" dirty="0">
              <a:latin typeface="Arial"/>
              <a:cs typeface="Arial"/>
            </a:endParaRPr>
          </a:p>
          <a:p>
            <a:pPr lvl="1"/>
            <a:r>
              <a:rPr lang="de-DE">
                <a:latin typeface="Arial"/>
                <a:cs typeface="Arial"/>
              </a:rPr>
              <a:t>(Simple) </a:t>
            </a:r>
            <a:r>
              <a:rPr lang="de-DE" err="1">
                <a:latin typeface="Arial"/>
                <a:cs typeface="Arial"/>
              </a:rPr>
              <a:t>harness</a:t>
            </a:r>
            <a:endParaRPr lang="de-DE"/>
          </a:p>
          <a:p>
            <a:pPr lvl="1"/>
            <a:r>
              <a:rPr lang="de-DE" err="1">
                <a:latin typeface="Arial"/>
                <a:cs typeface="Arial"/>
              </a:rPr>
              <a:t>connectors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132945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CFFAD-44BA-4702-A4CE-143A81EF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76" y="2996952"/>
            <a:ext cx="7429552" cy="1143008"/>
          </a:xfrm>
        </p:spPr>
        <p:txBody>
          <a:bodyPr anchor="t"/>
          <a:lstStyle/>
          <a:p>
            <a:pPr algn="ctr"/>
            <a:r>
              <a:rPr lang="de-DE" sz="4800" err="1"/>
              <a:t>Thank</a:t>
            </a:r>
            <a:r>
              <a:rPr lang="de-DE" sz="4800"/>
              <a:t> </a:t>
            </a:r>
            <a:r>
              <a:rPr lang="de-DE" sz="4800" err="1"/>
              <a:t>you</a:t>
            </a:r>
            <a:r>
              <a:rPr lang="de-DE" sz="4800"/>
              <a:t> </a:t>
            </a:r>
            <a:r>
              <a:rPr lang="de-DE" sz="4800" err="1"/>
              <a:t>for</a:t>
            </a:r>
            <a:r>
              <a:rPr lang="de-DE" sz="4800"/>
              <a:t> </a:t>
            </a:r>
            <a:r>
              <a:rPr lang="de-DE" sz="4800" err="1"/>
              <a:t>your</a:t>
            </a:r>
            <a:r>
              <a:rPr lang="de-DE" sz="4800"/>
              <a:t> </a:t>
            </a:r>
            <a:r>
              <a:rPr lang="de-DE" sz="4800" err="1"/>
              <a:t>attention</a:t>
            </a:r>
            <a:r>
              <a:rPr lang="de-DE" sz="4800"/>
              <a:t>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605784-6614-4AA3-AAE4-7DDEF79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F900-87C7-47A1-B7EF-47EE8AEF4CB2}" type="slidenum">
              <a:rPr lang="de-AT" altLang="de-DE"/>
              <a:pPr/>
              <a:t>18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3895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 err="1"/>
              <a:t>Designed</a:t>
            </a:r>
            <a:r>
              <a:rPr lang="de-DE" sz="3600"/>
              <a:t> Architecture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2</a:t>
            </a:fld>
            <a:endParaRPr lang="de-DE" alt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2F57A4-2FF8-4F4E-B854-0CA6A626F80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192379" cy="4677428"/>
          </a:xfrm>
        </p:spPr>
      </p:pic>
    </p:spTree>
    <p:extLst>
      <p:ext uri="{BB962C8B-B14F-4D97-AF65-F5344CB8AC3E}">
        <p14:creationId xmlns:p14="http://schemas.microsoft.com/office/powerpoint/2010/main" val="39036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560840" cy="720080"/>
          </a:xfrm>
        </p:spPr>
        <p:txBody>
          <a:bodyPr anchor="t"/>
          <a:lstStyle/>
          <a:p>
            <a:r>
              <a:rPr lang="de-DE" sz="3600" err="1"/>
              <a:t>Designed</a:t>
            </a:r>
            <a:r>
              <a:rPr lang="de-DE" sz="3600"/>
              <a:t> Architecture (</a:t>
            </a:r>
            <a:r>
              <a:rPr lang="de-DE" sz="3600" err="1"/>
              <a:t>malfunction</a:t>
            </a:r>
            <a:r>
              <a:rPr lang="de-DE" sz="3600"/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3</a:t>
            </a:fld>
            <a:endParaRPr lang="de-DE" alt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4EEFB44-A5EE-4E4A-A097-62BDBEE606E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9884"/>
            <a:ext cx="7192379" cy="4677428"/>
          </a:xfrm>
        </p:spPr>
      </p:pic>
    </p:spTree>
    <p:extLst>
      <p:ext uri="{BB962C8B-B14F-4D97-AF65-F5344CB8AC3E}">
        <p14:creationId xmlns:p14="http://schemas.microsoft.com/office/powerpoint/2010/main" val="56829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A9946C-A027-4932-9A26-02DD6F4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6ADAEA-18BF-4DC7-BA25-3B44EF9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15888"/>
            <a:ext cx="7416800" cy="720725"/>
          </a:xfrm>
        </p:spPr>
        <p:txBody>
          <a:bodyPr anchor="t"/>
          <a:lstStyle/>
          <a:p>
            <a:r>
              <a:rPr lang="de-DE" sz="3600" dirty="0"/>
              <a:t>FPGA Design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8FBCE1-9E3F-4AF9-BBBC-0A5D4B496F85}"/>
              </a:ext>
            </a:extLst>
          </p:cNvPr>
          <p:cNvSpPr/>
          <p:nvPr/>
        </p:nvSpPr>
        <p:spPr>
          <a:xfrm>
            <a:off x="193964" y="941247"/>
            <a:ext cx="7921825" cy="53701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7FBAB2-817C-4DD9-B3CA-C96CAA5EAEBF}"/>
              </a:ext>
            </a:extLst>
          </p:cNvPr>
          <p:cNvSpPr txBox="1"/>
          <p:nvPr/>
        </p:nvSpPr>
        <p:spPr>
          <a:xfrm>
            <a:off x="193964" y="960995"/>
            <a:ext cx="79218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Top.vhd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8076072-7C9B-4B9C-8572-10C57308FE4D}"/>
              </a:ext>
            </a:extLst>
          </p:cNvPr>
          <p:cNvSpPr/>
          <p:nvPr/>
        </p:nvSpPr>
        <p:spPr>
          <a:xfrm>
            <a:off x="3308529" y="3213819"/>
            <a:ext cx="4566248" cy="3097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1FDD9B-C491-402C-918E-7001D39721B7}"/>
              </a:ext>
            </a:extLst>
          </p:cNvPr>
          <p:cNvSpPr txBox="1"/>
          <p:nvPr/>
        </p:nvSpPr>
        <p:spPr>
          <a:xfrm>
            <a:off x="3404218" y="4437504"/>
            <a:ext cx="314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Vivado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Block Design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A0F04BB-824F-463D-A790-3CABE8892425}"/>
              </a:ext>
            </a:extLst>
          </p:cNvPr>
          <p:cNvSpPr/>
          <p:nvPr/>
        </p:nvSpPr>
        <p:spPr>
          <a:xfrm>
            <a:off x="6050378" y="3224180"/>
            <a:ext cx="1449676" cy="78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 Interconnect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7944306-0651-4F45-9992-E06E3DD0CB5B}"/>
              </a:ext>
            </a:extLst>
          </p:cNvPr>
          <p:cNvSpPr/>
          <p:nvPr/>
        </p:nvSpPr>
        <p:spPr>
          <a:xfrm>
            <a:off x="5344013" y="5366326"/>
            <a:ext cx="2530764" cy="7058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 Peripherals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E2F6D-6FF1-4FF3-8044-B295F2216B6F}"/>
              </a:ext>
            </a:extLst>
          </p:cNvPr>
          <p:cNvSpPr/>
          <p:nvPr/>
        </p:nvSpPr>
        <p:spPr>
          <a:xfrm>
            <a:off x="7874777" y="5448151"/>
            <a:ext cx="1238106" cy="5634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4" name="Pfeil: nach oben und unten 23">
            <a:extLst>
              <a:ext uri="{FF2B5EF4-FFF2-40B4-BE49-F238E27FC236}">
                <a16:creationId xmlns:a16="http://schemas.microsoft.com/office/drawing/2014/main" id="{9F92D1C1-C360-4581-9100-E63A949C5E06}"/>
              </a:ext>
            </a:extLst>
          </p:cNvPr>
          <p:cNvSpPr/>
          <p:nvPr/>
        </p:nvSpPr>
        <p:spPr>
          <a:xfrm>
            <a:off x="6529189" y="4014581"/>
            <a:ext cx="492053" cy="1327919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AXI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CE01EBC-44C2-4C82-9A0F-A0C824A4FA3D}"/>
              </a:ext>
            </a:extLst>
          </p:cNvPr>
          <p:cNvGrpSpPr/>
          <p:nvPr/>
        </p:nvGrpSpPr>
        <p:grpSpPr>
          <a:xfrm>
            <a:off x="644171" y="1542132"/>
            <a:ext cx="2388339" cy="2439594"/>
            <a:chOff x="1608318" y="1564626"/>
            <a:chExt cx="2388339" cy="2439594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A67E542-62B0-4050-BFAF-A7D8727E769B}"/>
                </a:ext>
              </a:extLst>
            </p:cNvPr>
            <p:cNvSpPr/>
            <p:nvPr/>
          </p:nvSpPr>
          <p:spPr>
            <a:xfrm>
              <a:off x="1608318" y="1594501"/>
              <a:ext cx="2388338" cy="240971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EE7CBA2-4E7B-4277-80BA-D4671148AEBE}"/>
                </a:ext>
              </a:extLst>
            </p:cNvPr>
            <p:cNvSpPr txBox="1"/>
            <p:nvPr/>
          </p:nvSpPr>
          <p:spPr>
            <a:xfrm>
              <a:off x="1608319" y="1564626"/>
              <a:ext cx="2388338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</a:rPr>
                <a:t>Cortex_wrapper.vhd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F8CF1CF-B321-405B-9655-0B8237C0F65C}"/>
                </a:ext>
              </a:extLst>
            </p:cNvPr>
            <p:cNvSpPr/>
            <p:nvPr/>
          </p:nvSpPr>
          <p:spPr>
            <a:xfrm>
              <a:off x="1884338" y="3211962"/>
              <a:ext cx="1874982" cy="64944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Cortex_Inst</a:t>
              </a:r>
              <a:endParaRPr lang="en-US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AF306C4-75C9-46F3-B5F8-70579D44A306}"/>
                </a:ext>
              </a:extLst>
            </p:cNvPr>
            <p:cNvSpPr/>
            <p:nvPr/>
          </p:nvSpPr>
          <p:spPr>
            <a:xfrm>
              <a:off x="1608318" y="2233869"/>
              <a:ext cx="2388338" cy="64944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AXI_Interconnect_inst</a:t>
              </a:r>
              <a:endParaRPr lang="en-US" dirty="0"/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F7D83C7-DD61-412B-AB3E-0FFE598795F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2802487" y="2883318"/>
              <a:ext cx="19342" cy="328644"/>
            </a:xfrm>
            <a:prstGeom prst="straightConnector1">
              <a:avLst/>
            </a:prstGeom>
            <a:ln>
              <a:noFill/>
              <a:headEnd type="triangle"/>
              <a:tailEnd type="triangle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feil: nach links und oben 3">
            <a:extLst>
              <a:ext uri="{FF2B5EF4-FFF2-40B4-BE49-F238E27FC236}">
                <a16:creationId xmlns:a16="http://schemas.microsoft.com/office/drawing/2014/main" id="{B84385F9-D86E-43A6-9415-2290594C5979}"/>
              </a:ext>
            </a:extLst>
          </p:cNvPr>
          <p:cNvSpPr/>
          <p:nvPr/>
        </p:nvSpPr>
        <p:spPr>
          <a:xfrm flipV="1">
            <a:off x="3110494" y="2393184"/>
            <a:ext cx="3775992" cy="830996"/>
          </a:xfrm>
          <a:prstGeom prst="lef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592D55-E0E7-4B42-A373-D91BCD507C23}"/>
              </a:ext>
            </a:extLst>
          </p:cNvPr>
          <p:cNvSpPr txBox="1"/>
          <p:nvPr/>
        </p:nvSpPr>
        <p:spPr>
          <a:xfrm>
            <a:off x="5209927" y="243377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AXI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4D21FCF-54FC-4FFE-B125-0F26295CAEFF}"/>
              </a:ext>
            </a:extLst>
          </p:cNvPr>
          <p:cNvSpPr/>
          <p:nvPr/>
        </p:nvSpPr>
        <p:spPr>
          <a:xfrm>
            <a:off x="3494568" y="3339049"/>
            <a:ext cx="1503922" cy="5211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Processor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CC23596-60A6-42EF-8285-0FD1E179BCAD}"/>
              </a:ext>
            </a:extLst>
          </p:cNvPr>
          <p:cNvGrpSpPr/>
          <p:nvPr/>
        </p:nvGrpSpPr>
        <p:grpSpPr>
          <a:xfrm>
            <a:off x="302657" y="4014581"/>
            <a:ext cx="2388339" cy="2439594"/>
            <a:chOff x="1608318" y="1564626"/>
            <a:chExt cx="2388339" cy="2439594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B83E1B-A012-470E-864B-67D3BD3B64C9}"/>
                </a:ext>
              </a:extLst>
            </p:cNvPr>
            <p:cNvSpPr/>
            <p:nvPr/>
          </p:nvSpPr>
          <p:spPr>
            <a:xfrm>
              <a:off x="1608318" y="1594501"/>
              <a:ext cx="2388338" cy="2409719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26DF389-5F90-4887-B376-E56B6D17AF5E}"/>
                </a:ext>
              </a:extLst>
            </p:cNvPr>
            <p:cNvSpPr txBox="1"/>
            <p:nvPr/>
          </p:nvSpPr>
          <p:spPr>
            <a:xfrm>
              <a:off x="1608319" y="1564626"/>
              <a:ext cx="2388338" cy="369332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</a:rPr>
                <a:t>Cortex_wrapper.vhd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6488A09-F08E-4D0D-A2C8-4A54B8B1D707}"/>
                </a:ext>
              </a:extLst>
            </p:cNvPr>
            <p:cNvSpPr/>
            <p:nvPr/>
          </p:nvSpPr>
          <p:spPr>
            <a:xfrm>
              <a:off x="1884338" y="3211962"/>
              <a:ext cx="1874982" cy="649449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Cortex_Inst</a:t>
              </a:r>
              <a:endParaRPr lang="en-US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CBA1144-ECFB-47B0-82C9-B1CCEFAF754E}"/>
                </a:ext>
              </a:extLst>
            </p:cNvPr>
            <p:cNvSpPr/>
            <p:nvPr/>
          </p:nvSpPr>
          <p:spPr>
            <a:xfrm>
              <a:off x="1608318" y="2233869"/>
              <a:ext cx="2388338" cy="649449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AXI_Interconnect_inst</a:t>
              </a:r>
              <a:endParaRPr lang="en-US" dirty="0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98D13193-4BFF-4124-9120-F048DF82AA18}"/>
                </a:ext>
              </a:extLst>
            </p:cNvPr>
            <p:cNvCxnSpPr>
              <a:cxnSpLocks/>
              <a:stCxn id="33" idx="2"/>
              <a:endCxn id="32" idx="0"/>
            </p:cNvCxnSpPr>
            <p:nvPr/>
          </p:nvCxnSpPr>
          <p:spPr>
            <a:xfrm>
              <a:off x="2802487" y="2883318"/>
              <a:ext cx="19342" cy="328644"/>
            </a:xfrm>
            <a:prstGeom prst="straightConnector1">
              <a:avLst/>
            </a:prstGeom>
            <a:ln>
              <a:noFill/>
              <a:headEnd type="triangle"/>
              <a:tailEnd type="triangle"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0DAFB63E-F6CB-4E74-AB42-F47EF979A036}"/>
              </a:ext>
            </a:extLst>
          </p:cNvPr>
          <p:cNvSpPr/>
          <p:nvPr/>
        </p:nvSpPr>
        <p:spPr>
          <a:xfrm>
            <a:off x="5026562" y="3393813"/>
            <a:ext cx="1023816" cy="387189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94964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>
                <a:latin typeface="Arial"/>
                <a:cs typeface="Arial"/>
              </a:rPr>
              <a:t>Partial </a:t>
            </a:r>
            <a:r>
              <a:rPr lang="de-DE" sz="3600" err="1">
                <a:latin typeface="Arial"/>
                <a:cs typeface="Arial"/>
              </a:rPr>
              <a:t>Reconfiguration</a:t>
            </a:r>
            <a:r>
              <a:rPr lang="de-DE" sz="3600">
                <a:latin typeface="Arial"/>
                <a:cs typeface="Arial"/>
              </a:rPr>
              <a:t> I</a:t>
            </a:r>
            <a:endParaRPr lang="de-DE" sz="360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19869"/>
            <a:ext cx="7429526" cy="507342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Still provides enough challenges</a:t>
            </a:r>
            <a:endParaRPr lang="en-US"/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Evaluation of possible solutions based on </a:t>
            </a:r>
            <a:r>
              <a:rPr lang="en-US" err="1">
                <a:latin typeface="Arial"/>
                <a:cs typeface="Arial"/>
              </a:rPr>
              <a:t>Xilinix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Microblaze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Better documentation and faster compile time</a:t>
            </a:r>
            <a:endParaRPr lang="en-US"/>
          </a:p>
          <a:p>
            <a:endParaRPr lang="en-US">
              <a:solidFill>
                <a:srgbClr val="92D050"/>
              </a:solidFill>
            </a:endParaRPr>
          </a:p>
          <a:p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>
                <a:latin typeface="Arial"/>
                <a:cs typeface="Arial"/>
              </a:rPr>
              <a:t>Partial </a:t>
            </a:r>
            <a:r>
              <a:rPr lang="de-DE" sz="3600" err="1">
                <a:latin typeface="Arial"/>
                <a:cs typeface="Arial"/>
              </a:rPr>
              <a:t>Reconfiguration</a:t>
            </a:r>
            <a:r>
              <a:rPr lang="de-DE" sz="3600">
                <a:latin typeface="Arial"/>
                <a:cs typeface="Arial"/>
              </a:rPr>
              <a:t> II</a:t>
            </a:r>
            <a:endParaRPr lang="de-DE" sz="360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19869"/>
            <a:ext cx="7429526" cy="5073427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Create packaged IP for DPR-Part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1C92D30-965D-4E61-A15D-3B35D0D3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1" y="1422621"/>
            <a:ext cx="8396175" cy="3640618"/>
          </a:xfrm>
          <a:prstGeom prst="rect">
            <a:avLst/>
          </a:prstGeom>
        </p:spPr>
      </p:pic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D01D124-2560-461E-9040-BC5BAD6C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095" y="5690413"/>
            <a:ext cx="2691809" cy="1085850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F871AC2-206F-4F7D-9824-A8B833419CD2}"/>
              </a:ext>
            </a:extLst>
          </p:cNvPr>
          <p:cNvSpPr/>
          <p:nvPr/>
        </p:nvSpPr>
        <p:spPr>
          <a:xfrm>
            <a:off x="3868939" y="5190354"/>
            <a:ext cx="679562" cy="59740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270F157-40D5-4A85-9B5F-4DAE76A5E821}"/>
              </a:ext>
            </a:extLst>
          </p:cNvPr>
          <p:cNvSpPr/>
          <p:nvPr/>
        </p:nvSpPr>
        <p:spPr>
          <a:xfrm rot="5400000">
            <a:off x="4047931" y="903991"/>
            <a:ext cx="306074" cy="8233143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 dirty="0">
                <a:latin typeface="Arial"/>
                <a:cs typeface="Arial"/>
              </a:rPr>
              <a:t>Partial </a:t>
            </a:r>
            <a:r>
              <a:rPr lang="de-DE" sz="3600" dirty="0" err="1">
                <a:latin typeface="Arial"/>
                <a:cs typeface="Arial"/>
              </a:rPr>
              <a:t>Reconfiguration</a:t>
            </a:r>
            <a:r>
              <a:rPr lang="de-DE" sz="3600" dirty="0">
                <a:latin typeface="Arial"/>
                <a:cs typeface="Arial"/>
              </a:rPr>
              <a:t> III</a:t>
            </a:r>
            <a:endParaRPr lang="de-DE" sz="3600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19869"/>
            <a:ext cx="7429526" cy="5073427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Decide between PCAP and ICAP</a:t>
            </a:r>
            <a:endParaRPr lang="en-US"/>
          </a:p>
          <a:p>
            <a:endParaRPr lang="en-US"/>
          </a:p>
          <a:p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31090C-C9A6-462A-B6BB-3B803612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40" y="1501408"/>
            <a:ext cx="5392478" cy="46614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3B767F-C87D-4796-9F50-C2101BFC05A9}"/>
              </a:ext>
            </a:extLst>
          </p:cNvPr>
          <p:cNvSpPr txBox="1"/>
          <p:nvPr/>
        </p:nvSpPr>
        <p:spPr>
          <a:xfrm>
            <a:off x="1100470" y="6204098"/>
            <a:ext cx="78379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latin typeface="Arial"/>
                <a:cs typeface="Arial"/>
              </a:rPr>
              <a:t>[1] K. </a:t>
            </a:r>
            <a:r>
              <a:rPr lang="de-DE" sz="1200" err="1">
                <a:latin typeface="Arial"/>
                <a:cs typeface="Arial"/>
              </a:rPr>
              <a:t>Vipin</a:t>
            </a:r>
            <a:r>
              <a:rPr lang="de-DE" sz="1200">
                <a:latin typeface="Arial"/>
                <a:cs typeface="Arial"/>
              </a:rPr>
              <a:t> and S. A. </a:t>
            </a:r>
            <a:r>
              <a:rPr lang="de-DE" sz="1200" err="1">
                <a:latin typeface="Arial"/>
                <a:cs typeface="Arial"/>
              </a:rPr>
              <a:t>Fahmy</a:t>
            </a:r>
            <a:r>
              <a:rPr lang="de-DE" sz="1200">
                <a:latin typeface="Arial"/>
                <a:cs typeface="Arial"/>
              </a:rPr>
              <a:t>, “</a:t>
            </a:r>
            <a:r>
              <a:rPr lang="de-DE" sz="1200" err="1">
                <a:latin typeface="Arial"/>
                <a:cs typeface="Arial"/>
              </a:rPr>
              <a:t>ZyCAP</a:t>
            </a:r>
            <a:r>
              <a:rPr lang="de-DE" sz="1200">
                <a:latin typeface="Arial"/>
                <a:cs typeface="Arial"/>
              </a:rPr>
              <a:t>: </a:t>
            </a:r>
            <a:r>
              <a:rPr lang="de-DE" sz="1200" err="1">
                <a:latin typeface="Arial"/>
                <a:cs typeface="Arial"/>
              </a:rPr>
              <a:t>Efficient</a:t>
            </a:r>
            <a:r>
              <a:rPr lang="de-DE" sz="1200">
                <a:latin typeface="Arial"/>
                <a:cs typeface="Arial"/>
              </a:rPr>
              <a:t> Partial </a:t>
            </a:r>
            <a:r>
              <a:rPr lang="de-DE" sz="1200" err="1">
                <a:latin typeface="Arial"/>
                <a:cs typeface="Arial"/>
              </a:rPr>
              <a:t>Reconfiguration</a:t>
            </a:r>
            <a:r>
              <a:rPr lang="de-DE" sz="1200">
                <a:latin typeface="Arial"/>
                <a:cs typeface="Arial"/>
              </a:rPr>
              <a:t> Management on </a:t>
            </a:r>
            <a:r>
              <a:rPr lang="de-DE" sz="1200" err="1">
                <a:latin typeface="Arial"/>
                <a:cs typeface="Arial"/>
              </a:rPr>
              <a:t>the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Xilinx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Zynq</a:t>
            </a:r>
            <a:r>
              <a:rPr lang="de-DE" sz="1200">
                <a:latin typeface="Arial"/>
                <a:cs typeface="Arial"/>
              </a:rPr>
              <a:t>"</a:t>
            </a:r>
            <a:endParaRPr lang="de-DE" sz="1200"/>
          </a:p>
          <a:p>
            <a:pPr algn="l"/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6063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>
                <a:latin typeface="Arial"/>
                <a:cs typeface="Arial"/>
              </a:rPr>
              <a:t>Partial </a:t>
            </a:r>
            <a:r>
              <a:rPr lang="de-DE" sz="3600" err="1">
                <a:latin typeface="Arial"/>
                <a:cs typeface="Arial"/>
              </a:rPr>
              <a:t>Reconfiguration</a:t>
            </a:r>
            <a:r>
              <a:rPr lang="de-DE" sz="3600">
                <a:latin typeface="Arial"/>
                <a:cs typeface="Arial"/>
              </a:rPr>
              <a:t> IV</a:t>
            </a:r>
            <a:endParaRPr lang="de-DE" sz="360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19869"/>
            <a:ext cx="7429526" cy="5073427"/>
          </a:xfrm>
        </p:spPr>
        <p:txBody>
          <a:bodyPr/>
          <a:lstStyle/>
          <a:p>
            <a:endParaRPr lang="en-US"/>
          </a:p>
          <a:p>
            <a:r>
              <a:rPr lang="en-US">
                <a:latin typeface="Arial"/>
                <a:cs typeface="Arial"/>
              </a:rPr>
              <a:t>Create .bin file for partial bitstream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Xilinx provides tool "write_cfgmem" for this</a:t>
            </a:r>
          </a:p>
          <a:p>
            <a:endParaRPr lang="en-US"/>
          </a:p>
          <a:p>
            <a:r>
              <a:rPr lang="en-US">
                <a:latin typeface="Arial"/>
                <a:cs typeface="Arial"/>
              </a:rPr>
              <a:t>Documentation always uses DDR for PR</a:t>
            </a:r>
          </a:p>
          <a:p>
            <a:pPr lvl="1"/>
            <a:r>
              <a:rPr lang="en-US">
                <a:latin typeface="Arial"/>
                <a:cs typeface="Arial"/>
              </a:rPr>
              <a:t>SD-Card --&gt; DDR --&gt; PCAP</a:t>
            </a:r>
          </a:p>
          <a:p>
            <a:pPr lvl="1"/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4C4A522-06E5-4C6A-9870-82F7FCC6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2" y="4381089"/>
            <a:ext cx="8346935" cy="3009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8C8A979-00B8-4B72-BF48-F4CF33C9E560}"/>
              </a:ext>
            </a:extLst>
          </p:cNvPr>
          <p:cNvSpPr txBox="1"/>
          <p:nvPr/>
        </p:nvSpPr>
        <p:spPr>
          <a:xfrm>
            <a:off x="236692" y="4970533"/>
            <a:ext cx="877176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3"/>
                </a:solidFill>
                <a:latin typeface="Arial"/>
                <a:cs typeface="Arial"/>
              </a:rPr>
              <a:t>// Transfer bitstream from DDR into fabric in non secure mode</a:t>
            </a:r>
            <a:br>
              <a:rPr lang="en-US">
                <a:solidFill>
                  <a:schemeClr val="accent3"/>
                </a:solidFill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Status = XDcfg_Transfer(Instance, (u32 *) StartAddress, WordLength, (u32 *) XDCFG_DMA_INVALID_ADDRESS, 0, XDCFG_NON_SECURE_PCAP_WRITE);</a:t>
            </a:r>
            <a:endParaRPr lang="de-DE">
              <a:latin typeface="Arial"/>
              <a:cs typeface="Arial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6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6EDFC2-38DE-4E48-BC60-202D5AFB6639}"/>
              </a:ext>
            </a:extLst>
          </p:cNvPr>
          <p:cNvSpPr/>
          <p:nvPr/>
        </p:nvSpPr>
        <p:spPr>
          <a:xfrm>
            <a:off x="2970932" y="3279601"/>
            <a:ext cx="2872941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E1BC36C-1C8B-4E03-863C-A715574B3514}"/>
              </a:ext>
            </a:extLst>
          </p:cNvPr>
          <p:cNvSpPr/>
          <p:nvPr/>
        </p:nvSpPr>
        <p:spPr>
          <a:xfrm>
            <a:off x="2970932" y="4290404"/>
            <a:ext cx="2868755" cy="5040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cs typeface="Calibri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5B16F1-98E4-48BC-AC96-905FEC007D9A}"/>
              </a:ext>
            </a:extLst>
          </p:cNvPr>
          <p:cNvSpPr/>
          <p:nvPr/>
        </p:nvSpPr>
        <p:spPr>
          <a:xfrm>
            <a:off x="2970932" y="5301207"/>
            <a:ext cx="1360773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Xilinx FPGA Core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1B7499C-B1D5-4952-B0A9-F34395F271B6}"/>
              </a:ext>
            </a:extLst>
          </p:cNvPr>
          <p:cNvSpPr/>
          <p:nvPr/>
        </p:nvSpPr>
        <p:spPr>
          <a:xfrm>
            <a:off x="4469650" y="5301207"/>
            <a:ext cx="1370037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STM32 MCU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632848" cy="720080"/>
          </a:xfrm>
        </p:spPr>
        <p:txBody>
          <a:bodyPr anchor="t"/>
          <a:lstStyle/>
          <a:p>
            <a:r>
              <a:rPr lang="de-DE" sz="3200"/>
              <a:t>Operating System Support</a:t>
            </a:r>
          </a:p>
          <a:p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7"/>
            <a:ext cx="7429526" cy="1944216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5000000000000000000" pitchFamily="2" charset="2"/>
              <a:buChar char="•"/>
            </a:pPr>
            <a:r>
              <a:rPr lang="en-US"/>
              <a:t>Common Codebase for MCU and Xilinx Core</a:t>
            </a: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/>
              <a:t>Compile Application for different Targets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9FCB0CF-E0A1-4FF2-9D0F-92020A0874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05310" y="3783657"/>
            <a:ext cx="2093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04D1DA7-54C9-47B4-BEDF-540DB9F4524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51319" y="4794460"/>
            <a:ext cx="0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DD26BC8-49BD-4107-AF3B-A99EBA6EBC2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154669" y="4794460"/>
            <a:ext cx="0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>
            <a:extLst>
              <a:ext uri="{FF2B5EF4-FFF2-40B4-BE49-F238E27FC236}">
                <a16:creationId xmlns:a16="http://schemas.microsoft.com/office/drawing/2014/main" id="{86E4E716-D035-476B-90A1-246A0461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04" y="4421370"/>
            <a:ext cx="1709803" cy="2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325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468</Words>
  <Application>Microsoft Office PowerPoint</Application>
  <PresentationFormat>Bildschirmpräsentation (4:3)</PresentationFormat>
  <Paragraphs>168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Symbol</vt:lpstr>
      <vt:lpstr>Wingdings</vt:lpstr>
      <vt:lpstr>Titel mit weißem Rahmen und dunklem Logo</vt:lpstr>
      <vt:lpstr>1_Inhalt_blauer_Rahmen</vt:lpstr>
      <vt:lpstr>Dynamic Partial Reconfiguration for Fault-Tolerance in automotive ECUs</vt:lpstr>
      <vt:lpstr>Designed Architecture</vt:lpstr>
      <vt:lpstr>Designed Architecture (malfunction)</vt:lpstr>
      <vt:lpstr>FPGA Design</vt:lpstr>
      <vt:lpstr>Partial Reconfiguration I</vt:lpstr>
      <vt:lpstr>Partial Reconfiguration II</vt:lpstr>
      <vt:lpstr>Partial Reconfiguration III</vt:lpstr>
      <vt:lpstr>Partial Reconfiguration IV</vt:lpstr>
      <vt:lpstr>Operating System Support </vt:lpstr>
      <vt:lpstr>OS Support – Progress</vt:lpstr>
      <vt:lpstr>OS Support – Faced Problems</vt:lpstr>
      <vt:lpstr>OS Support – Future Plan</vt:lpstr>
      <vt:lpstr>Communication link</vt:lpstr>
      <vt:lpstr>Communication Protocol</vt:lpstr>
      <vt:lpstr>Communication Protocol (Example)</vt:lpstr>
      <vt:lpstr>Bus Monitor</vt:lpstr>
      <vt:lpstr>Future Plan</vt:lpstr>
      <vt:lpstr>Thank you for your attention!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Consti Schieber</dc:creator>
  <cp:lastModifiedBy>Peter Schober</cp:lastModifiedBy>
  <cp:revision>6</cp:revision>
  <dcterms:created xsi:type="dcterms:W3CDTF">2018-06-21T18:32:00Z</dcterms:created>
  <dcterms:modified xsi:type="dcterms:W3CDTF">2019-01-29T11:40:03Z</dcterms:modified>
</cp:coreProperties>
</file>