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751" r:id="rId2"/>
  </p:sldMasterIdLst>
  <p:notesMasterIdLst>
    <p:notesMasterId r:id="rId18"/>
  </p:notesMasterIdLst>
  <p:sldIdLst>
    <p:sldId id="256" r:id="rId3"/>
    <p:sldId id="265" r:id="rId4"/>
    <p:sldId id="272" r:id="rId5"/>
    <p:sldId id="266" r:id="rId6"/>
    <p:sldId id="267" r:id="rId7"/>
    <p:sldId id="279" r:id="rId8"/>
    <p:sldId id="268" r:id="rId9"/>
    <p:sldId id="276" r:id="rId10"/>
    <p:sldId id="274" r:id="rId11"/>
    <p:sldId id="280" r:id="rId12"/>
    <p:sldId id="270" r:id="rId13"/>
    <p:sldId id="271" r:id="rId14"/>
    <p:sldId id="264" r:id="rId15"/>
    <p:sldId id="277" r:id="rId16"/>
    <p:sldId id="278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DE26158-5768-4486-99A9-2DF9AD12C28D}">
          <p14:sldIdLst>
            <p14:sldId id="256"/>
            <p14:sldId id="265"/>
            <p14:sldId id="272"/>
            <p14:sldId id="266"/>
            <p14:sldId id="267"/>
            <p14:sldId id="279"/>
            <p14:sldId id="268"/>
            <p14:sldId id="276"/>
            <p14:sldId id="274"/>
            <p14:sldId id="280"/>
            <p14:sldId id="270"/>
            <p14:sldId id="271"/>
            <p14:sldId id="264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EFB08-EF3F-488C-A76D-6270CA999F16}" v="3" dt="2018-11-25T21:39:01.914"/>
    <p1510:client id="{7C2DE8CF-F822-409C-B35F-358AE3902C7A}" v="1" dt="2018-11-26T17:18:40.856"/>
    <p1510:client id="{9BE6005E-BDCB-4D8D-83D6-D85BEE1147E8}" v="153" dt="2018-11-26T13:05:42.265"/>
    <p1510:client id="{5DDCBE64-4FC1-4DAE-8217-07E91136DA31}" v="7" dt="2018-11-26T13:12:57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E4D735D9-D5E7-41BC-BBF0-5442BE675BF6}"/>
    <pc:docChg chg="modSld">
      <pc:chgData name="Gastbenutzer" userId="" providerId="Windows Live" clId="Web-{E4D735D9-D5E7-41BC-BBF0-5442BE675BF6}" dt="2018-11-25T21:36:45.680" v="12"/>
      <pc:docMkLst>
        <pc:docMk/>
      </pc:docMkLst>
      <pc:sldChg chg="addSp delSp modSp">
        <pc:chgData name="Gastbenutzer" userId="" providerId="Windows Live" clId="Web-{E4D735D9-D5E7-41BC-BBF0-5442BE675BF6}" dt="2018-11-25T21:36:45.680" v="12"/>
        <pc:sldMkLst>
          <pc:docMk/>
          <pc:sldMk cId="2175315584" sldId="269"/>
        </pc:sldMkLst>
        <pc:spChg chg="add del">
          <ac:chgData name="Gastbenutzer" userId="" providerId="Windows Live" clId="Web-{E4D735D9-D5E7-41BC-BBF0-5442BE675BF6}" dt="2018-11-25T21:36:40.883" v="10"/>
          <ac:spMkLst>
            <pc:docMk/>
            <pc:sldMk cId="2175315584" sldId="269"/>
            <ac:spMk id="4" creationId="{460F4C0E-82ED-4BEF-9426-00EA149F1206}"/>
          </ac:spMkLst>
        </pc:spChg>
        <pc:spChg chg="add del mod">
          <ac:chgData name="Gastbenutzer" userId="" providerId="Windows Live" clId="Web-{E4D735D9-D5E7-41BC-BBF0-5442BE675BF6}" dt="2018-11-25T21:36:43.227" v="11"/>
          <ac:spMkLst>
            <pc:docMk/>
            <pc:sldMk cId="2175315584" sldId="269"/>
            <ac:spMk id="10" creationId="{D9193233-5619-445C-9252-50D45B24E360}"/>
          </ac:spMkLst>
        </pc:spChg>
        <pc:spChg chg="add del mod">
          <ac:chgData name="Gastbenutzer" userId="" providerId="Windows Live" clId="Web-{E4D735D9-D5E7-41BC-BBF0-5442BE675BF6}" dt="2018-11-25T21:36:45.680" v="12"/>
          <ac:spMkLst>
            <pc:docMk/>
            <pc:sldMk cId="2175315584" sldId="269"/>
            <ac:spMk id="14" creationId="{2D158C2B-D63D-4BC3-AFAA-4B0A791567D8}"/>
          </ac:spMkLst>
        </pc:spChg>
        <pc:picChg chg="add del mod">
          <ac:chgData name="Gastbenutzer" userId="" providerId="Windows Live" clId="Web-{E4D735D9-D5E7-41BC-BBF0-5442BE675BF6}" dt="2018-11-25T21:35:45.350" v="1"/>
          <ac:picMkLst>
            <pc:docMk/>
            <pc:sldMk cId="2175315584" sldId="269"/>
            <ac:picMk id="5" creationId="{B9358752-A5CD-4184-A2F8-83361BC94880}"/>
          </ac:picMkLst>
        </pc:picChg>
        <pc:picChg chg="add del mod">
          <ac:chgData name="Gastbenutzer" userId="" providerId="Windows Live" clId="Web-{E4D735D9-D5E7-41BC-BBF0-5442BE675BF6}" dt="2018-11-25T21:35:53.960" v="3"/>
          <ac:picMkLst>
            <pc:docMk/>
            <pc:sldMk cId="2175315584" sldId="269"/>
            <ac:picMk id="7" creationId="{F8563A0B-00A0-426E-A2C1-B53B7C7EAD87}"/>
          </ac:picMkLst>
        </pc:picChg>
        <pc:picChg chg="add del mod ord">
          <ac:chgData name="Gastbenutzer" userId="" providerId="Windows Live" clId="Web-{E4D735D9-D5E7-41BC-BBF0-5442BE675BF6}" dt="2018-11-25T21:36:45.680" v="12"/>
          <ac:picMkLst>
            <pc:docMk/>
            <pc:sldMk cId="2175315584" sldId="269"/>
            <ac:picMk id="11" creationId="{731562E7-EC3A-4FAE-BE82-D1EE320806ED}"/>
          </ac:picMkLst>
        </pc:picChg>
      </pc:sldChg>
    </pc:docChg>
  </pc:docChgLst>
  <pc:docChgLst>
    <pc:chgData name="Consti Schieber" userId="178fa36244505e10" providerId="Windows Live" clId="Web-{47860452-339D-4F4B-ABFE-82260466D870}"/>
    <pc:docChg chg="addSld modSection">
      <pc:chgData name="Consti Schieber" userId="178fa36244505e10" providerId="Windows Live" clId="Web-{47860452-339D-4F4B-ABFE-82260466D870}" dt="2018-11-24T14:13:50.968" v="0"/>
      <pc:docMkLst>
        <pc:docMk/>
      </pc:docMkLst>
      <pc:sldChg chg="new">
        <pc:chgData name="Consti Schieber" userId="178fa36244505e10" providerId="Windows Live" clId="Web-{47860452-339D-4F4B-ABFE-82260466D870}" dt="2018-11-24T14:13:50.968" v="0"/>
        <pc:sldMkLst>
          <pc:docMk/>
          <pc:sldMk cId="3465389800" sldId="265"/>
        </pc:sldMkLst>
      </pc:sldChg>
    </pc:docChg>
  </pc:docChgLst>
  <pc:docChgLst>
    <pc:chgData name="Peter Schober" userId="1eedbc2e5560172b" providerId="LiveId" clId="{8BFEFB08-EF3F-488C-A76D-6270CA999F16}"/>
    <pc:docChg chg="undo custSel addSld delSld modSld modSection">
      <pc:chgData name="Peter Schober" userId="1eedbc2e5560172b" providerId="LiveId" clId="{8BFEFB08-EF3F-488C-A76D-6270CA999F16}" dt="2018-11-25T21:39:01.901" v="9"/>
      <pc:docMkLst>
        <pc:docMk/>
      </pc:docMkLst>
      <pc:sldChg chg="delSp modSp">
        <pc:chgData name="Peter Schober" userId="1eedbc2e5560172b" providerId="LiveId" clId="{8BFEFB08-EF3F-488C-A76D-6270CA999F16}" dt="2018-11-25T21:38:35.903" v="4" actId="478"/>
        <pc:sldMkLst>
          <pc:docMk/>
          <pc:sldMk cId="1389578409" sldId="264"/>
        </pc:sldMkLst>
        <pc:spChg chg="mod">
          <ac:chgData name="Peter Schober" userId="1eedbc2e5560172b" providerId="LiveId" clId="{8BFEFB08-EF3F-488C-A76D-6270CA999F16}" dt="2018-11-25T21:38:33.004" v="3" actId="6549"/>
          <ac:spMkLst>
            <pc:docMk/>
            <pc:sldMk cId="1389578409" sldId="264"/>
            <ac:spMk id="2" creationId="{D16CFFAD-44BA-4702-A4CE-143A81EFB31F}"/>
          </ac:spMkLst>
        </pc:spChg>
        <pc:spChg chg="del">
          <ac:chgData name="Peter Schober" userId="1eedbc2e5560172b" providerId="LiveId" clId="{8BFEFB08-EF3F-488C-A76D-6270CA999F16}" dt="2018-11-25T21:38:35.903" v="4" actId="478"/>
          <ac:spMkLst>
            <pc:docMk/>
            <pc:sldMk cId="1389578409" sldId="264"/>
            <ac:spMk id="4" creationId="{4A6A0A88-27CC-4785-A764-756B0CC567B9}"/>
          </ac:spMkLst>
        </pc:spChg>
      </pc:sldChg>
      <pc:sldChg chg="del">
        <pc:chgData name="Peter Schober" userId="1eedbc2e5560172b" providerId="LiveId" clId="{8BFEFB08-EF3F-488C-A76D-6270CA999F16}" dt="2018-11-25T21:38:48.894" v="6" actId="2696"/>
        <pc:sldMkLst>
          <pc:docMk/>
          <pc:sldMk cId="2175315584" sldId="269"/>
        </pc:sldMkLst>
      </pc:sldChg>
      <pc:sldChg chg="add del">
        <pc:chgData name="Peter Schober" userId="1eedbc2e5560172b" providerId="LiveId" clId="{8BFEFB08-EF3F-488C-A76D-6270CA999F16}" dt="2018-11-25T21:38:56.736" v="8"/>
        <pc:sldMkLst>
          <pc:docMk/>
          <pc:sldMk cId="3134507189" sldId="270"/>
        </pc:sldMkLst>
      </pc:sldChg>
      <pc:sldChg chg="delSp">
        <pc:chgData name="Peter Schober" userId="1eedbc2e5560172b" providerId="LiveId" clId="{8BFEFB08-EF3F-488C-A76D-6270CA999F16}" dt="2018-11-25T21:38:27.639" v="1" actId="478"/>
        <pc:sldMkLst>
          <pc:docMk/>
          <pc:sldMk cId="1643433712" sldId="272"/>
        </pc:sldMkLst>
        <pc:spChg chg="del">
          <ac:chgData name="Peter Schober" userId="1eedbc2e5560172b" providerId="LiveId" clId="{8BFEFB08-EF3F-488C-A76D-6270CA999F16}" dt="2018-11-25T21:38:27.639" v="1" actId="478"/>
          <ac:spMkLst>
            <pc:docMk/>
            <pc:sldMk cId="1643433712" sldId="272"/>
            <ac:spMk id="12" creationId="{2F33A95F-A66B-4482-B7A9-59D71F231A86}"/>
          </ac:spMkLst>
        </pc:spChg>
        <pc:spChg chg="del">
          <ac:chgData name="Peter Schober" userId="1eedbc2e5560172b" providerId="LiveId" clId="{8BFEFB08-EF3F-488C-A76D-6270CA999F16}" dt="2018-11-25T21:38:26.183" v="0" actId="478"/>
          <ac:spMkLst>
            <pc:docMk/>
            <pc:sldMk cId="1643433712" sldId="272"/>
            <ac:spMk id="13" creationId="{120BA265-0479-46F3-8AB3-E20C7A297AFE}"/>
          </ac:spMkLst>
        </pc:spChg>
      </pc:sldChg>
      <pc:sldChg chg="add">
        <pc:chgData name="Peter Schober" userId="1eedbc2e5560172b" providerId="LiveId" clId="{8BFEFB08-EF3F-488C-A76D-6270CA999F16}" dt="2018-11-25T21:38:45.805" v="5"/>
        <pc:sldMkLst>
          <pc:docMk/>
          <pc:sldMk cId="4210555520" sldId="274"/>
        </pc:sldMkLst>
      </pc:sldChg>
      <pc:sldChg chg="add">
        <pc:chgData name="Peter Schober" userId="1eedbc2e5560172b" providerId="LiveId" clId="{8BFEFB08-EF3F-488C-A76D-6270CA999F16}" dt="2018-11-25T21:38:45.805" v="5"/>
        <pc:sldMkLst>
          <pc:docMk/>
          <pc:sldMk cId="3705798565" sldId="276"/>
        </pc:sldMkLst>
      </pc:sldChg>
      <pc:sldChg chg="add">
        <pc:chgData name="Peter Schober" userId="1eedbc2e5560172b" providerId="LiveId" clId="{8BFEFB08-EF3F-488C-A76D-6270CA999F16}" dt="2018-11-25T21:39:01.901" v="9"/>
        <pc:sldMkLst>
          <pc:docMk/>
          <pc:sldMk cId="3109691411" sldId="277"/>
        </pc:sldMkLst>
      </pc:sldChg>
      <pc:sldChg chg="add">
        <pc:chgData name="Peter Schober" userId="1eedbc2e5560172b" providerId="LiveId" clId="{8BFEFB08-EF3F-488C-A76D-6270CA999F16}" dt="2018-11-25T21:39:01.901" v="9"/>
        <pc:sldMkLst>
          <pc:docMk/>
          <pc:sldMk cId="2716613108" sldId="278"/>
        </pc:sldMkLst>
      </pc:sldChg>
    </pc:docChg>
  </pc:docChgLst>
  <pc:docChgLst>
    <pc:chgData name="Andreas Hirtenlehner" userId="4270f70067948fcf" providerId="LiveId" clId="{9BE6005E-BDCB-4D8D-83D6-D85BEE1147E8}"/>
    <pc:docChg chg="undo custSel addSld modSld sldOrd">
      <pc:chgData name="Andreas Hirtenlehner" userId="4270f70067948fcf" providerId="LiveId" clId="{9BE6005E-BDCB-4D8D-83D6-D85BEE1147E8}" dt="2018-11-26T13:05:42.265" v="1023"/>
      <pc:docMkLst>
        <pc:docMk/>
      </pc:docMkLst>
      <pc:sldChg chg="modSp">
        <pc:chgData name="Andreas Hirtenlehner" userId="4270f70067948fcf" providerId="LiveId" clId="{9BE6005E-BDCB-4D8D-83D6-D85BEE1147E8}" dt="2018-11-26T12:54:47.494" v="970" actId="1076"/>
        <pc:sldMkLst>
          <pc:docMk/>
          <pc:sldMk cId="1389578409" sldId="264"/>
        </pc:sldMkLst>
        <pc:spChg chg="mod">
          <ac:chgData name="Andreas Hirtenlehner" userId="4270f70067948fcf" providerId="LiveId" clId="{9BE6005E-BDCB-4D8D-83D6-D85BEE1147E8}" dt="2018-11-26T12:54:47.494" v="970" actId="1076"/>
          <ac:spMkLst>
            <pc:docMk/>
            <pc:sldMk cId="1389578409" sldId="264"/>
            <ac:spMk id="2" creationId="{D16CFFAD-44BA-4702-A4CE-143A81EFB31F}"/>
          </ac:spMkLst>
        </pc:spChg>
      </pc:sldChg>
      <pc:sldChg chg="modSp">
        <pc:chgData name="Andreas Hirtenlehner" userId="4270f70067948fcf" providerId="LiveId" clId="{9BE6005E-BDCB-4D8D-83D6-D85BEE1147E8}" dt="2018-11-26T11:14:53.654" v="0" actId="20577"/>
        <pc:sldMkLst>
          <pc:docMk/>
          <pc:sldMk cId="3465389800" sldId="265"/>
        </pc:sldMkLst>
        <pc:spChg chg="mod">
          <ac:chgData name="Andreas Hirtenlehner" userId="4270f70067948fcf" providerId="LiveId" clId="{9BE6005E-BDCB-4D8D-83D6-D85BEE1147E8}" dt="2018-11-26T11:14:53.654" v="0" actId="20577"/>
          <ac:spMkLst>
            <pc:docMk/>
            <pc:sldMk cId="3465389800" sldId="265"/>
            <ac:spMk id="4" creationId="{460F4C0E-82ED-4BEF-9426-00EA149F1206}"/>
          </ac:spMkLst>
        </pc:spChg>
      </pc:sldChg>
      <pc:sldChg chg="modSp">
        <pc:chgData name="Andreas Hirtenlehner" userId="4270f70067948fcf" providerId="LiveId" clId="{9BE6005E-BDCB-4D8D-83D6-D85BEE1147E8}" dt="2018-11-26T11:15:56.319" v="1" actId="20577"/>
        <pc:sldMkLst>
          <pc:docMk/>
          <pc:sldMk cId="683336955" sldId="266"/>
        </pc:sldMkLst>
        <pc:spChg chg="mod">
          <ac:chgData name="Andreas Hirtenlehner" userId="4270f70067948fcf" providerId="LiveId" clId="{9BE6005E-BDCB-4D8D-83D6-D85BEE1147E8}" dt="2018-11-26T11:15:56.319" v="1" actId="20577"/>
          <ac:spMkLst>
            <pc:docMk/>
            <pc:sldMk cId="683336955" sldId="266"/>
            <ac:spMk id="6" creationId="{44E558DB-ED40-49C3-B4A7-BEC99D739543}"/>
          </ac:spMkLst>
        </pc:spChg>
      </pc:sldChg>
      <pc:sldChg chg="addSp delSp modSp">
        <pc:chgData name="Andreas Hirtenlehner" userId="4270f70067948fcf" providerId="LiveId" clId="{9BE6005E-BDCB-4D8D-83D6-D85BEE1147E8}" dt="2018-11-26T11:40:16.616" v="217" actId="1076"/>
        <pc:sldMkLst>
          <pc:docMk/>
          <pc:sldMk cId="3903629363" sldId="267"/>
        </pc:sldMkLst>
        <pc:spChg chg="add del mod">
          <ac:chgData name="Andreas Hirtenlehner" userId="4270f70067948fcf" providerId="LiveId" clId="{9BE6005E-BDCB-4D8D-83D6-D85BEE1147E8}" dt="2018-11-26T11:34:53.033" v="191"/>
          <ac:spMkLst>
            <pc:docMk/>
            <pc:sldMk cId="3903629363" sldId="267"/>
            <ac:spMk id="6" creationId="{56C00D30-E6AD-42F1-BAAF-BBFC4C295758}"/>
          </ac:spMkLst>
        </pc:spChg>
        <pc:spChg chg="add del mod">
          <ac:chgData name="Andreas Hirtenlehner" userId="4270f70067948fcf" providerId="LiveId" clId="{9BE6005E-BDCB-4D8D-83D6-D85BEE1147E8}" dt="2018-11-26T11:38:24.689" v="211"/>
          <ac:spMkLst>
            <pc:docMk/>
            <pc:sldMk cId="3903629363" sldId="267"/>
            <ac:spMk id="10" creationId="{1EAA7A80-A390-42C3-837B-8B9D837C3CB3}"/>
          </ac:spMkLst>
        </pc:spChg>
        <pc:spChg chg="add del mod">
          <ac:chgData name="Andreas Hirtenlehner" userId="4270f70067948fcf" providerId="LiveId" clId="{9BE6005E-BDCB-4D8D-83D6-D85BEE1147E8}" dt="2018-11-26T11:40:14.546" v="216"/>
          <ac:spMkLst>
            <pc:docMk/>
            <pc:sldMk cId="3903629363" sldId="267"/>
            <ac:spMk id="14" creationId="{65CAB628-E857-46E7-B4E7-ADB02172567E}"/>
          </ac:spMkLst>
        </pc:spChg>
        <pc:picChg chg="del">
          <ac:chgData name="Andreas Hirtenlehner" userId="4270f70067948fcf" providerId="LiveId" clId="{9BE6005E-BDCB-4D8D-83D6-D85BEE1147E8}" dt="2018-11-26T11:34:46.427" v="190" actId="478"/>
          <ac:picMkLst>
            <pc:docMk/>
            <pc:sldMk cId="3903629363" sldId="267"/>
            <ac:picMk id="5" creationId="{3072E45F-89E7-4C76-85EF-6BD924D05D2E}"/>
          </ac:picMkLst>
        </pc:picChg>
        <pc:picChg chg="add del mod modCrop">
          <ac:chgData name="Andreas Hirtenlehner" userId="4270f70067948fcf" providerId="LiveId" clId="{9BE6005E-BDCB-4D8D-83D6-D85BEE1147E8}" dt="2018-11-26T11:38:16.196" v="210" actId="478"/>
          <ac:picMkLst>
            <pc:docMk/>
            <pc:sldMk cId="3903629363" sldId="267"/>
            <ac:picMk id="8" creationId="{7D8FD7FA-5AC9-4827-91E1-DF8CD6585E44}"/>
          </ac:picMkLst>
        </pc:picChg>
        <pc:picChg chg="add del mod">
          <ac:chgData name="Andreas Hirtenlehner" userId="4270f70067948fcf" providerId="LiveId" clId="{9BE6005E-BDCB-4D8D-83D6-D85BEE1147E8}" dt="2018-11-26T11:40:10.681" v="215" actId="478"/>
          <ac:picMkLst>
            <pc:docMk/>
            <pc:sldMk cId="3903629363" sldId="267"/>
            <ac:picMk id="12" creationId="{5476F856-114C-4F19-BBE1-E4A1089BE456}"/>
          </ac:picMkLst>
        </pc:picChg>
        <pc:picChg chg="add mod">
          <ac:chgData name="Andreas Hirtenlehner" userId="4270f70067948fcf" providerId="LiveId" clId="{9BE6005E-BDCB-4D8D-83D6-D85BEE1147E8}" dt="2018-11-26T11:40:16.616" v="217" actId="1076"/>
          <ac:picMkLst>
            <pc:docMk/>
            <pc:sldMk cId="3903629363" sldId="267"/>
            <ac:picMk id="16" creationId="{942F57A4-2FF8-4F4E-B854-0CA6A626F808}"/>
          </ac:picMkLst>
        </pc:picChg>
      </pc:sldChg>
      <pc:sldChg chg="modSp">
        <pc:chgData name="Andreas Hirtenlehner" userId="4270f70067948fcf" providerId="LiveId" clId="{9BE6005E-BDCB-4D8D-83D6-D85BEE1147E8}" dt="2018-11-26T12:59:08.806" v="974" actId="1036"/>
        <pc:sldMkLst>
          <pc:docMk/>
          <pc:sldMk cId="4238493160" sldId="268"/>
        </pc:sldMkLst>
        <pc:spChg chg="mod">
          <ac:chgData name="Andreas Hirtenlehner" userId="4270f70067948fcf" providerId="LiveId" clId="{9BE6005E-BDCB-4D8D-83D6-D85BEE1147E8}" dt="2018-11-26T11:41:32.718" v="241" actId="20577"/>
          <ac:spMkLst>
            <pc:docMk/>
            <pc:sldMk cId="4238493160" sldId="268"/>
            <ac:spMk id="2" creationId="{DB1E19B9-F14D-46F2-A069-26ED5DA59473}"/>
          </ac:spMkLst>
        </pc:spChg>
        <pc:spChg chg="mod">
          <ac:chgData name="Andreas Hirtenlehner" userId="4270f70067948fcf" providerId="LiveId" clId="{9BE6005E-BDCB-4D8D-83D6-D85BEE1147E8}" dt="2018-11-26T12:59:08.806" v="974" actId="1036"/>
          <ac:spMkLst>
            <pc:docMk/>
            <pc:sldMk cId="4238493160" sldId="268"/>
            <ac:spMk id="4" creationId="{460F4C0E-82ED-4BEF-9426-00EA149F1206}"/>
          </ac:spMkLst>
        </pc:spChg>
      </pc:sldChg>
      <pc:sldChg chg="modSp">
        <pc:chgData name="Andreas Hirtenlehner" userId="4270f70067948fcf" providerId="LiveId" clId="{9BE6005E-BDCB-4D8D-83D6-D85BEE1147E8}" dt="2018-11-26T13:02:51.054" v="1018" actId="20577"/>
        <pc:sldMkLst>
          <pc:docMk/>
          <pc:sldMk cId="3134507189" sldId="270"/>
        </pc:sldMkLst>
        <pc:spChg chg="mod">
          <ac:chgData name="Andreas Hirtenlehner" userId="4270f70067948fcf" providerId="LiveId" clId="{9BE6005E-BDCB-4D8D-83D6-D85BEE1147E8}" dt="2018-11-26T13:02:51.054" v="1018" actId="20577"/>
          <ac:spMkLst>
            <pc:docMk/>
            <pc:sldMk cId="3134507189" sldId="270"/>
            <ac:spMk id="4" creationId="{460F4C0E-82ED-4BEF-9426-00EA149F1206}"/>
          </ac:spMkLst>
        </pc:spChg>
      </pc:sldChg>
      <pc:sldChg chg="modSp">
        <pc:chgData name="Andreas Hirtenlehner" userId="4270f70067948fcf" providerId="LiveId" clId="{9BE6005E-BDCB-4D8D-83D6-D85BEE1147E8}" dt="2018-11-26T12:14:46.937" v="848" actId="1076"/>
        <pc:sldMkLst>
          <pc:docMk/>
          <pc:sldMk cId="3308173192" sldId="271"/>
        </pc:sldMkLst>
        <pc:spChg chg="mod">
          <ac:chgData name="Andreas Hirtenlehner" userId="4270f70067948fcf" providerId="LiveId" clId="{9BE6005E-BDCB-4D8D-83D6-D85BEE1147E8}" dt="2018-11-26T12:14:46.937" v="848" actId="1076"/>
          <ac:spMkLst>
            <pc:docMk/>
            <pc:sldMk cId="3308173192" sldId="271"/>
            <ac:spMk id="4" creationId="{460F4C0E-82ED-4BEF-9426-00EA149F1206}"/>
          </ac:spMkLst>
        </pc:spChg>
      </pc:sldChg>
      <pc:sldChg chg="addSp modSp">
        <pc:chgData name="Andreas Hirtenlehner" userId="4270f70067948fcf" providerId="LiveId" clId="{9BE6005E-BDCB-4D8D-83D6-D85BEE1147E8}" dt="2018-11-26T11:22:57.950" v="189" actId="20577"/>
        <pc:sldMkLst>
          <pc:docMk/>
          <pc:sldMk cId="2211427658" sldId="273"/>
        </pc:sldMkLst>
        <pc:spChg chg="mod">
          <ac:chgData name="Andreas Hirtenlehner" userId="4270f70067948fcf" providerId="LiveId" clId="{9BE6005E-BDCB-4D8D-83D6-D85BEE1147E8}" dt="2018-11-26T11:22:57.950" v="189" actId="20577"/>
          <ac:spMkLst>
            <pc:docMk/>
            <pc:sldMk cId="2211427658" sldId="273"/>
            <ac:spMk id="2" creationId="{DB1E19B9-F14D-46F2-A069-26ED5DA59473}"/>
          </ac:spMkLst>
        </pc:spChg>
        <pc:spChg chg="add mod">
          <ac:chgData name="Andreas Hirtenlehner" userId="4270f70067948fcf" providerId="LiveId" clId="{9BE6005E-BDCB-4D8D-83D6-D85BEE1147E8}" dt="2018-11-26T11:22:33.743" v="188" actId="207"/>
          <ac:spMkLst>
            <pc:docMk/>
            <pc:sldMk cId="2211427658" sldId="273"/>
            <ac:spMk id="4" creationId="{3ECEB7F9-8235-489C-9353-24349A850551}"/>
          </ac:spMkLst>
        </pc:spChg>
        <pc:picChg chg="mod">
          <ac:chgData name="Andreas Hirtenlehner" userId="4270f70067948fcf" providerId="LiveId" clId="{9BE6005E-BDCB-4D8D-83D6-D85BEE1147E8}" dt="2018-11-26T11:19:00.244" v="34" actId="1076"/>
          <ac:picMkLst>
            <pc:docMk/>
            <pc:sldMk cId="2211427658" sldId="273"/>
            <ac:picMk id="5" creationId="{DCF9C083-4D25-4900-8C73-AC5968901A49}"/>
          </ac:picMkLst>
        </pc:picChg>
      </pc:sldChg>
      <pc:sldChg chg="modSp">
        <pc:chgData name="Andreas Hirtenlehner" userId="4270f70067948fcf" providerId="LiveId" clId="{9BE6005E-BDCB-4D8D-83D6-D85BEE1147E8}" dt="2018-11-26T12:12:08.011" v="841" actId="14100"/>
        <pc:sldMkLst>
          <pc:docMk/>
          <pc:sldMk cId="4210555520" sldId="274"/>
        </pc:sldMkLst>
        <pc:spChg chg="mod">
          <ac:chgData name="Andreas Hirtenlehner" userId="4270f70067948fcf" providerId="LiveId" clId="{9BE6005E-BDCB-4D8D-83D6-D85BEE1147E8}" dt="2018-11-26T12:12:08.011" v="841" actId="14100"/>
          <ac:spMkLst>
            <pc:docMk/>
            <pc:sldMk cId="4210555520" sldId="274"/>
            <ac:spMk id="2" creationId="{DB1E19B9-F14D-46F2-A069-26ED5DA59473}"/>
          </ac:spMkLst>
        </pc:spChg>
      </pc:sldChg>
      <pc:sldChg chg="modSp ord">
        <pc:chgData name="Andreas Hirtenlehner" userId="4270f70067948fcf" providerId="LiveId" clId="{9BE6005E-BDCB-4D8D-83D6-D85BEE1147E8}" dt="2018-11-26T13:05:42.265" v="1023"/>
        <pc:sldMkLst>
          <pc:docMk/>
          <pc:sldMk cId="3705798565" sldId="276"/>
        </pc:sldMkLst>
        <pc:spChg chg="mod">
          <ac:chgData name="Andreas Hirtenlehner" userId="4270f70067948fcf" providerId="LiveId" clId="{9BE6005E-BDCB-4D8D-83D6-D85BEE1147E8}" dt="2018-11-26T11:44:33.464" v="243" actId="20577"/>
          <ac:spMkLst>
            <pc:docMk/>
            <pc:sldMk cId="3705798565" sldId="276"/>
            <ac:spMk id="20" creationId="{72665411-997D-4EC6-8E89-EE10C2C04C78}"/>
          </ac:spMkLst>
        </pc:spChg>
      </pc:sldChg>
      <pc:sldChg chg="addSp delSp modSp add">
        <pc:chgData name="Andreas Hirtenlehner" userId="4270f70067948fcf" providerId="LiveId" clId="{9BE6005E-BDCB-4D8D-83D6-D85BEE1147E8}" dt="2018-11-26T11:40:57.097" v="233" actId="14100"/>
        <pc:sldMkLst>
          <pc:docMk/>
          <pc:sldMk cId="568295802" sldId="279"/>
        </pc:sldMkLst>
        <pc:spChg chg="mod">
          <ac:chgData name="Andreas Hirtenlehner" userId="4270f70067948fcf" providerId="LiveId" clId="{9BE6005E-BDCB-4D8D-83D6-D85BEE1147E8}" dt="2018-11-26T11:40:57.097" v="233" actId="14100"/>
          <ac:spMkLst>
            <pc:docMk/>
            <pc:sldMk cId="568295802" sldId="279"/>
            <ac:spMk id="2" creationId="{DB1E19B9-F14D-46F2-A069-26ED5DA59473}"/>
          </ac:spMkLst>
        </pc:spChg>
        <pc:spChg chg="add del mod">
          <ac:chgData name="Andreas Hirtenlehner" userId="4270f70067948fcf" providerId="LiveId" clId="{9BE6005E-BDCB-4D8D-83D6-D85BEE1147E8}" dt="2018-11-26T11:35:26.899" v="199"/>
          <ac:spMkLst>
            <pc:docMk/>
            <pc:sldMk cId="568295802" sldId="279"/>
            <ac:spMk id="5" creationId="{D185322D-A9B0-4BE1-8B29-E40823ADAF11}"/>
          </ac:spMkLst>
        </pc:spChg>
        <pc:spChg chg="add del mod">
          <ac:chgData name="Andreas Hirtenlehner" userId="4270f70067948fcf" providerId="LiveId" clId="{9BE6005E-BDCB-4D8D-83D6-D85BEE1147E8}" dt="2018-11-26T11:38:36.312" v="213"/>
          <ac:spMkLst>
            <pc:docMk/>
            <pc:sldMk cId="568295802" sldId="279"/>
            <ac:spMk id="10" creationId="{0FBC1CC5-A4D5-4ABA-924D-654173FB36E3}"/>
          </ac:spMkLst>
        </pc:spChg>
        <pc:picChg chg="add del mod modCrop">
          <ac:chgData name="Andreas Hirtenlehner" userId="4270f70067948fcf" providerId="LiveId" clId="{9BE6005E-BDCB-4D8D-83D6-D85BEE1147E8}" dt="2018-11-26T11:38:13.871" v="209" actId="478"/>
          <ac:picMkLst>
            <pc:docMk/>
            <pc:sldMk cId="568295802" sldId="279"/>
            <ac:picMk id="7" creationId="{32DCE1ED-15B1-48B3-B413-17B12D8BC95B}"/>
          </ac:picMkLst>
        </pc:picChg>
        <pc:picChg chg="del">
          <ac:chgData name="Andreas Hirtenlehner" userId="4270f70067948fcf" providerId="LiveId" clId="{9BE6005E-BDCB-4D8D-83D6-D85BEE1147E8}" dt="2018-11-26T11:35:20.960" v="198" actId="478"/>
          <ac:picMkLst>
            <pc:docMk/>
            <pc:sldMk cId="568295802" sldId="279"/>
            <ac:picMk id="8" creationId="{7D8FD7FA-5AC9-4827-91E1-DF8CD6585E44}"/>
          </ac:picMkLst>
        </pc:picChg>
        <pc:picChg chg="add mod">
          <ac:chgData name="Andreas Hirtenlehner" userId="4270f70067948fcf" providerId="LiveId" clId="{9BE6005E-BDCB-4D8D-83D6-D85BEE1147E8}" dt="2018-11-26T11:40:24.134" v="218" actId="1036"/>
          <ac:picMkLst>
            <pc:docMk/>
            <pc:sldMk cId="568295802" sldId="279"/>
            <ac:picMk id="12" creationId="{A4EEFB44-A5EE-4E4A-A097-62BDBEE606E6}"/>
          </ac:picMkLst>
        </pc:picChg>
      </pc:sldChg>
      <pc:sldChg chg="addSp delSp modSp add">
        <pc:chgData name="Andreas Hirtenlehner" userId="4270f70067948fcf" providerId="LiveId" clId="{9BE6005E-BDCB-4D8D-83D6-D85BEE1147E8}" dt="2018-11-26T13:04:36.815" v="1022" actId="790"/>
        <pc:sldMkLst>
          <pc:docMk/>
          <pc:sldMk cId="2261953257" sldId="280"/>
        </pc:sldMkLst>
        <pc:spChg chg="mod">
          <ac:chgData name="Andreas Hirtenlehner" userId="4270f70067948fcf" providerId="LiveId" clId="{9BE6005E-BDCB-4D8D-83D6-D85BEE1147E8}" dt="2018-11-26T12:12:00.887" v="834" actId="14100"/>
          <ac:spMkLst>
            <pc:docMk/>
            <pc:sldMk cId="2261953257" sldId="280"/>
            <ac:spMk id="2" creationId="{DB1E19B9-F14D-46F2-A069-26ED5DA59473}"/>
          </ac:spMkLst>
        </pc:spChg>
        <pc:spChg chg="mod">
          <ac:chgData name="Andreas Hirtenlehner" userId="4270f70067948fcf" providerId="LiveId" clId="{9BE6005E-BDCB-4D8D-83D6-D85BEE1147E8}" dt="2018-11-26T12:10:35.468" v="819" actId="6549"/>
          <ac:spMkLst>
            <pc:docMk/>
            <pc:sldMk cId="2261953257" sldId="280"/>
            <ac:spMk id="4" creationId="{460F4C0E-82ED-4BEF-9426-00EA149F1206}"/>
          </ac:spMkLst>
        </pc:spChg>
        <pc:spChg chg="mod topLvl">
          <ac:chgData name="Andreas Hirtenlehner" userId="4270f70067948fcf" providerId="LiveId" clId="{9BE6005E-BDCB-4D8D-83D6-D85BEE1147E8}" dt="2018-11-26T13:04:04.630" v="1019" actId="790"/>
          <ac:spMkLst>
            <pc:docMk/>
            <pc:sldMk cId="2261953257" sldId="280"/>
            <ac:spMk id="6" creationId="{276EDFC2-38DE-4E48-BC60-202D5AFB6639}"/>
          </ac:spMkLst>
        </pc:spChg>
        <pc:spChg chg="mod topLvl">
          <ac:chgData name="Andreas Hirtenlehner" userId="4270f70067948fcf" providerId="LiveId" clId="{9BE6005E-BDCB-4D8D-83D6-D85BEE1147E8}" dt="2018-11-26T13:04:36.815" v="1022" actId="790"/>
          <ac:spMkLst>
            <pc:docMk/>
            <pc:sldMk cId="2261953257" sldId="280"/>
            <ac:spMk id="7" creationId="{1E1BC36C-1C8B-4E03-863C-A715574B3514}"/>
          </ac:spMkLst>
        </pc:spChg>
        <pc:spChg chg="del mod topLvl">
          <ac:chgData name="Andreas Hirtenlehner" userId="4270f70067948fcf" providerId="LiveId" clId="{9BE6005E-BDCB-4D8D-83D6-D85BEE1147E8}" dt="2018-11-26T11:58:40.779" v="447" actId="478"/>
          <ac:spMkLst>
            <pc:docMk/>
            <pc:sldMk cId="2261953257" sldId="280"/>
            <ac:spMk id="8" creationId="{02D137CD-09A4-4F7D-99F1-3ACB55741080}"/>
          </ac:spMkLst>
        </pc:spChg>
        <pc:spChg chg="del mod topLvl">
          <ac:chgData name="Andreas Hirtenlehner" userId="4270f70067948fcf" providerId="LiveId" clId="{9BE6005E-BDCB-4D8D-83D6-D85BEE1147E8}" dt="2018-11-26T11:57:25.893" v="412" actId="478"/>
          <ac:spMkLst>
            <pc:docMk/>
            <pc:sldMk cId="2261953257" sldId="280"/>
            <ac:spMk id="9" creationId="{EEDC3ED5-34E0-4DEC-B67A-CFFAF4011C79}"/>
          </ac:spMkLst>
        </pc:spChg>
        <pc:spChg chg="del mod topLvl">
          <ac:chgData name="Andreas Hirtenlehner" userId="4270f70067948fcf" providerId="LiveId" clId="{9BE6005E-BDCB-4D8D-83D6-D85BEE1147E8}" dt="2018-11-26T11:57:28.016" v="413" actId="478"/>
          <ac:spMkLst>
            <pc:docMk/>
            <pc:sldMk cId="2261953257" sldId="280"/>
            <ac:spMk id="10" creationId="{AB40C7AA-F886-4713-9DFE-C3CB83A1A30B}"/>
          </ac:spMkLst>
        </pc:spChg>
        <pc:spChg chg="del mod topLvl">
          <ac:chgData name="Andreas Hirtenlehner" userId="4270f70067948fcf" providerId="LiveId" clId="{9BE6005E-BDCB-4D8D-83D6-D85BEE1147E8}" dt="2018-11-26T11:55:19.417" v="410" actId="478"/>
          <ac:spMkLst>
            <pc:docMk/>
            <pc:sldMk cId="2261953257" sldId="280"/>
            <ac:spMk id="12" creationId="{26F797D4-2C74-4237-94BB-098697E8CE64}"/>
          </ac:spMkLst>
        </pc:spChg>
        <pc:spChg chg="del mod topLvl">
          <ac:chgData name="Andreas Hirtenlehner" userId="4270f70067948fcf" providerId="LiveId" clId="{9BE6005E-BDCB-4D8D-83D6-D85BEE1147E8}" dt="2018-11-26T11:54:46.347" v="391" actId="478"/>
          <ac:spMkLst>
            <pc:docMk/>
            <pc:sldMk cId="2261953257" sldId="280"/>
            <ac:spMk id="13" creationId="{F9C5D0BE-E792-46A1-99DB-4037D12A1F08}"/>
          </ac:spMkLst>
        </pc:spChg>
        <pc:spChg chg="mod topLvl">
          <ac:chgData name="Andreas Hirtenlehner" userId="4270f70067948fcf" providerId="LiveId" clId="{9BE6005E-BDCB-4D8D-83D6-D85BEE1147E8}" dt="2018-11-26T12:09:09.488" v="777" actId="1038"/>
          <ac:spMkLst>
            <pc:docMk/>
            <pc:sldMk cId="2261953257" sldId="280"/>
            <ac:spMk id="14" creationId="{2B5B16F1-98E4-48BC-AC96-905FEC007D9A}"/>
          </ac:spMkLst>
        </pc:spChg>
        <pc:spChg chg="mod topLvl">
          <ac:chgData name="Andreas Hirtenlehner" userId="4270f70067948fcf" providerId="LiveId" clId="{9BE6005E-BDCB-4D8D-83D6-D85BEE1147E8}" dt="2018-11-26T12:09:09.488" v="777" actId="1038"/>
          <ac:spMkLst>
            <pc:docMk/>
            <pc:sldMk cId="2261953257" sldId="280"/>
            <ac:spMk id="15" creationId="{81B7499C-B1D5-4952-B0A9-F34395F271B6}"/>
          </ac:spMkLst>
        </pc:spChg>
        <pc:spChg chg="del mod topLvl">
          <ac:chgData name="Andreas Hirtenlehner" userId="4270f70067948fcf" providerId="LiveId" clId="{9BE6005E-BDCB-4D8D-83D6-D85BEE1147E8}" dt="2018-11-26T11:58:17.477" v="442" actId="478"/>
          <ac:spMkLst>
            <pc:docMk/>
            <pc:sldMk cId="2261953257" sldId="280"/>
            <ac:spMk id="16" creationId="{18C1923B-D33F-4E23-8F0E-EB248DA739F8}"/>
          </ac:spMkLst>
        </pc:spChg>
        <pc:spChg chg="add mod">
          <ac:chgData name="Andreas Hirtenlehner" userId="4270f70067948fcf" providerId="LiveId" clId="{9BE6005E-BDCB-4D8D-83D6-D85BEE1147E8}" dt="2018-11-26T12:09:09.488" v="777" actId="1038"/>
          <ac:spMkLst>
            <pc:docMk/>
            <pc:sldMk cId="2261953257" sldId="280"/>
            <ac:spMk id="18" creationId="{1A937723-B434-4C16-B01B-B6A1EF6EA247}"/>
          </ac:spMkLst>
        </pc:spChg>
        <pc:spChg chg="add mod">
          <ac:chgData name="Andreas Hirtenlehner" userId="4270f70067948fcf" providerId="LiveId" clId="{9BE6005E-BDCB-4D8D-83D6-D85BEE1147E8}" dt="2018-11-26T12:14:16.229" v="843" actId="207"/>
          <ac:spMkLst>
            <pc:docMk/>
            <pc:sldMk cId="2261953257" sldId="280"/>
            <ac:spMk id="19" creationId="{0E16E423-BF24-420C-8E06-F605E420D13A}"/>
          </ac:spMkLst>
        </pc:spChg>
        <pc:spChg chg="add mod">
          <ac:chgData name="Andreas Hirtenlehner" userId="4270f70067948fcf" providerId="LiveId" clId="{9BE6005E-BDCB-4D8D-83D6-D85BEE1147E8}" dt="2018-11-26T12:11:33.332" v="824" actId="14100"/>
          <ac:spMkLst>
            <pc:docMk/>
            <pc:sldMk cId="2261953257" sldId="280"/>
            <ac:spMk id="20" creationId="{E45D8E92-66EF-4EED-9816-D0F998DB6A2E}"/>
          </ac:spMkLst>
        </pc:spChg>
        <pc:spChg chg="add mod">
          <ac:chgData name="Andreas Hirtenlehner" userId="4270f70067948fcf" providerId="LiveId" clId="{9BE6005E-BDCB-4D8D-83D6-D85BEE1147E8}" dt="2018-11-26T12:11:25.914" v="821" actId="14100"/>
          <ac:spMkLst>
            <pc:docMk/>
            <pc:sldMk cId="2261953257" sldId="280"/>
            <ac:spMk id="21" creationId="{A7A55E7A-3DE1-46BD-81DE-8A710043736B}"/>
          </ac:spMkLst>
        </pc:spChg>
        <pc:spChg chg="add mod">
          <ac:chgData name="Andreas Hirtenlehner" userId="4270f70067948fcf" providerId="LiveId" clId="{9BE6005E-BDCB-4D8D-83D6-D85BEE1147E8}" dt="2018-11-26T12:11:30.624" v="822" actId="14100"/>
          <ac:spMkLst>
            <pc:docMk/>
            <pc:sldMk cId="2261953257" sldId="280"/>
            <ac:spMk id="22" creationId="{34E0F380-2B97-4592-86E9-486553B9EE4C}"/>
          </ac:spMkLst>
        </pc:spChg>
        <pc:spChg chg="add mod">
          <ac:chgData name="Andreas Hirtenlehner" userId="4270f70067948fcf" providerId="LiveId" clId="{9BE6005E-BDCB-4D8D-83D6-D85BEE1147E8}" dt="2018-11-26T12:11:22.819" v="820" actId="14100"/>
          <ac:spMkLst>
            <pc:docMk/>
            <pc:sldMk cId="2261953257" sldId="280"/>
            <ac:spMk id="23" creationId="{D564C114-A108-4694-922E-89BD92079E6B}"/>
          </ac:spMkLst>
        </pc:spChg>
        <pc:spChg chg="add mod">
          <ac:chgData name="Andreas Hirtenlehner" userId="4270f70067948fcf" providerId="LiveId" clId="{9BE6005E-BDCB-4D8D-83D6-D85BEE1147E8}" dt="2018-11-26T12:09:09.488" v="777" actId="1038"/>
          <ac:spMkLst>
            <pc:docMk/>
            <pc:sldMk cId="2261953257" sldId="280"/>
            <ac:spMk id="41" creationId="{9BE90625-4745-47F7-A1BE-448E1958CF72}"/>
          </ac:spMkLst>
        </pc:spChg>
        <pc:spChg chg="add mod">
          <ac:chgData name="Andreas Hirtenlehner" userId="4270f70067948fcf" providerId="LiveId" clId="{9BE6005E-BDCB-4D8D-83D6-D85BEE1147E8}" dt="2018-11-26T12:09:09.488" v="777" actId="1038"/>
          <ac:spMkLst>
            <pc:docMk/>
            <pc:sldMk cId="2261953257" sldId="280"/>
            <ac:spMk id="42" creationId="{428B9A1A-90F8-4EA9-8C25-E8EDC8208C83}"/>
          </ac:spMkLst>
        </pc:spChg>
        <pc:grpChg chg="del mod">
          <ac:chgData name="Andreas Hirtenlehner" userId="4270f70067948fcf" providerId="LiveId" clId="{9BE6005E-BDCB-4D8D-83D6-D85BEE1147E8}" dt="2018-11-26T11:54:31.079" v="379" actId="165"/>
          <ac:grpSpMkLst>
            <pc:docMk/>
            <pc:sldMk cId="2261953257" sldId="280"/>
            <ac:grpSpMk id="5" creationId="{819E6655-2455-4258-B2B9-618E83D346FB}"/>
          </ac:grpSpMkLst>
        </pc:grpChg>
        <pc:cxnChg chg="del mod topLvl">
          <ac:chgData name="Andreas Hirtenlehner" userId="4270f70067948fcf" providerId="LiveId" clId="{9BE6005E-BDCB-4D8D-83D6-D85BEE1147E8}" dt="2018-11-26T11:55:21.478" v="411" actId="478"/>
          <ac:cxnSpMkLst>
            <pc:docMk/>
            <pc:sldMk cId="2261953257" sldId="280"/>
            <ac:cxnSpMk id="11" creationId="{2D696716-E851-473B-BA46-8B229ECD0CFC}"/>
          </ac:cxnSpMkLst>
        </pc:cxnChg>
        <pc:cxnChg chg="del mod">
          <ac:chgData name="Andreas Hirtenlehner" userId="4270f70067948fcf" providerId="LiveId" clId="{9BE6005E-BDCB-4D8D-83D6-D85BEE1147E8}" dt="2018-11-26T11:54:18.273" v="378" actId="478"/>
          <ac:cxnSpMkLst>
            <pc:docMk/>
            <pc:sldMk cId="2261953257" sldId="280"/>
            <ac:cxnSpMk id="17" creationId="{556123EF-EC84-4185-8055-BB5640418EF2}"/>
          </ac:cxnSpMkLst>
        </pc:cxnChg>
        <pc:cxnChg chg="add mod">
          <ac:chgData name="Andreas Hirtenlehner" userId="4270f70067948fcf" providerId="LiveId" clId="{9BE6005E-BDCB-4D8D-83D6-D85BEE1147E8}" dt="2018-11-26T12:14:19.148" v="845" actId="1076"/>
          <ac:cxnSpMkLst>
            <pc:docMk/>
            <pc:sldMk cId="2261953257" sldId="280"/>
            <ac:cxnSpMk id="25" creationId="{59FCB0CF-E0A1-4FF2-9D0F-92020A087446}"/>
          </ac:cxnSpMkLst>
        </pc:cxnChg>
        <pc:cxnChg chg="add mod">
          <ac:chgData name="Andreas Hirtenlehner" userId="4270f70067948fcf" providerId="LiveId" clId="{9BE6005E-BDCB-4D8D-83D6-D85BEE1147E8}" dt="2018-11-26T12:09:09.488" v="777" actId="1038"/>
          <ac:cxnSpMkLst>
            <pc:docMk/>
            <pc:sldMk cId="2261953257" sldId="280"/>
            <ac:cxnSpMk id="29" creationId="{104D1DA7-54C9-47B4-BEDF-540DB9F45240}"/>
          </ac:cxnSpMkLst>
        </pc:cxnChg>
        <pc:cxnChg chg="add mod">
          <ac:chgData name="Andreas Hirtenlehner" userId="4270f70067948fcf" providerId="LiveId" clId="{9BE6005E-BDCB-4D8D-83D6-D85BEE1147E8}" dt="2018-11-26T12:09:09.488" v="777" actId="1038"/>
          <ac:cxnSpMkLst>
            <pc:docMk/>
            <pc:sldMk cId="2261953257" sldId="280"/>
            <ac:cxnSpMk id="31" creationId="{4DD26BC8-49BD-4107-AF3B-A99EBA6EBC2A}"/>
          </ac:cxnSpMkLst>
        </pc:cxnChg>
        <pc:cxnChg chg="add mod">
          <ac:chgData name="Andreas Hirtenlehner" userId="4270f70067948fcf" providerId="LiveId" clId="{9BE6005E-BDCB-4D8D-83D6-D85BEE1147E8}" dt="2018-11-26T12:09:09.488" v="777" actId="1038"/>
          <ac:cxnSpMkLst>
            <pc:docMk/>
            <pc:sldMk cId="2261953257" sldId="280"/>
            <ac:cxnSpMk id="35" creationId="{637CD036-F1D5-4408-9621-4B9C4465DE75}"/>
          </ac:cxnSpMkLst>
        </pc:cxnChg>
        <pc:cxnChg chg="add mod">
          <ac:chgData name="Andreas Hirtenlehner" userId="4270f70067948fcf" providerId="LiveId" clId="{9BE6005E-BDCB-4D8D-83D6-D85BEE1147E8}" dt="2018-11-26T12:11:44.182" v="825" actId="14100"/>
          <ac:cxnSpMkLst>
            <pc:docMk/>
            <pc:sldMk cId="2261953257" sldId="280"/>
            <ac:cxnSpMk id="37" creationId="{6D747737-C158-4B71-A474-60A2632386F0}"/>
          </ac:cxnSpMkLst>
        </pc:cxnChg>
        <pc:cxnChg chg="add mod">
          <ac:chgData name="Andreas Hirtenlehner" userId="4270f70067948fcf" providerId="LiveId" clId="{9BE6005E-BDCB-4D8D-83D6-D85BEE1147E8}" dt="2018-11-26T12:09:09.488" v="777" actId="1038"/>
          <ac:cxnSpMkLst>
            <pc:docMk/>
            <pc:sldMk cId="2261953257" sldId="280"/>
            <ac:cxnSpMk id="38" creationId="{6B52DEF1-A4CC-427E-8F68-4B1765C7D0DA}"/>
          </ac:cxnSpMkLst>
        </pc:cxnChg>
        <pc:cxnChg chg="add mod">
          <ac:chgData name="Andreas Hirtenlehner" userId="4270f70067948fcf" providerId="LiveId" clId="{9BE6005E-BDCB-4D8D-83D6-D85BEE1147E8}" dt="2018-11-26T12:09:09.488" v="777" actId="1038"/>
          <ac:cxnSpMkLst>
            <pc:docMk/>
            <pc:sldMk cId="2261953257" sldId="280"/>
            <ac:cxnSpMk id="39" creationId="{C717FB1A-0C36-466B-AC51-9A9FC029E084}"/>
          </ac:cxnSpMkLst>
        </pc:cxnChg>
        <pc:cxnChg chg="add mod">
          <ac:chgData name="Andreas Hirtenlehner" userId="4270f70067948fcf" providerId="LiveId" clId="{9BE6005E-BDCB-4D8D-83D6-D85BEE1147E8}" dt="2018-11-26T12:09:09.488" v="777" actId="1038"/>
          <ac:cxnSpMkLst>
            <pc:docMk/>
            <pc:sldMk cId="2261953257" sldId="280"/>
            <ac:cxnSpMk id="40" creationId="{C6CAF91A-FCF1-4297-BF4B-98076C274070}"/>
          </ac:cxnSpMkLst>
        </pc:cxnChg>
      </pc:sldChg>
    </pc:docChg>
  </pc:docChgLst>
  <pc:docChgLst>
    <pc:chgData name="Consti Schieber" userId="178fa36244505e10" providerId="Windows Live" clId="Web-{2C012F19-8127-461B-87FB-C9650ABB9B3B}"/>
    <pc:docChg chg="addSld delSld modSld modSection">
      <pc:chgData name="Consti Schieber" userId="178fa36244505e10" providerId="Windows Live" clId="Web-{2C012F19-8127-461B-87FB-C9650ABB9B3B}" dt="2018-11-20T14:28:54.587" v="122" actId="20577"/>
      <pc:docMkLst>
        <pc:docMk/>
      </pc:docMkLst>
      <pc:sldChg chg="modSp">
        <pc:chgData name="Consti Schieber" userId="178fa36244505e10" providerId="Windows Live" clId="Web-{2C012F19-8127-461B-87FB-C9650ABB9B3B}" dt="2018-11-20T14:24:08.769" v="46" actId="20577"/>
        <pc:sldMkLst>
          <pc:docMk/>
          <pc:sldMk cId="0" sldId="256"/>
        </pc:sldMkLst>
        <pc:spChg chg="mod">
          <ac:chgData name="Consti Schieber" userId="178fa36244505e10" providerId="Windows Live" clId="Web-{2C012F19-8127-461B-87FB-C9650ABB9B3B}" dt="2018-11-20T14:24:08.769" v="46" actId="20577"/>
          <ac:spMkLst>
            <pc:docMk/>
            <pc:sldMk cId="0" sldId="256"/>
            <ac:spMk id="9218" creationId="{B304C7EB-BA78-4222-BF6E-F6A2589D4F5C}"/>
          </ac:spMkLst>
        </pc:spChg>
        <pc:spChg chg="mod">
          <ac:chgData name="Consti Schieber" userId="178fa36244505e10" providerId="Windows Live" clId="Web-{2C012F19-8127-461B-87FB-C9650ABB9B3B}" dt="2018-11-20T14:23:58.003" v="43" actId="1076"/>
          <ac:spMkLst>
            <pc:docMk/>
            <pc:sldMk cId="0" sldId="256"/>
            <ac:spMk id="9219" creationId="{D57D07B7-23E2-40E0-8375-25464C160F8B}"/>
          </ac:spMkLst>
        </pc:spChg>
      </pc:sldChg>
      <pc:sldChg chg="modSp new">
        <pc:chgData name="Consti Schieber" userId="178fa36244505e10" providerId="Windows Live" clId="Web-{2C012F19-8127-461B-87FB-C9650ABB9B3B}" dt="2018-11-20T14:28:54.587" v="122" actId="20577"/>
        <pc:sldMkLst>
          <pc:docMk/>
          <pc:sldMk cId="1389578409" sldId="264"/>
        </pc:sldMkLst>
        <pc:spChg chg="mod">
          <ac:chgData name="Consti Schieber" userId="178fa36244505e10" providerId="Windows Live" clId="Web-{2C012F19-8127-461B-87FB-C9650ABB9B3B}" dt="2018-11-20T14:28:54.587" v="122" actId="20577"/>
          <ac:spMkLst>
            <pc:docMk/>
            <pc:sldMk cId="1389578409" sldId="264"/>
            <ac:spMk id="2" creationId="{D16CFFAD-44BA-4702-A4CE-143A81EFB31F}"/>
          </ac:spMkLst>
        </pc:spChg>
      </pc:sldChg>
    </pc:docChg>
  </pc:docChgLst>
  <pc:docChgLst>
    <pc:chgData name="Consti Schieber" userId="178fa36244505e10" providerId="Windows Live" clId="Web-{5DDCBE64-4FC1-4DAE-8217-07E91136DA31}"/>
    <pc:docChg chg="delSld modSld modSection">
      <pc:chgData name="Consti Schieber" userId="178fa36244505e10" providerId="Windows Live" clId="Web-{5DDCBE64-4FC1-4DAE-8217-07E91136DA31}" dt="2018-11-26T13:20:57.553" v="320"/>
      <pc:docMkLst>
        <pc:docMk/>
      </pc:docMkLst>
      <pc:sldChg chg="modSp">
        <pc:chgData name="Consti Schieber" userId="178fa36244505e10" providerId="Windows Live" clId="Web-{5DDCBE64-4FC1-4DAE-8217-07E91136DA31}" dt="2018-11-25T20:39:57.209" v="270" actId="20577"/>
        <pc:sldMkLst>
          <pc:docMk/>
          <pc:sldMk cId="1389578409" sldId="264"/>
        </pc:sldMkLst>
        <pc:spChg chg="mod">
          <ac:chgData name="Consti Schieber" userId="178fa36244505e10" providerId="Windows Live" clId="Web-{5DDCBE64-4FC1-4DAE-8217-07E91136DA31}" dt="2018-11-25T20:39:57.209" v="270" actId="20577"/>
          <ac:spMkLst>
            <pc:docMk/>
            <pc:sldMk cId="1389578409" sldId="264"/>
            <ac:spMk id="2" creationId="{D16CFFAD-44BA-4702-A4CE-143A81EFB31F}"/>
          </ac:spMkLst>
        </pc:spChg>
      </pc:sldChg>
      <pc:sldChg chg="mod modShow">
        <pc:chgData name="Consti Schieber" userId="178fa36244505e10" providerId="Windows Live" clId="Web-{5DDCBE64-4FC1-4DAE-8217-07E91136DA31}" dt="2018-11-26T13:20:57.553" v="320"/>
        <pc:sldMkLst>
          <pc:docMk/>
          <pc:sldMk cId="3465389800" sldId="265"/>
        </pc:sldMkLst>
      </pc:sldChg>
      <pc:sldChg chg="modSp">
        <pc:chgData name="Consti Schieber" userId="178fa36244505e10" providerId="Windows Live" clId="Web-{5DDCBE64-4FC1-4DAE-8217-07E91136DA31}" dt="2018-11-26T13:12:57.891" v="318" actId="20577"/>
        <pc:sldMkLst>
          <pc:docMk/>
          <pc:sldMk cId="683336955" sldId="266"/>
        </pc:sldMkLst>
        <pc:spChg chg="mod">
          <ac:chgData name="Consti Schieber" userId="178fa36244505e10" providerId="Windows Live" clId="Web-{5DDCBE64-4FC1-4DAE-8217-07E91136DA31}" dt="2018-11-26T13:12:57.891" v="318" actId="20577"/>
          <ac:spMkLst>
            <pc:docMk/>
            <pc:sldMk cId="683336955" sldId="266"/>
            <ac:spMk id="6" creationId="{44E558DB-ED40-49C3-B4A7-BEC99D739543}"/>
          </ac:spMkLst>
        </pc:spChg>
      </pc:sldChg>
      <pc:sldChg chg="modSp">
        <pc:chgData name="Consti Schieber" userId="178fa36244505e10" providerId="Windows Live" clId="Web-{5DDCBE64-4FC1-4DAE-8217-07E91136DA31}" dt="2018-11-25T20:23:24.203" v="181" actId="20577"/>
        <pc:sldMkLst>
          <pc:docMk/>
          <pc:sldMk cId="4238493160" sldId="268"/>
        </pc:sldMkLst>
        <pc:spChg chg="mod">
          <ac:chgData name="Consti Schieber" userId="178fa36244505e10" providerId="Windows Live" clId="Web-{5DDCBE64-4FC1-4DAE-8217-07E91136DA31}" dt="2018-11-25T20:23:24.203" v="181" actId="20577"/>
          <ac:spMkLst>
            <pc:docMk/>
            <pc:sldMk cId="4238493160" sldId="268"/>
            <ac:spMk id="4" creationId="{460F4C0E-82ED-4BEF-9426-00EA149F1206}"/>
          </ac:spMkLst>
        </pc:spChg>
      </pc:sldChg>
      <pc:sldChg chg="modSp">
        <pc:chgData name="Consti Schieber" userId="178fa36244505e10" providerId="Windows Live" clId="Web-{5DDCBE64-4FC1-4DAE-8217-07E91136DA31}" dt="2018-11-25T20:27:05.760" v="244" actId="20577"/>
        <pc:sldMkLst>
          <pc:docMk/>
          <pc:sldMk cId="2175315584" sldId="269"/>
        </pc:sldMkLst>
        <pc:spChg chg="mod">
          <ac:chgData name="Consti Schieber" userId="178fa36244505e10" providerId="Windows Live" clId="Web-{5DDCBE64-4FC1-4DAE-8217-07E91136DA31}" dt="2018-11-25T20:27:05.760" v="244" actId="20577"/>
          <ac:spMkLst>
            <pc:docMk/>
            <pc:sldMk cId="2175315584" sldId="269"/>
            <ac:spMk id="4" creationId="{460F4C0E-82ED-4BEF-9426-00EA149F1206}"/>
          </ac:spMkLst>
        </pc:spChg>
      </pc:sldChg>
      <pc:sldChg chg="modSp">
        <pc:chgData name="Consti Schieber" userId="178fa36244505e10" providerId="Windows Live" clId="Web-{5DDCBE64-4FC1-4DAE-8217-07E91136DA31}" dt="2018-11-26T13:11:56.638" v="312" actId="20577"/>
        <pc:sldMkLst>
          <pc:docMk/>
          <pc:sldMk cId="3134507189" sldId="270"/>
        </pc:sldMkLst>
        <pc:spChg chg="mod">
          <ac:chgData name="Consti Schieber" userId="178fa36244505e10" providerId="Windows Live" clId="Web-{5DDCBE64-4FC1-4DAE-8217-07E91136DA31}" dt="2018-11-26T13:11:56.638" v="312" actId="20577"/>
          <ac:spMkLst>
            <pc:docMk/>
            <pc:sldMk cId="3134507189" sldId="270"/>
            <ac:spMk id="4" creationId="{460F4C0E-82ED-4BEF-9426-00EA149F1206}"/>
          </ac:spMkLst>
        </pc:spChg>
      </pc:sldChg>
      <pc:sldChg chg="modSp">
        <pc:chgData name="Consti Schieber" userId="178fa36244505e10" providerId="Windows Live" clId="Web-{5DDCBE64-4FC1-4DAE-8217-07E91136DA31}" dt="2018-11-25T20:47:31.149" v="310" actId="20577"/>
        <pc:sldMkLst>
          <pc:docMk/>
          <pc:sldMk cId="3308173192" sldId="271"/>
        </pc:sldMkLst>
        <pc:spChg chg="mod">
          <ac:chgData name="Consti Schieber" userId="178fa36244505e10" providerId="Windows Live" clId="Web-{5DDCBE64-4FC1-4DAE-8217-07E91136DA31}" dt="2018-11-25T20:47:31.149" v="310" actId="20577"/>
          <ac:spMkLst>
            <pc:docMk/>
            <pc:sldMk cId="3308173192" sldId="271"/>
            <ac:spMk id="4" creationId="{460F4C0E-82ED-4BEF-9426-00EA149F1206}"/>
          </ac:spMkLst>
        </pc:spChg>
      </pc:sldChg>
      <pc:sldChg chg="modSp del">
        <pc:chgData name="Consti Schieber" userId="178fa36244505e10" providerId="Windows Live" clId="Web-{5DDCBE64-4FC1-4DAE-8217-07E91136DA31}" dt="2018-11-26T13:20:25.115" v="319"/>
        <pc:sldMkLst>
          <pc:docMk/>
          <pc:sldMk cId="2211427658" sldId="273"/>
        </pc:sldMkLst>
        <pc:spChg chg="mod">
          <ac:chgData name="Consti Schieber" userId="178fa36244505e10" providerId="Windows Live" clId="Web-{5DDCBE64-4FC1-4DAE-8217-07E91136DA31}" dt="2018-11-25T20:20:35.225" v="162" actId="20577"/>
          <ac:spMkLst>
            <pc:docMk/>
            <pc:sldMk cId="2211427658" sldId="273"/>
            <ac:spMk id="2" creationId="{DB1E19B9-F14D-46F2-A069-26ED5DA59473}"/>
          </ac:spMkLst>
        </pc:spChg>
      </pc:sldChg>
    </pc:docChg>
  </pc:docChgLst>
  <pc:docChgLst>
    <pc:chgData name="Consti Schieber" userId="178fa36244505e10" providerId="Windows Live" clId="Web-{4512D8E3-87CD-4619-A354-B99F8D2653C7}"/>
    <pc:docChg chg="addSld delSld modSld modSection">
      <pc:chgData name="Consti Schieber" userId="178fa36244505e10" providerId="Windows Live" clId="Web-{4512D8E3-87CD-4619-A354-B99F8D2653C7}" dt="2018-11-24T16:06:48.692" v="432" actId="20577"/>
      <pc:docMkLst>
        <pc:docMk/>
      </pc:docMkLst>
      <pc:sldChg chg="modSp mod modClrScheme chgLayout">
        <pc:chgData name="Consti Schieber" userId="178fa36244505e10" providerId="Windows Live" clId="Web-{4512D8E3-87CD-4619-A354-B99F8D2653C7}" dt="2018-11-24T14:14:47.248" v="1"/>
        <pc:sldMkLst>
          <pc:docMk/>
          <pc:sldMk cId="0" sldId="256"/>
        </pc:sldMkLst>
        <pc:spChg chg="mod ord">
          <ac:chgData name="Consti Schieber" userId="178fa36244505e10" providerId="Windows Live" clId="Web-{4512D8E3-87CD-4619-A354-B99F8D2653C7}" dt="2018-11-24T14:14:47.248" v="1"/>
          <ac:spMkLst>
            <pc:docMk/>
            <pc:sldMk cId="0" sldId="256"/>
            <ac:spMk id="9218" creationId="{B304C7EB-BA78-4222-BF6E-F6A2589D4F5C}"/>
          </ac:spMkLst>
        </pc:spChg>
        <pc:spChg chg="mod ord">
          <ac:chgData name="Consti Schieber" userId="178fa36244505e10" providerId="Windows Live" clId="Web-{4512D8E3-87CD-4619-A354-B99F8D2653C7}" dt="2018-11-24T14:14:47.248" v="1"/>
          <ac:spMkLst>
            <pc:docMk/>
            <pc:sldMk cId="0" sldId="256"/>
            <ac:spMk id="9219" creationId="{D57D07B7-23E2-40E0-8375-25464C160F8B}"/>
          </ac:spMkLst>
        </pc:spChg>
      </pc:sldChg>
      <pc:sldChg chg="modSp">
        <pc:chgData name="Consti Schieber" userId="178fa36244505e10" providerId="Windows Live" clId="Web-{4512D8E3-87CD-4619-A354-B99F8D2653C7}" dt="2018-11-24T14:17:17.143" v="36" actId="20577"/>
        <pc:sldMkLst>
          <pc:docMk/>
          <pc:sldMk cId="1389578409" sldId="264"/>
        </pc:sldMkLst>
        <pc:spChg chg="mod">
          <ac:chgData name="Consti Schieber" userId="178fa36244505e10" providerId="Windows Live" clId="Web-{4512D8E3-87CD-4619-A354-B99F8D2653C7}" dt="2018-11-24T14:17:17.143" v="36" actId="20577"/>
          <ac:spMkLst>
            <pc:docMk/>
            <pc:sldMk cId="1389578409" sldId="264"/>
            <ac:spMk id="2" creationId="{D16CFFAD-44BA-4702-A4CE-143A81EFB31F}"/>
          </ac:spMkLst>
        </pc:spChg>
      </pc:sldChg>
      <pc:sldChg chg="addSp delSp modSp">
        <pc:chgData name="Consti Schieber" userId="178fa36244505e10" providerId="Windows Live" clId="Web-{4512D8E3-87CD-4619-A354-B99F8D2653C7}" dt="2018-11-24T14:55:15.830" v="215" actId="20577"/>
        <pc:sldMkLst>
          <pc:docMk/>
          <pc:sldMk cId="3465389800" sldId="265"/>
        </pc:sldMkLst>
        <pc:spChg chg="mod">
          <ac:chgData name="Consti Schieber" userId="178fa36244505e10" providerId="Windows Live" clId="Web-{4512D8E3-87CD-4619-A354-B99F8D2653C7}" dt="2018-11-24T14:15:19.233" v="8" actId="20577"/>
          <ac:spMkLst>
            <pc:docMk/>
            <pc:sldMk cId="3465389800" sldId="265"/>
            <ac:spMk id="2" creationId="{DB1E19B9-F14D-46F2-A069-26ED5DA59473}"/>
          </ac:spMkLst>
        </pc:spChg>
        <pc:spChg chg="mod">
          <ac:chgData name="Consti Schieber" userId="178fa36244505e10" providerId="Windows Live" clId="Web-{4512D8E3-87CD-4619-A354-B99F8D2653C7}" dt="2018-11-24T14:55:15.830" v="215" actId="20577"/>
          <ac:spMkLst>
            <pc:docMk/>
            <pc:sldMk cId="3465389800" sldId="265"/>
            <ac:spMk id="4" creationId="{460F4C0E-82ED-4BEF-9426-00EA149F1206}"/>
          </ac:spMkLst>
        </pc:spChg>
        <pc:spChg chg="add mod">
          <ac:chgData name="Consti Schieber" userId="178fa36244505e10" providerId="Windows Live" clId="Web-{4512D8E3-87CD-4619-A354-B99F8D2653C7}" dt="2018-11-24T14:53:23.835" v="146" actId="1076"/>
          <ac:spMkLst>
            <pc:docMk/>
            <pc:sldMk cId="3465389800" sldId="265"/>
            <ac:spMk id="5" creationId="{C53EFB46-0A49-4D2A-BE7E-3135FCDAE37C}"/>
          </ac:spMkLst>
        </pc:spChg>
        <pc:spChg chg="add del">
          <ac:chgData name="Consti Schieber" userId="178fa36244505e10" providerId="Windows Live" clId="Web-{4512D8E3-87CD-4619-A354-B99F8D2653C7}" dt="2018-11-24T14:53:17.850" v="141"/>
          <ac:spMkLst>
            <pc:docMk/>
            <pc:sldMk cId="3465389800" sldId="265"/>
            <ac:spMk id="6" creationId="{9CE8784E-1A22-46CA-863C-6279B308F627}"/>
          </ac:spMkLst>
        </pc:spChg>
        <pc:picChg chg="add del mod">
          <ac:chgData name="Consti Schieber" userId="178fa36244505e10" providerId="Windows Live" clId="Web-{4512D8E3-87CD-4619-A354-B99F8D2653C7}" dt="2018-11-24T14:53:45.884" v="151"/>
          <ac:picMkLst>
            <pc:docMk/>
            <pc:sldMk cId="3465389800" sldId="265"/>
            <ac:picMk id="7" creationId="{FEDB4913-D0BD-42C3-AA75-5BC408D72841}"/>
          </ac:picMkLst>
        </pc:picChg>
      </pc:sldChg>
      <pc:sldChg chg="addSp delSp modSp add replId">
        <pc:chgData name="Consti Schieber" userId="178fa36244505e10" providerId="Windows Live" clId="Web-{4512D8E3-87CD-4619-A354-B99F8D2653C7}" dt="2018-11-24T16:06:48.692" v="432" actId="20577"/>
        <pc:sldMkLst>
          <pc:docMk/>
          <pc:sldMk cId="683336955" sldId="266"/>
        </pc:sldMkLst>
        <pc:spChg chg="mod">
          <ac:chgData name="Consti Schieber" userId="178fa36244505e10" providerId="Windows Live" clId="Web-{4512D8E3-87CD-4619-A354-B99F8D2653C7}" dt="2018-11-24T14:15:40.530" v="12" actId="20577"/>
          <ac:spMkLst>
            <pc:docMk/>
            <pc:sldMk cId="683336955" sldId="266"/>
            <ac:spMk id="2" creationId="{DB1E19B9-F14D-46F2-A069-26ED5DA59473}"/>
          </ac:spMkLst>
        </pc:spChg>
        <pc:spChg chg="del">
          <ac:chgData name="Consti Schieber" userId="178fa36244505e10" providerId="Windows Live" clId="Web-{4512D8E3-87CD-4619-A354-B99F8D2653C7}" dt="2018-11-24T14:51:50.944" v="134"/>
          <ac:spMkLst>
            <pc:docMk/>
            <pc:sldMk cId="683336955" sldId="266"/>
            <ac:spMk id="4" creationId="{460F4C0E-82ED-4BEF-9426-00EA149F1206}"/>
          </ac:spMkLst>
        </pc:spChg>
        <pc:spChg chg="add mod">
          <ac:chgData name="Consti Schieber" userId="178fa36244505e10" providerId="Windows Live" clId="Web-{4512D8E3-87CD-4619-A354-B99F8D2653C7}" dt="2018-11-24T16:06:48.692" v="432" actId="20577"/>
          <ac:spMkLst>
            <pc:docMk/>
            <pc:sldMk cId="683336955" sldId="266"/>
            <ac:spMk id="6" creationId="{44E558DB-ED40-49C3-B4A7-BEC99D739543}"/>
          </ac:spMkLst>
        </pc:spChg>
        <pc:spChg chg="add del mod">
          <ac:chgData name="Consti Schieber" userId="178fa36244505e10" providerId="Windows Live" clId="Web-{4512D8E3-87CD-4619-A354-B99F8D2653C7}" dt="2018-11-24T15:00:06.990" v="256"/>
          <ac:spMkLst>
            <pc:docMk/>
            <pc:sldMk cId="683336955" sldId="266"/>
            <ac:spMk id="8" creationId="{51689289-0DA1-4E14-8C0B-39A2347759BB}"/>
          </ac:spMkLst>
        </pc:spChg>
        <pc:picChg chg="add del mod ord">
          <ac:chgData name="Consti Schieber" userId="178fa36244505e10" providerId="Windows Live" clId="Web-{4512D8E3-87CD-4619-A354-B99F8D2653C7}" dt="2018-11-24T16:02:31.550" v="257"/>
          <ac:picMkLst>
            <pc:docMk/>
            <pc:sldMk cId="683336955" sldId="266"/>
            <ac:picMk id="5" creationId="{DCF9C083-4D25-4900-8C73-AC5968901A49}"/>
          </ac:picMkLst>
        </pc:picChg>
      </pc:sldChg>
      <pc:sldChg chg="addSp delSp modSp add replId">
        <pc:chgData name="Consti Schieber" userId="178fa36244505e10" providerId="Windows Live" clId="Web-{4512D8E3-87CD-4619-A354-B99F8D2653C7}" dt="2018-11-24T14:50:47.616" v="133" actId="1076"/>
        <pc:sldMkLst>
          <pc:docMk/>
          <pc:sldMk cId="3903629363" sldId="267"/>
        </pc:sldMkLst>
        <pc:spChg chg="mod">
          <ac:chgData name="Consti Schieber" userId="178fa36244505e10" providerId="Windows Live" clId="Web-{4512D8E3-87CD-4619-A354-B99F8D2653C7}" dt="2018-11-24T14:15:57.187" v="15" actId="20577"/>
          <ac:spMkLst>
            <pc:docMk/>
            <pc:sldMk cId="3903629363" sldId="267"/>
            <ac:spMk id="2" creationId="{DB1E19B9-F14D-46F2-A069-26ED5DA59473}"/>
          </ac:spMkLst>
        </pc:spChg>
        <pc:spChg chg="del">
          <ac:chgData name="Consti Schieber" userId="178fa36244505e10" providerId="Windows Live" clId="Web-{4512D8E3-87CD-4619-A354-B99F8D2653C7}" dt="2018-11-24T14:50:40.192" v="131"/>
          <ac:spMkLst>
            <pc:docMk/>
            <pc:sldMk cId="3903629363" sldId="267"/>
            <ac:spMk id="4" creationId="{460F4C0E-82ED-4BEF-9426-00EA149F1206}"/>
          </ac:spMkLst>
        </pc:spChg>
        <pc:picChg chg="add mod ord">
          <ac:chgData name="Consti Schieber" userId="178fa36244505e10" providerId="Windows Live" clId="Web-{4512D8E3-87CD-4619-A354-B99F8D2653C7}" dt="2018-11-24T14:50:47.616" v="133" actId="1076"/>
          <ac:picMkLst>
            <pc:docMk/>
            <pc:sldMk cId="3903629363" sldId="267"/>
            <ac:picMk id="5" creationId="{3072E45F-89E7-4C76-85EF-6BD924D05D2E}"/>
          </ac:picMkLst>
        </pc:picChg>
      </pc:sldChg>
      <pc:sldChg chg="modSp add replId">
        <pc:chgData name="Consti Schieber" userId="178fa36244505e10" providerId="Windows Live" clId="Web-{4512D8E3-87CD-4619-A354-B99F8D2653C7}" dt="2018-11-24T14:16:13.594" v="18" actId="20577"/>
        <pc:sldMkLst>
          <pc:docMk/>
          <pc:sldMk cId="4238493160" sldId="268"/>
        </pc:sldMkLst>
        <pc:spChg chg="mod">
          <ac:chgData name="Consti Schieber" userId="178fa36244505e10" providerId="Windows Live" clId="Web-{4512D8E3-87CD-4619-A354-B99F8D2653C7}" dt="2018-11-24T14:16:13.594" v="18" actId="20577"/>
          <ac:spMkLst>
            <pc:docMk/>
            <pc:sldMk cId="4238493160" sldId="268"/>
            <ac:spMk id="2" creationId="{DB1E19B9-F14D-46F2-A069-26ED5DA59473}"/>
          </ac:spMkLst>
        </pc:spChg>
      </pc:sldChg>
      <pc:sldChg chg="modSp add replId">
        <pc:chgData name="Consti Schieber" userId="178fa36244505e10" providerId="Windows Live" clId="Web-{4512D8E3-87CD-4619-A354-B99F8D2653C7}" dt="2018-11-24T14:16:57.832" v="29" actId="20577"/>
        <pc:sldMkLst>
          <pc:docMk/>
          <pc:sldMk cId="3134507189" sldId="270"/>
        </pc:sldMkLst>
        <pc:spChg chg="mod">
          <ac:chgData name="Consti Schieber" userId="178fa36244505e10" providerId="Windows Live" clId="Web-{4512D8E3-87CD-4619-A354-B99F8D2653C7}" dt="2018-11-24T14:16:57.832" v="29" actId="20577"/>
          <ac:spMkLst>
            <pc:docMk/>
            <pc:sldMk cId="3134507189" sldId="270"/>
            <ac:spMk id="2" creationId="{DB1E19B9-F14D-46F2-A069-26ED5DA59473}"/>
          </ac:spMkLst>
        </pc:spChg>
      </pc:sldChg>
      <pc:sldChg chg="modSp add replId">
        <pc:chgData name="Consti Schieber" userId="178fa36244505e10" providerId="Windows Live" clId="Web-{4512D8E3-87CD-4619-A354-B99F8D2653C7}" dt="2018-11-24T14:17:07.065" v="32" actId="20577"/>
        <pc:sldMkLst>
          <pc:docMk/>
          <pc:sldMk cId="3308173192" sldId="271"/>
        </pc:sldMkLst>
        <pc:spChg chg="mod">
          <ac:chgData name="Consti Schieber" userId="178fa36244505e10" providerId="Windows Live" clId="Web-{4512D8E3-87CD-4619-A354-B99F8D2653C7}" dt="2018-11-24T14:17:07.065" v="32" actId="20577"/>
          <ac:spMkLst>
            <pc:docMk/>
            <pc:sldMk cId="3308173192" sldId="271"/>
            <ac:spMk id="2" creationId="{DB1E19B9-F14D-46F2-A069-26ED5DA59473}"/>
          </ac:spMkLst>
        </pc:spChg>
      </pc:sldChg>
      <pc:sldChg chg="addSp delSp modSp add replId">
        <pc:chgData name="Consti Schieber" userId="178fa36244505e10" providerId="Windows Live" clId="Web-{4512D8E3-87CD-4619-A354-B99F8D2653C7}" dt="2018-11-24T14:59:10.051" v="253" actId="1076"/>
        <pc:sldMkLst>
          <pc:docMk/>
          <pc:sldMk cId="1643433712" sldId="272"/>
        </pc:sldMkLst>
        <pc:spChg chg="mod">
          <ac:chgData name="Consti Schieber" userId="178fa36244505e10" providerId="Windows Live" clId="Web-{4512D8E3-87CD-4619-A354-B99F8D2653C7}" dt="2018-11-24T14:58:05.736" v="223" actId="20577"/>
          <ac:spMkLst>
            <pc:docMk/>
            <pc:sldMk cId="1643433712" sldId="272"/>
            <ac:spMk id="2" creationId="{DB1E19B9-F14D-46F2-A069-26ED5DA59473}"/>
          </ac:spMkLst>
        </pc:spChg>
        <pc:spChg chg="del mod">
          <ac:chgData name="Consti Schieber" userId="178fa36244505e10" providerId="Windows Live" clId="Web-{4512D8E3-87CD-4619-A354-B99F8D2653C7}" dt="2018-11-24T14:57:33.781" v="218"/>
          <ac:spMkLst>
            <pc:docMk/>
            <pc:sldMk cId="1643433712" sldId="272"/>
            <ac:spMk id="4" creationId="{460F4C0E-82ED-4BEF-9426-00EA149F1206}"/>
          </ac:spMkLst>
        </pc:spChg>
        <pc:spChg chg="mod">
          <ac:chgData name="Consti Schieber" userId="178fa36244505e10" providerId="Windows Live" clId="Web-{4512D8E3-87CD-4619-A354-B99F8D2653C7}" dt="2018-11-24T14:59:10.051" v="253" actId="1076"/>
          <ac:spMkLst>
            <pc:docMk/>
            <pc:sldMk cId="1643433712" sldId="272"/>
            <ac:spMk id="5" creationId="{C53EFB46-0A49-4D2A-BE7E-3135FCDAE37C}"/>
          </ac:spMkLst>
        </pc:spChg>
        <pc:spChg chg="add del">
          <ac:chgData name="Consti Schieber" userId="178fa36244505e10" providerId="Windows Live" clId="Web-{4512D8E3-87CD-4619-A354-B99F8D2653C7}" dt="2018-11-24T14:59:10.004" v="252"/>
          <ac:spMkLst>
            <pc:docMk/>
            <pc:sldMk cId="1643433712" sldId="272"/>
            <ac:spMk id="8" creationId="{0E38010C-9700-4211-9EE1-E3BEC2814259}"/>
          </ac:spMkLst>
        </pc:spChg>
        <pc:spChg chg="add del">
          <ac:chgData name="Consti Schieber" userId="178fa36244505e10" providerId="Windows Live" clId="Web-{4512D8E3-87CD-4619-A354-B99F8D2653C7}" dt="2018-11-24T14:59:09.988" v="250"/>
          <ac:spMkLst>
            <pc:docMk/>
            <pc:sldMk cId="1643433712" sldId="272"/>
            <ac:spMk id="9" creationId="{804EC116-3FC7-4807-AE62-2B1EA5DE411D}"/>
          </ac:spMkLst>
        </pc:spChg>
        <pc:spChg chg="add del">
          <ac:chgData name="Consti Schieber" userId="178fa36244505e10" providerId="Windows Live" clId="Web-{4512D8E3-87CD-4619-A354-B99F8D2653C7}" dt="2018-11-24T14:59:10.004" v="251"/>
          <ac:spMkLst>
            <pc:docMk/>
            <pc:sldMk cId="1643433712" sldId="272"/>
            <ac:spMk id="10" creationId="{79C0D5FD-AE6F-455E-A870-C9311E4EA927}"/>
          </ac:spMkLst>
        </pc:spChg>
        <pc:spChg chg="add del">
          <ac:chgData name="Consti Schieber" userId="178fa36244505e10" providerId="Windows Live" clId="Web-{4512D8E3-87CD-4619-A354-B99F8D2653C7}" dt="2018-11-24T14:59:09.988" v="249"/>
          <ac:spMkLst>
            <pc:docMk/>
            <pc:sldMk cId="1643433712" sldId="272"/>
            <ac:spMk id="11" creationId="{308DC10F-F1CA-471E-8EFA-53919569B6BB}"/>
          </ac:spMkLst>
        </pc:spChg>
        <pc:spChg chg="add">
          <ac:chgData name="Consti Schieber" userId="178fa36244505e10" providerId="Windows Live" clId="Web-{4512D8E3-87CD-4619-A354-B99F8D2653C7}" dt="2018-11-24T14:58:40.065" v="230"/>
          <ac:spMkLst>
            <pc:docMk/>
            <pc:sldMk cId="1643433712" sldId="272"/>
            <ac:spMk id="12" creationId="{2F33A95F-A66B-4482-B7A9-59D71F231A86}"/>
          </ac:spMkLst>
        </pc:spChg>
        <pc:spChg chg="add">
          <ac:chgData name="Consti Schieber" userId="178fa36244505e10" providerId="Windows Live" clId="Web-{4512D8E3-87CD-4619-A354-B99F8D2653C7}" dt="2018-11-24T14:58:40.096" v="231"/>
          <ac:spMkLst>
            <pc:docMk/>
            <pc:sldMk cId="1643433712" sldId="272"/>
            <ac:spMk id="13" creationId="{120BA265-0479-46F3-8AB3-E20C7A297AFE}"/>
          </ac:spMkLst>
        </pc:spChg>
        <pc:picChg chg="add mod ord">
          <ac:chgData name="Consti Schieber" userId="178fa36244505e10" providerId="Windows Live" clId="Web-{4512D8E3-87CD-4619-A354-B99F8D2653C7}" dt="2018-11-24T14:58:59.659" v="248" actId="1076"/>
          <ac:picMkLst>
            <pc:docMk/>
            <pc:sldMk cId="1643433712" sldId="272"/>
            <ac:picMk id="6" creationId="{6BC8DD8D-844C-4399-80F8-4089E76D783E}"/>
          </ac:picMkLst>
        </pc:picChg>
      </pc:sldChg>
      <pc:sldChg chg="add replId">
        <pc:chgData name="Consti Schieber" userId="178fa36244505e10" providerId="Windows Live" clId="Web-{4512D8E3-87CD-4619-A354-B99F8D2653C7}" dt="2018-11-24T14:59:35.458" v="254"/>
        <pc:sldMkLst>
          <pc:docMk/>
          <pc:sldMk cId="2211427658" sldId="273"/>
        </pc:sldMkLst>
      </pc:sldChg>
    </pc:docChg>
  </pc:docChgLst>
  <pc:docChgLst>
    <pc:chgData name="Gastbenutzer" providerId="Windows Live" clId="Web-{7C2DE8CF-F822-409C-B35F-358AE3902C7A}"/>
    <pc:docChg chg="modSld">
      <pc:chgData name="Gastbenutzer" userId="" providerId="Windows Live" clId="Web-{7C2DE8CF-F822-409C-B35F-358AE3902C7A}" dt="2018-11-26T17:18:40.856" v="1" actId="1076"/>
      <pc:docMkLst>
        <pc:docMk/>
      </pc:docMkLst>
      <pc:sldChg chg="modSp">
        <pc:chgData name="Gastbenutzer" userId="" providerId="Windows Live" clId="Web-{7C2DE8CF-F822-409C-B35F-358AE3902C7A}" dt="2018-11-26T17:18:40.856" v="1" actId="1076"/>
        <pc:sldMkLst>
          <pc:docMk/>
          <pc:sldMk cId="3705798565" sldId="276"/>
        </pc:sldMkLst>
        <pc:grpChg chg="mod">
          <ac:chgData name="Gastbenutzer" userId="" providerId="Windows Live" clId="Web-{7C2DE8CF-F822-409C-B35F-358AE3902C7A}" dt="2018-11-26T17:18:40.856" v="1" actId="1076"/>
          <ac:grpSpMkLst>
            <pc:docMk/>
            <pc:sldMk cId="3705798565" sldId="276"/>
            <ac:grpSpMk id="12" creationId="{98396AA5-B073-4109-85BE-80B1DCD44446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02AB165-A942-469F-8785-01A852DB13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19928B-83C2-47ED-AA38-9631E575915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C3A2AB-54BC-45E1-BEC4-69E62CA2C74C}" type="datetimeFigureOut">
              <a:rPr lang="de-DE"/>
              <a:pPr>
                <a:defRPr/>
              </a:pPr>
              <a:t>26.11.2018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6880A7AA-2B5B-428B-9DFE-6F8E590609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E7203DD8-9422-4A39-B932-816AE6DFA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A4D061-D481-4A3D-A0FC-699B45AF4D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537A6D-1764-4C50-9846-38AD6A323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DAD1922-ADFA-4139-AB6B-B4C2E7771A7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DDAB59AC-37E6-4C3F-A037-8EFE9BCE28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C89DF965-DC84-4D31-95B3-D3FB454B2B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7412" name="Foliennummernplatzhalter 3">
            <a:extLst>
              <a:ext uri="{FF2B5EF4-FFF2-40B4-BE49-F238E27FC236}">
                <a16:creationId xmlns:a16="http://schemas.microsoft.com/office/drawing/2014/main" id="{5AD264FA-3985-4575-AF41-B1C5FFC74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585AF4-1FA6-4E26-A0F2-8065C7CF4683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F53757D5-60AE-458F-A15F-C638B4DD3B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51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42CAF2-743C-4308-BC8D-DEE9DF9C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994496D-7C5B-4C05-BF1B-378220A4E213}" type="datetimeFigureOut">
              <a:rPr lang="de-AT"/>
              <a:pPr>
                <a:defRPr/>
              </a:pPr>
              <a:t>26.11.2018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3E8F9-B7FA-4B50-A366-11B0D630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88CD96-F380-4713-997A-A140D81C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0F31417-6D31-460E-B96C-3C4DC6E8BCDB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77809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052736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5C2AF900-87C7-47A1-B7EF-47EE8AEF4CB2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D0CA775-69AA-40D2-943A-43FFB968291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7224" y="2348880"/>
            <a:ext cx="7429526" cy="3777283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5916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052736"/>
            <a:ext cx="7429552" cy="107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353924"/>
            <a:ext cx="3500462" cy="3772240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353922"/>
            <a:ext cx="3500462" cy="377224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5F55EF4-E7B1-4DB9-97DF-8FAFB543B11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543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1052736"/>
            <a:ext cx="3500462" cy="5073427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052736"/>
            <a:ext cx="3500462" cy="5073427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5F55EF4-E7B1-4DB9-97DF-8FAFB543B11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491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5F55EF4-E7B1-4DB9-97DF-8FAFB543B11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BC78E5A-BBDB-4AC8-A8CF-8A245EFFF21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7224" y="1052736"/>
            <a:ext cx="7429526" cy="5073427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27321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827584" y="116632"/>
            <a:ext cx="7416824" cy="720080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Titel durch Klicken bearbeiten</a:t>
            </a:r>
            <a:endParaRPr lang="en-US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5F55EF4-E7B1-4DB9-97DF-8FAFB543B11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5FBA9C7-D1FA-4275-BB4B-D6B29C8E25D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7224" y="1052736"/>
            <a:ext cx="7429526" cy="5073427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19993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827584" y="116632"/>
            <a:ext cx="7416824" cy="720080"/>
          </a:xfrm>
          <a:prstGeom prst="rect">
            <a:avLst/>
          </a:prstGeom>
        </p:spPr>
        <p:txBody>
          <a:bodyPr/>
          <a:lstStyle>
            <a:lvl1pPr>
              <a:defRPr sz="1400" baseline="0"/>
            </a:lvl1pPr>
          </a:lstStyle>
          <a:p>
            <a:r>
              <a:rPr lang="de-DE"/>
              <a:t>Titel durch Klicken bearbeiten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sz="half" idx="1"/>
          </p:nvPr>
        </p:nvSpPr>
        <p:spPr>
          <a:xfrm>
            <a:off x="857224" y="1052736"/>
            <a:ext cx="3500462" cy="5073427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052736"/>
            <a:ext cx="3500462" cy="5073427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5F55EF4-E7B1-4DB9-97DF-8FAFB543B11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144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pieren 7">
            <a:extLst>
              <a:ext uri="{FF2B5EF4-FFF2-40B4-BE49-F238E27FC236}">
                <a16:creationId xmlns:a16="http://schemas.microsoft.com/office/drawing/2014/main" id="{73CDA8F4-BEB0-4B6A-8F45-988C3AEA43DA}"/>
              </a:ext>
            </a:extLst>
          </p:cNvPr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2052" name="Rectangle 12">
              <a:extLst>
                <a:ext uri="{FF2B5EF4-FFF2-40B4-BE49-F238E27FC236}">
                  <a16:creationId xmlns:a16="http://schemas.microsoft.com/office/drawing/2014/main" id="{A349CAAD-1C5B-4462-84E3-AFB52D50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2053" name="Oval 14">
              <a:extLst>
                <a:ext uri="{FF2B5EF4-FFF2-40B4-BE49-F238E27FC236}">
                  <a16:creationId xmlns:a16="http://schemas.microsoft.com/office/drawing/2014/main" id="{B76F9CBE-5D14-4F20-BC4B-B484B9B63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2054" name="Rectangle 15">
              <a:extLst>
                <a:ext uri="{FF2B5EF4-FFF2-40B4-BE49-F238E27FC236}">
                  <a16:creationId xmlns:a16="http://schemas.microsoft.com/office/drawing/2014/main" id="{511F5EBC-BB4B-471D-8FB5-B1C866F0A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</p:grpSp>
      <p:pic>
        <p:nvPicPr>
          <p:cNvPr id="1027" name="Grafik 6">
            <a:extLst>
              <a:ext uri="{FF2B5EF4-FFF2-40B4-BE49-F238E27FC236}">
                <a16:creationId xmlns:a16="http://schemas.microsoft.com/office/drawing/2014/main" id="{949E8AF5-CAE5-4227-9C7B-FD6143FC1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58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E52D7FE-D416-491E-8CB1-10B88977C8BA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5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B304C7EB-BA78-4222-BF6E-F6A2589D4F5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/>
              <a:t>Dynamic Partial Reconfiguration for Fault-Tolerance in automotive ECUs</a:t>
            </a:r>
            <a:endParaRPr lang="de-DE"/>
          </a:p>
        </p:txBody>
      </p:sp>
      <p:sp>
        <p:nvSpPr>
          <p:cNvPr id="9219" name="Untertitel 2">
            <a:extLst>
              <a:ext uri="{FF2B5EF4-FFF2-40B4-BE49-F238E27FC236}">
                <a16:creationId xmlns:a16="http://schemas.microsoft.com/office/drawing/2014/main" id="{D57D07B7-23E2-40E0-8375-25464C160F8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643042" y="5295700"/>
            <a:ext cx="6215106" cy="9286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de-DE"/>
              <a:t>Andreas Hirtenlehner, Rupert Schorn, Peter Schober, Constantin Schieber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76EDFC2-38DE-4E48-BC60-202D5AFB6639}"/>
              </a:ext>
            </a:extLst>
          </p:cNvPr>
          <p:cNvSpPr/>
          <p:nvPr/>
        </p:nvSpPr>
        <p:spPr>
          <a:xfrm>
            <a:off x="770657" y="3609020"/>
            <a:ext cx="2872941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E1BC36C-1C8B-4E03-863C-A715574B3514}"/>
              </a:ext>
            </a:extLst>
          </p:cNvPr>
          <p:cNvSpPr/>
          <p:nvPr/>
        </p:nvSpPr>
        <p:spPr>
          <a:xfrm>
            <a:off x="770657" y="4619823"/>
            <a:ext cx="2868755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/>
              <a:t>ARM </a:t>
            </a:r>
            <a:r>
              <a:rPr lang="en-US" err="1"/>
              <a:t>Mbed</a:t>
            </a:r>
            <a:r>
              <a:rPr lang="de-AT"/>
              <a:t> OS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B5B16F1-98E4-48BC-AC96-905FEC007D9A}"/>
              </a:ext>
            </a:extLst>
          </p:cNvPr>
          <p:cNvSpPr/>
          <p:nvPr/>
        </p:nvSpPr>
        <p:spPr>
          <a:xfrm>
            <a:off x="770657" y="5630626"/>
            <a:ext cx="1360773" cy="504056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/>
              <a:t>Xilinx FPGA Core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1B7499C-B1D5-4952-B0A9-F34395F271B6}"/>
              </a:ext>
            </a:extLst>
          </p:cNvPr>
          <p:cNvSpPr/>
          <p:nvPr/>
        </p:nvSpPr>
        <p:spPr>
          <a:xfrm>
            <a:off x="2269375" y="5630626"/>
            <a:ext cx="1370037" cy="504056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/>
              <a:t>STM32 MCU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16632"/>
            <a:ext cx="7632848" cy="720080"/>
          </a:xfrm>
        </p:spPr>
        <p:txBody>
          <a:bodyPr anchor="t"/>
          <a:lstStyle/>
          <a:p>
            <a:r>
              <a:rPr lang="de-DE" sz="3200" err="1"/>
              <a:t>Faced</a:t>
            </a:r>
            <a:r>
              <a:rPr lang="de-DE" sz="3200"/>
              <a:t> Problems and </a:t>
            </a:r>
            <a:r>
              <a:rPr lang="de-DE" sz="3200" err="1"/>
              <a:t>their</a:t>
            </a:r>
            <a:r>
              <a:rPr lang="de-DE" sz="3200"/>
              <a:t> Solutions (2/2)</a:t>
            </a:r>
          </a:p>
          <a:p>
            <a:endParaRPr lang="de-DE" sz="32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F4C0E-82ED-4BEF-9426-00EA149F120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7224" y="1052737"/>
            <a:ext cx="7429526" cy="194421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/>
              <a:t>Find common Codebase for MCU and Xilinx Core</a:t>
            </a:r>
          </a:p>
          <a:p>
            <a:pPr lvl="2">
              <a:lnSpc>
                <a:spcPct val="200000"/>
              </a:lnSpc>
              <a:buFont typeface="Arial" panose="05000000000000000000" pitchFamily="2" charset="2"/>
              <a:buChar char="•"/>
            </a:pPr>
            <a:r>
              <a:rPr lang="en-US"/>
              <a:t>Problem: ARM </a:t>
            </a:r>
            <a:r>
              <a:rPr lang="en-US" err="1"/>
              <a:t>Mbed</a:t>
            </a:r>
            <a:r>
              <a:rPr lang="en-US"/>
              <a:t> OS does not support Xilinx Cores</a:t>
            </a:r>
          </a:p>
          <a:p>
            <a:pPr lvl="2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/>
              <a:t>Possible Solutions:</a:t>
            </a:r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A937723-B434-4C16-B01B-B6A1EF6EA247}"/>
              </a:ext>
            </a:extLst>
          </p:cNvPr>
          <p:cNvSpPr/>
          <p:nvPr/>
        </p:nvSpPr>
        <p:spPr>
          <a:xfrm>
            <a:off x="4939419" y="3609020"/>
            <a:ext cx="2872941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err="1"/>
              <a:t>Application</a:t>
            </a:r>
            <a:endParaRPr lang="de-AT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E16E423-BF24-420C-8E06-F605E420D13A}"/>
              </a:ext>
            </a:extLst>
          </p:cNvPr>
          <p:cNvSpPr/>
          <p:nvPr/>
        </p:nvSpPr>
        <p:spPr>
          <a:xfrm>
            <a:off x="4947108" y="4290012"/>
            <a:ext cx="2858977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/>
              <a:t>Custom HAL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45D8E92-66EF-4EED-9816-D0F998DB6A2E}"/>
              </a:ext>
            </a:extLst>
          </p:cNvPr>
          <p:cNvSpPr/>
          <p:nvPr/>
        </p:nvSpPr>
        <p:spPr>
          <a:xfrm>
            <a:off x="4937340" y="5649077"/>
            <a:ext cx="1358987" cy="504056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/>
              <a:t>Xilinx FPGA Core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7A55E7A-3DE1-46BD-81DE-8A710043736B}"/>
              </a:ext>
            </a:extLst>
          </p:cNvPr>
          <p:cNvSpPr/>
          <p:nvPr/>
        </p:nvSpPr>
        <p:spPr>
          <a:xfrm>
            <a:off x="6444208" y="5649077"/>
            <a:ext cx="1361878" cy="504056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/>
              <a:t>STM32 MCU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4E0F380-2B97-4592-86E9-486553B9EE4C}"/>
              </a:ext>
            </a:extLst>
          </p:cNvPr>
          <p:cNvSpPr/>
          <p:nvPr/>
        </p:nvSpPr>
        <p:spPr>
          <a:xfrm>
            <a:off x="4937339" y="4971004"/>
            <a:ext cx="1362853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/>
              <a:t>Xilinx BSP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564C114-A108-4694-922E-89BD92079E6B}"/>
              </a:ext>
            </a:extLst>
          </p:cNvPr>
          <p:cNvSpPr/>
          <p:nvPr/>
        </p:nvSpPr>
        <p:spPr>
          <a:xfrm>
            <a:off x="6444208" y="4971004"/>
            <a:ext cx="1361878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/>
              <a:t>STM32 HAL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9FCB0CF-E0A1-4FF2-9D0F-92020A08744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205035" y="4113076"/>
            <a:ext cx="2093" cy="50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04D1DA7-54C9-47B4-BEDF-540DB9F4524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451044" y="5123879"/>
            <a:ext cx="0" cy="50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DD26BC8-49BD-4107-AF3B-A99EBA6EBC2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954394" y="5123879"/>
            <a:ext cx="0" cy="50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37CD036-F1D5-4408-9621-4B9C4465DE75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375890" y="4113076"/>
            <a:ext cx="707" cy="17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D747737-C158-4B71-A474-60A2632386F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618766" y="4794068"/>
            <a:ext cx="0" cy="17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B52DEF1-A4CC-427E-8F68-4B1765C7D0DA}"/>
              </a:ext>
            </a:extLst>
          </p:cNvPr>
          <p:cNvCxnSpPr/>
          <p:nvPr/>
        </p:nvCxnSpPr>
        <p:spPr>
          <a:xfrm>
            <a:off x="7098197" y="4794068"/>
            <a:ext cx="893" cy="17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7FB1A-0C36-466B-AC51-9A9FC029E084}"/>
              </a:ext>
            </a:extLst>
          </p:cNvPr>
          <p:cNvCxnSpPr/>
          <p:nvPr/>
        </p:nvCxnSpPr>
        <p:spPr>
          <a:xfrm>
            <a:off x="5598469" y="5467102"/>
            <a:ext cx="893" cy="17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6CAF91A-FCF1-4297-BF4B-98076C274070}"/>
              </a:ext>
            </a:extLst>
          </p:cNvPr>
          <p:cNvCxnSpPr/>
          <p:nvPr/>
        </p:nvCxnSpPr>
        <p:spPr>
          <a:xfrm>
            <a:off x="7096684" y="5463927"/>
            <a:ext cx="893" cy="17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9BE90625-4745-47F7-A1BE-448E1958CF72}"/>
              </a:ext>
            </a:extLst>
          </p:cNvPr>
          <p:cNvSpPr txBox="1"/>
          <p:nvPr/>
        </p:nvSpPr>
        <p:spPr>
          <a:xfrm>
            <a:off x="766471" y="2933654"/>
            <a:ext cx="287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/>
              <a:t>Port </a:t>
            </a:r>
            <a:r>
              <a:rPr lang="de-AT" err="1"/>
              <a:t>Mbed</a:t>
            </a:r>
            <a:r>
              <a:rPr lang="de-AT"/>
              <a:t> to Xilinx Core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28B9A1A-90F8-4EA9-8C25-E8EDC8208C83}"/>
              </a:ext>
            </a:extLst>
          </p:cNvPr>
          <p:cNvSpPr txBox="1"/>
          <p:nvPr/>
        </p:nvSpPr>
        <p:spPr>
          <a:xfrm>
            <a:off x="4930500" y="2929704"/>
            <a:ext cx="287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/>
              <a:t>Design </a:t>
            </a:r>
            <a:r>
              <a:rPr lang="de-AT" err="1"/>
              <a:t>custom</a:t>
            </a:r>
            <a:r>
              <a:rPr lang="de-AT"/>
              <a:t> HAL</a:t>
            </a:r>
          </a:p>
        </p:txBody>
      </p:sp>
    </p:spTree>
    <p:extLst>
      <p:ext uri="{BB962C8B-B14F-4D97-AF65-F5344CB8AC3E}">
        <p14:creationId xmlns:p14="http://schemas.microsoft.com/office/powerpoint/2010/main" val="226195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200"/>
              <a:t>Future Plan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F4C0E-82ED-4BEF-9426-00EA149F120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pPr>
              <a:buFont typeface="Arial" panose="05000000000000000000" pitchFamily="2" charset="2"/>
              <a:buChar char="•"/>
            </a:pPr>
            <a:r>
              <a:rPr lang="de-DE"/>
              <a:t>FPGA Cortex M1/3</a:t>
            </a:r>
          </a:p>
          <a:p>
            <a:pPr lvl="1"/>
            <a:r>
              <a:rPr lang="de-DE" err="1"/>
              <a:t>Systic</a:t>
            </a:r>
            <a:r>
              <a:rPr lang="de-DE"/>
              <a:t> </a:t>
            </a:r>
            <a:r>
              <a:rPr lang="de-DE" err="1"/>
              <a:t>Timer</a:t>
            </a:r>
            <a:endParaRPr lang="de-DE"/>
          </a:p>
          <a:p>
            <a:pPr lvl="1"/>
            <a:r>
              <a:rPr lang="de-DE"/>
              <a:t>I2C-IP</a:t>
            </a:r>
          </a:p>
          <a:p>
            <a:pPr lvl="1"/>
            <a:r>
              <a:rPr lang="de-DE"/>
              <a:t>CAN-IP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e-DE"/>
              <a:t>FPGA Health Monitor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e-DE"/>
              <a:t>Design Middleware </a:t>
            </a:r>
          </a:p>
          <a:p>
            <a:pPr lvl="1"/>
            <a:r>
              <a:rPr lang="de-DE" err="1"/>
              <a:t>port</a:t>
            </a:r>
            <a:r>
              <a:rPr lang="de-DE"/>
              <a:t> </a:t>
            </a:r>
            <a:r>
              <a:rPr lang="de-DE" err="1"/>
              <a:t>Mbed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design </a:t>
            </a:r>
            <a:r>
              <a:rPr lang="de-DE" err="1"/>
              <a:t>custom</a:t>
            </a:r>
            <a:r>
              <a:rPr lang="de-DE"/>
              <a:t> HAL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e-DE" err="1"/>
              <a:t>Realize</a:t>
            </a:r>
            <a:r>
              <a:rPr lang="de-DE"/>
              <a:t> Hardware Setup</a:t>
            </a:r>
          </a:p>
        </p:txBody>
      </p:sp>
    </p:spTree>
    <p:extLst>
      <p:ext uri="{BB962C8B-B14F-4D97-AF65-F5344CB8AC3E}">
        <p14:creationId xmlns:p14="http://schemas.microsoft.com/office/powerpoint/2010/main" val="313450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200"/>
              <a:t>Potential </a:t>
            </a:r>
            <a:r>
              <a:rPr lang="de-DE" sz="3200" err="1"/>
              <a:t>for</a:t>
            </a:r>
            <a:r>
              <a:rPr lang="de-DE" sz="3200"/>
              <a:t> </a:t>
            </a:r>
            <a:r>
              <a:rPr lang="de-DE" sz="3200" err="1"/>
              <a:t>Collaboration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F4C0E-82ED-4BEF-9426-00EA149F120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7224" y="1059817"/>
            <a:ext cx="7429526" cy="5073427"/>
          </a:xfrm>
        </p:spPr>
        <p:txBody>
          <a:bodyPr/>
          <a:lstStyle/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/>
              <a:t>Partial Dynamic Reconfiguration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/>
          </a:p>
          <a:p>
            <a:pPr lvl="1">
              <a:buFont typeface="Arial" panose="05000000000000000000" pitchFamily="2" charset="2"/>
              <a:buChar char="•"/>
            </a:pPr>
            <a:r>
              <a:rPr lang="en-US"/>
              <a:t>With other PDR group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/>
          </a:p>
          <a:p>
            <a:pPr lvl="1">
              <a:buFont typeface="Arial" panose="05000000000000000000" pitchFamily="2" charset="2"/>
              <a:buChar char="•"/>
            </a:pPr>
            <a:r>
              <a:rPr lang="en-US"/>
              <a:t>Will also use static and dynamic partitions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/>
          </a:p>
          <a:p>
            <a:pPr lvl="1">
              <a:buFont typeface="Arial" panose="05000000000000000000" pitchFamily="2" charset="2"/>
              <a:buChar char="•"/>
            </a:pPr>
            <a:r>
              <a:rPr lang="en-US"/>
              <a:t>Exchange experience on PDR</a:t>
            </a:r>
          </a:p>
        </p:txBody>
      </p:sp>
    </p:spTree>
    <p:extLst>
      <p:ext uri="{BB962C8B-B14F-4D97-AF65-F5344CB8AC3E}">
        <p14:creationId xmlns:p14="http://schemas.microsoft.com/office/powerpoint/2010/main" val="330817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CFFAD-44BA-4702-A4CE-143A81EF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76" y="2996952"/>
            <a:ext cx="7429552" cy="1143008"/>
          </a:xfrm>
        </p:spPr>
        <p:txBody>
          <a:bodyPr anchor="t"/>
          <a:lstStyle/>
          <a:p>
            <a:pPr algn="ctr"/>
            <a:r>
              <a:rPr lang="de-DE" sz="4800" err="1"/>
              <a:t>Thank</a:t>
            </a:r>
            <a:r>
              <a:rPr lang="de-DE" sz="4800"/>
              <a:t> </a:t>
            </a:r>
            <a:r>
              <a:rPr lang="de-DE" sz="4800" err="1"/>
              <a:t>you</a:t>
            </a:r>
            <a:r>
              <a:rPr lang="de-DE" sz="4800"/>
              <a:t> </a:t>
            </a:r>
            <a:r>
              <a:rPr lang="de-DE" sz="4800" err="1"/>
              <a:t>for</a:t>
            </a:r>
            <a:r>
              <a:rPr lang="de-DE" sz="4800"/>
              <a:t> </a:t>
            </a:r>
            <a:r>
              <a:rPr lang="de-DE" sz="4800" err="1"/>
              <a:t>your</a:t>
            </a:r>
            <a:r>
              <a:rPr lang="de-DE" sz="4800"/>
              <a:t> </a:t>
            </a:r>
            <a:r>
              <a:rPr lang="de-DE" sz="4800" err="1"/>
              <a:t>attention</a:t>
            </a:r>
            <a:r>
              <a:rPr lang="de-DE" sz="4800"/>
              <a:t>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605784-6614-4AA3-AAE4-7DDEF79F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F900-87C7-47A1-B7EF-47EE8AEF4CB2}" type="slidenum">
              <a:rPr lang="de-AT" altLang="de-DE"/>
              <a:pPr/>
              <a:t>13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38957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0BF57-EED4-4282-A694-E0A34394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0"/>
            <a:ext cx="7429552" cy="1071000"/>
          </a:xfrm>
        </p:spPr>
        <p:txBody>
          <a:bodyPr/>
          <a:lstStyle/>
          <a:p>
            <a:r>
              <a:rPr lang="de-AT"/>
              <a:t>Backup </a:t>
            </a:r>
            <a:r>
              <a:rPr lang="de-AT" err="1"/>
              <a:t>Slides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221247-E1A9-46C1-8488-9DFAED57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 smtClean="0"/>
              <a:pPr/>
              <a:t>14</a:t>
            </a:fld>
            <a:endParaRPr lang="de-DE" altLang="de-D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210139-4986-4CC5-9FA8-2FF39C8F7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96752"/>
            <a:ext cx="3384260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Einstellungen in der Keil Software</a:t>
            </a:r>
            <a:endParaRPr kumimoji="0" lang="en-GB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 Versions:</a:t>
            </a:r>
            <a:endParaRPr kumimoji="0" lang="en-GB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Toolchain</a:t>
            </a: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     MDK-Lite  Version: 5.26.2.0</a:t>
            </a:r>
            <a:endParaRPr kumimoji="0" lang="en-GB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Toolchain</a:t>
            </a: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Path:  C:\Keil_v5\ARM\ARMCC\Bin</a:t>
            </a:r>
            <a:endParaRPr kumimoji="0" lang="en-GB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Compiler:      Armcc.exe V5.06 update 6 (</a:t>
            </a:r>
            <a:r>
              <a:rPr kumimoji="0" lang="de-AT" altLang="en-US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750)</a:t>
            </a:r>
            <a:endParaRPr kumimoji="0" lang="en-GB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Assembler:       Armasm.exe V5.06 update 6 (</a:t>
            </a:r>
            <a:r>
              <a:rPr kumimoji="0" lang="de-AT" altLang="en-US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750)</a:t>
            </a:r>
            <a:endParaRPr kumimoji="0" lang="en-GB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Linker/Locator:  ArmLink.exe V5.06 update 6 (</a:t>
            </a:r>
            <a:r>
              <a:rPr kumimoji="0" lang="de-AT" altLang="en-US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 Manager: ArmAr.exe V5.06 update 6 (</a:t>
            </a:r>
            <a:r>
              <a:rPr kumimoji="0" lang="de-AT" altLang="en-US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750)</a:t>
            </a:r>
            <a:endParaRPr kumimoji="0" lang="en-GB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 Converter:   FromElf.exe V5.06 update 6 (</a:t>
            </a:r>
            <a:r>
              <a:rPr kumimoji="0" lang="de-AT" altLang="en-US" sz="11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750)</a:t>
            </a:r>
            <a:endParaRPr kumimoji="0" lang="en-GB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DLL:         SARMCM3.DLL V5.26.2.0</a:t>
            </a:r>
            <a:endParaRPr kumimoji="0" lang="en-GB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 DLL:      DARMCM1.DLL V1.19.1.0</a:t>
            </a:r>
            <a:endParaRPr kumimoji="0" lang="en-GB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DLL:      UL2CM3.DLL V1.161.6.0</a:t>
            </a:r>
            <a:endParaRPr kumimoji="0" lang="en-GB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hangingPunct="0"/>
            <a:r>
              <a:rPr lang="de-AT" altLang="en-US" sz="110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 DLL:      TARMCM1.DLL V1.14.0.0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Grafik 2">
            <a:extLst>
              <a:ext uri="{FF2B5EF4-FFF2-40B4-BE49-F238E27FC236}">
                <a16:creationId xmlns:a16="http://schemas.microsoft.com/office/drawing/2014/main" id="{83D246B0-CA0D-42AF-BABE-3A52C365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37112"/>
            <a:ext cx="61341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75ED3E4-2E1C-4AE1-8C92-F3A4D141B7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15" y="883989"/>
            <a:ext cx="4510764" cy="3411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69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7196144-FE5A-4CDF-8552-D8756AE7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 smtClean="0"/>
              <a:pPr/>
              <a:t>15</a:t>
            </a:fld>
            <a:endParaRPr lang="de-DE" alt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E852D0-4809-4F27-96F5-7EBB51093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8634341" cy="46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600" err="1"/>
              <a:t>Introduction</a:t>
            </a:r>
            <a:endParaRPr lang="de-DE" sz="36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F4C0E-82ED-4BEF-9426-00EA149F120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/>
              <a:t>Electronic Control Units (ECU) in automotive</a:t>
            </a:r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/>
              <a:t>Control tasks like 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/>
          </a:p>
          <a:p>
            <a:pPr lvl="1">
              <a:buFont typeface="Arial" panose="05000000000000000000" pitchFamily="2" charset="2"/>
              <a:buChar char="•"/>
            </a:pPr>
            <a:r>
              <a:rPr lang="en-US"/>
              <a:t>Ignition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/>
          </a:p>
          <a:p>
            <a:pPr lvl="1">
              <a:buFont typeface="Arial" panose="05000000000000000000" pitchFamily="2" charset="2"/>
              <a:buChar char="•"/>
            </a:pPr>
            <a:r>
              <a:rPr lang="en-US"/>
              <a:t>ESP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/>
          </a:p>
          <a:p>
            <a:pPr lvl="1">
              <a:buFont typeface="Arial" panose="05000000000000000000" pitchFamily="2" charset="2"/>
              <a:buChar char="•"/>
            </a:pPr>
            <a:r>
              <a:rPr lang="en-US"/>
              <a:t>ABS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/>
              <a:t>Often, redundancy is required</a:t>
            </a:r>
          </a:p>
          <a:p>
            <a:endParaRPr lang="en-US"/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53EFB46-0A49-4D2A-BE7E-3135FCDAE37C}"/>
              </a:ext>
            </a:extLst>
          </p:cNvPr>
          <p:cNvSpPr txBox="1"/>
          <p:nvPr/>
        </p:nvSpPr>
        <p:spPr>
          <a:xfrm>
            <a:off x="2247089" y="417803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8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600"/>
              <a:t>Introduction (optional)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3</a:t>
            </a:fld>
            <a:endParaRPr lang="de-DE" alt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6BC8DD8D-844C-4399-80F8-4089E76D783E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593387" y="1205957"/>
            <a:ext cx="7548662" cy="472818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53EFB46-0A49-4D2A-BE7E-3135FCDAE37C}"/>
              </a:ext>
            </a:extLst>
          </p:cNvPr>
          <p:cNvSpPr txBox="1"/>
          <p:nvPr/>
        </p:nvSpPr>
        <p:spPr>
          <a:xfrm>
            <a:off x="593387" y="5870643"/>
            <a:ext cx="6926093" cy="2616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/>
              <a:t>https://financialcounselor24.com/2018/08/automotive-electronic-control-unit-ecu-market-2018-mro-490353/</a:t>
            </a:r>
          </a:p>
        </p:txBody>
      </p:sp>
    </p:spTree>
    <p:extLst>
      <p:ext uri="{BB962C8B-B14F-4D97-AF65-F5344CB8AC3E}">
        <p14:creationId xmlns:p14="http://schemas.microsoft.com/office/powerpoint/2010/main" val="164343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600"/>
              <a:t>Purpose and Goal </a:t>
            </a:r>
            <a:r>
              <a:rPr lang="de-DE" sz="3600" err="1"/>
              <a:t>of</a:t>
            </a:r>
            <a:r>
              <a:rPr lang="de-DE" sz="3600"/>
              <a:t> </a:t>
            </a:r>
            <a:r>
              <a:rPr lang="de-DE" sz="3600" err="1"/>
              <a:t>our</a:t>
            </a:r>
            <a:r>
              <a:rPr lang="de-DE" sz="3600"/>
              <a:t> System</a:t>
            </a:r>
          </a:p>
          <a:p>
            <a:endParaRPr lang="de-DE" sz="36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E558DB-ED40-49C3-B4A7-BEC99D73954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/>
              <a:t>Hardware redundancy is expensive</a:t>
            </a:r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/>
              <a:t>Provide redundancy with FPGA</a:t>
            </a:r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/>
              <a:t>In case of malfunction: Instantiate ECU in FPGA</a:t>
            </a:r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 lvl="1">
              <a:buFont typeface="Arial" panose="05000000000000000000" pitchFamily="2" charset="2"/>
              <a:buChar char="•"/>
            </a:pPr>
            <a:r>
              <a:rPr lang="en-US"/>
              <a:t>Same code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/>
          </a:p>
          <a:p>
            <a:pPr lvl="1">
              <a:buFont typeface="Arial" panose="05000000000000000000" pitchFamily="2" charset="2"/>
              <a:buChar char="•"/>
            </a:pPr>
            <a:r>
              <a:rPr lang="en-US"/>
              <a:t>Same communication channel</a:t>
            </a:r>
          </a:p>
          <a:p>
            <a:pPr lvl="1">
              <a:buFont typeface="Arial" panose="05000000000000000000" pitchFamily="2" charset="2"/>
              <a:buChar char="•"/>
            </a:pPr>
            <a:endParaRPr lang="en-US"/>
          </a:p>
          <a:p>
            <a:pPr lvl="1">
              <a:buFont typeface="Arial" panose="05000000000000000000" pitchFamily="2" charset="2"/>
              <a:buChar char="•"/>
            </a:pPr>
            <a:r>
              <a:rPr lang="en-US"/>
              <a:t>No one should notice malfunction</a:t>
            </a:r>
          </a:p>
        </p:txBody>
      </p:sp>
    </p:spTree>
    <p:extLst>
      <p:ext uri="{BB962C8B-B14F-4D97-AF65-F5344CB8AC3E}">
        <p14:creationId xmlns:p14="http://schemas.microsoft.com/office/powerpoint/2010/main" val="68333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600" err="1"/>
              <a:t>Designed</a:t>
            </a:r>
            <a:r>
              <a:rPr lang="de-DE" sz="3600"/>
              <a:t> Architecture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5</a:t>
            </a:fld>
            <a:endParaRPr lang="de-DE" alt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942F57A4-2FF8-4F4E-B854-0CA6A626F808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192379" cy="4677428"/>
          </a:xfrm>
        </p:spPr>
      </p:pic>
    </p:spTree>
    <p:extLst>
      <p:ext uri="{BB962C8B-B14F-4D97-AF65-F5344CB8AC3E}">
        <p14:creationId xmlns:p14="http://schemas.microsoft.com/office/powerpoint/2010/main" val="39036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16632"/>
            <a:ext cx="7560840" cy="720080"/>
          </a:xfrm>
        </p:spPr>
        <p:txBody>
          <a:bodyPr anchor="t"/>
          <a:lstStyle/>
          <a:p>
            <a:r>
              <a:rPr lang="de-DE" sz="3600" err="1"/>
              <a:t>Designed</a:t>
            </a:r>
            <a:r>
              <a:rPr lang="de-DE" sz="3600"/>
              <a:t> Architecture (</a:t>
            </a:r>
            <a:r>
              <a:rPr lang="de-DE" sz="3600" err="1"/>
              <a:t>malfunction</a:t>
            </a:r>
            <a:r>
              <a:rPr lang="de-DE" sz="3600"/>
              <a:t>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6</a:t>
            </a:fld>
            <a:endParaRPr lang="de-DE" altLang="de-DE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A4EEFB44-A5EE-4E4A-A097-62BDBEE606E6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9884"/>
            <a:ext cx="7192379" cy="4677428"/>
          </a:xfrm>
        </p:spPr>
      </p:pic>
    </p:spTree>
    <p:extLst>
      <p:ext uri="{BB962C8B-B14F-4D97-AF65-F5344CB8AC3E}">
        <p14:creationId xmlns:p14="http://schemas.microsoft.com/office/powerpoint/2010/main" val="56829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3600"/>
              <a:t>Progress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F4C0E-82ED-4BEF-9426-00EA149F120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7224" y="1019869"/>
            <a:ext cx="7429526" cy="5073427"/>
          </a:xfrm>
        </p:spPr>
        <p:txBody>
          <a:bodyPr/>
          <a:lstStyle/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/>
              <a:t>Instantiated a Cortex M1 Core on FPGA and toggle LEDs</a:t>
            </a:r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/>
              <a:t>Same with </a:t>
            </a:r>
            <a:r>
              <a:rPr lang="en-US" err="1"/>
              <a:t>Microblaze</a:t>
            </a:r>
            <a:r>
              <a:rPr lang="en-US"/>
              <a:t> Core as backup</a:t>
            </a:r>
          </a:p>
          <a:p>
            <a:pPr marL="0" indent="0">
              <a:buNone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/>
              <a:t>Obtained Cortex M0 and M3 boards, CAN Transceivers and I2C ADC</a:t>
            </a:r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/>
              <a:t>Defined custom Bus-Protocol</a:t>
            </a:r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/>
              <a:t>Wrote MCU Application Code</a:t>
            </a:r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9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F172A-FCE0-459F-B0DC-0FC33D38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198" y="16416"/>
            <a:ext cx="7429552" cy="1143008"/>
          </a:xfrm>
        </p:spPr>
        <p:txBody>
          <a:bodyPr/>
          <a:lstStyle/>
          <a:p>
            <a:r>
              <a:rPr lang="de-AT" err="1"/>
              <a:t>Zedboard</a:t>
            </a:r>
            <a:r>
              <a:rPr lang="de-AT"/>
              <a:t> Quick Demo (optional)</a:t>
            </a:r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22829AD-0FCC-43D1-AB03-49D264FB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F900-87C7-47A1-B7EF-47EE8AEF4CB2}" type="slidenum">
              <a:rPr lang="de-AT" altLang="de-DE" smtClean="0"/>
              <a:pPr/>
              <a:t>8</a:t>
            </a:fld>
            <a:endParaRPr lang="de-AT" alt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8396AA5-B073-4109-85BE-80B1DCD44446}"/>
              </a:ext>
            </a:extLst>
          </p:cNvPr>
          <p:cNvGrpSpPr/>
          <p:nvPr/>
        </p:nvGrpSpPr>
        <p:grpSpPr>
          <a:xfrm>
            <a:off x="179512" y="901107"/>
            <a:ext cx="8571568" cy="5740415"/>
            <a:chOff x="174183" y="731625"/>
            <a:chExt cx="8571568" cy="5740415"/>
          </a:xfrm>
        </p:grpSpPr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8EC98DFA-D2B0-4642-AC9B-4C0CEF5861D7}"/>
                </a:ext>
              </a:extLst>
            </p:cNvPr>
            <p:cNvCxnSpPr>
              <a:cxnSpLocks/>
            </p:cNvCxnSpPr>
            <p:nvPr/>
          </p:nvCxnSpPr>
          <p:spPr>
            <a:xfrm>
              <a:off x="863218" y="731625"/>
              <a:ext cx="0" cy="574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8E46ECA-3A1D-4B46-BA17-A6D2F0928504}"/>
                </a:ext>
              </a:extLst>
            </p:cNvPr>
            <p:cNvSpPr txBox="1"/>
            <p:nvPr/>
          </p:nvSpPr>
          <p:spPr>
            <a:xfrm>
              <a:off x="174183" y="3449863"/>
              <a:ext cx="689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/>
                <a:t>Time</a:t>
              </a:r>
              <a:endParaRPr lang="en-GB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58405CE-2095-4C71-8ECA-B59DAB71E9F1}"/>
                </a:ext>
              </a:extLst>
            </p:cNvPr>
            <p:cNvSpPr txBox="1"/>
            <p:nvPr/>
          </p:nvSpPr>
          <p:spPr>
            <a:xfrm>
              <a:off x="2172069" y="3434623"/>
              <a:ext cx="386781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de-AT" err="1"/>
                <a:t>Reset</a:t>
              </a:r>
              <a:r>
                <a:rPr lang="de-AT"/>
                <a:t> PL </a:t>
              </a:r>
              <a:r>
                <a:rPr lang="de-AT" err="1"/>
                <a:t>with</a:t>
              </a:r>
              <a:r>
                <a:rPr lang="de-AT"/>
                <a:t> Button</a:t>
              </a:r>
              <a:endParaRPr lang="en-GB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4A227B09-86E9-461A-9C8D-4AE3642F5DAC}"/>
                </a:ext>
              </a:extLst>
            </p:cNvPr>
            <p:cNvGrpSpPr/>
            <p:nvPr/>
          </p:nvGrpSpPr>
          <p:grpSpPr>
            <a:xfrm>
              <a:off x="2483768" y="731625"/>
              <a:ext cx="5760640" cy="2337335"/>
              <a:chOff x="2483768" y="731625"/>
              <a:chExt cx="5760640" cy="2337335"/>
            </a:xfrm>
          </p:grpSpPr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77ABDBA8-579F-4FF6-BCD3-8C3FBA8A16EA}"/>
                  </a:ext>
                </a:extLst>
              </p:cNvPr>
              <p:cNvSpPr/>
              <p:nvPr/>
            </p:nvSpPr>
            <p:spPr>
              <a:xfrm>
                <a:off x="2987827" y="1152464"/>
                <a:ext cx="4752521" cy="191649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F1F65FA2-ADD5-4BB4-B9BA-B26EF8876EE3}"/>
                  </a:ext>
                </a:extLst>
              </p:cNvPr>
              <p:cNvSpPr/>
              <p:nvPr/>
            </p:nvSpPr>
            <p:spPr>
              <a:xfrm>
                <a:off x="3118044" y="1227921"/>
                <a:ext cx="864096" cy="75315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/>
                  <a:t>Cortex A9</a:t>
                </a:r>
                <a:endParaRPr lang="en-GB"/>
              </a:p>
            </p:txBody>
          </p:sp>
          <p:sp>
            <p:nvSpPr>
              <p:cNvPr id="43" name="Pfeil: nach unten gekrümmt 42">
                <a:extLst>
                  <a:ext uri="{FF2B5EF4-FFF2-40B4-BE49-F238E27FC236}">
                    <a16:creationId xmlns:a16="http://schemas.microsoft.com/office/drawing/2014/main" id="{55E0EE95-1479-4E35-9EF1-24F28A0C4CAF}"/>
                  </a:ext>
                </a:extLst>
              </p:cNvPr>
              <p:cNvSpPr/>
              <p:nvPr/>
            </p:nvSpPr>
            <p:spPr>
              <a:xfrm>
                <a:off x="2483768" y="731625"/>
                <a:ext cx="1008097" cy="496296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hteck: abgerundete Ecken 43">
                <a:extLst>
                  <a:ext uri="{FF2B5EF4-FFF2-40B4-BE49-F238E27FC236}">
                    <a16:creationId xmlns:a16="http://schemas.microsoft.com/office/drawing/2014/main" id="{2B789AEB-9C60-4D71-8241-F6D6EA2E8360}"/>
                  </a:ext>
                </a:extLst>
              </p:cNvPr>
              <p:cNvSpPr/>
              <p:nvPr/>
            </p:nvSpPr>
            <p:spPr>
              <a:xfrm>
                <a:off x="4164762" y="1249874"/>
                <a:ext cx="3431574" cy="169702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A67253D2-760A-4C0D-927D-665B71821C5C}"/>
                  </a:ext>
                </a:extLst>
              </p:cNvPr>
              <p:cNvSpPr txBox="1"/>
              <p:nvPr/>
            </p:nvSpPr>
            <p:spPr>
              <a:xfrm>
                <a:off x="4913646" y="1260107"/>
                <a:ext cx="2313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err="1"/>
                  <a:t>Programmable</a:t>
                </a:r>
                <a:r>
                  <a:rPr lang="de-AT"/>
                  <a:t> </a:t>
                </a:r>
                <a:r>
                  <a:rPr lang="de-AT" err="1"/>
                  <a:t>Logic</a:t>
                </a:r>
                <a:endParaRPr lang="en-GB"/>
              </a:p>
            </p:txBody>
          </p:sp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1681E5AC-FBB5-4238-B392-6166FC64EF75}"/>
                  </a:ext>
                </a:extLst>
              </p:cNvPr>
              <p:cNvSpPr/>
              <p:nvPr/>
            </p:nvSpPr>
            <p:spPr>
              <a:xfrm>
                <a:off x="4365960" y="1661935"/>
                <a:ext cx="914400" cy="6995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001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/>
                  <a:t>Cortex M1</a:t>
                </a:r>
                <a:endParaRPr lang="en-GB"/>
              </a:p>
            </p:txBody>
          </p:sp>
          <p:sp>
            <p:nvSpPr>
              <p:cNvPr id="47" name="Pfeil: nach unten gekrümmt 46">
                <a:extLst>
                  <a:ext uri="{FF2B5EF4-FFF2-40B4-BE49-F238E27FC236}">
                    <a16:creationId xmlns:a16="http://schemas.microsoft.com/office/drawing/2014/main" id="{968C511C-86D4-4EE4-AA05-A31D833D4B6F}"/>
                  </a:ext>
                </a:extLst>
              </p:cNvPr>
              <p:cNvSpPr/>
              <p:nvPr/>
            </p:nvSpPr>
            <p:spPr>
              <a:xfrm rot="1800000" flipV="1">
                <a:off x="2924915" y="2202744"/>
                <a:ext cx="1244399" cy="457142"/>
              </a:xfrm>
              <a:prstGeom prst="curved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Pfeil: nach links und rechts 47">
                <a:extLst>
                  <a:ext uri="{FF2B5EF4-FFF2-40B4-BE49-F238E27FC236}">
                    <a16:creationId xmlns:a16="http://schemas.microsoft.com/office/drawing/2014/main" id="{293CE503-F047-459E-A51F-BEC396A2B2B0}"/>
                  </a:ext>
                </a:extLst>
              </p:cNvPr>
              <p:cNvSpPr/>
              <p:nvPr/>
            </p:nvSpPr>
            <p:spPr>
              <a:xfrm>
                <a:off x="5280360" y="1764024"/>
                <a:ext cx="1216152" cy="484632"/>
              </a:xfrm>
              <a:prstGeom prst="leftRightArrow">
                <a:avLst/>
              </a:prstGeom>
            </p:spPr>
            <p:style>
              <a:lnRef idx="2">
                <a:schemeClr val="dk1"/>
              </a:lnRef>
              <a:fillRef idx="1001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/>
                  <a:t>AXI</a:t>
                </a:r>
                <a:endParaRPr lang="en-GB"/>
              </a:p>
            </p:txBody>
          </p:sp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9D1FCBCB-815A-4F3E-A789-08249FC5467D}"/>
                  </a:ext>
                </a:extLst>
              </p:cNvPr>
              <p:cNvSpPr/>
              <p:nvPr/>
            </p:nvSpPr>
            <p:spPr>
              <a:xfrm>
                <a:off x="6496512" y="1661933"/>
                <a:ext cx="914400" cy="6995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001">
                <a:schemeClr val="lt2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/>
                  <a:t>GPIO LED</a:t>
                </a:r>
                <a:endParaRPr lang="en-GB"/>
              </a:p>
            </p:txBody>
          </p:sp>
          <p:sp>
            <p:nvSpPr>
              <p:cNvPr id="50" name="Stern: 4 Zacken 49">
                <a:extLst>
                  <a:ext uri="{FF2B5EF4-FFF2-40B4-BE49-F238E27FC236}">
                    <a16:creationId xmlns:a16="http://schemas.microsoft.com/office/drawing/2014/main" id="{A345296E-A313-4949-8D43-8E2F9CC5834C}"/>
                  </a:ext>
                </a:extLst>
              </p:cNvPr>
              <p:cNvSpPr/>
              <p:nvPr/>
            </p:nvSpPr>
            <p:spPr>
              <a:xfrm>
                <a:off x="7925424" y="2525147"/>
                <a:ext cx="318984" cy="290955"/>
              </a:xfrm>
              <a:prstGeom prst="star4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hteck: abgerundete Ecken 50">
                <a:extLst>
                  <a:ext uri="{FF2B5EF4-FFF2-40B4-BE49-F238E27FC236}">
                    <a16:creationId xmlns:a16="http://schemas.microsoft.com/office/drawing/2014/main" id="{14CF7552-35C7-467A-840E-CE5318B7F41F}"/>
                  </a:ext>
                </a:extLst>
              </p:cNvPr>
              <p:cNvSpPr/>
              <p:nvPr/>
            </p:nvSpPr>
            <p:spPr>
              <a:xfrm>
                <a:off x="6070365" y="2548731"/>
                <a:ext cx="1349610" cy="24378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/>
                  <a:t>Drive 1 LED</a:t>
                </a:r>
                <a:endParaRPr lang="en-GB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D570FDE2-DCD6-4576-AD57-B9D1F303782B}"/>
                </a:ext>
              </a:extLst>
            </p:cNvPr>
            <p:cNvGrpSpPr/>
            <p:nvPr/>
          </p:nvGrpSpPr>
          <p:grpSpPr>
            <a:xfrm>
              <a:off x="2924915" y="4163414"/>
              <a:ext cx="5317039" cy="1916496"/>
              <a:chOff x="2924915" y="1153999"/>
              <a:chExt cx="5317039" cy="1916496"/>
            </a:xfrm>
          </p:grpSpPr>
          <p:sp>
            <p:nvSpPr>
              <p:cNvPr id="29" name="Rechteck: abgerundete Ecken 28">
                <a:extLst>
                  <a:ext uri="{FF2B5EF4-FFF2-40B4-BE49-F238E27FC236}">
                    <a16:creationId xmlns:a16="http://schemas.microsoft.com/office/drawing/2014/main" id="{D1FF5423-227E-4565-B5F7-8F0BE218C113}"/>
                  </a:ext>
                </a:extLst>
              </p:cNvPr>
              <p:cNvSpPr/>
              <p:nvPr/>
            </p:nvSpPr>
            <p:spPr>
              <a:xfrm>
                <a:off x="2987827" y="1153999"/>
                <a:ext cx="4752521" cy="191649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CD37F291-D99F-41AA-9C18-D16264EA42E5}"/>
                  </a:ext>
                </a:extLst>
              </p:cNvPr>
              <p:cNvSpPr/>
              <p:nvPr/>
            </p:nvSpPr>
            <p:spPr>
              <a:xfrm>
                <a:off x="3118044" y="1227921"/>
                <a:ext cx="864096" cy="75315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/>
                  <a:t>Cortex A9</a:t>
                </a:r>
                <a:endParaRPr lang="en-GB"/>
              </a:p>
            </p:txBody>
          </p:sp>
          <p:sp>
            <p:nvSpPr>
              <p:cNvPr id="31" name="Rechteck: abgerundete Ecken 30">
                <a:extLst>
                  <a:ext uri="{FF2B5EF4-FFF2-40B4-BE49-F238E27FC236}">
                    <a16:creationId xmlns:a16="http://schemas.microsoft.com/office/drawing/2014/main" id="{676D397A-DFFD-46BD-BA45-0B887C682571}"/>
                  </a:ext>
                </a:extLst>
              </p:cNvPr>
              <p:cNvSpPr/>
              <p:nvPr/>
            </p:nvSpPr>
            <p:spPr>
              <a:xfrm>
                <a:off x="4164762" y="1249874"/>
                <a:ext cx="3431574" cy="169702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77ECA666-1733-4956-9275-5AF65DA56A99}"/>
                  </a:ext>
                </a:extLst>
              </p:cNvPr>
              <p:cNvSpPr txBox="1"/>
              <p:nvPr/>
            </p:nvSpPr>
            <p:spPr>
              <a:xfrm>
                <a:off x="4913646" y="1260107"/>
                <a:ext cx="2313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err="1"/>
                  <a:t>Programmable</a:t>
                </a:r>
                <a:r>
                  <a:rPr lang="de-AT"/>
                  <a:t> </a:t>
                </a:r>
                <a:r>
                  <a:rPr lang="de-AT" err="1"/>
                  <a:t>Logic</a:t>
                </a:r>
                <a:endParaRPr lang="en-GB"/>
              </a:p>
            </p:txBody>
          </p:sp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4054AFA8-7099-4639-919F-77B438F4587B}"/>
                  </a:ext>
                </a:extLst>
              </p:cNvPr>
              <p:cNvSpPr/>
              <p:nvPr/>
            </p:nvSpPr>
            <p:spPr>
              <a:xfrm>
                <a:off x="4365960" y="1661935"/>
                <a:ext cx="914400" cy="69951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/>
                  <a:t>Cortex M1</a:t>
                </a:r>
                <a:endParaRPr lang="en-GB"/>
              </a:p>
            </p:txBody>
          </p:sp>
          <p:sp>
            <p:nvSpPr>
              <p:cNvPr id="34" name="Pfeil: nach unten gekrümmt 33">
                <a:extLst>
                  <a:ext uri="{FF2B5EF4-FFF2-40B4-BE49-F238E27FC236}">
                    <a16:creationId xmlns:a16="http://schemas.microsoft.com/office/drawing/2014/main" id="{13D0331A-7A0B-402F-936A-D83C005E9412}"/>
                  </a:ext>
                </a:extLst>
              </p:cNvPr>
              <p:cNvSpPr/>
              <p:nvPr/>
            </p:nvSpPr>
            <p:spPr>
              <a:xfrm rot="1800000" flipV="1">
                <a:off x="2924915" y="2202744"/>
                <a:ext cx="1244399" cy="457142"/>
              </a:xfrm>
              <a:prstGeom prst="curved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Pfeil: nach links und rechts 34">
                <a:extLst>
                  <a:ext uri="{FF2B5EF4-FFF2-40B4-BE49-F238E27FC236}">
                    <a16:creationId xmlns:a16="http://schemas.microsoft.com/office/drawing/2014/main" id="{FAFC2C41-D570-4317-BF57-2174DB6FBE39}"/>
                  </a:ext>
                </a:extLst>
              </p:cNvPr>
              <p:cNvSpPr/>
              <p:nvPr/>
            </p:nvSpPr>
            <p:spPr>
              <a:xfrm>
                <a:off x="5280360" y="1764024"/>
                <a:ext cx="1216152" cy="484632"/>
              </a:xfrm>
              <a:prstGeom prst="left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/>
                  <a:t>AXI</a:t>
                </a:r>
                <a:endParaRPr lang="en-GB"/>
              </a:p>
            </p:txBody>
          </p:sp>
          <p:sp>
            <p:nvSpPr>
              <p:cNvPr id="36" name="Rechteck: abgerundete Ecken 35">
                <a:extLst>
                  <a:ext uri="{FF2B5EF4-FFF2-40B4-BE49-F238E27FC236}">
                    <a16:creationId xmlns:a16="http://schemas.microsoft.com/office/drawing/2014/main" id="{A0635DDB-6ACF-4448-8E73-BEFF50AB5375}"/>
                  </a:ext>
                </a:extLst>
              </p:cNvPr>
              <p:cNvSpPr/>
              <p:nvPr/>
            </p:nvSpPr>
            <p:spPr>
              <a:xfrm>
                <a:off x="6496512" y="1661933"/>
                <a:ext cx="914400" cy="69951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/>
                  <a:t>GPIO LED</a:t>
                </a:r>
                <a:endParaRPr lang="en-GB"/>
              </a:p>
            </p:txBody>
          </p:sp>
          <p:sp>
            <p:nvSpPr>
              <p:cNvPr id="37" name="Stern: 4 Zacken 36">
                <a:extLst>
                  <a:ext uri="{FF2B5EF4-FFF2-40B4-BE49-F238E27FC236}">
                    <a16:creationId xmlns:a16="http://schemas.microsoft.com/office/drawing/2014/main" id="{4A165CF7-7175-4D33-BAB4-ADBA4EC5E5E7}"/>
                  </a:ext>
                </a:extLst>
              </p:cNvPr>
              <p:cNvSpPr/>
              <p:nvPr/>
            </p:nvSpPr>
            <p:spPr>
              <a:xfrm>
                <a:off x="7922970" y="2525147"/>
                <a:ext cx="318984" cy="290955"/>
              </a:xfrm>
              <a:prstGeom prst="star4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hteck: abgerundete Ecken 37">
                <a:extLst>
                  <a:ext uri="{FF2B5EF4-FFF2-40B4-BE49-F238E27FC236}">
                    <a16:creationId xmlns:a16="http://schemas.microsoft.com/office/drawing/2014/main" id="{53D0B40B-31B1-41F8-8DDF-591BD273DB3E}"/>
                  </a:ext>
                </a:extLst>
              </p:cNvPr>
              <p:cNvSpPr/>
              <p:nvPr/>
            </p:nvSpPr>
            <p:spPr>
              <a:xfrm>
                <a:off x="6070365" y="2548731"/>
                <a:ext cx="1349610" cy="24378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/>
                  <a:t>Drive 1 LED</a:t>
                </a:r>
                <a:endParaRPr lang="en-GB"/>
              </a:p>
            </p:txBody>
          </p:sp>
          <p:sp>
            <p:nvSpPr>
              <p:cNvPr id="39" name="Stern: 4 Zacken 38">
                <a:extLst>
                  <a:ext uri="{FF2B5EF4-FFF2-40B4-BE49-F238E27FC236}">
                    <a16:creationId xmlns:a16="http://schemas.microsoft.com/office/drawing/2014/main" id="{FD5CB9E0-D2ED-4AAA-B297-895EEABFC231}"/>
                  </a:ext>
                </a:extLst>
              </p:cNvPr>
              <p:cNvSpPr/>
              <p:nvPr/>
            </p:nvSpPr>
            <p:spPr>
              <a:xfrm>
                <a:off x="7906067" y="1966769"/>
                <a:ext cx="318984" cy="290955"/>
              </a:xfrm>
              <a:prstGeom prst="star4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Stern: 4 Zacken 39">
                <a:extLst>
                  <a:ext uri="{FF2B5EF4-FFF2-40B4-BE49-F238E27FC236}">
                    <a16:creationId xmlns:a16="http://schemas.microsoft.com/office/drawing/2014/main" id="{914901FD-EB9F-45D6-8286-C10E4A4AC3E8}"/>
                  </a:ext>
                </a:extLst>
              </p:cNvPr>
              <p:cNvSpPr/>
              <p:nvPr/>
            </p:nvSpPr>
            <p:spPr>
              <a:xfrm>
                <a:off x="7915683" y="1459022"/>
                <a:ext cx="318984" cy="290955"/>
              </a:xfrm>
              <a:prstGeom prst="star4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4571A78-142A-4071-95C3-73DB90C8A2B9}"/>
                </a:ext>
              </a:extLst>
            </p:cNvPr>
            <p:cNvSpPr txBox="1"/>
            <p:nvPr/>
          </p:nvSpPr>
          <p:spPr>
            <a:xfrm>
              <a:off x="7740348" y="880542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/>
                <a:t>1 LED</a:t>
              </a:r>
            </a:p>
            <a:p>
              <a:r>
                <a:rPr lang="de-AT" err="1"/>
                <a:t>active</a:t>
              </a:r>
              <a:endParaRPr lang="en-GB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2665411-997D-4EC6-8E89-EE10C2C04C78}"/>
                </a:ext>
              </a:extLst>
            </p:cNvPr>
            <p:cNvSpPr txBox="1"/>
            <p:nvPr/>
          </p:nvSpPr>
          <p:spPr>
            <a:xfrm>
              <a:off x="7740348" y="3728938"/>
              <a:ext cx="1005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/>
                <a:t>3 LEDs </a:t>
              </a:r>
            </a:p>
            <a:p>
              <a:r>
                <a:rPr lang="de-AT" err="1"/>
                <a:t>active</a:t>
              </a:r>
              <a:endParaRPr lang="en-GB"/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7A399736-FF74-4AB8-B035-35F6AADCBDED}"/>
                </a:ext>
              </a:extLst>
            </p:cNvPr>
            <p:cNvGrpSpPr/>
            <p:nvPr/>
          </p:nvGrpSpPr>
          <p:grpSpPr>
            <a:xfrm>
              <a:off x="1085636" y="1260108"/>
              <a:ext cx="1808331" cy="1824306"/>
              <a:chOff x="2578737" y="1826677"/>
              <a:chExt cx="2399256" cy="1947234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F24DCD5A-3CC0-448F-8C24-7C203970D4F1}"/>
                  </a:ext>
                </a:extLst>
              </p:cNvPr>
              <p:cNvSpPr/>
              <p:nvPr/>
            </p:nvSpPr>
            <p:spPr>
              <a:xfrm>
                <a:off x="2578737" y="1826677"/>
                <a:ext cx="2399256" cy="19472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E6450036-AA82-4062-A921-F60C762405AA}"/>
                  </a:ext>
                </a:extLst>
              </p:cNvPr>
              <p:cNvGrpSpPr/>
              <p:nvPr/>
            </p:nvGrpSpPr>
            <p:grpSpPr>
              <a:xfrm>
                <a:off x="2665344" y="1892522"/>
                <a:ext cx="2232247" cy="1815956"/>
                <a:chOff x="24356" y="-347128"/>
                <a:chExt cx="1447539" cy="1504081"/>
              </a:xfrm>
            </p:grpSpPr>
            <p:sp>
              <p:nvSpPr>
                <p:cNvPr id="24" name="Rechteck: abgerundete Ecken 23">
                  <a:extLst>
                    <a:ext uri="{FF2B5EF4-FFF2-40B4-BE49-F238E27FC236}">
                      <a16:creationId xmlns:a16="http://schemas.microsoft.com/office/drawing/2014/main" id="{55BE5C79-AB14-4A1E-BC05-35EBCA87179C}"/>
                    </a:ext>
                  </a:extLst>
                </p:cNvPr>
                <p:cNvSpPr/>
                <p:nvPr/>
              </p:nvSpPr>
              <p:spPr>
                <a:xfrm>
                  <a:off x="24356" y="-3453"/>
                  <a:ext cx="1447539" cy="1160406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25" name="Rechteck 24">
                  <a:extLst>
                    <a:ext uri="{FF2B5EF4-FFF2-40B4-BE49-F238E27FC236}">
                      <a16:creationId xmlns:a16="http://schemas.microsoft.com/office/drawing/2014/main" id="{66829F62-50DC-4C42-A995-A3FCA1E98C1D}"/>
                    </a:ext>
                  </a:extLst>
                </p:cNvPr>
                <p:cNvSpPr/>
                <p:nvPr/>
              </p:nvSpPr>
              <p:spPr>
                <a:xfrm>
                  <a:off x="107891" y="441969"/>
                  <a:ext cx="1261538" cy="269563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de-DE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FSBL</a:t>
                  </a:r>
                  <a:endParaRPr lang="en-GB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1B77E8F8-0B0E-4ECA-B48A-6F3BAD3F11B1}"/>
                    </a:ext>
                  </a:extLst>
                </p:cNvPr>
                <p:cNvSpPr/>
                <p:nvPr/>
              </p:nvSpPr>
              <p:spPr>
                <a:xfrm>
                  <a:off x="107891" y="770895"/>
                  <a:ext cx="1261538" cy="26956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de-DE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 Bitstream</a:t>
                  </a:r>
                  <a:endParaRPr lang="en-GB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feld 19">
                  <a:extLst>
                    <a:ext uri="{FF2B5EF4-FFF2-40B4-BE49-F238E27FC236}">
                      <a16:creationId xmlns:a16="http://schemas.microsoft.com/office/drawing/2014/main" id="{E97C52EA-3C69-4C7D-9580-B803A699456D}"/>
                    </a:ext>
                  </a:extLst>
                </p:cNvPr>
                <p:cNvSpPr txBox="1"/>
                <p:nvPr/>
              </p:nvSpPr>
              <p:spPr>
                <a:xfrm>
                  <a:off x="357880" y="18140"/>
                  <a:ext cx="772795" cy="28511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schemeClr val="bg1"/>
                  </a:solidFill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de-DE" err="1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BOOT.bin</a:t>
                  </a:r>
                  <a:endParaRPr lang="en-GB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Textfeld 19">
                  <a:extLst>
                    <a:ext uri="{FF2B5EF4-FFF2-40B4-BE49-F238E27FC236}">
                      <a16:creationId xmlns:a16="http://schemas.microsoft.com/office/drawing/2014/main" id="{A6A40BC4-138B-4F07-A1CF-73341C80563A}"/>
                    </a:ext>
                  </a:extLst>
                </p:cNvPr>
                <p:cNvSpPr txBox="1"/>
                <p:nvPr/>
              </p:nvSpPr>
              <p:spPr>
                <a:xfrm>
                  <a:off x="352262" y="-347128"/>
                  <a:ext cx="772795" cy="28511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schemeClr val="bg1"/>
                  </a:solidFill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de-DE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SD CARD</a:t>
                  </a:r>
                  <a:endParaRPr lang="en-GB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579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19E6655-2455-4258-B2B9-618E83D346FB}"/>
              </a:ext>
            </a:extLst>
          </p:cNvPr>
          <p:cNvGrpSpPr/>
          <p:nvPr/>
        </p:nvGrpSpPr>
        <p:grpSpPr>
          <a:xfrm>
            <a:off x="2267758" y="3356992"/>
            <a:ext cx="4608458" cy="3098548"/>
            <a:chOff x="1415791" y="1988840"/>
            <a:chExt cx="4608458" cy="3098548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276EDFC2-38DE-4E48-BC60-202D5AFB6639}"/>
                </a:ext>
              </a:extLst>
            </p:cNvPr>
            <p:cNvSpPr/>
            <p:nvPr/>
          </p:nvSpPr>
          <p:spPr>
            <a:xfrm>
              <a:off x="2483769" y="1991531"/>
              <a:ext cx="1584176" cy="5040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/>
                <a:t>ARM Designstart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1E1BC36C-1C8B-4E03-863C-A715574B3514}"/>
                </a:ext>
              </a:extLst>
            </p:cNvPr>
            <p:cNvSpPr/>
            <p:nvPr/>
          </p:nvSpPr>
          <p:spPr>
            <a:xfrm>
              <a:off x="2483769" y="2639603"/>
              <a:ext cx="1584176" cy="5040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/>
                <a:t>Modify Blockdiagram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02D137CD-09A4-4F7D-99F1-3ACB55741080}"/>
                </a:ext>
              </a:extLst>
            </p:cNvPr>
            <p:cNvSpPr/>
            <p:nvPr/>
          </p:nvSpPr>
          <p:spPr>
            <a:xfrm>
              <a:off x="2487150" y="3287675"/>
              <a:ext cx="1584176" cy="5040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/>
                <a:t>BSP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EDC3ED5-34E0-4DEC-B67A-CFFAF4011C79}"/>
                </a:ext>
              </a:extLst>
            </p:cNvPr>
            <p:cNvSpPr/>
            <p:nvPr/>
          </p:nvSpPr>
          <p:spPr>
            <a:xfrm>
              <a:off x="2495858" y="3935747"/>
              <a:ext cx="1584176" cy="5040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/>
                <a:t>Modify Software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AB40C7AA-F886-4713-9DFE-C3CB83A1A30B}"/>
                </a:ext>
              </a:extLst>
            </p:cNvPr>
            <p:cNvSpPr/>
            <p:nvPr/>
          </p:nvSpPr>
          <p:spPr>
            <a:xfrm>
              <a:off x="2485851" y="4583332"/>
              <a:ext cx="1584176" cy="5040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/>
                <a:t>Generate </a:t>
              </a:r>
              <a:r>
                <a:rPr lang="de-AT" err="1"/>
                <a:t>next</a:t>
              </a:r>
              <a:r>
                <a:rPr lang="de-AT"/>
                <a:t> </a:t>
              </a:r>
              <a:r>
                <a:rPr lang="de-AT" err="1"/>
                <a:t>Bitstream</a:t>
              </a:r>
              <a:endParaRPr lang="de-AT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2D696716-E851-473B-BA46-8B229ECD0CFC}"/>
                </a:ext>
              </a:extLst>
            </p:cNvPr>
            <p:cNvCxnSpPr/>
            <p:nvPr/>
          </p:nvCxnSpPr>
          <p:spPr>
            <a:xfrm>
              <a:off x="2123729" y="1991531"/>
              <a:ext cx="0" cy="3095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6F797D4-2C74-4237-94BB-098697E8CE64}"/>
                </a:ext>
              </a:extLst>
            </p:cNvPr>
            <p:cNvSpPr txBox="1"/>
            <p:nvPr/>
          </p:nvSpPr>
          <p:spPr>
            <a:xfrm>
              <a:off x="1415791" y="3354793"/>
              <a:ext cx="689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/>
                <a:t>Time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F9C5D0BE-E792-46A1-99DB-4037D12A1F08}"/>
                </a:ext>
              </a:extLst>
            </p:cNvPr>
            <p:cNvSpPr/>
            <p:nvPr/>
          </p:nvSpPr>
          <p:spPr>
            <a:xfrm>
              <a:off x="4427984" y="1988840"/>
              <a:ext cx="1584176" cy="504056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err="1"/>
                <a:t>Vivado</a:t>
              </a:r>
              <a:endParaRPr lang="de-AT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2B5B16F1-98E4-48BC-AC96-905FEC007D9A}"/>
                </a:ext>
              </a:extLst>
            </p:cNvPr>
            <p:cNvSpPr/>
            <p:nvPr/>
          </p:nvSpPr>
          <p:spPr>
            <a:xfrm>
              <a:off x="4431365" y="3284984"/>
              <a:ext cx="1584176" cy="504056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err="1"/>
                <a:t>Xilinx</a:t>
              </a:r>
              <a:r>
                <a:rPr lang="de-AT"/>
                <a:t> SDK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81B7499C-B1D5-4952-B0A9-F34395F271B6}"/>
                </a:ext>
              </a:extLst>
            </p:cNvPr>
            <p:cNvSpPr/>
            <p:nvPr/>
          </p:nvSpPr>
          <p:spPr>
            <a:xfrm>
              <a:off x="4440073" y="3933056"/>
              <a:ext cx="1584176" cy="504056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/>
                <a:t>Arm Keil</a:t>
              </a: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18C1923B-D33F-4E23-8F0E-EB248DA739F8}"/>
                </a:ext>
              </a:extLst>
            </p:cNvPr>
            <p:cNvSpPr/>
            <p:nvPr/>
          </p:nvSpPr>
          <p:spPr>
            <a:xfrm>
              <a:off x="4430066" y="4580641"/>
              <a:ext cx="1584176" cy="504056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err="1"/>
                <a:t>Vivado</a:t>
              </a:r>
              <a:endParaRPr lang="de-AT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B1E19B9-F14D-46F2-A069-26ED5DA5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16632"/>
            <a:ext cx="7704856" cy="720080"/>
          </a:xfrm>
        </p:spPr>
        <p:txBody>
          <a:bodyPr anchor="t"/>
          <a:lstStyle/>
          <a:p>
            <a:r>
              <a:rPr lang="de-DE" sz="3200" err="1"/>
              <a:t>Faced</a:t>
            </a:r>
            <a:r>
              <a:rPr lang="de-DE" sz="3200"/>
              <a:t> Problems and </a:t>
            </a:r>
            <a:r>
              <a:rPr lang="de-DE" sz="3200" err="1"/>
              <a:t>their</a:t>
            </a:r>
            <a:r>
              <a:rPr lang="de-DE" sz="3200"/>
              <a:t> Solutions (1/2)</a:t>
            </a:r>
          </a:p>
          <a:p>
            <a:endParaRPr lang="de-DE" sz="32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F526FF-E18C-4669-A078-D5ED6D0B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5EF4-E7B1-4DB9-97DF-8FAFB543B11D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F4C0E-82ED-4BEF-9426-00EA149F120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57224" y="1052737"/>
            <a:ext cx="7429526" cy="1944216"/>
          </a:xfrm>
        </p:spPr>
        <p:txBody>
          <a:bodyPr/>
          <a:lstStyle/>
          <a:p>
            <a:pPr>
              <a:buFont typeface="Arial" panose="05000000000000000000" pitchFamily="2" charset="2"/>
              <a:buChar char="•"/>
            </a:pPr>
            <a:r>
              <a:rPr lang="en-US"/>
              <a:t>Reprogramming of instantiated Softcore implies re-synthesis</a:t>
            </a:r>
          </a:p>
          <a:p>
            <a:pPr lvl="2">
              <a:buFont typeface="Arial" panose="05000000000000000000" pitchFamily="2" charset="2"/>
              <a:buChar char="•"/>
            </a:pPr>
            <a:r>
              <a:rPr lang="en-US"/>
              <a:t>Inconvenience due to free </a:t>
            </a:r>
            <a:r>
              <a:rPr lang="en-US" err="1"/>
              <a:t>licence</a:t>
            </a:r>
            <a:endParaRPr lang="en-US"/>
          </a:p>
          <a:p>
            <a:pPr lvl="1">
              <a:buFont typeface="Arial" panose="05000000000000000000" pitchFamily="2" charset="2"/>
              <a:buChar char="•"/>
            </a:pPr>
            <a:r>
              <a:rPr lang="en-US"/>
              <a:t>Possible Solution: Replace Keil with SDK</a:t>
            </a:r>
          </a:p>
          <a:p>
            <a:pPr lvl="2">
              <a:buFont typeface="Arial" panose="05000000000000000000" pitchFamily="2" charset="2"/>
              <a:buChar char="•"/>
            </a:pPr>
            <a:r>
              <a:rPr lang="en-US"/>
              <a:t>Problem: Correctly configure SDK. E.g. Toolchain</a:t>
            </a:r>
          </a:p>
          <a:p>
            <a:pPr>
              <a:buFont typeface="Arial" panose="05000000000000000000" pitchFamily="2" charset="2"/>
              <a:buChar char="•"/>
            </a:pPr>
            <a:endParaRPr lang="en-US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56123EF-EC84-4185-8055-BB5640418EF2}"/>
              </a:ext>
            </a:extLst>
          </p:cNvPr>
          <p:cNvCxnSpPr>
            <a:cxnSpLocks/>
          </p:cNvCxnSpPr>
          <p:nvPr/>
        </p:nvCxnSpPr>
        <p:spPr>
          <a:xfrm flipV="1">
            <a:off x="4993677" y="5300721"/>
            <a:ext cx="2170611" cy="5329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5552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</Template>
  <Application>Microsoft Office PowerPoint</Application>
  <PresentationFormat>Bildschirmpräsentation (4:3)</PresentationFormat>
  <Slides>15</Slides>
  <Notes>1</Notes>
  <HiddenSlides>1</HiddenSlide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Titel mit weißem Rahmen und dunklem Logo</vt:lpstr>
      <vt:lpstr>1_Inhalt_blauer_Rahmen</vt:lpstr>
      <vt:lpstr>Dynamic Partial Reconfiguration for Fault-Tolerance in automotive ECUs</vt:lpstr>
      <vt:lpstr>Introduction</vt:lpstr>
      <vt:lpstr>Introduction (optional)</vt:lpstr>
      <vt:lpstr>Purpose and Goal of our System </vt:lpstr>
      <vt:lpstr>Designed Architecture</vt:lpstr>
      <vt:lpstr>Designed Architecture (malfunction)</vt:lpstr>
      <vt:lpstr>Progress</vt:lpstr>
      <vt:lpstr>Zedboard Quick Demo (optional)</vt:lpstr>
      <vt:lpstr>Faced Problems and their Solutions (1/2) </vt:lpstr>
      <vt:lpstr>Faced Problems and their Solutions (2/2) </vt:lpstr>
      <vt:lpstr>Future Plan</vt:lpstr>
      <vt:lpstr>Potential for Collaboration</vt:lpstr>
      <vt:lpstr>Thank you for your attention!</vt:lpstr>
      <vt:lpstr>Backup Slides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Consti Schieber</dc:creator>
  <cp:revision>3</cp:revision>
  <dcterms:created xsi:type="dcterms:W3CDTF">2018-06-21T18:32:00Z</dcterms:created>
  <dcterms:modified xsi:type="dcterms:W3CDTF">2018-11-26T17:18:43Z</dcterms:modified>
</cp:coreProperties>
</file>