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2" r:id="rId7"/>
    <p:sldId id="263" r:id="rId8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1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3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7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3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4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4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5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38BD-9D67-424C-A095-1E992F6EB2E3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03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Stock Tracker User </a:t>
            </a:r>
            <a:r>
              <a:rPr lang="en-GB" smtClean="0"/>
              <a:t>Interface Prototype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301208"/>
            <a:ext cx="3416424" cy="69492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Designed By:- </a:t>
            </a:r>
            <a:r>
              <a:rPr lang="en-GB" dirty="0" err="1" smtClean="0"/>
              <a:t>Elppa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5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Home Screen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528392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Elppa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Stocktracker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528392" cy="360065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258134" y="5344683"/>
            <a:ext cx="3528392" cy="180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Notification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2161887"/>
            <a:ext cx="3744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Step1: This is the first page of the software’s user interface.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 page will automatically show there is any ‘run’(run by 10%) on any of the shares. This page can let shareholders to know is there </a:t>
            </a:r>
          </a:p>
          <a:p>
            <a:r>
              <a:rPr lang="en-US" altLang="zh-CN" dirty="0" smtClean="0"/>
              <a:t>any transaction with his/her shares.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5544465"/>
            <a:ext cx="3528392" cy="3973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rgbClr val="00B050"/>
                </a:solidFill>
              </a:rPr>
              <a:t>You have no alerts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1428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99978"/>
            <a:ext cx="14287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9906" y="2057506"/>
            <a:ext cx="304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Stocktracker</a:t>
            </a:r>
            <a:r>
              <a:rPr lang="en-GB" sz="2800" dirty="0" smtClean="0"/>
              <a:t>: Home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61468" y="4324454"/>
            <a:ext cx="27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Please tap an option above.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15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Home Screen (Run on Shares)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528392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Elppa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Stocktracker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528392" cy="360065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258134" y="5344683"/>
            <a:ext cx="3528392" cy="180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Notification (Tap for Details)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2161887"/>
            <a:ext cx="37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Step1: This shows the home screen if the app has detected a run on shares.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Alerts are displayed along the bottom of the screen and the user can tap on the alert for further information.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5544465"/>
            <a:ext cx="3528392" cy="397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ALERT: There is a run on HSBC.L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1428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99978"/>
            <a:ext cx="14287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00984" y="2060848"/>
            <a:ext cx="304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Stocktracker</a:t>
            </a:r>
            <a:r>
              <a:rPr lang="en-GB" sz="2800" dirty="0" smtClean="0"/>
              <a:t>: Home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61468" y="4324454"/>
            <a:ext cx="27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Please tap an option above.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88024" y="5743162"/>
            <a:ext cx="1008112" cy="198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5781" y="584251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Further alerts will 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62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Total Value of all Shares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528392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Total Stock Value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528392" cy="360065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508105" y="1844824"/>
            <a:ext cx="2952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 3: If the user click on the ‘</a:t>
            </a:r>
            <a:r>
              <a:rPr lang="en-US" altLang="zh-CN" b="1" dirty="0" smtClean="0"/>
              <a:t>Stock Details</a:t>
            </a:r>
            <a:r>
              <a:rPr lang="en-US" altLang="zh-CN" dirty="0" smtClean="0"/>
              <a:t>’ button below, the application will open this page.</a:t>
            </a:r>
          </a:p>
          <a:p>
            <a:endParaRPr lang="en-US" altLang="zh-CN" dirty="0"/>
          </a:p>
          <a:p>
            <a:r>
              <a:rPr lang="en-US" altLang="zh-CN" dirty="0" smtClean="0"/>
              <a:t>The value is calculated from the closing value of the previous Friday.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 page will show the total value of each set, which can let the shareholder know how much they’re worth.</a:t>
            </a:r>
            <a:endParaRPr lang="zh-CN" altLang="en-US" dirty="0"/>
          </a:p>
        </p:txBody>
      </p:sp>
      <p:pic>
        <p:nvPicPr>
          <p:cNvPr id="18" name="Picture 2" descr="C:\Users\jamesoliver\AppData\Local\Microsoft\Windows\Temporary Internet Files\Content.IE5\WLZL7BRY\MC900432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6978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08495" y="5368216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Go Back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5864" y="1988840"/>
            <a:ext cx="254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current total value </a:t>
            </a:r>
          </a:p>
          <a:p>
            <a:r>
              <a:rPr lang="en-GB" dirty="0" smtClean="0"/>
              <a:t>of your share portfolio is: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69114" y="2812415"/>
            <a:ext cx="2786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£12,456.00*</a:t>
            </a:r>
            <a:endParaRPr lang="en-GB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0978" y="3603497"/>
            <a:ext cx="1661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To the nearest £</a:t>
            </a:r>
          </a:p>
          <a:p>
            <a:endParaRPr lang="en-GB" sz="1400" dirty="0" smtClean="0"/>
          </a:p>
          <a:p>
            <a:r>
              <a:rPr lang="en-GB" sz="1400" dirty="0" smtClean="0"/>
              <a:t>Based on price data </a:t>
            </a:r>
          </a:p>
          <a:p>
            <a:r>
              <a:rPr lang="en-GB" sz="1400" dirty="0" smtClean="0"/>
              <a:t>from Friday 5/10/12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364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Individual Stock Details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489841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prstClr val="white"/>
                </a:solidFill>
              </a:rPr>
              <a:t>Stock Details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489841" cy="36006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59631" y="2204864"/>
            <a:ext cx="3500753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BP.L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259631" y="2582382"/>
            <a:ext cx="35007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455	Value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92080" y="1851789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Step2: If shareholder click on the ‘Portfolio Value’ button below, the application will guide the user to this page, which can show the </a:t>
            </a:r>
            <a:r>
              <a:rPr lang="en-US" altLang="zh-CN" u="sng" dirty="0" smtClean="0"/>
              <a:t>total value </a:t>
            </a:r>
            <a:r>
              <a:rPr lang="en-US" altLang="zh-CN" dirty="0" smtClean="0"/>
              <a:t>of each set of shares in the shareholder’s portfolio.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value is calculated from the closing value from the previous day.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 this way, the shareholder can aware of  the value of each set of shares. 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59631" y="2925684"/>
            <a:ext cx="3500754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100	£5554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259631" y="3486085"/>
            <a:ext cx="3489841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HSBC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259631" y="3863603"/>
            <a:ext cx="349529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123	Value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259631" y="4206905"/>
            <a:ext cx="3495297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200	£512</a:t>
            </a:r>
            <a:endParaRPr lang="en-GB" dirty="0"/>
          </a:p>
        </p:txBody>
      </p:sp>
      <p:pic>
        <p:nvPicPr>
          <p:cNvPr id="2050" name="Picture 2" descr="C:\Users\jamesoliver\AppData\Local\Microsoft\Windows\Temporary Internet Files\Content.IE5\WLZL7BRY\MC900432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6978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308495" y="5368216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Go Back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4982" y="2511114"/>
            <a:ext cx="156701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004982" y="3780382"/>
            <a:ext cx="156701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22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Stock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628800"/>
            <a:ext cx="4536504" cy="4525963"/>
          </a:xfrm>
        </p:spPr>
        <p:txBody>
          <a:bodyPr/>
          <a:lstStyle/>
          <a:p>
            <a:r>
              <a:rPr lang="en-US" dirty="0" smtClean="0"/>
              <a:t>User taps on ‘Portfolio Value’</a:t>
            </a:r>
          </a:p>
          <a:p>
            <a:r>
              <a:rPr lang="en-US" dirty="0" smtClean="0"/>
              <a:t>Change in stock price is presented as part of the ‘stock portfolio’.</a:t>
            </a:r>
          </a:p>
          <a:p>
            <a:r>
              <a:rPr lang="en-US" dirty="0" smtClean="0"/>
              <a:t>Value is calculated as change from the day’s opening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628800"/>
            <a:ext cx="3489841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prstClr val="white"/>
                </a:solidFill>
              </a:rPr>
              <a:t>Stock Details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152020"/>
            <a:ext cx="3489841" cy="36006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3" y="2636912"/>
            <a:ext cx="3500753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BP.L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7544" y="3014430"/>
            <a:ext cx="345638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455	Value         </a:t>
            </a:r>
            <a:r>
              <a:rPr lang="en-GB" dirty="0" err="1" smtClean="0"/>
              <a:t>Chg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7543" y="3357732"/>
            <a:ext cx="3500754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100	£5554         </a:t>
            </a:r>
            <a:r>
              <a:rPr lang="en-GB" dirty="0" smtClean="0">
                <a:solidFill>
                  <a:srgbClr val="008000"/>
                </a:solidFill>
              </a:rPr>
              <a:t>+5%</a:t>
            </a:r>
            <a:endParaRPr lang="en-GB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3" y="3918133"/>
            <a:ext cx="3489841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HSBC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67543" y="4295651"/>
            <a:ext cx="349529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123	Value         </a:t>
            </a:r>
            <a:r>
              <a:rPr lang="en-GB" dirty="0" err="1" smtClean="0"/>
              <a:t>Chg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67543" y="4638953"/>
            <a:ext cx="3495297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200	£512           </a:t>
            </a:r>
            <a:r>
              <a:rPr lang="en-GB" dirty="0" smtClean="0">
                <a:solidFill>
                  <a:srgbClr val="FF0000"/>
                </a:solidFill>
              </a:rPr>
              <a:t>-1%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" name="Picture 2" descr="C:\Users\jamesoliver\AppData\Local\Microsoft\Windows\Temporary Internet Files\Content.IE5\WLZL7BRY\MC900432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0183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16407" y="5800264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Go Back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5856" y="2996952"/>
            <a:ext cx="648072" cy="73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75856" y="4212430"/>
            <a:ext cx="50405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1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or Plummet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628800"/>
            <a:ext cx="404279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User taps on ‘Portfolio Value’</a:t>
            </a:r>
          </a:p>
          <a:p>
            <a:r>
              <a:rPr lang="en-US" dirty="0" smtClean="0"/>
              <a:t>If a rocket or plummet in price is found an appropriate icon is displayed next to the company name.  </a:t>
            </a:r>
          </a:p>
          <a:p>
            <a:r>
              <a:rPr lang="en-US" dirty="0" smtClean="0"/>
              <a:t>User can tap for details.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1628800"/>
            <a:ext cx="3489841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prstClr val="white"/>
                </a:solidFill>
              </a:rPr>
              <a:t>Stock Details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152020"/>
            <a:ext cx="3489841" cy="36006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3" y="2636912"/>
            <a:ext cx="3500753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BP.L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7544" y="3014430"/>
            <a:ext cx="345638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455	Value         </a:t>
            </a:r>
            <a:r>
              <a:rPr lang="en-GB" dirty="0" err="1" smtClean="0"/>
              <a:t>Chg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7543" y="3357732"/>
            <a:ext cx="3500754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100	£5554         </a:t>
            </a:r>
            <a:r>
              <a:rPr lang="en-GB" dirty="0" smtClean="0">
                <a:solidFill>
                  <a:srgbClr val="008000"/>
                </a:solidFill>
              </a:rPr>
              <a:t>+5%</a:t>
            </a:r>
            <a:endParaRPr lang="en-GB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3" y="3918133"/>
            <a:ext cx="3489841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HSBC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67543" y="4295651"/>
            <a:ext cx="349529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123	Value         </a:t>
            </a:r>
            <a:r>
              <a:rPr lang="en-GB" dirty="0" err="1" smtClean="0"/>
              <a:t>Chg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67543" y="4638953"/>
            <a:ext cx="3495297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200	£512           </a:t>
            </a:r>
            <a:r>
              <a:rPr lang="en-GB" dirty="0" smtClean="0">
                <a:solidFill>
                  <a:srgbClr val="FF0000"/>
                </a:solidFill>
              </a:rPr>
              <a:t>-1%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" name="Picture 2" descr="C:\Users\jamesoliver\AppData\Local\Microsoft\Windows\Temporary Internet Files\Content.IE5\WLZL7BRY\MC900432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0183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16407" y="5800264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Go Back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5856" y="2996952"/>
            <a:ext cx="648072" cy="73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75856" y="4212430"/>
            <a:ext cx="50405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67544" y="2996952"/>
            <a:ext cx="3528392" cy="15121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 Price Rocket: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Value has rocketed by 12%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Opening</a:t>
            </a:r>
            <a:r>
              <a:rPr lang="en-US" dirty="0" smtClean="0">
                <a:solidFill>
                  <a:schemeClr val="tx1"/>
                </a:solidFill>
              </a:rPr>
              <a:t>: 100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Current: </a:t>
            </a:r>
            <a:r>
              <a:rPr lang="en-US" dirty="0" smtClean="0">
                <a:solidFill>
                  <a:schemeClr val="tx1"/>
                </a:solidFill>
              </a:rPr>
              <a:t>112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Dismiss</a:t>
            </a:r>
            <a:endParaRPr lang="en-US" dirty="0"/>
          </a:p>
        </p:txBody>
      </p:sp>
      <p:pic>
        <p:nvPicPr>
          <p:cNvPr id="1026" name="Picture 2" descr="C:\Users\jamesoliver\AppData\Local\Microsoft\Windows\Temporary Internet Files\Content.IE5\4TKPZ4RY\MC9000171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2093" flipH="1">
            <a:off x="2123642" y="2485028"/>
            <a:ext cx="144188" cy="5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84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311</TotalTime>
  <Words>473</Words>
  <Application>Microsoft Office PowerPoint</Application>
  <PresentationFormat>On-screen Show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Stock Tracker User Interface Prototype</vt:lpstr>
      <vt:lpstr>Home Screen</vt:lpstr>
      <vt:lpstr>Home Screen (Run on Shares)</vt:lpstr>
      <vt:lpstr>Total Value of all Shares</vt:lpstr>
      <vt:lpstr>Individual Stock Details</vt:lpstr>
      <vt:lpstr>Changes in Stock Price</vt:lpstr>
      <vt:lpstr>Rocket or Plummet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Tracker Design</dc:title>
  <dc:creator>Rajnikant Sharma</dc:creator>
  <cp:lastModifiedBy>admin</cp:lastModifiedBy>
  <cp:revision>34</cp:revision>
  <cp:lastPrinted>2012-11-09T08:53:26Z</cp:lastPrinted>
  <dcterms:created xsi:type="dcterms:W3CDTF">2012-09-27T18:53:17Z</dcterms:created>
  <dcterms:modified xsi:type="dcterms:W3CDTF">2012-11-13T10:45:23Z</dcterms:modified>
</cp:coreProperties>
</file>