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64" r:id="rId17"/>
    <p:sldId id="272" r:id="rId18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C54A-6296-4F57-8429-46ACE8B9F5D8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EE91-3F77-4CF5-A8A3-6D5FF7906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850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2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0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2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4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1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49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8A1F4-D23A-4351-A28C-96D1ADA67234}" type="datetimeFigureOut">
              <a:rPr lang="en-GB" smtClean="0"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3249-B6FF-46CD-8FB0-BBE47A6E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</a:t>
            </a:r>
            <a:r>
              <a:rPr lang="en-GB" dirty="0" err="1" smtClean="0"/>
              <a:t>Elppa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8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know the weekly high and low value of each share </a:t>
            </a:r>
            <a:r>
              <a:rPr lang="en-GB" b="1" dirty="0" smtClean="0"/>
              <a:t>so that</a:t>
            </a:r>
            <a:r>
              <a:rPr lang="en-GB" dirty="0" smtClean="0"/>
              <a:t> I can see how well they have performed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3</a:t>
            </a:r>
          </a:p>
          <a:p>
            <a:pPr marL="0" indent="0">
              <a:buNone/>
            </a:pPr>
            <a:r>
              <a:rPr lang="en-GB" dirty="0" smtClean="0"/>
              <a:t>Complexity: 3</a:t>
            </a:r>
          </a:p>
          <a:p>
            <a:pPr marL="0" indent="0">
              <a:buNone/>
            </a:pPr>
            <a:r>
              <a:rPr lang="en-GB" dirty="0" smtClean="0"/>
              <a:t>Priority: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88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2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know if any share prices plummet by 20% or rocket by 10% </a:t>
            </a:r>
            <a:r>
              <a:rPr lang="en-GB" b="1" dirty="0" smtClean="0"/>
              <a:t>so that</a:t>
            </a:r>
            <a:r>
              <a:rPr lang="en-GB" dirty="0" smtClean="0"/>
              <a:t> I can maximise profit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6</a:t>
            </a:r>
          </a:p>
          <a:p>
            <a:pPr marL="0" indent="0">
              <a:buNone/>
            </a:pPr>
            <a:r>
              <a:rPr lang="en-GB" dirty="0" smtClean="0"/>
              <a:t>Complexity: 5</a:t>
            </a:r>
          </a:p>
          <a:p>
            <a:pPr marL="0" indent="0">
              <a:buNone/>
            </a:pPr>
            <a:r>
              <a:rPr lang="en-GB" dirty="0" smtClean="0"/>
              <a:t>Priority: 1.2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71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09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know if there is a run (10% traded in a day) on any of the shares I own </a:t>
            </a:r>
            <a:r>
              <a:rPr lang="en-GB" b="1" dirty="0" smtClean="0"/>
              <a:t>so that</a:t>
            </a:r>
            <a:r>
              <a:rPr lang="en-GB" dirty="0" smtClean="0"/>
              <a:t> I can avoid losses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5</a:t>
            </a:r>
          </a:p>
          <a:p>
            <a:pPr marL="0" indent="0">
              <a:buNone/>
            </a:pPr>
            <a:r>
              <a:rPr lang="en-GB" dirty="0" smtClean="0"/>
              <a:t>Complexity: 3</a:t>
            </a:r>
          </a:p>
          <a:p>
            <a:pPr marL="0" indent="0">
              <a:buNone/>
            </a:pPr>
            <a:r>
              <a:rPr lang="en-GB" dirty="0" smtClean="0"/>
              <a:t>Priority: 1.6</a:t>
            </a:r>
          </a:p>
        </p:txBody>
      </p:sp>
    </p:spTree>
    <p:extLst>
      <p:ext uri="{BB962C8B-B14F-4D97-AF65-F5344CB8AC3E}">
        <p14:creationId xmlns:p14="http://schemas.microsoft.com/office/powerpoint/2010/main" val="264006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03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 </a:t>
            </a:r>
            <a:r>
              <a:rPr lang="en-GB" dirty="0" smtClean="0"/>
              <a:t>know how much money </a:t>
            </a:r>
            <a:r>
              <a:rPr lang="en-GB" smtClean="0"/>
              <a:t>I have </a:t>
            </a:r>
            <a:r>
              <a:rPr lang="en-GB" dirty="0" smtClean="0"/>
              <a:t>lost or gained in a week </a:t>
            </a:r>
            <a:r>
              <a:rPr lang="en-GB" b="1" dirty="0" smtClean="0"/>
              <a:t>so that</a:t>
            </a:r>
            <a:r>
              <a:rPr lang="en-GB" dirty="0" smtClean="0"/>
              <a:t> I can avoid losses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BV: </a:t>
            </a:r>
            <a:r>
              <a:rPr lang="en-GB" dirty="0"/>
              <a:t>7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Complexity: 5</a:t>
            </a:r>
          </a:p>
          <a:p>
            <a:pPr marL="0" indent="0">
              <a:buNone/>
            </a:pPr>
            <a:r>
              <a:rPr lang="en-GB" dirty="0" smtClean="0"/>
              <a:t>Priority: 1.4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04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34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know which shares have performed best and worst during the week </a:t>
            </a:r>
            <a:r>
              <a:rPr lang="en-GB" b="1" dirty="0" smtClean="0"/>
              <a:t>so that</a:t>
            </a:r>
            <a:r>
              <a:rPr lang="en-GB" dirty="0" smtClean="0"/>
              <a:t> I'm aware of trends in the markets.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4</a:t>
            </a:r>
          </a:p>
          <a:p>
            <a:pPr marL="0" indent="0">
              <a:buNone/>
            </a:pPr>
            <a:r>
              <a:rPr lang="en-GB" dirty="0" smtClean="0"/>
              <a:t>Complexity: 3</a:t>
            </a:r>
          </a:p>
          <a:p>
            <a:pPr marL="0" indent="0">
              <a:buNone/>
            </a:pPr>
            <a:r>
              <a:rPr lang="en-GB" dirty="0" smtClean="0"/>
              <a:t>Priority: 1.3</a:t>
            </a:r>
          </a:p>
        </p:txBody>
      </p:sp>
    </p:spTree>
    <p:extLst>
      <p:ext uri="{BB962C8B-B14F-4D97-AF65-F5344CB8AC3E}">
        <p14:creationId xmlns:p14="http://schemas.microsoft.com/office/powerpoint/2010/main" val="7903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16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know the total value of the portfolio </a:t>
            </a:r>
            <a:r>
              <a:rPr lang="en-GB" b="1" dirty="0" smtClean="0"/>
              <a:t>so that</a:t>
            </a:r>
            <a:r>
              <a:rPr lang="en-GB" dirty="0" smtClean="0"/>
              <a:t> I am aware of the total value of my shares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9</a:t>
            </a:r>
          </a:p>
          <a:p>
            <a:pPr marL="0" indent="0">
              <a:buNone/>
            </a:pPr>
            <a:r>
              <a:rPr lang="en-GB" dirty="0" smtClean="0"/>
              <a:t>Complexity: 2</a:t>
            </a:r>
          </a:p>
          <a:p>
            <a:pPr marL="0" indent="0">
              <a:buNone/>
            </a:pPr>
            <a:r>
              <a:rPr lang="en-GB" dirty="0" smtClean="0"/>
              <a:t>Priority: 4.5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4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have an estimate of the total value of each set of shares </a:t>
            </a:r>
            <a:r>
              <a:rPr lang="en-GB" b="1" dirty="0" smtClean="0"/>
              <a:t>so that</a:t>
            </a:r>
            <a:r>
              <a:rPr lang="en-GB" dirty="0" smtClean="0"/>
              <a:t> I know how much they're worth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8</a:t>
            </a:r>
          </a:p>
          <a:p>
            <a:pPr marL="0" indent="0">
              <a:buNone/>
            </a:pPr>
            <a:r>
              <a:rPr lang="en-GB" dirty="0" smtClean="0"/>
              <a:t>Complexity: 2</a:t>
            </a:r>
          </a:p>
          <a:p>
            <a:pPr marL="0" indent="0">
              <a:buNone/>
            </a:pPr>
            <a:r>
              <a:rPr lang="en-GB" dirty="0" smtClean="0"/>
              <a:t>Priority: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82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7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As a/an</a:t>
            </a:r>
            <a:r>
              <a:rPr lang="en-GB" dirty="0" smtClean="0"/>
              <a:t> Shareholder </a:t>
            </a:r>
            <a:r>
              <a:rPr lang="en-GB" b="1" dirty="0" smtClean="0"/>
              <a:t>I would like to</a:t>
            </a:r>
            <a:r>
              <a:rPr lang="en-GB" dirty="0" smtClean="0"/>
              <a:t> see changes in stock price </a:t>
            </a:r>
            <a:r>
              <a:rPr lang="en-GB" b="1" dirty="0" smtClean="0"/>
              <a:t>so that</a:t>
            </a:r>
            <a:r>
              <a:rPr lang="en-GB" dirty="0" smtClean="0"/>
              <a:t> I can monitor my stock each day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BV: 2</a:t>
            </a:r>
          </a:p>
          <a:p>
            <a:pPr marL="0" indent="0">
              <a:buNone/>
            </a:pPr>
            <a:r>
              <a:rPr lang="en-GB" dirty="0" smtClean="0"/>
              <a:t>Complexity: 2</a:t>
            </a:r>
          </a:p>
          <a:p>
            <a:pPr marL="0" indent="0">
              <a:buNone/>
            </a:pPr>
            <a:r>
              <a:rPr lang="en-GB" dirty="0" smtClean="0"/>
              <a:t>Priority: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05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Confirmation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6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307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User Stories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  <vt:lpstr>PowerPoint Presentation</vt:lpstr>
      <vt:lpstr>Confirmation Tests</vt:lpstr>
    </vt:vector>
  </TitlesOfParts>
  <Company>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admin</dc:creator>
  <cp:lastModifiedBy>admin</cp:lastModifiedBy>
  <cp:revision>5</cp:revision>
  <cp:lastPrinted>2012-09-26T09:25:55Z</cp:lastPrinted>
  <dcterms:created xsi:type="dcterms:W3CDTF">2012-09-26T09:06:11Z</dcterms:created>
  <dcterms:modified xsi:type="dcterms:W3CDTF">2012-09-26T10:28:15Z</dcterms:modified>
</cp:coreProperties>
</file>