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38BD-9D67-424C-A095-1E992F6EB2E3}" type="datetimeFigureOut">
              <a:rPr lang="en-GB" smtClean="0"/>
              <a:pPr/>
              <a:t>12/10/2012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5C32-801E-4C96-9BD0-AF014685CC6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01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38BD-9D67-424C-A095-1E992F6EB2E3}" type="datetimeFigureOut">
              <a:rPr lang="en-GB" smtClean="0"/>
              <a:pPr/>
              <a:t>12/10/2012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5C32-801E-4C96-9BD0-AF014685CC6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39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38BD-9D67-424C-A095-1E992F6EB2E3}" type="datetimeFigureOut">
              <a:rPr lang="en-GB" smtClean="0"/>
              <a:pPr/>
              <a:t>12/10/2012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5C32-801E-4C96-9BD0-AF014685CC6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13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38BD-9D67-424C-A095-1E992F6EB2E3}" type="datetimeFigureOut">
              <a:rPr lang="en-GB" smtClean="0"/>
              <a:pPr/>
              <a:t>12/10/2012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5C32-801E-4C96-9BD0-AF014685CC6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97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38BD-9D67-424C-A095-1E992F6EB2E3}" type="datetimeFigureOut">
              <a:rPr lang="en-GB" smtClean="0"/>
              <a:pPr/>
              <a:t>12/10/2012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5C32-801E-4C96-9BD0-AF014685CC6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9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38BD-9D67-424C-A095-1E992F6EB2E3}" type="datetimeFigureOut">
              <a:rPr lang="en-GB" smtClean="0"/>
              <a:pPr/>
              <a:t>12/10/2012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5C32-801E-4C96-9BD0-AF014685CC6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34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38BD-9D67-424C-A095-1E992F6EB2E3}" type="datetimeFigureOut">
              <a:rPr lang="en-GB" smtClean="0"/>
              <a:pPr/>
              <a:t>12/10/2012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5C32-801E-4C96-9BD0-AF014685CC6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34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38BD-9D67-424C-A095-1E992F6EB2E3}" type="datetimeFigureOut">
              <a:rPr lang="en-GB" smtClean="0"/>
              <a:pPr/>
              <a:t>12/10/2012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5C32-801E-4C96-9BD0-AF014685CC6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1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38BD-9D67-424C-A095-1E992F6EB2E3}" type="datetimeFigureOut">
              <a:rPr lang="en-GB" smtClean="0"/>
              <a:pPr/>
              <a:t>12/10/2012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5C32-801E-4C96-9BD0-AF014685CC6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44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38BD-9D67-424C-A095-1E992F6EB2E3}" type="datetimeFigureOut">
              <a:rPr lang="en-GB" smtClean="0"/>
              <a:pPr/>
              <a:t>12/10/2012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5C32-801E-4C96-9BD0-AF014685CC6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50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38BD-9D67-424C-A095-1E992F6EB2E3}" type="datetimeFigureOut">
              <a:rPr lang="en-GB" smtClean="0"/>
              <a:pPr/>
              <a:t>12/10/2012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5C32-801E-4C96-9BD0-AF014685CC6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50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738BD-9D67-424C-A095-1E992F6EB2E3}" type="datetimeFigureOut">
              <a:rPr lang="en-GB" smtClean="0"/>
              <a:pPr/>
              <a:t>12/10/2012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05C32-801E-4C96-9BD0-AF014685CC6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03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Stock Tracker User Interface Prototype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2080" y="5301208"/>
            <a:ext cx="3416424" cy="694928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Designed By:- </a:t>
            </a:r>
            <a:r>
              <a:rPr lang="en-GB" dirty="0" err="1" smtClean="0"/>
              <a:t>Elppa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836331" y="3689707"/>
            <a:ext cx="152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Edit: Version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153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 smtClean="0"/>
              <a:t>Home Screen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59632" y="1196752"/>
            <a:ext cx="3528392" cy="47525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259632" y="1196752"/>
            <a:ext cx="352839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err="1" smtClean="0">
                <a:solidFill>
                  <a:schemeClr val="bg1"/>
                </a:solidFill>
              </a:rPr>
              <a:t>Elppa</a:t>
            </a:r>
            <a:r>
              <a:rPr lang="en-GB" sz="2800" dirty="0" smtClean="0">
                <a:solidFill>
                  <a:schemeClr val="bg1"/>
                </a:solidFill>
              </a:rPr>
              <a:t> </a:t>
            </a:r>
            <a:r>
              <a:rPr lang="en-GB" sz="2800" dirty="0" err="1" smtClean="0">
                <a:solidFill>
                  <a:schemeClr val="bg1"/>
                </a:solidFill>
              </a:rPr>
              <a:t>Stocktracker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9632" y="1719972"/>
            <a:ext cx="3528392" cy="3600658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1258134" y="5344683"/>
            <a:ext cx="3528392" cy="1800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perspectiveFront"/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Notification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48064" y="2161887"/>
            <a:ext cx="37444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Step1: This is the first page of the software’s user interface.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This page will automatically show there is any ‘run’(run by 10%) on any of the shares. This page can let shareholders to know is there </a:t>
            </a:r>
          </a:p>
          <a:p>
            <a:r>
              <a:rPr lang="en-US" altLang="zh-CN" dirty="0" smtClean="0"/>
              <a:t>any transaction with his/her shares.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1259632" y="5544465"/>
            <a:ext cx="3528392" cy="3973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perspectiveFront"/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rgbClr val="00B050"/>
                </a:solidFill>
              </a:rPr>
              <a:t>You have no alerts</a:t>
            </a: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80928"/>
            <a:ext cx="142875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799978"/>
            <a:ext cx="14287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89906" y="2057506"/>
            <a:ext cx="3042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 smtClean="0"/>
              <a:t>Stocktracker</a:t>
            </a:r>
            <a:r>
              <a:rPr lang="en-GB" sz="2800" dirty="0" smtClean="0"/>
              <a:t>: Home</a:t>
            </a:r>
            <a:endParaRPr lang="en-GB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1661468" y="4324454"/>
            <a:ext cx="278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Please tap an option above.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015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 smtClean="0"/>
              <a:t>Home Screen (Run on Shares)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59632" y="1196752"/>
            <a:ext cx="3528392" cy="47525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259632" y="1196752"/>
            <a:ext cx="352839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err="1" smtClean="0">
                <a:solidFill>
                  <a:schemeClr val="bg1"/>
                </a:solidFill>
              </a:rPr>
              <a:t>Elppa</a:t>
            </a:r>
            <a:r>
              <a:rPr lang="en-GB" sz="2800" dirty="0" smtClean="0">
                <a:solidFill>
                  <a:schemeClr val="bg1"/>
                </a:solidFill>
              </a:rPr>
              <a:t> </a:t>
            </a:r>
            <a:r>
              <a:rPr lang="en-GB" sz="2800" dirty="0" err="1" smtClean="0">
                <a:solidFill>
                  <a:schemeClr val="bg1"/>
                </a:solidFill>
              </a:rPr>
              <a:t>Stocktracker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9632" y="1719972"/>
            <a:ext cx="3528392" cy="3600658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1258134" y="5344683"/>
            <a:ext cx="3528392" cy="1800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perspectiveFront"/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Notification (Tap for Details)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48064" y="2161887"/>
            <a:ext cx="37444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Step1: This shows the home screen if the app has detected a run on shares.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Alerts are displayed along the bottom of the screen and the user can tap on the alert for further information.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1259632" y="5544465"/>
            <a:ext cx="3528392" cy="3973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perspectiveFront"/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ALERT: There is a run on HSBC.L</a:t>
            </a: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80928"/>
            <a:ext cx="142875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799978"/>
            <a:ext cx="14287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00984" y="2060848"/>
            <a:ext cx="3042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 smtClean="0"/>
              <a:t>Stocktracker</a:t>
            </a:r>
            <a:r>
              <a:rPr lang="en-GB" sz="2800" dirty="0" smtClean="0"/>
              <a:t>: Home</a:t>
            </a:r>
            <a:endParaRPr lang="en-GB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1661468" y="4324454"/>
            <a:ext cx="278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Please tap an option above.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788024" y="5743162"/>
            <a:ext cx="1008112" cy="1986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35781" y="5842510"/>
            <a:ext cx="236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Further alerts will stack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162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 smtClean="0"/>
              <a:t>Total Value of all Shares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59632" y="1196752"/>
            <a:ext cx="3528392" cy="47525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259632" y="1196752"/>
            <a:ext cx="352839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Total Stock Value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9632" y="1719972"/>
            <a:ext cx="3528392" cy="3600658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508105" y="1844824"/>
            <a:ext cx="29523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Step 3: If the user click on the ‘</a:t>
            </a:r>
            <a:r>
              <a:rPr lang="en-US" altLang="zh-CN" b="1" dirty="0" smtClean="0"/>
              <a:t>Stock Details</a:t>
            </a:r>
            <a:r>
              <a:rPr lang="en-US" altLang="zh-CN" dirty="0" smtClean="0"/>
              <a:t>’ button below, the application will open this page.</a:t>
            </a:r>
          </a:p>
          <a:p>
            <a:endParaRPr lang="en-US" altLang="zh-CN" dirty="0"/>
          </a:p>
          <a:p>
            <a:r>
              <a:rPr lang="en-US" altLang="zh-CN" dirty="0" smtClean="0"/>
              <a:t>The value is calculated from the closing value of the previous Friday.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This page will show the total value of each set, which can let the shareholder know how much they’re worth.</a:t>
            </a:r>
            <a:endParaRPr lang="zh-CN" altLang="en-US" dirty="0"/>
          </a:p>
        </p:txBody>
      </p:sp>
      <p:pic>
        <p:nvPicPr>
          <p:cNvPr id="18" name="Picture 2" descr="C:\Users\jamesoliver\AppData\Local\Microsoft\Windows\Temporary Internet Files\Content.IE5\WLZL7BRY\MC900432529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269786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308495" y="5368216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Go Back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15864" y="1988840"/>
            <a:ext cx="2549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current total value </a:t>
            </a:r>
          </a:p>
          <a:p>
            <a:r>
              <a:rPr lang="en-GB" dirty="0" smtClean="0"/>
              <a:t>of your share portfolio is: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669114" y="2812415"/>
            <a:ext cx="27863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£12,456.00*</a:t>
            </a:r>
            <a:endParaRPr lang="en-GB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010978" y="3603497"/>
            <a:ext cx="16619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* To the nearest £</a:t>
            </a:r>
          </a:p>
          <a:p>
            <a:endParaRPr lang="en-GB" sz="1400" dirty="0" smtClean="0"/>
          </a:p>
          <a:p>
            <a:r>
              <a:rPr lang="en-GB" sz="1400" dirty="0" smtClean="0"/>
              <a:t>Based on price data </a:t>
            </a:r>
          </a:p>
          <a:p>
            <a:r>
              <a:rPr lang="en-GB" sz="1400" dirty="0" smtClean="0"/>
              <a:t>from Friday 5/10/12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09364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 smtClean="0"/>
              <a:t>Individual Stock Details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59632" y="1196752"/>
            <a:ext cx="3489841" cy="47525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1196752"/>
            <a:ext cx="352839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prstClr val="white"/>
                </a:solidFill>
              </a:rPr>
              <a:t>Stock Details</a:t>
            </a:r>
            <a:endParaRPr lang="en-GB" sz="28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9632" y="1719972"/>
            <a:ext cx="3489841" cy="36006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59631" y="2204864"/>
            <a:ext cx="3500753" cy="377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Symbol: BP.L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1259631" y="2582382"/>
            <a:ext cx="3500753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Price: 455	Value GBP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292080" y="1851789"/>
            <a:ext cx="33123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Step2: If shareholder click on the ‘Portfolio Value’ button below, the application will guide the user to this page, which can show the </a:t>
            </a:r>
            <a:r>
              <a:rPr lang="en-US" altLang="zh-CN" u="sng" dirty="0" smtClean="0"/>
              <a:t>total value </a:t>
            </a:r>
            <a:r>
              <a:rPr lang="en-US" altLang="zh-CN" dirty="0" smtClean="0"/>
              <a:t>of each set of shares in the shareholder’s portfolio.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value is calculated from the closing value from the previous day.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In this way, the shareholder can aware of  the value of each set of shares. </a:t>
            </a:r>
            <a:endParaRPr lang="zh-CN" altLang="en-US" dirty="0"/>
          </a:p>
        </p:txBody>
      </p:sp>
      <p:sp>
        <p:nvSpPr>
          <p:cNvPr id="22" name="Rectangle 21"/>
          <p:cNvSpPr/>
          <p:nvPr/>
        </p:nvSpPr>
        <p:spPr>
          <a:xfrm>
            <a:off x="1259631" y="2925684"/>
            <a:ext cx="3500754" cy="377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Quantity: 100	£5554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1259631" y="3486085"/>
            <a:ext cx="3489841" cy="377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Symbol: HSBC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1259631" y="3863603"/>
            <a:ext cx="349529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Price: 123	Value GBP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1259631" y="4206905"/>
            <a:ext cx="3495297" cy="377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Quantity: 200	£512</a:t>
            </a:r>
            <a:endParaRPr lang="en-GB" dirty="0"/>
          </a:p>
        </p:txBody>
      </p:sp>
      <p:pic>
        <p:nvPicPr>
          <p:cNvPr id="2050" name="Picture 2" descr="C:\Users\jamesoliver\AppData\Local\Microsoft\Windows\Temporary Internet Files\Content.IE5\WLZL7BRY\MC900432529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269786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308495" y="5368216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Go Back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04982" y="2511114"/>
            <a:ext cx="156701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3004982" y="3780382"/>
            <a:ext cx="156701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229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276</TotalTime>
  <Words>344</Words>
  <Application>Microsoft Office PowerPoint</Application>
  <PresentationFormat>On-screen Show (4:3)</PresentationFormat>
  <Paragraphs>58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Stock Tracker User Interface Prototype</vt:lpstr>
      <vt:lpstr>Home Screen</vt:lpstr>
      <vt:lpstr>Home Screen (Run on Shares)</vt:lpstr>
      <vt:lpstr>Total Value of all Shares</vt:lpstr>
      <vt:lpstr>Individual Stock Details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Tracker Design</dc:title>
  <dc:creator>Rajnikant Sharma</dc:creator>
  <cp:lastModifiedBy>admin</cp:lastModifiedBy>
  <cp:revision>31</cp:revision>
  <dcterms:created xsi:type="dcterms:W3CDTF">2012-09-27T18:53:17Z</dcterms:created>
  <dcterms:modified xsi:type="dcterms:W3CDTF">2012-10-12T12:13:55Z</dcterms:modified>
</cp:coreProperties>
</file>