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7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9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3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4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72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21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2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E033-699A-4207-BD7C-8DA293C90DB3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D445-E229-4188-8A25-ACA38C325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2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Elppa</a:t>
            </a:r>
            <a:r>
              <a:rPr lang="en-GB" dirty="0" smtClean="0"/>
              <a:t> Stock Tracker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Design 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8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 smtClean="0"/>
              <a:t>Team Policy</a:t>
            </a:r>
          </a:p>
          <a:p>
            <a:r>
              <a:rPr lang="en-GB" dirty="0" smtClean="0"/>
              <a:t>Use this document as a rough starter guide</a:t>
            </a:r>
          </a:p>
          <a:p>
            <a:r>
              <a:rPr lang="en-GB" dirty="0" smtClean="0"/>
              <a:t>Changes and adaptations to design are ok</a:t>
            </a:r>
          </a:p>
          <a:p>
            <a:pPr lvl="1"/>
            <a:r>
              <a:rPr lang="en-GB" dirty="0" smtClean="0"/>
              <a:t>May be required to work with Android </a:t>
            </a:r>
            <a:r>
              <a:rPr lang="en-GB" dirty="0" err="1" smtClean="0"/>
              <a:t>api</a:t>
            </a:r>
            <a:endParaRPr lang="en-GB" dirty="0" smtClean="0"/>
          </a:p>
          <a:p>
            <a:pPr lvl="1"/>
            <a:r>
              <a:rPr lang="en-GB" dirty="0" err="1" smtClean="0"/>
              <a:t>FetchYahooData</a:t>
            </a:r>
            <a:r>
              <a:rPr lang="en-GB" dirty="0" smtClean="0"/>
              <a:t> and </a:t>
            </a:r>
            <a:r>
              <a:rPr lang="en-GB" dirty="0" err="1" smtClean="0"/>
              <a:t>ShareDetailsObject</a:t>
            </a:r>
            <a:r>
              <a:rPr lang="en-GB" dirty="0" smtClean="0"/>
              <a:t> are common throughout the app.</a:t>
            </a:r>
          </a:p>
          <a:p>
            <a:pPr lvl="1"/>
            <a:r>
              <a:rPr lang="en-GB" dirty="0" smtClean="0"/>
              <a:t>Each screen will use these to fetch and store data.</a:t>
            </a:r>
          </a:p>
          <a:p>
            <a:r>
              <a:rPr lang="en-GB" dirty="0" smtClean="0"/>
              <a:t>As author James will help integrate the Fetch and Details object into each screen</a:t>
            </a:r>
          </a:p>
          <a:p>
            <a:r>
              <a:rPr lang="en-GB" dirty="0" smtClean="0"/>
              <a:t>Please indicate major changes at Scrums</a:t>
            </a:r>
          </a:p>
        </p:txBody>
      </p:sp>
    </p:spTree>
    <p:extLst>
      <p:ext uri="{BB962C8B-B14F-4D97-AF65-F5344CB8AC3E}">
        <p14:creationId xmlns:p14="http://schemas.microsoft.com/office/powerpoint/2010/main" val="24858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on Shares (10%)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1196752"/>
            <a:ext cx="201622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HomeScreen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ShareDetailObject</a:t>
            </a:r>
            <a:r>
              <a:rPr lang="en-GB" sz="1400" dirty="0" smtClean="0">
                <a:solidFill>
                  <a:schemeClr val="tx1"/>
                </a:solidFill>
              </a:rPr>
              <a:t> [] SDO</a:t>
            </a:r>
          </a:p>
          <a:p>
            <a:pPr algn="ctr"/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ShareDetail</a:t>
            </a:r>
            <a:r>
              <a:rPr lang="en-GB" sz="1400" dirty="0" smtClean="0">
                <a:solidFill>
                  <a:schemeClr val="tx1"/>
                </a:solidFill>
              </a:rPr>
              <a:t> Object[] </a:t>
            </a:r>
            <a:r>
              <a:rPr lang="en-GB" sz="1400" dirty="0" err="1" smtClean="0">
                <a:solidFill>
                  <a:schemeClr val="tx1"/>
                </a:solidFill>
              </a:rPr>
              <a:t>fetchData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checkForRun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displayAlert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196752"/>
            <a:ext cx="1800200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FetchYahooData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</a:t>
            </a:r>
            <a:r>
              <a:rPr lang="en-GB" sz="1400" dirty="0" err="1" smtClean="0">
                <a:solidFill>
                  <a:schemeClr val="tx1"/>
                </a:solidFill>
              </a:rPr>
              <a:t>JSONData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URL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</a:t>
            </a:r>
            <a:r>
              <a:rPr lang="en-GB" sz="1400" dirty="0" err="1" smtClean="0">
                <a:solidFill>
                  <a:schemeClr val="tx1"/>
                </a:solidFill>
              </a:rPr>
              <a:t>YahooQuery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httpConnection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fetchCurrentData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fetchHistoricalData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parseJSON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339752" y="2384884"/>
            <a:ext cx="403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71800" y="3789040"/>
            <a:ext cx="3312368" cy="2864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ShareDetailsObject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symbol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</a:t>
            </a:r>
            <a:r>
              <a:rPr lang="en-GB" sz="1400" dirty="0" err="1" smtClean="0">
                <a:solidFill>
                  <a:schemeClr val="tx1"/>
                </a:solidFill>
              </a:rPr>
              <a:t>companyName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volume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price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</a:t>
            </a:r>
            <a:r>
              <a:rPr lang="en-GB" sz="1400" dirty="0" err="1" smtClean="0">
                <a:solidFill>
                  <a:schemeClr val="tx1"/>
                </a:solidFill>
              </a:rPr>
              <a:t>numSharesOutstanding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</a:t>
            </a:r>
            <a:r>
              <a:rPr lang="en-GB" sz="1400" dirty="0" err="1" smtClean="0">
                <a:solidFill>
                  <a:schemeClr val="tx1"/>
                </a:solidFill>
              </a:rPr>
              <a:t>numSharesHeld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volume()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price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</a:t>
            </a:r>
            <a:r>
              <a:rPr lang="en-GB" sz="1400" dirty="0" err="1" smtClean="0">
                <a:solidFill>
                  <a:schemeClr val="tx1"/>
                </a:solidFill>
              </a:rPr>
              <a:t>numSharesOutstanding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</a:t>
            </a:r>
            <a:r>
              <a:rPr lang="en-GB" sz="1400" dirty="0" err="1" smtClean="0">
                <a:solidFill>
                  <a:schemeClr val="tx1"/>
                </a:solidFill>
              </a:rPr>
              <a:t>numSharesHeld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4" idx="3"/>
            <a:endCxn id="18" idx="0"/>
          </p:cNvCxnSpPr>
          <p:nvPr/>
        </p:nvCxnSpPr>
        <p:spPr>
          <a:xfrm>
            <a:off x="2339752" y="2384884"/>
            <a:ext cx="2088232" cy="140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  <a:endCxn id="18" idx="0"/>
          </p:cNvCxnSpPr>
          <p:nvPr/>
        </p:nvCxnSpPr>
        <p:spPr>
          <a:xfrm flipH="1">
            <a:off x="4427984" y="2384884"/>
            <a:ext cx="1944216" cy="140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54375" y="2648759"/>
            <a:ext cx="1473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Displays details from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55961" y="24648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88726" y="35274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613214" y="2090106"/>
            <a:ext cx="1778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Accesses Share data from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0846" y="21080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076531" y="21248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104961" y="24830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729050" y="352742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52840" y="3250429"/>
            <a:ext cx="13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Populates data into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744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Display Individual Stock Value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7901" y="1268760"/>
            <a:ext cx="201622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PortfolioScreen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ShareDetailObject</a:t>
            </a:r>
            <a:r>
              <a:rPr lang="en-GB" sz="1400" dirty="0" smtClean="0">
                <a:solidFill>
                  <a:schemeClr val="tx1"/>
                </a:solidFill>
              </a:rPr>
              <a:t> [] SDO</a:t>
            </a:r>
          </a:p>
          <a:p>
            <a:pPr algn="ctr"/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ShareDetail</a:t>
            </a:r>
            <a:r>
              <a:rPr lang="en-GB" sz="1400" dirty="0" smtClean="0">
                <a:solidFill>
                  <a:schemeClr val="tx1"/>
                </a:solidFill>
              </a:rPr>
              <a:t> Object[]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displayStocks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0072" y="1268290"/>
            <a:ext cx="3312368" cy="360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ShareDetailsObject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symbol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</a:t>
            </a:r>
            <a:r>
              <a:rPr lang="en-GB" sz="1400" dirty="0" err="1" smtClean="0">
                <a:solidFill>
                  <a:schemeClr val="tx1"/>
                </a:solidFill>
              </a:rPr>
              <a:t>companyName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volume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price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</a:t>
            </a:r>
            <a:r>
              <a:rPr lang="en-GB" sz="1400" dirty="0" err="1" smtClean="0">
                <a:solidFill>
                  <a:schemeClr val="tx1"/>
                </a:solidFill>
              </a:rPr>
              <a:t>historicalPrice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</a:t>
            </a:r>
            <a:r>
              <a:rPr lang="en-GB" sz="1400" dirty="0" err="1" smtClean="0">
                <a:solidFill>
                  <a:schemeClr val="tx1"/>
                </a:solidFill>
              </a:rPr>
              <a:t>numSharesOutstanding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</a:t>
            </a:r>
            <a:r>
              <a:rPr lang="en-GB" sz="1400" dirty="0" err="1" smtClean="0">
                <a:solidFill>
                  <a:schemeClr val="tx1"/>
                </a:solidFill>
              </a:rPr>
              <a:t>numSharesHeld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volume()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price 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</a:t>
            </a:r>
            <a:r>
              <a:rPr lang="en-GB" sz="1400" dirty="0" err="1" smtClean="0">
                <a:solidFill>
                  <a:schemeClr val="tx1"/>
                </a:solidFill>
              </a:rPr>
              <a:t>numSharesOutstanding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</a:t>
            </a:r>
            <a:r>
              <a:rPr lang="en-GB" sz="1400" dirty="0" err="1" smtClean="0">
                <a:solidFill>
                  <a:schemeClr val="tx1"/>
                </a:solidFill>
              </a:rPr>
              <a:t>numSharesHeld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Get/Set symbol()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Get/Set </a:t>
            </a:r>
            <a:r>
              <a:rPr lang="en-GB" sz="1400" dirty="0" err="1" smtClean="0">
                <a:solidFill>
                  <a:schemeClr val="tx1"/>
                </a:solidFill>
              </a:rPr>
              <a:t>companyName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1"/>
          </p:cNvCxnSpPr>
          <p:nvPr/>
        </p:nvCxnSpPr>
        <p:spPr>
          <a:xfrm>
            <a:off x="2134125" y="2456892"/>
            <a:ext cx="3085947" cy="61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293" y="2282225"/>
            <a:ext cx="1473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Displays details from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0553" y="2177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96764" y="2440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107504" y="4458082"/>
            <a:ext cx="201622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HomeScreen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ShareDetailObject</a:t>
            </a:r>
            <a:r>
              <a:rPr lang="en-GB" sz="1400" dirty="0" smtClean="0">
                <a:solidFill>
                  <a:schemeClr val="tx1"/>
                </a:solidFill>
              </a:rPr>
              <a:t> [] SDO</a:t>
            </a:r>
          </a:p>
          <a:p>
            <a:pPr algn="ctr"/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ShareDetail</a:t>
            </a:r>
            <a:r>
              <a:rPr lang="en-GB" sz="1400" dirty="0" smtClean="0">
                <a:solidFill>
                  <a:schemeClr val="tx1"/>
                </a:solidFill>
              </a:rPr>
              <a:t> Object[] </a:t>
            </a:r>
            <a:r>
              <a:rPr lang="en-GB" sz="1400" dirty="0" err="1" smtClean="0">
                <a:solidFill>
                  <a:schemeClr val="tx1"/>
                </a:solidFill>
              </a:rPr>
              <a:t>fetchData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checkForRun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displayAlert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9" idx="0"/>
            <a:endCxn id="4" idx="2"/>
          </p:cNvCxnSpPr>
          <p:nvPr/>
        </p:nvCxnSpPr>
        <p:spPr>
          <a:xfrm flipV="1">
            <a:off x="1115616" y="3645024"/>
            <a:ext cx="10397" cy="81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9034" y="36178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52402" y="41685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26013" y="3777268"/>
            <a:ext cx="113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Passes current share data to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663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Calculate Total Value of all Shares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79105" y="1205401"/>
            <a:ext cx="201622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TotalValueScreen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ShareDetailObject</a:t>
            </a:r>
            <a:r>
              <a:rPr lang="en-GB" sz="1400" dirty="0" smtClean="0">
                <a:solidFill>
                  <a:schemeClr val="tx1"/>
                </a:solidFill>
              </a:rPr>
              <a:t> [] SDO</a:t>
            </a:r>
          </a:p>
          <a:p>
            <a:pPr algn="ctr"/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ShareDetail</a:t>
            </a:r>
            <a:r>
              <a:rPr lang="en-GB" sz="1400" dirty="0" smtClean="0">
                <a:solidFill>
                  <a:schemeClr val="tx1"/>
                </a:solidFill>
              </a:rPr>
              <a:t> Object[] </a:t>
            </a:r>
            <a:r>
              <a:rPr lang="en-GB" sz="1400" dirty="0" err="1" smtClean="0">
                <a:solidFill>
                  <a:schemeClr val="tx1"/>
                </a:solidFill>
              </a:rPr>
              <a:t>fetchHistoricalData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calculateTotalValue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777" y="1205401"/>
            <a:ext cx="1800200" cy="2469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FetchYahooData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</a:t>
            </a:r>
            <a:r>
              <a:rPr lang="en-GB" sz="1400" dirty="0" err="1" smtClean="0">
                <a:solidFill>
                  <a:schemeClr val="tx1"/>
                </a:solidFill>
              </a:rPr>
              <a:t>JSONData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URL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</a:t>
            </a:r>
            <a:r>
              <a:rPr lang="en-GB" sz="1400" dirty="0" err="1" smtClean="0">
                <a:solidFill>
                  <a:schemeClr val="tx1"/>
                </a:solidFill>
              </a:rPr>
              <a:t>YahooQuery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httpConnection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fetchCurrentData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fetchHistoricalData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parseJSON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2595329" y="2393533"/>
            <a:ext cx="4032448" cy="4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27377" y="3797688"/>
            <a:ext cx="3312368" cy="3060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ShareDetailsObject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symbol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</a:t>
            </a:r>
            <a:r>
              <a:rPr lang="en-GB" sz="1400" dirty="0" err="1" smtClean="0">
                <a:solidFill>
                  <a:schemeClr val="tx1"/>
                </a:solidFill>
              </a:rPr>
              <a:t>companyName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volume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price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</a:t>
            </a:r>
            <a:r>
              <a:rPr lang="en-GB" sz="1400" dirty="0" err="1" smtClean="0">
                <a:solidFill>
                  <a:schemeClr val="tx1"/>
                </a:solidFill>
              </a:rPr>
              <a:t>numSharesOutstanding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</a:t>
            </a:r>
            <a:r>
              <a:rPr lang="en-GB" sz="1400" dirty="0" err="1" smtClean="0">
                <a:solidFill>
                  <a:schemeClr val="tx1"/>
                </a:solidFill>
              </a:rPr>
              <a:t>numSharesHeld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volume()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price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</a:t>
            </a:r>
            <a:r>
              <a:rPr lang="en-GB" sz="1400" dirty="0" err="1" smtClean="0">
                <a:solidFill>
                  <a:schemeClr val="tx1"/>
                </a:solidFill>
              </a:rPr>
              <a:t>numSharesOutstanding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float Get/Set </a:t>
            </a:r>
            <a:r>
              <a:rPr lang="en-GB" sz="1400" dirty="0" err="1" smtClean="0">
                <a:solidFill>
                  <a:schemeClr val="tx1"/>
                </a:solidFill>
              </a:rPr>
              <a:t>numSharesHeld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Get/Set symbol()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String Get/Set </a:t>
            </a:r>
            <a:r>
              <a:rPr lang="en-GB" sz="1400" dirty="0" err="1" smtClean="0">
                <a:solidFill>
                  <a:schemeClr val="tx1"/>
                </a:solidFill>
              </a:rPr>
              <a:t>companyName</a:t>
            </a:r>
            <a:r>
              <a:rPr lang="en-GB" sz="14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" name="Straight Connector 8"/>
          <p:cNvCxnSpPr>
            <a:stCxn id="5" idx="3"/>
            <a:endCxn id="8" idx="0"/>
          </p:cNvCxnSpPr>
          <p:nvPr/>
        </p:nvCxnSpPr>
        <p:spPr>
          <a:xfrm>
            <a:off x="2595329" y="2393533"/>
            <a:ext cx="2088232" cy="140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8" idx="0"/>
          </p:cNvCxnSpPr>
          <p:nvPr/>
        </p:nvCxnSpPr>
        <p:spPr>
          <a:xfrm flipH="1">
            <a:off x="4683561" y="2439989"/>
            <a:ext cx="1944216" cy="135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9952" y="2657408"/>
            <a:ext cx="1473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Displays details from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11538" y="24735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4303" y="35360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68791" y="2098755"/>
            <a:ext cx="1778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Accesses Share data from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706423" y="21167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332108" y="21335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60538" y="24917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84627" y="353607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8417" y="3259078"/>
            <a:ext cx="13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Populates data into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958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311</Words>
  <Application>Microsoft Office PowerPoint</Application>
  <PresentationFormat>On-screen Show (4:3)</PresentationFormat>
  <Paragraphs>126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Elppa Stock Tracker</vt:lpstr>
      <vt:lpstr>Class Design</vt:lpstr>
      <vt:lpstr>Run on Shares (10%)</vt:lpstr>
      <vt:lpstr>Display Individual Stock Value</vt:lpstr>
      <vt:lpstr>Calculate Total Value of all Shares</vt:lpstr>
    </vt:vector>
  </TitlesOfParts>
  <Company>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Elppa Stock Tracker</dc:title>
  <dc:creator>admin</dc:creator>
  <cp:lastModifiedBy>admin</cp:lastModifiedBy>
  <cp:revision>7</cp:revision>
  <dcterms:created xsi:type="dcterms:W3CDTF">2012-10-11T12:24:23Z</dcterms:created>
  <dcterms:modified xsi:type="dcterms:W3CDTF">2012-10-12T12:14:45Z</dcterms:modified>
</cp:coreProperties>
</file>