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88163" cy="100218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3"/>
    <p:restoredTop sz="94693"/>
  </p:normalViewPr>
  <p:slideViewPr>
    <p:cSldViewPr snapToGrid="0" snapToObjects="1">
      <p:cViewPr varScale="1">
        <p:scale>
          <a:sx n="60" d="100"/>
          <a:sy n="60" d="100"/>
        </p:scale>
        <p:origin x="24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8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1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136B-2FAA-3A45-89B1-F026E95E71D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0FA8-B1CE-1A4B-8361-E413D5E31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6858000" cy="113593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84095"/>
              </p:ext>
            </p:extLst>
          </p:nvPr>
        </p:nvGraphicFramePr>
        <p:xfrm>
          <a:off x="87648" y="358143"/>
          <a:ext cx="2690658" cy="7010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1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Adresse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19,</a:t>
                      </a:r>
                      <a:r>
                        <a:rPr lang="fr-FR" sz="11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rue du Grand Sillon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01340 MONTREVEL EN BRESSE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Mobile :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06.27.42.75.57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Email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desmarissonia@gmail.com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74199"/>
              </p:ext>
            </p:extLst>
          </p:nvPr>
        </p:nvGraphicFramePr>
        <p:xfrm>
          <a:off x="281469" y="1513820"/>
          <a:ext cx="6378322" cy="4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200">
                <a:tc gridSpan="2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solidFill>
                            <a:sysClr val="windowText" lastClr="000000"/>
                          </a:solidFill>
                        </a:rPr>
                        <a:t>EXPERIENCES</a:t>
                      </a:r>
                      <a:r>
                        <a:rPr lang="fr-FR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sz="1800" dirty="0">
                          <a:solidFill>
                            <a:srgbClr val="7030A0"/>
                          </a:solidFill>
                        </a:rPr>
                        <a:t>PROFESSIONNELLES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Montrevel/CA3B| Agent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contractuel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03/2013 à 06/2021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Agent  d’entretien, Animatrice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halte garderie/cantine, adjointe animation au multi-accueil de Montrevel.</a:t>
                      </a: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Zigotours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Animatrice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Août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2015 – 2016 - 2017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Accompagnement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de groupe aux Etats Unis, Grèce, Afrique du Sud, élaboration des circuits, réservation des logements, mise en place des activités et de la vie quotidienne.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SARL MSL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Planet’Minia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Co-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gérante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indoor et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patinoire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01/2010 - 01/2013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Accueil du public, gestion de la comptabilité, des plannings, des stocks, des fournisseurs.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7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Auxiliaire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Vie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Scolaire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01/2004 - 01/2010 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Intervention auprès des enfants en situation de handicap favorisant l’intégration scolaire.</a:t>
                      </a:r>
                    </a:p>
                    <a:p>
                      <a:pPr algn="l"/>
                      <a:endParaRPr lang="fr-FR" sz="12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Agences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intérimaires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fr-F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Différentes</a:t>
                      </a:r>
                      <a:r>
                        <a:rPr lang="fr-F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missions entre 2000 et 2004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Remplacement dans diverses entreprises et dans des collectivités en tant qu’ATSEM.</a:t>
                      </a:r>
                    </a:p>
                    <a:p>
                      <a:pPr algn="l"/>
                      <a:endParaRPr lang="en-US" sz="120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Congé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parental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05/2000 – 06/2002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sz="12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SARL “La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Foir’Fouille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”|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Vendeuse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puis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adjointe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200" kern="1200" baseline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09/1994 -10/1999</a:t>
                      </a:r>
                    </a:p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Caisse, mise en rayon, réception des marchandises, gestion du personnel,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des plannings, des stocks….</a:t>
                      </a:r>
                    </a:p>
                    <a:p>
                      <a:pPr algn="l"/>
                      <a:endParaRPr lang="fr-FR" sz="12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endParaRPr lang="fr-FR" sz="12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endParaRPr lang="fr-FR" sz="12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>
            <a:off x="519712" y="2062113"/>
            <a:ext cx="0" cy="36961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23321"/>
              </p:ext>
            </p:extLst>
          </p:nvPr>
        </p:nvGraphicFramePr>
        <p:xfrm>
          <a:off x="194082" y="5785525"/>
          <a:ext cx="6378323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86">
                <a:tc gridSpan="2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FORMATION PRO / </a:t>
                      </a:r>
                      <a:r>
                        <a:rPr lang="fr-FR" sz="1800" dirty="0">
                          <a:solidFill>
                            <a:srgbClr val="7030A0"/>
                          </a:solidFill>
                        </a:rPr>
                        <a:t>SCOLAIRE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0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Diverses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formations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Petite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Enfance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n-US" sz="1200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Diverses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formations sur la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d’une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entreprise</a:t>
                      </a:r>
                      <a:endParaRPr lang="en-US" sz="1200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CCI de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Bourg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en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Bresse et au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Réseau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d’entreprendre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Ain Val de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Saône</a:t>
                      </a: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informatique</a:t>
                      </a:r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200" kern="1200" baseline="0" dirty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 GRETA </a:t>
                      </a:r>
                      <a:r>
                        <a:rPr lang="en-US" sz="1200" kern="1200" baseline="0" dirty="0" err="1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baseline="0" dirty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2000 </a:t>
                      </a:r>
                      <a:r>
                        <a:rPr lang="fr-FR" sz="12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Word, </a:t>
                      </a:r>
                      <a:r>
                        <a:rPr lang="fr-FR" sz="12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fr-FR" sz="12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2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2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power point </a:t>
                      </a:r>
                      <a:endParaRPr lang="fr-F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73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 Petite </a:t>
                      </a:r>
                      <a:r>
                        <a:rPr lang="en-US" sz="12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Enfance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en-US" sz="1200" kern="1200" baseline="0" dirty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CNED  2003</a:t>
                      </a:r>
                      <a:endParaRPr lang="fr-F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/>
                      <a:r>
                        <a:rPr lang="en-US" sz="1200" kern="1200" baseline="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Baccalauréat</a:t>
                      </a:r>
                      <a:r>
                        <a:rPr lang="en-US" sz="12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G1 (secretariat) |</a:t>
                      </a:r>
                      <a:r>
                        <a:rPr lang="en-US" sz="1200" kern="1200" baseline="0" dirty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Lycée</a:t>
                      </a:r>
                      <a:r>
                        <a:rPr lang="en-US" sz="12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E. QUINET   1994</a:t>
                      </a: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/>
          <p:nvPr/>
        </p:nvCxnSpPr>
        <p:spPr>
          <a:xfrm>
            <a:off x="536432" y="6312140"/>
            <a:ext cx="0" cy="173210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47730"/>
              </p:ext>
            </p:extLst>
          </p:nvPr>
        </p:nvGraphicFramePr>
        <p:xfrm>
          <a:off x="320552" y="8307740"/>
          <a:ext cx="302273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LANGUES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Anglais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Lu,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</a:p>
                    <a:p>
                      <a:pPr algn="l"/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Espagnol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 Lu,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(</a:t>
                      </a:r>
                      <a:r>
                        <a:rPr lang="en-GB" sz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scolaire</a:t>
                      </a:r>
                      <a:r>
                        <a:rPr lang="en-GB" sz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)</a:t>
                      </a:r>
                    </a:p>
                    <a:p>
                      <a:pPr algn="l"/>
                      <a:endParaRPr lang="en-GB" sz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61291"/>
              </p:ext>
            </p:extLst>
          </p:nvPr>
        </p:nvGraphicFramePr>
        <p:xfrm>
          <a:off x="3157025" y="8204342"/>
          <a:ext cx="345907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957">
                <a:tc gridSpan="2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INFOS </a:t>
                      </a:r>
                      <a:r>
                        <a:rPr lang="fr-FR" sz="1800" dirty="0">
                          <a:solidFill>
                            <a:srgbClr val="7030A0"/>
                          </a:solidFill>
                        </a:rPr>
                        <a:t>EN 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04">
                <a:tc>
                  <a:txBody>
                    <a:bodyPr/>
                    <a:lstStyle/>
                    <a:p>
                      <a:pPr algn="l"/>
                      <a:endParaRPr lang="en-GB" sz="1200" kern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Mariée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3 enfants (23, 21 et 13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ans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).</a:t>
                      </a:r>
                    </a:p>
                    <a:p>
                      <a:pPr algn="l"/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Je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suis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à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l’écoute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patiente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dynamique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curieuse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.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Passionnée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d’art, de cinema.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J’aime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voyager et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découvrir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200" kern="1200" baseline="0" dirty="0" err="1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nouvelles</a:t>
                      </a:r>
                      <a:r>
                        <a:rPr lang="en-GB" sz="12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cultures.</a:t>
                      </a: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>
            <a:off x="510988" y="8711605"/>
            <a:ext cx="0" cy="5448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83244" y="8711605"/>
            <a:ext cx="0" cy="5448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9538372"/>
            <a:ext cx="6858000" cy="45065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1179" y="3774"/>
            <a:ext cx="21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DESMARIS Sonia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10B31A-D86D-4A45-A9C6-0774749F66B1}"/>
              </a:ext>
            </a:extLst>
          </p:cNvPr>
          <p:cNvSpPr txBox="1"/>
          <p:nvPr/>
        </p:nvSpPr>
        <p:spPr>
          <a:xfrm>
            <a:off x="4417864" y="145392"/>
            <a:ext cx="21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Développement  web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62950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339</Words>
  <Application>Microsoft Office PowerPoint</Application>
  <PresentationFormat>Format A4 (210 x 297 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Utilisateur</cp:lastModifiedBy>
  <cp:revision>35</cp:revision>
  <cp:lastPrinted>2020-06-23T21:43:44Z</cp:lastPrinted>
  <dcterms:created xsi:type="dcterms:W3CDTF">2016-06-30T11:00:51Z</dcterms:created>
  <dcterms:modified xsi:type="dcterms:W3CDTF">2021-06-21T06:46:34Z</dcterms:modified>
</cp:coreProperties>
</file>