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70" r:id="rId7"/>
    <p:sldId id="267" r:id="rId8"/>
    <p:sldId id="268" r:id="rId9"/>
    <p:sldId id="269" r:id="rId10"/>
    <p:sldId id="271" r:id="rId11"/>
    <p:sldId id="261" r:id="rId12"/>
    <p:sldId id="272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nva Sans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4" d="100"/>
          <a:sy n="104" d="100"/>
        </p:scale>
        <p:origin x="4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49770-22F8-4622-B378-0988049AF052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0472E-2273-46F2-BA25-B0AF7E81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6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Key Features:**</a:t>
            </a: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   - **YOLOv8 Model:** Used for accurate and fast person detection.</a:t>
            </a: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   - **Bounding Box Analysis:** Calculates the area of the detected person's bounding box to determine position changes.</a:t>
            </a: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   - **Text-to-Speech (TTS):** Announces "Person is closer" or "Person is farther" based on changes in bounding box area.</a:t>
            </a: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   - **Logging:** Records position changes with timestamps in a log file for later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0472E-2273-46F2-BA25-B0AF7E8111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7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Key Features:**</a:t>
            </a: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   - **YOLOv8 Model:** Used for accurate and fast person detection.</a:t>
            </a: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   - **Bounding Box Analysis:** Calculates the area of the detected person's bounding box to determine position changes.</a:t>
            </a: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   - **Text-to-Speech (TTS):** Announces "Person is closer" or "Person is farther" based on changes in bounding box area.</a:t>
            </a: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   - **Logging:** Records position changes with timestamps in a log file for later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0472E-2273-46F2-BA25-B0AF7E8111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42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Key Features:**</a:t>
            </a: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   - **YOLOv8 Model:** Used for accurate and fast person detection.</a:t>
            </a: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   - **Bounding Box Analysis:** Calculates the area of the detected person's bounding box to determine position changes.</a:t>
            </a: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   - **Text-to-Speech (TTS):** Announces "Person is closer" or "Person is farther" based on changes in bounding box area.</a:t>
            </a: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   - **Logging:** Records position changes with timestamps in a log file for later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0472E-2273-46F2-BA25-B0AF7E8111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7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Key Features:**</a:t>
            </a: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   - **YOLOv8 Model:** Used for accurate and fast person detection.</a:t>
            </a: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   - **Bounding Box Analysis:** Calculates the area of the detected person's bounding box to determine position changes.</a:t>
            </a: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   - **Text-to-Speech (TTS):** Announces "Person is closer" or "Person is farther" based on changes in bounding box area.</a:t>
            </a: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   - **Logging:** Records position changes with timestamps in a log file for later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0472E-2273-46F2-BA25-B0AF7E8111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54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Key Features:**</a:t>
            </a: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   - **YOLOv8 Model:** Used for accurate and fast person detection.</a:t>
            </a: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   - **Bounding Box Analysis:** Calculates the area of the detected person's bounding box to determine position changes.</a:t>
            </a: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   - **Text-to-Speech (TTS):** Announces "Person is closer" or "Person is farther" based on changes in bounding box area.</a:t>
            </a: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   - **Logging:** Records position changes with timestamps in a log file for later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0472E-2273-46F2-BA25-B0AF7E8111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48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Key Features:**</a:t>
            </a: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   - **YOLOv8 Model:** Used for accurate and fast person detection.</a:t>
            </a: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   - **Bounding Box Analysis:** Calculates the area of the detected person's bounding box to determine position changes.</a:t>
            </a: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   - **Text-to-Speech (TTS):** Announces "Person is closer" or "Person is farther" based on changes in bounding box area.</a:t>
            </a: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   - **Logging:** Records position changes with timestamps in a log file for later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0472E-2273-46F2-BA25-B0AF7E8111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36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Key Features:**</a:t>
            </a: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   - **YOLOv8 Model:** Used for accurate and fast person detection.</a:t>
            </a: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   - **Bounding Box Analysis:** Calculates the area of the detected person's bounding box to determine position changes.</a:t>
            </a: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   - **Text-to-Speech (TTS):** Announces "Person is closer" or "Person is farther" based on changes in bounding box area.</a:t>
            </a: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/>
              </a:rPr>
              <a:t>   - **Logging:** Records position changes with timestamps in a log file for later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0472E-2273-46F2-BA25-B0AF7E8111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7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657" t="328" b="32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238224" y="5566652"/>
            <a:ext cx="6437809" cy="497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57"/>
              </a:lnSpc>
              <a:spcBef>
                <a:spcPct val="0"/>
              </a:spcBef>
            </a:pPr>
            <a:r>
              <a:rPr lang="en-US" sz="2897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Vibranium for Enhanced Perception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10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47800" y="1181100"/>
            <a:ext cx="153924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fontAlgn="base"/>
            <a:r>
              <a:rPr lang="en-US" sz="9600" dirty="0"/>
              <a:t>Other Ideas</a:t>
            </a:r>
            <a:endParaRPr lang="en-US" sz="9600" b="1" i="0" dirty="0">
              <a:solidFill>
                <a:srgbClr val="000000"/>
              </a:solidFill>
              <a:effectLst/>
              <a:latin typeface="Apto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24000" y="4076700"/>
            <a:ext cx="15087600" cy="4985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/>
              <a:t>📍 </a:t>
            </a:r>
            <a:r>
              <a:rPr lang="en-US" sz="3600" b="1" dirty="0"/>
              <a:t>AI-Powered Route Optimization: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Adapts to </a:t>
            </a:r>
            <a:r>
              <a:rPr lang="en-US" sz="3600" b="1" dirty="0"/>
              <a:t>crowd density</a:t>
            </a:r>
            <a:r>
              <a:rPr lang="en-US" sz="3600" dirty="0"/>
              <a:t> and </a:t>
            </a:r>
            <a:r>
              <a:rPr lang="en-US" sz="3600" b="1" dirty="0"/>
              <a:t>suggests less obstructed paths</a:t>
            </a:r>
            <a:r>
              <a:rPr lang="en-US" sz="3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Supports </a:t>
            </a:r>
            <a:r>
              <a:rPr lang="en-US" sz="3600" b="1" dirty="0"/>
              <a:t>real-time rerouting based on detected obstacles</a:t>
            </a:r>
            <a:r>
              <a:rPr lang="en-US" sz="3600" dirty="0"/>
              <a:t>.</a:t>
            </a:r>
          </a:p>
          <a:p>
            <a:r>
              <a:rPr lang="en-US" sz="3600" dirty="0"/>
              <a:t>📍 </a:t>
            </a:r>
            <a:r>
              <a:rPr lang="en-US" sz="3600" b="1" dirty="0"/>
              <a:t>Multi-Building Navigation System: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Expanding to </a:t>
            </a:r>
            <a:r>
              <a:rPr lang="en-US" sz="3600" b="1" dirty="0"/>
              <a:t>malls, airports, hospitals, government offices</a:t>
            </a:r>
            <a:r>
              <a:rPr lang="en-US" sz="3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Users can </a:t>
            </a:r>
            <a:r>
              <a:rPr lang="en-US" sz="3600" b="1" dirty="0"/>
              <a:t>preload floor plans</a:t>
            </a:r>
            <a:r>
              <a:rPr lang="en-US" sz="3600" dirty="0"/>
              <a:t> before arriving at a new location.</a:t>
            </a:r>
          </a:p>
          <a:p>
            <a:r>
              <a:rPr lang="en-US" sz="3600" dirty="0"/>
              <a:t>📍 </a:t>
            </a:r>
            <a:r>
              <a:rPr lang="en-US" sz="3600" b="1" dirty="0"/>
              <a:t>IoT &amp; Smart Building Integration: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Connects with </a:t>
            </a:r>
            <a:r>
              <a:rPr lang="en-US" sz="3600" b="1" dirty="0"/>
              <a:t>automated doors, elevators, and emergency alert systems</a:t>
            </a:r>
            <a:r>
              <a:rPr lang="en-US" sz="3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Provides </a:t>
            </a:r>
            <a:r>
              <a:rPr lang="en-US" sz="3600" b="1" dirty="0"/>
              <a:t>enhanced accessibility and smart assistance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95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418784" y="647700"/>
            <a:ext cx="3450432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 b="1" dirty="0">
                <a:solidFill>
                  <a:srgbClr val="000000"/>
                </a:solidFill>
                <a:latin typeface="Aptos"/>
                <a:ea typeface="Canva Sans Bold"/>
                <a:cs typeface="Canva Sans Bold"/>
                <a:sym typeface="Canva Sans Bold"/>
              </a:rPr>
              <a:t>Demo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418784" y="3540272"/>
            <a:ext cx="3450432" cy="32064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 b="1" dirty="0">
                <a:solidFill>
                  <a:srgbClr val="000000"/>
                </a:solidFill>
                <a:latin typeface="Aptos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9110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96446" y="647700"/>
            <a:ext cx="6095107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 b="1" dirty="0">
                <a:solidFill>
                  <a:srgbClr val="000000"/>
                </a:solidFill>
                <a:ea typeface="Canva Sans Bold"/>
                <a:cs typeface="Canva Sans Bold"/>
                <a:sym typeface="Canva Sans Bold"/>
              </a:rPr>
              <a:t>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A5A42-3D98-4995-958C-7A1C09DDFCAC}"/>
              </a:ext>
            </a:extLst>
          </p:cNvPr>
          <p:cNvSpPr txBox="1"/>
          <p:nvPr/>
        </p:nvSpPr>
        <p:spPr>
          <a:xfrm>
            <a:off x="1676399" y="3620006"/>
            <a:ext cx="1493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cs typeface="Arial" panose="020B0604020202020204" pitchFamily="34" charset="0"/>
              </a:rPr>
              <a:t>Visually impaired individuals face difficulties navigating unfamiliar buildings, such as courthouses, hospitals, or universities. They rely on external assistance to find specific rooms, which limits their independence.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27031" y="647700"/>
            <a:ext cx="4833938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 b="1" dirty="0">
                <a:solidFill>
                  <a:srgbClr val="000000"/>
                </a:solidFill>
                <a:ea typeface="Canva Sans Bold"/>
                <a:cs typeface="Canva Sans Bold"/>
                <a:sym typeface="Canva Sans Bold"/>
              </a:rPr>
              <a:t>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5C06EA-23E4-4DBC-9539-A5262DD7368C}"/>
              </a:ext>
            </a:extLst>
          </p:cNvPr>
          <p:cNvSpPr txBox="1"/>
          <p:nvPr/>
        </p:nvSpPr>
        <p:spPr>
          <a:xfrm>
            <a:off x="3200400" y="3620006"/>
            <a:ext cx="118871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cs typeface="Arial" panose="020B0604020202020204" pitchFamily="34" charset="0"/>
              </a:rPr>
              <a:t>Integrating real-time navigation using floor plan databases and wearable smart glasses to provide voice-guided navigation for visually impaired users.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2000" y="114300"/>
            <a:ext cx="16611600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fontAlgn="base"/>
            <a:r>
              <a:rPr lang="en-US" sz="9600" dirty="0"/>
              <a:t>Automated Floor Plan Analysis &amp; Real-Time Navigation</a:t>
            </a:r>
            <a:endParaRPr lang="en-US" sz="9600" b="1" i="0" dirty="0">
              <a:solidFill>
                <a:srgbClr val="000000"/>
              </a:solidFill>
              <a:effectLst/>
              <a:latin typeface="Apto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23489" y="3068955"/>
            <a:ext cx="15087600" cy="6647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b="1" dirty="0"/>
              <a:t>Objective:</a:t>
            </a:r>
            <a:endParaRPr lang="en-US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Automate </a:t>
            </a:r>
            <a:r>
              <a:rPr lang="en-US" sz="4800" b="1" dirty="0"/>
              <a:t>detection of doors, walls, and rooms</a:t>
            </a:r>
            <a:r>
              <a:rPr lang="en-US" sz="4800" dirty="0"/>
              <a:t> from </a:t>
            </a:r>
            <a:r>
              <a:rPr lang="en-US" sz="4800" b="1" dirty="0"/>
              <a:t>2D floor plans</a:t>
            </a:r>
            <a:r>
              <a:rPr lang="en-US" sz="4800" dirty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Extract </a:t>
            </a:r>
            <a:r>
              <a:rPr lang="en-US" sz="4800" b="1" dirty="0"/>
              <a:t>room names</a:t>
            </a:r>
            <a:r>
              <a:rPr lang="en-US" sz="4800" dirty="0"/>
              <a:t> using </a:t>
            </a:r>
            <a:r>
              <a:rPr lang="en-US" sz="4800" b="1" dirty="0"/>
              <a:t>OCR</a:t>
            </a:r>
            <a:r>
              <a:rPr lang="en-US" sz="4800" dirty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Generate a </a:t>
            </a:r>
            <a:r>
              <a:rPr lang="en-US" sz="4800" b="1" dirty="0"/>
              <a:t>3D model</a:t>
            </a:r>
            <a:r>
              <a:rPr lang="en-US" sz="4800" dirty="0"/>
              <a:t> for </a:t>
            </a:r>
            <a:r>
              <a:rPr lang="en-US" sz="4800" b="1" dirty="0"/>
              <a:t>visualization and navigation</a:t>
            </a:r>
            <a:r>
              <a:rPr lang="en-US" sz="4800" dirty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Develop a </a:t>
            </a:r>
            <a:r>
              <a:rPr lang="en-US" sz="4800" b="1" dirty="0"/>
              <a:t>real-time person detection system</a:t>
            </a:r>
            <a:r>
              <a:rPr lang="en-US" sz="4800" dirty="0"/>
              <a:t> using a </a:t>
            </a:r>
            <a:r>
              <a:rPr lang="en-US" sz="4800" b="1" dirty="0"/>
              <a:t>camera</a:t>
            </a:r>
            <a:r>
              <a:rPr lang="en-US" sz="4800" dirty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Provide </a:t>
            </a:r>
            <a:r>
              <a:rPr lang="en-US" sz="4800" b="1" dirty="0"/>
              <a:t>auditory feedback</a:t>
            </a:r>
            <a:r>
              <a:rPr lang="en-US" sz="4800" dirty="0"/>
              <a:t> using </a:t>
            </a:r>
            <a:r>
              <a:rPr lang="en-US" sz="4800" b="1" dirty="0"/>
              <a:t>text-to-speech (TTS)</a:t>
            </a:r>
            <a:r>
              <a:rPr lang="en-US" sz="4800" dirty="0"/>
              <a:t> for position tracking.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05600" y="723900"/>
            <a:ext cx="47244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fontAlgn="base"/>
            <a:r>
              <a:rPr lang="en-US" sz="9600" dirty="0"/>
              <a:t>Achieved</a:t>
            </a:r>
            <a:endParaRPr lang="en-US" sz="9600" b="1" i="0" dirty="0">
              <a:solidFill>
                <a:srgbClr val="000000"/>
              </a:solidFill>
              <a:effectLst/>
              <a:latin typeface="Apto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24000" y="3009900"/>
            <a:ext cx="15087600" cy="5909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b="1" dirty="0"/>
              <a:t>Key Achievements:</a:t>
            </a:r>
            <a:br>
              <a:rPr lang="en-US" sz="4800" dirty="0"/>
            </a:br>
            <a:r>
              <a:rPr lang="en-US" sz="4800" dirty="0"/>
              <a:t>✔️ Successfully processed </a:t>
            </a:r>
            <a:r>
              <a:rPr lang="en-US" sz="4800" b="1" dirty="0"/>
              <a:t>floor plans</a:t>
            </a:r>
            <a:r>
              <a:rPr lang="en-US" sz="4800" dirty="0"/>
              <a:t> to detect architectural elements.</a:t>
            </a:r>
            <a:br>
              <a:rPr lang="en-US" sz="4800" dirty="0"/>
            </a:br>
            <a:r>
              <a:rPr lang="en-US" sz="4800" dirty="0"/>
              <a:t>✔️ Implemented </a:t>
            </a:r>
            <a:r>
              <a:rPr lang="en-US" sz="4800" b="1" dirty="0"/>
              <a:t>OCR-based room label extraction</a:t>
            </a:r>
            <a:r>
              <a:rPr lang="en-US" sz="4800" dirty="0"/>
              <a:t>.</a:t>
            </a:r>
            <a:br>
              <a:rPr lang="en-US" sz="4800" dirty="0"/>
            </a:br>
            <a:r>
              <a:rPr lang="en-US" sz="4800" dirty="0"/>
              <a:t>✔️ Generated </a:t>
            </a:r>
            <a:r>
              <a:rPr lang="en-US" sz="4800" b="1" dirty="0"/>
              <a:t>3D models</a:t>
            </a:r>
            <a:r>
              <a:rPr lang="en-US" sz="4800" dirty="0"/>
              <a:t> from </a:t>
            </a:r>
            <a:r>
              <a:rPr lang="en-US" sz="4800" b="1" dirty="0"/>
              <a:t>2D floor plans</a:t>
            </a:r>
            <a:r>
              <a:rPr lang="en-US" sz="4800" dirty="0"/>
              <a:t>.</a:t>
            </a:r>
            <a:br>
              <a:rPr lang="en-US" sz="4800" dirty="0"/>
            </a:br>
            <a:r>
              <a:rPr lang="en-US" sz="4800" dirty="0"/>
              <a:t>✔️ Developed </a:t>
            </a:r>
            <a:r>
              <a:rPr lang="en-US" sz="4800" b="1" dirty="0"/>
              <a:t>real-time person tracking</a:t>
            </a:r>
            <a:r>
              <a:rPr lang="en-US" sz="4800" dirty="0"/>
              <a:t> based on </a:t>
            </a:r>
            <a:r>
              <a:rPr lang="en-US" sz="4800" b="1" dirty="0"/>
              <a:t>bounding box size changes</a:t>
            </a:r>
            <a:r>
              <a:rPr lang="en-US" sz="4800" dirty="0"/>
              <a:t>.</a:t>
            </a:r>
            <a:br>
              <a:rPr lang="en-US" sz="4800" dirty="0"/>
            </a:br>
            <a:r>
              <a:rPr lang="en-US" sz="4800" dirty="0"/>
              <a:t>✔️ Integrated </a:t>
            </a:r>
            <a:r>
              <a:rPr lang="en-US" sz="4800" b="1" dirty="0"/>
              <a:t>TTS feedback</a:t>
            </a:r>
            <a:r>
              <a:rPr lang="en-US" sz="4800" dirty="0"/>
              <a:t> for </a:t>
            </a:r>
            <a:r>
              <a:rPr lang="en-US" sz="4800" b="1" dirty="0"/>
              <a:t>position guidance</a:t>
            </a:r>
            <a:r>
              <a:rPr lang="en-US" sz="4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515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33800" y="3162300"/>
            <a:ext cx="9677400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fontAlgn="base"/>
            <a:r>
              <a:rPr lang="en-US" sz="9600" dirty="0"/>
              <a:t>Scalability &amp; Future Enhancements</a:t>
            </a:r>
            <a:endParaRPr lang="en-US" sz="9600" b="1" i="0" dirty="0">
              <a:solidFill>
                <a:srgbClr val="000000"/>
              </a:solidFill>
              <a:effectLst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04135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47800" y="419100"/>
            <a:ext cx="15392400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fontAlgn="base"/>
            <a:r>
              <a:rPr lang="en-US" sz="9600" dirty="0"/>
              <a:t>Local Mapping &amp; Floor Plan Integration</a:t>
            </a:r>
            <a:endParaRPr lang="en-US" sz="9600" b="1" i="0" dirty="0">
              <a:solidFill>
                <a:srgbClr val="000000"/>
              </a:solidFill>
              <a:effectLst/>
              <a:latin typeface="Apto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24000" y="3695700"/>
            <a:ext cx="15087600" cy="4985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/>
              <a:t>📍 </a:t>
            </a:r>
            <a:r>
              <a:rPr lang="en-US" sz="3600" b="1" dirty="0"/>
              <a:t>Blueprint-Based Navigation: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Buildings provide </a:t>
            </a:r>
            <a:r>
              <a:rPr lang="en-US" sz="3600" b="1" dirty="0"/>
              <a:t>digital floor plans</a:t>
            </a:r>
            <a:r>
              <a:rPr lang="en-US" sz="3600" dirty="0"/>
              <a:t> stored in a centralized </a:t>
            </a:r>
            <a:r>
              <a:rPr lang="en-US" sz="3600" b="1" dirty="0"/>
              <a:t>database</a:t>
            </a:r>
            <a:r>
              <a:rPr lang="en-US" sz="3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Users access floor plans via an </a:t>
            </a:r>
            <a:r>
              <a:rPr lang="en-US" sz="3600" b="1" dirty="0"/>
              <a:t>entry code or NFC scan</a:t>
            </a:r>
            <a:r>
              <a:rPr lang="en-US" sz="3600" dirty="0"/>
              <a:t> at the building entrance.</a:t>
            </a:r>
          </a:p>
          <a:p>
            <a:r>
              <a:rPr lang="en-US" sz="3600" dirty="0"/>
              <a:t>📍 </a:t>
            </a:r>
            <a:r>
              <a:rPr lang="en-US" sz="3600" b="1" dirty="0"/>
              <a:t>AI-Based Object &amp; Room Detection: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Smart glasses</a:t>
            </a:r>
            <a:r>
              <a:rPr lang="en-US" sz="3600" dirty="0"/>
              <a:t> detect </a:t>
            </a:r>
            <a:r>
              <a:rPr lang="en-US" sz="3600" b="1" dirty="0"/>
              <a:t>doors, hallways, and obstacles</a:t>
            </a:r>
            <a:r>
              <a:rPr lang="en-US" sz="3600" dirty="0"/>
              <a:t> using </a:t>
            </a:r>
            <a:r>
              <a:rPr lang="en-US" sz="3600" b="1" dirty="0"/>
              <a:t>computer vision</a:t>
            </a:r>
            <a:r>
              <a:rPr lang="en-US" sz="3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OCR technology</a:t>
            </a:r>
            <a:r>
              <a:rPr lang="en-US" sz="3600" dirty="0"/>
              <a:t> extracts </a:t>
            </a:r>
            <a:r>
              <a:rPr lang="en-US" sz="3600" b="1" dirty="0"/>
              <a:t>room names</a:t>
            </a:r>
            <a:r>
              <a:rPr lang="en-US" sz="3600" dirty="0"/>
              <a:t> for precise indoor navigation.</a:t>
            </a:r>
          </a:p>
          <a:p>
            <a:r>
              <a:rPr lang="en-US" sz="3600" dirty="0"/>
              <a:t>📍 </a:t>
            </a:r>
            <a:r>
              <a:rPr lang="en-US" sz="3600" b="1" dirty="0"/>
              <a:t>Real-Time Guidance: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Voice feedback</a:t>
            </a:r>
            <a:r>
              <a:rPr lang="en-US" sz="3600" dirty="0"/>
              <a:t> provides </a:t>
            </a:r>
            <a:r>
              <a:rPr lang="en-US" sz="3600" b="1" dirty="0"/>
              <a:t>step-by-step directions</a:t>
            </a:r>
            <a:r>
              <a:rPr lang="en-US" sz="3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Obstacle detection</a:t>
            </a:r>
            <a:r>
              <a:rPr lang="en-US" sz="3600" dirty="0"/>
              <a:t> ensures a </a:t>
            </a:r>
            <a:r>
              <a:rPr lang="en-US" sz="3600" b="1" dirty="0"/>
              <a:t>safe navigation experience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656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10192" y="495300"/>
            <a:ext cx="15392400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fontAlgn="base"/>
            <a:r>
              <a:rPr lang="en-US" sz="9600" dirty="0"/>
              <a:t>Seamless Indoor-Outdoor Navigation</a:t>
            </a:r>
            <a:endParaRPr lang="en-US" sz="9600" b="1" i="0" dirty="0">
              <a:solidFill>
                <a:srgbClr val="000000"/>
              </a:solidFill>
              <a:effectLst/>
              <a:latin typeface="Apto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10192" y="4000500"/>
            <a:ext cx="15087600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/>
              <a:t>📍 </a:t>
            </a:r>
            <a:r>
              <a:rPr lang="en-US" sz="3600" b="1" dirty="0"/>
              <a:t>Google Maps Integration for Outdoor Travel: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Users receive </a:t>
            </a:r>
            <a:r>
              <a:rPr lang="en-US" sz="3600" b="1" dirty="0"/>
              <a:t>turn-by-turn navigation</a:t>
            </a:r>
            <a:r>
              <a:rPr lang="en-US" sz="3600" dirty="0"/>
              <a:t> to a building entrance.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System </a:t>
            </a:r>
            <a:r>
              <a:rPr lang="en-US" sz="3600" b="1" dirty="0"/>
              <a:t>switches from outdoor GPS navigation</a:t>
            </a:r>
            <a:r>
              <a:rPr lang="en-US" sz="3600" dirty="0"/>
              <a:t> to </a:t>
            </a:r>
            <a:r>
              <a:rPr lang="en-US" sz="3600" b="1" dirty="0"/>
              <a:t>indoor floor plan guidance</a:t>
            </a:r>
            <a:r>
              <a:rPr lang="en-US" sz="3600" dirty="0"/>
              <a:t>.</a:t>
            </a:r>
          </a:p>
          <a:p>
            <a:r>
              <a:rPr lang="en-US" sz="3600" dirty="0"/>
              <a:t>📍 </a:t>
            </a:r>
            <a:r>
              <a:rPr lang="en-US" sz="3600" b="1" dirty="0"/>
              <a:t>Smart Handoff Between Systems: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Automatic transition</a:t>
            </a:r>
            <a:r>
              <a:rPr lang="en-US" sz="3600" dirty="0"/>
              <a:t> between </a:t>
            </a:r>
            <a:r>
              <a:rPr lang="en-US" sz="3600" b="1" dirty="0"/>
              <a:t>GPS-based navigation (outdoors)</a:t>
            </a:r>
            <a:r>
              <a:rPr lang="en-US" sz="3600" dirty="0"/>
              <a:t> and </a:t>
            </a:r>
            <a:r>
              <a:rPr lang="en-US" sz="3600" b="1" dirty="0"/>
              <a:t>floor plan-based navigation (indoors)</a:t>
            </a:r>
            <a:r>
              <a:rPr lang="en-US" sz="3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Users can </a:t>
            </a:r>
            <a:r>
              <a:rPr lang="en-US" sz="3600" b="1" dirty="0"/>
              <a:t>set destinations across multiple floors</a:t>
            </a:r>
            <a:r>
              <a:rPr lang="en-US" sz="3600" dirty="0"/>
              <a:t> with </a:t>
            </a:r>
            <a:r>
              <a:rPr lang="en-US" sz="3600" b="1" dirty="0"/>
              <a:t>elevator/stair directions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06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0932" y="419100"/>
            <a:ext cx="15392400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fontAlgn="base"/>
            <a:r>
              <a:rPr lang="en-US" sz="9600" dirty="0"/>
              <a:t>Wearable Technology for Hands-Free Assistance</a:t>
            </a:r>
            <a:endParaRPr lang="en-US" sz="9600" b="1" i="0" dirty="0">
              <a:solidFill>
                <a:srgbClr val="000000"/>
              </a:solidFill>
              <a:effectLst/>
              <a:latin typeface="Apto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24000" y="4076700"/>
            <a:ext cx="15087600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/>
              <a:t>📍 </a:t>
            </a:r>
            <a:r>
              <a:rPr lang="en-US" sz="3600" b="1" dirty="0"/>
              <a:t>Smart Glasses with Built-in Camera &amp; AI: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Detects doors, hallways, room labels</a:t>
            </a:r>
            <a:r>
              <a:rPr lang="en-US" sz="3600" dirty="0"/>
              <a:t> and </a:t>
            </a:r>
            <a:r>
              <a:rPr lang="en-US" sz="3600" b="1" dirty="0"/>
              <a:t>provides voice instructions</a:t>
            </a:r>
            <a:r>
              <a:rPr lang="en-US" sz="3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Can </a:t>
            </a:r>
            <a:r>
              <a:rPr lang="en-US" sz="3600" b="1" dirty="0"/>
              <a:t>recognize people (e.g., courthouse staff)</a:t>
            </a:r>
            <a:r>
              <a:rPr lang="en-US" sz="3600" dirty="0"/>
              <a:t> and </a:t>
            </a:r>
            <a:r>
              <a:rPr lang="en-US" sz="3600" b="1" dirty="0"/>
              <a:t>important landmarks</a:t>
            </a:r>
            <a:r>
              <a:rPr lang="en-US" sz="3600" dirty="0"/>
              <a:t>.</a:t>
            </a:r>
          </a:p>
          <a:p>
            <a:r>
              <a:rPr lang="en-US" sz="3600" dirty="0"/>
              <a:t>📍 </a:t>
            </a:r>
            <a:r>
              <a:rPr lang="en-US" sz="3600" b="1" dirty="0"/>
              <a:t>Mobile App Integration: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Users can </a:t>
            </a:r>
            <a:r>
              <a:rPr lang="en-US" sz="3600" b="1" dirty="0"/>
              <a:t>set destinations, receive voice navigation, and request assistance</a:t>
            </a:r>
            <a:r>
              <a:rPr lang="en-US" sz="3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Frequently visited locations</a:t>
            </a:r>
            <a:r>
              <a:rPr lang="en-US" sz="3600" dirty="0"/>
              <a:t> are stored for </a:t>
            </a:r>
            <a:r>
              <a:rPr lang="en-US" sz="3600" b="1" dirty="0"/>
              <a:t>quick access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848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1123</Words>
  <Application>Microsoft Office PowerPoint</Application>
  <PresentationFormat>Custom</PresentationFormat>
  <Paragraphs>93</Paragraphs>
  <Slides>12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Canva Sans Bold</vt:lpstr>
      <vt:lpstr>Aptos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VibraSense</dc:title>
  <cp:lastModifiedBy>Ghosh, Soumya</cp:lastModifiedBy>
  <cp:revision>9</cp:revision>
  <dcterms:created xsi:type="dcterms:W3CDTF">2006-08-16T00:00:00Z</dcterms:created>
  <dcterms:modified xsi:type="dcterms:W3CDTF">2025-03-16T18:27:58Z</dcterms:modified>
  <dc:identifier>DAGh2PgHAa0</dc:identifier>
</cp:coreProperties>
</file>