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3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6627-1BE3-405A-B761-E646977B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AD53E-D892-474C-87DF-9BB1788C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2CBBC-CFE2-4FF2-9D64-706070A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4D1A4-9FFB-4FBB-8166-47A6B540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719CC-CAA3-4904-AF27-31FEA97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4AE-C18E-42DF-82C2-DE2E9C56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408A3-8F7A-4E2B-A24B-DBF46F558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E3DE-B50A-43E4-A489-B3B88172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CEEAB-579B-498D-8B05-BD95F80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49D4C-05AF-4631-BE7F-0E2F6AA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4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91A62C-4DDA-4D5E-B6C0-B6F49F26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3674-763F-46F0-A79B-58613A4A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7C822-88EF-42F0-93D3-961E9184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6A1BF-65A1-49EE-9654-358BBBD9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63C6A-8FE1-43CA-95DC-EFA961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CEA0F-3BB4-4E8F-BDB5-2938D15B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FBF65-C833-4517-936C-F198FE45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F8490-CA4D-4282-8C13-A1B911D0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52832-DA5E-400D-9872-E337B201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FEB55-032C-4322-B1F6-870AFF1D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D992-EE1C-417F-B070-70889254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73A6E-3B72-4A63-B0EB-9F19BA41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396B2-9EE4-48CA-B575-C88DB8B1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C7C26-CC6C-45F0-AD7A-8BBE5471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F2EF2-3ACD-4E0B-AC04-68C508D3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863D1-06D9-410C-99F9-FA1DAD0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7551F-AF6C-4658-95F7-63FA00514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80C4-4838-4B5A-AAA6-69E31A04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2084A-FCBD-4B6F-B310-509E7F2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F70A1-73B7-4501-B7EB-A7048BE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6129B-F1E3-407C-947C-17AD717B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BD2A9-26EB-47B7-A3AB-C46476BC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AE1C9-3D13-4450-AA99-49AA42D8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C141C-4F91-4CBA-A8F1-10B24472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A6930-E7AA-4262-9816-C6E286B9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5BFFF-6847-494F-A082-8AC21E092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1EE46-EAD9-4445-A50E-C12C28EF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9992FF-2156-4ADA-9C68-4859C326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11C41-FCEE-422C-9569-BE518AE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93DF-D521-4338-886B-63174BC2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CD0C9-F976-479A-A7A8-27E67F49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44615-BA10-45DB-B78C-F5359CF3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812DA5-E485-448B-9474-FDA5BE9F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8D5EF-B341-4793-A76A-A4878037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22AEB-FB7E-47CC-9C9F-7584E47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695591-E9DA-4CE1-A4AC-0B67CB34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C0B6E-CBFA-4099-9DF7-3F1C3F5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2EE8-1B6B-433D-86FF-6C2E85DA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99EAC-3DEF-42DD-92CF-BB44B46E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BBF13-74FC-490A-94E0-473DD0B4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864D8-0DA7-47FF-9513-0CD1D542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153-9741-4CDF-AA23-2B9ECF1C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63298-09DE-4CDA-A5A3-2FCB5FF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82E49D-B993-42B6-8CE5-688141687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D4424-657D-4C38-A738-B21D1651C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CA8AE-57D9-4445-996A-8F4F0A8F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4E6FC-4DE4-465C-9094-5BA3D807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EAC1-E949-45ED-90AC-5424780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114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FABCC-6729-4715-92AD-D0DBCB56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60B2C-056C-4DA6-84CC-B563951E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61C4E-A810-4D4F-B280-1113B8F17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CADD-C4A1-4209-A90D-D7F1CA9BB1A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061C-8B5D-4E53-975F-EA4EEE80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CD858-7A52-4154-9A63-0BF29D99B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CE8E-8ECE-43AD-9221-A0F2A2409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9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애플리케이션 설계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김소현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와이드스크린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애플리케이션 설계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2024-10-14T07:49:04.000</dcterms:created>
  <dc:creator>a</dc:creator>
  <cp:lastModifiedBy>Administrator</cp:lastModifiedBy>
  <dcterms:modified xsi:type="dcterms:W3CDTF">2024-10-24T00:53:17.017</dcterms:modified>
  <cp:revision>8</cp:revision>
  <dc:title>인터페이스 설계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