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8E5F7-82CF-450E-B031-8F2EFE937145}" v="125" dt="2023-10-20T13:09:10.676"/>
    <p1510:client id="{C45DA094-44E6-44CA-B250-8C834BD408EF}" v="141" dt="2023-10-20T09:08:29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x Xy" userId="944c49d1ad27039e" providerId="Windows Live" clId="Web-{C45DA094-44E6-44CA-B250-8C834BD408EF}"/>
    <pc:docChg chg="addSld modSld addMainMaster delMainMaster">
      <pc:chgData name="Yx Xy" userId="944c49d1ad27039e" providerId="Windows Live" clId="Web-{C45DA094-44E6-44CA-B250-8C834BD408EF}" dt="2023-10-20T09:08:55.665" v="146"/>
      <pc:docMkLst>
        <pc:docMk/>
      </pc:docMkLst>
      <pc:sldChg chg="addSp modSp mod setBg modClrScheme chgLayout">
        <pc:chgData name="Yx Xy" userId="944c49d1ad27039e" providerId="Windows Live" clId="Web-{C45DA094-44E6-44CA-B250-8C834BD408EF}" dt="2023-10-20T09:02:29.966" v="49" actId="20577"/>
        <pc:sldMkLst>
          <pc:docMk/>
          <pc:sldMk cId="4266748471" sldId="256"/>
        </pc:sldMkLst>
        <pc:spChg chg="mod">
          <ac:chgData name="Yx Xy" userId="944c49d1ad27039e" providerId="Windows Live" clId="Web-{C45DA094-44E6-44CA-B250-8C834BD408EF}" dt="2023-10-20T09:02:29.966" v="49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Yx Xy" userId="944c49d1ad27039e" providerId="Windows Live" clId="Web-{C45DA094-44E6-44CA-B250-8C834BD408EF}" dt="2023-10-20T08:59:39.601" v="42" actId="20577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8" creationId="{BAD76F3E-3A97-486B-B402-44400A8B9173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0" creationId="{391F6B52-91F4-4AEB-B6DB-29FEBCF28C8B}"/>
          </ac:spMkLst>
        </pc:spChg>
        <pc:spChg chg="add">
          <ac:chgData name="Yx Xy" userId="944c49d1ad27039e" providerId="Windows Live" clId="Web-{C45DA094-44E6-44CA-B250-8C834BD408EF}" dt="2023-10-20T08:58:40.552" v="0"/>
          <ac:spMkLst>
            <pc:docMk/>
            <pc:sldMk cId="4266748471" sldId="256"/>
            <ac:spMk id="12" creationId="{2CD6F061-7C53-44F4-9794-953DB70A451B}"/>
          </ac:spMkLst>
        </pc:spChg>
      </pc:sldChg>
      <pc:sldChg chg="addSp delSp modSp new mod setBg">
        <pc:chgData name="Yx Xy" userId="944c49d1ad27039e" providerId="Windows Live" clId="Web-{C45DA094-44E6-44CA-B250-8C834BD408EF}" dt="2023-10-20T09:08:55.665" v="146"/>
        <pc:sldMkLst>
          <pc:docMk/>
          <pc:sldMk cId="4008161576" sldId="257"/>
        </pc:sldMkLst>
        <pc:spChg chg="mo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2" creationId="{F3D3DFB9-D773-C5BD-AAFD-990D3AE724A1}"/>
          </ac:spMkLst>
        </pc:spChg>
        <pc:spChg chg="mod or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" creationId="{E07B0ACF-22C5-9D6E-0F98-C7D49CAEE9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1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3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5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33.883" v="139"/>
          <ac:spMkLst>
            <pc:docMk/>
            <pc:sldMk cId="4008161576" sldId="257"/>
            <ac:spMk id="17" creationId="{7A5F0580-5EE9-419F-96EE-B6529EF6E7D0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19" creationId="{84ECDE7A-6944-466D-8FFE-149A29BA6BAE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0" creationId="{B3420082-9415-44EC-802E-C77D71D59C57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1" creationId="{55A52C45-1FCB-4636-A80F-2849B8226C01}"/>
          </ac:spMkLst>
        </pc:spChg>
        <pc:spChg chg="add del">
          <ac:chgData name="Yx Xy" userId="944c49d1ad27039e" providerId="Windows Live" clId="Web-{C45DA094-44E6-44CA-B250-8C834BD408EF}" dt="2023-10-20T09:08:40.618" v="141"/>
          <ac:spMkLst>
            <pc:docMk/>
            <pc:sldMk cId="4008161576" sldId="257"/>
            <ac:spMk id="22" creationId="{768EB4DD-3704-43AD-92B3-C4E0C6EA92CB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4" creationId="{DF44879F-6698-4394-89D4-7B3CDB92E9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5" creationId="{C65FD3B2-577C-49A0-B40E-4845C5D597CF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6" creationId="{7A0B5DEA-ADF6-4BA5-9307-147F0A4685A0}"/>
          </ac:spMkLst>
        </pc:spChg>
        <pc:spChg chg="add del">
          <ac:chgData name="Yx Xy" userId="944c49d1ad27039e" providerId="Windows Live" clId="Web-{C45DA094-44E6-44CA-B250-8C834BD408EF}" dt="2023-10-20T09:08:46.446" v="143"/>
          <ac:spMkLst>
            <pc:docMk/>
            <pc:sldMk cId="4008161576" sldId="257"/>
            <ac:spMk id="27" creationId="{9DECDBF4-02B6-4BB4-B65B-B8107AD6A9E8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29" creationId="{0288C6B4-AFC3-407F-A595-EFFD38D4CCAF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0" creationId="{CF236821-17FE-429B-8D2C-08E13A64EA40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1" creationId="{C0BDBCD2-E081-43AB-9119-C55465E59757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2" creationId="{98E79BE4-34FE-485A-98A5-92CE8F7C4743}"/>
          </ac:spMkLst>
        </pc:spChg>
        <pc:spChg chg="add del">
          <ac:chgData name="Yx Xy" userId="944c49d1ad27039e" providerId="Windows Live" clId="Web-{C45DA094-44E6-44CA-B250-8C834BD408EF}" dt="2023-10-20T09:08:55.650" v="145"/>
          <ac:spMkLst>
            <pc:docMk/>
            <pc:sldMk cId="4008161576" sldId="257"/>
            <ac:spMk id="33" creationId="{7A5F0580-5EE9-419F-96EE-B6529EF6E7D0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5" creationId="{9AA72BD9-2C5A-4EDC-931F-5AA08EACA0F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6" creationId="{8A6DB0E6-E65F-4229-A5A0-2500203B6CC3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7" creationId="{55D4142C-5077-457F-A6AD-3FECFDB39685}"/>
          </ac:spMkLst>
        </pc:spChg>
        <pc:spChg chg="add">
          <ac:chgData name="Yx Xy" userId="944c49d1ad27039e" providerId="Windows Live" clId="Web-{C45DA094-44E6-44CA-B250-8C834BD408EF}" dt="2023-10-20T09:08:55.665" v="146"/>
          <ac:spMkLst>
            <pc:docMk/>
            <pc:sldMk cId="4008161576" sldId="257"/>
            <ac:spMk id="38" creationId="{7A5F0580-5EE9-419F-96EE-B6529EF6E7D0}"/>
          </ac:spMkLst>
        </pc:spChg>
        <pc:picChg chg="add mod ord">
          <ac:chgData name="Yx Xy" userId="944c49d1ad27039e" providerId="Windows Live" clId="Web-{C45DA094-44E6-44CA-B250-8C834BD408EF}" dt="2023-10-20T09:08:55.665" v="146"/>
          <ac:picMkLst>
            <pc:docMk/>
            <pc:sldMk cId="4008161576" sldId="257"/>
            <ac:picMk id="4" creationId="{5C21EE23-773C-EF3D-45BA-FD38591B5036}"/>
          </ac:picMkLst>
        </pc:picChg>
      </pc:sldChg>
      <pc:sldChg chg="modSp new">
        <pc:chgData name="Yx Xy" userId="944c49d1ad27039e" providerId="Windows Live" clId="Web-{C45DA094-44E6-44CA-B250-8C834BD408EF}" dt="2023-10-20T09:07:51.132" v="122" actId="20577"/>
        <pc:sldMkLst>
          <pc:docMk/>
          <pc:sldMk cId="2740128114" sldId="258"/>
        </pc:sldMkLst>
        <pc:spChg chg="mod">
          <ac:chgData name="Yx Xy" userId="944c49d1ad27039e" providerId="Windows Live" clId="Web-{C45DA094-44E6-44CA-B250-8C834BD408EF}" dt="2023-10-20T09:06:19.426" v="112" actId="20577"/>
          <ac:spMkLst>
            <pc:docMk/>
            <pc:sldMk cId="2740128114" sldId="258"/>
            <ac:spMk id="2" creationId="{562CA2E8-0355-803C-25C3-90D1C5A1C4D9}"/>
          </ac:spMkLst>
        </pc:spChg>
        <pc:spChg chg="mod">
          <ac:chgData name="Yx Xy" userId="944c49d1ad27039e" providerId="Windows Live" clId="Web-{C45DA094-44E6-44CA-B250-8C834BD408EF}" dt="2023-10-20T09:07:51.132" v="122" actId="20577"/>
          <ac:spMkLst>
            <pc:docMk/>
            <pc:sldMk cId="2740128114" sldId="258"/>
            <ac:spMk id="3" creationId="{2D11A2D1-6DF5-465B-2B92-2770A673673E}"/>
          </ac:spMkLst>
        </pc:spChg>
      </pc:sldChg>
      <pc:sldMasterChg chg="del delSldLayout">
        <pc:chgData name="Yx Xy" userId="944c49d1ad27039e" providerId="Windows Live" clId="Web-{C45DA094-44E6-44CA-B250-8C834BD408EF}" dt="2023-10-20T08:58:40.552" v="0"/>
        <pc:sldMasterMkLst>
          <pc:docMk/>
          <pc:sldMasterMk cId="798062927" sldId="2147483648"/>
        </pc:sldMasterMkLst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Yx Xy" userId="944c49d1ad27039e" providerId="Windows Live" clId="Web-{C45DA094-44E6-44CA-B250-8C834BD408EF}" dt="2023-10-20T08:58:40.552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Yx Xy" userId="944c49d1ad27039e" providerId="Windows Live" clId="Web-{C45DA094-44E6-44CA-B250-8C834BD408EF}" dt="2023-10-20T08:58:40.552" v="0"/>
        <pc:sldMasterMkLst>
          <pc:docMk/>
          <pc:sldMasterMk cId="1556335652" sldId="2147483751"/>
        </pc:sldMasterMkLst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07228124" sldId="2147483740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954495569" sldId="2147483741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50840098" sldId="2147483742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774834621" sldId="2147483743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888077745" sldId="2147483744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4183879362" sldId="2147483745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2013786044" sldId="2147483746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3964469944" sldId="2147483747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630567350" sldId="2147483748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859209054" sldId="2147483749"/>
          </pc:sldLayoutMkLst>
        </pc:sldLayoutChg>
        <pc:sldLayoutChg chg="add">
          <pc:chgData name="Yx Xy" userId="944c49d1ad27039e" providerId="Windows Live" clId="Web-{C45DA094-44E6-44CA-B250-8C834BD408EF}" dt="2023-10-20T08:58:40.552" v="0"/>
          <pc:sldLayoutMkLst>
            <pc:docMk/>
            <pc:sldMasterMk cId="1556335652" sldId="2147483751"/>
            <pc:sldLayoutMk cId="1413263980" sldId="2147483750"/>
          </pc:sldLayoutMkLst>
        </pc:sldLayoutChg>
      </pc:sldMasterChg>
    </pc:docChg>
  </pc:docChgLst>
  <pc:docChgLst>
    <pc:chgData name="Yx Xy" userId="944c49d1ad27039e" providerId="Windows Live" clId="Web-{1CF7B5F5-09A6-45B2-9D45-33F1741FB3D2}"/>
    <pc:docChg chg="modSld">
      <pc:chgData name="Yx Xy" userId="944c49d1ad27039e" providerId="Windows Live" clId="Web-{1CF7B5F5-09A6-45B2-9D45-33F1741FB3D2}" dt="2023-10-20T10:01:20.932" v="0"/>
      <pc:docMkLst>
        <pc:docMk/>
      </pc:docMkLst>
      <pc:sldChg chg="addSp delSp modSp">
        <pc:chgData name="Yx Xy" userId="944c49d1ad27039e" providerId="Windows Live" clId="Web-{1CF7B5F5-09A6-45B2-9D45-33F1741FB3D2}" dt="2023-10-20T10:01:20.932" v="0"/>
        <pc:sldMkLst>
          <pc:docMk/>
          <pc:sldMk cId="4008161576" sldId="257"/>
        </pc:sldMkLst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2" creationId="{F3D3DFB9-D773-C5BD-AAFD-990D3AE724A1}"/>
          </ac:spMkLst>
        </pc:spChg>
        <pc:spChg chg="mo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" creationId="{E07B0ACF-22C5-9D6E-0F98-C7D49CAEE940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5" creationId="{9AA72BD9-2C5A-4EDC-931F-5AA08EACA0F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6" creationId="{8A6DB0E6-E65F-4229-A5A0-2500203B6CC3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7" creationId="{55D4142C-5077-457F-A6AD-3FECFDB39685}"/>
          </ac:spMkLst>
        </pc:spChg>
        <pc:spChg chg="del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38" creationId="{7A5F0580-5EE9-419F-96EE-B6529EF6E7D0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3" creationId="{50E4C519-FBE9-4ABE-A8F9-C2CBE326932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5" creationId="{80EC29FB-299E-49F3-8C7B-01199632A30F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7" creationId="{C29A2522-B27A-45C5-897B-79A1407D159A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49" creationId="{98E79BE4-34FE-485A-98A5-92CE8F7C4743}"/>
          </ac:spMkLst>
        </pc:spChg>
        <pc:spChg chg="add">
          <ac:chgData name="Yx Xy" userId="944c49d1ad27039e" providerId="Windows Live" clId="Web-{1CF7B5F5-09A6-45B2-9D45-33F1741FB3D2}" dt="2023-10-20T10:01:20.932" v="0"/>
          <ac:spMkLst>
            <pc:docMk/>
            <pc:sldMk cId="4008161576" sldId="257"/>
            <ac:spMk id="51" creationId="{7A5F0580-5EE9-419F-96EE-B6529EF6E7D0}"/>
          </ac:spMkLst>
        </pc:spChg>
        <pc:picChg chg="mod">
          <ac:chgData name="Yx Xy" userId="944c49d1ad27039e" providerId="Windows Live" clId="Web-{1CF7B5F5-09A6-45B2-9D45-33F1741FB3D2}" dt="2023-10-20T10:01:20.932" v="0"/>
          <ac:picMkLst>
            <pc:docMk/>
            <pc:sldMk cId="4008161576" sldId="257"/>
            <ac:picMk id="4" creationId="{5C21EE23-773C-EF3D-45BA-FD38591B5036}"/>
          </ac:picMkLst>
        </pc:picChg>
      </pc:sldChg>
    </pc:docChg>
  </pc:docChgLst>
  <pc:docChgLst>
    <pc:chgData name="Yx Xy" userId="944c49d1ad27039e" providerId="Windows Live" clId="Web-{AD08E5F7-82CF-450E-B031-8F2EFE937145}"/>
    <pc:docChg chg="addSld delSld modSld">
      <pc:chgData name="Yx Xy" userId="944c49d1ad27039e" providerId="Windows Live" clId="Web-{AD08E5F7-82CF-450E-B031-8F2EFE937145}" dt="2023-10-20T13:09:08.113" v="118" actId="20577"/>
      <pc:docMkLst>
        <pc:docMk/>
      </pc:docMkLst>
      <pc:sldChg chg="modSp">
        <pc:chgData name="Yx Xy" userId="944c49d1ad27039e" providerId="Windows Live" clId="Web-{AD08E5F7-82CF-450E-B031-8F2EFE937145}" dt="2023-10-20T12:17:44.921" v="7" actId="20577"/>
        <pc:sldMkLst>
          <pc:docMk/>
          <pc:sldMk cId="4008161576" sldId="257"/>
        </pc:sldMkLst>
        <pc:spChg chg="mod">
          <ac:chgData name="Yx Xy" userId="944c49d1ad27039e" providerId="Windows Live" clId="Web-{AD08E5F7-82CF-450E-B031-8F2EFE937145}" dt="2023-10-20T12:17:44.921" v="7" actId="20577"/>
          <ac:spMkLst>
            <pc:docMk/>
            <pc:sldMk cId="4008161576" sldId="257"/>
            <ac:spMk id="3" creationId="{E07B0ACF-22C5-9D6E-0F98-C7D49CAEE940}"/>
          </ac:spMkLst>
        </pc:spChg>
      </pc:sldChg>
      <pc:sldChg chg="addSp delSp modSp del">
        <pc:chgData name="Yx Xy" userId="944c49d1ad27039e" providerId="Windows Live" clId="Web-{AD08E5F7-82CF-450E-B031-8F2EFE937145}" dt="2023-10-20T12:56:50.844" v="85"/>
        <pc:sldMkLst>
          <pc:docMk/>
          <pc:sldMk cId="2740128114" sldId="258"/>
        </pc:sldMkLst>
        <pc:spChg chg="mod">
          <ac:chgData name="Yx Xy" userId="944c49d1ad27039e" providerId="Windows Live" clId="Web-{AD08E5F7-82CF-450E-B031-8F2EFE937145}" dt="2023-10-20T12:47:39.846" v="9" actId="20577"/>
          <ac:spMkLst>
            <pc:docMk/>
            <pc:sldMk cId="2740128114" sldId="258"/>
            <ac:spMk id="2" creationId="{562CA2E8-0355-803C-25C3-90D1C5A1C4D9}"/>
          </ac:spMkLst>
        </pc:spChg>
        <pc:spChg chg="del mod">
          <ac:chgData name="Yx Xy" userId="944c49d1ad27039e" providerId="Windows Live" clId="Web-{AD08E5F7-82CF-450E-B031-8F2EFE937145}" dt="2023-10-20T12:54:14.950" v="68"/>
          <ac:spMkLst>
            <pc:docMk/>
            <pc:sldMk cId="2740128114" sldId="258"/>
            <ac:spMk id="3" creationId="{2D11A2D1-6DF5-465B-2B92-2770A673673E}"/>
          </ac:spMkLst>
        </pc:spChg>
        <pc:spChg chg="del">
          <ac:chgData name="Yx Xy" userId="944c49d1ad27039e" providerId="Windows Live" clId="Web-{AD08E5F7-82CF-450E-B031-8F2EFE937145}" dt="2023-10-20T12:48:20.253" v="10"/>
          <ac:spMkLst>
            <pc:docMk/>
            <pc:sldMk cId="2740128114" sldId="258"/>
            <ac:spMk id="4" creationId="{1228197E-D037-B888-C820-AA4E0531C95E}"/>
          </ac:spMkLst>
        </pc:spChg>
        <pc:spChg chg="add mod">
          <ac:chgData name="Yx Xy" userId="944c49d1ad27039e" providerId="Windows Live" clId="Web-{AD08E5F7-82CF-450E-B031-8F2EFE937145}" dt="2023-10-20T12:54:19.200" v="70" actId="14100"/>
          <ac:spMkLst>
            <pc:docMk/>
            <pc:sldMk cId="2740128114" sldId="258"/>
            <ac:spMk id="8" creationId="{A55805B0-11C2-0512-D76D-BCA55E085149}"/>
          </ac:spMkLst>
        </pc:spChg>
        <pc:picChg chg="add mod ord">
          <ac:chgData name="Yx Xy" userId="944c49d1ad27039e" providerId="Windows Live" clId="Web-{AD08E5F7-82CF-450E-B031-8F2EFE937145}" dt="2023-10-20T12:54:21.950" v="71" actId="1076"/>
          <ac:picMkLst>
            <pc:docMk/>
            <pc:sldMk cId="2740128114" sldId="258"/>
            <ac:picMk id="5" creationId="{F82CEEAD-1585-DED7-A26E-F0DA540B433A}"/>
          </ac:picMkLst>
        </pc:picChg>
        <pc:picChg chg="add mod">
          <ac:chgData name="Yx Xy" userId="944c49d1ad27039e" providerId="Windows Live" clId="Web-{AD08E5F7-82CF-450E-B031-8F2EFE937145}" dt="2023-10-20T12:54:23.825" v="72" actId="1076"/>
          <ac:picMkLst>
            <pc:docMk/>
            <pc:sldMk cId="2740128114" sldId="258"/>
            <ac:picMk id="6" creationId="{7BB8B887-116D-9CA1-F808-F90D2A005DA8}"/>
          </ac:picMkLst>
        </pc:picChg>
      </pc:sldChg>
      <pc:sldChg chg="addSp delSp modSp new">
        <pc:chgData name="Yx Xy" userId="944c49d1ad27039e" providerId="Windows Live" clId="Web-{AD08E5F7-82CF-450E-B031-8F2EFE937145}" dt="2023-10-20T13:09:08.113" v="118" actId="20577"/>
        <pc:sldMkLst>
          <pc:docMk/>
          <pc:sldMk cId="2451551411" sldId="259"/>
        </pc:sldMkLst>
        <pc:spChg chg="mod">
          <ac:chgData name="Yx Xy" userId="944c49d1ad27039e" providerId="Windows Live" clId="Web-{AD08E5F7-82CF-450E-B031-8F2EFE937145}" dt="2023-10-20T12:49:37.802" v="18" actId="20577"/>
          <ac:spMkLst>
            <pc:docMk/>
            <pc:sldMk cId="2451551411" sldId="259"/>
            <ac:spMk id="2" creationId="{C3E0DF1F-CFAE-284E-5A49-B192E085ED07}"/>
          </ac:spMkLst>
        </pc:spChg>
        <pc:spChg chg="del mod">
          <ac:chgData name="Yx Xy" userId="944c49d1ad27039e" providerId="Windows Live" clId="Web-{AD08E5F7-82CF-450E-B031-8F2EFE937145}" dt="2023-10-20T12:54:42.075" v="77"/>
          <ac:spMkLst>
            <pc:docMk/>
            <pc:sldMk cId="2451551411" sldId="259"/>
            <ac:spMk id="3" creationId="{0DE5509C-0CB8-6018-F737-4D9470454502}"/>
          </ac:spMkLst>
        </pc:spChg>
        <pc:spChg chg="mod">
          <ac:chgData name="Yx Xy" userId="944c49d1ad27039e" providerId="Windows Live" clId="Web-{AD08E5F7-82CF-450E-B031-8F2EFE937145}" dt="2023-10-20T12:58:39.628" v="93" actId="14100"/>
          <ac:spMkLst>
            <pc:docMk/>
            <pc:sldMk cId="2451551411" sldId="259"/>
            <ac:spMk id="4" creationId="{83DC10E2-9071-15BA-6C5F-FE56E9F1EAC9}"/>
          </ac:spMkLst>
        </pc:spChg>
        <pc:spChg chg="del mod">
          <ac:chgData name="Yx Xy" userId="944c49d1ad27039e" providerId="Windows Live" clId="Web-{AD08E5F7-82CF-450E-B031-8F2EFE937145}" dt="2023-10-20T12:54:47.216" v="78"/>
          <ac:spMkLst>
            <pc:docMk/>
            <pc:sldMk cId="2451551411" sldId="259"/>
            <ac:spMk id="5" creationId="{7112C442-BD4B-E8DC-531D-5FABAC2D093D}"/>
          </ac:spMkLst>
        </pc:spChg>
        <pc:spChg chg="add del mod">
          <ac:chgData name="Yx Xy" userId="944c49d1ad27039e" providerId="Windows Live" clId="Web-{AD08E5F7-82CF-450E-B031-8F2EFE937145}" dt="2023-10-20T13:09:08.113" v="118" actId="20577"/>
          <ac:spMkLst>
            <pc:docMk/>
            <pc:sldMk cId="2451551411" sldId="259"/>
            <ac:spMk id="6" creationId="{31F9CFAA-68AB-D736-FDA7-F38FD5A85A00}"/>
          </ac:spMkLst>
        </pc:spChg>
        <pc:spChg chg="add del mod">
          <ac:chgData name="Yx Xy" userId="944c49d1ad27039e" providerId="Windows Live" clId="Web-{AD08E5F7-82CF-450E-B031-8F2EFE937145}" dt="2023-10-20T12:54:49.841" v="79"/>
          <ac:spMkLst>
            <pc:docMk/>
            <pc:sldMk cId="2451551411" sldId="259"/>
            <ac:spMk id="19" creationId="{E431E107-823C-28F4-47AB-78D7EA2F528B}"/>
          </ac:spMkLst>
        </pc:spChg>
        <pc:spChg chg="add del mod">
          <ac:chgData name="Yx Xy" userId="944c49d1ad27039e" providerId="Windows Live" clId="Web-{AD08E5F7-82CF-450E-B031-8F2EFE937145}" dt="2023-10-20T12:54:55.857" v="81"/>
          <ac:spMkLst>
            <pc:docMk/>
            <pc:sldMk cId="2451551411" sldId="259"/>
            <ac:spMk id="21" creationId="{02D8ECE5-206F-88A1-BE5D-8686B5598371}"/>
          </ac:spMkLst>
        </pc:spChg>
        <pc:graphicFrameChg chg="add del mod ord modGraphic">
          <ac:chgData name="Yx Xy" userId="944c49d1ad27039e" providerId="Windows Live" clId="Web-{AD08E5F7-82CF-450E-B031-8F2EFE937145}" dt="2023-10-20T12:52:25.384" v="50"/>
          <ac:graphicFrameMkLst>
            <pc:docMk/>
            <pc:sldMk cId="2451551411" sldId="259"/>
            <ac:graphicFrameMk id="11" creationId="{867BE2FB-71BC-5472-FC35-B929DC384E05}"/>
          </ac:graphicFrameMkLst>
        </pc:graphicFrameChg>
        <pc:picChg chg="add del mod">
          <ac:chgData name="Yx Xy" userId="944c49d1ad27039e" providerId="Windows Live" clId="Web-{AD08E5F7-82CF-450E-B031-8F2EFE937145}" dt="2023-10-20T12:54:53.388" v="80" actId="1076"/>
          <ac:picMkLst>
            <pc:docMk/>
            <pc:sldMk cId="2451551411" sldId="259"/>
            <ac:picMk id="8" creationId="{459B1153-F1A8-67F3-0CB8-C160C4E93A2C}"/>
          </ac:picMkLst>
        </pc:picChg>
        <pc:picChg chg="add mod">
          <ac:chgData name="Yx Xy" userId="944c49d1ad27039e" providerId="Windows Live" clId="Web-{AD08E5F7-82CF-450E-B031-8F2EFE937145}" dt="2023-10-20T12:56:55.251" v="86" actId="1076"/>
          <ac:picMkLst>
            <pc:docMk/>
            <pc:sldMk cId="2451551411" sldId="259"/>
            <ac:picMk id="10" creationId="{57255479-EF86-C0E6-20CF-820098F54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r>
              <a:rPr lang="hu-HU" err="1"/>
              <a:t>Machine</a:t>
            </a:r>
            <a:r>
              <a:rPr lang="hu-HU" dirty="0"/>
              <a:t> </a:t>
            </a:r>
            <a:r>
              <a:rPr lang="hu-HU" err="1"/>
              <a:t>Learning</a:t>
            </a:r>
            <a:r>
              <a:rPr lang="hu-HU" dirty="0"/>
              <a:t> – </a:t>
            </a:r>
            <a:r>
              <a:rPr lang="hu-HU" err="1"/>
              <a:t>Facial</a:t>
            </a:r>
            <a:r>
              <a:rPr lang="hu-HU" dirty="0"/>
              <a:t> </a:t>
            </a:r>
            <a:r>
              <a:rPr lang="hu-HU" err="1"/>
              <a:t>Keypoint</a:t>
            </a:r>
            <a:r>
              <a:rPr lang="hu-HU" dirty="0"/>
              <a:t> </a:t>
            </a:r>
            <a:r>
              <a:rPr lang="hu-HU" err="1"/>
              <a:t>Recognition</a:t>
            </a:r>
            <a:endParaRPr lang="hu-HU" err="1">
              <a:ea typeface="+mj-lt"/>
              <a:cs typeface="+mj-l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u-HU" sz="2400" dirty="0"/>
              <a:t>Soma </a:t>
            </a:r>
            <a:r>
              <a:rPr lang="hu-HU" sz="2400" err="1"/>
              <a:t>Molnar</a:t>
            </a:r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Emberi arc, Színesség, művészet látható&#10;&#10;Automatikusan generált leírás">
            <a:extLst>
              <a:ext uri="{FF2B5EF4-FFF2-40B4-BE49-F238E27FC236}">
                <a16:creationId xmlns:a16="http://schemas.microsoft.com/office/drawing/2014/main" id="{5C21EE23-773C-EF3D-45BA-FD38591B5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" r="11357" b="-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D3DFB9-D773-C5BD-AAFD-990D3AE7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hu-HU" sz="2800"/>
              <a:t>State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B0ACF-22C5-9D6E-0F98-C7D49CAE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/>
              <a:t>Experimenting with existing python script</a:t>
            </a:r>
          </a:p>
          <a:p>
            <a:r>
              <a:rPr lang="hu-HU" sz="1700"/>
              <a:t>Cleaning, extending training data</a:t>
            </a:r>
          </a:p>
          <a:p>
            <a:r>
              <a:rPr lang="hu-HU" sz="1700" dirty="0" err="1"/>
              <a:t>Training</a:t>
            </a:r>
            <a:r>
              <a:rPr lang="hu-HU" sz="1700" dirty="0"/>
              <a:t> ML </a:t>
            </a:r>
            <a:r>
              <a:rPr lang="hu-HU" sz="1700" dirty="0" err="1"/>
              <a:t>Model</a:t>
            </a:r>
            <a:r>
              <a:rPr lang="hu-HU" sz="1700" dirty="0"/>
              <a:t> </a:t>
            </a:r>
            <a:r>
              <a:rPr lang="hu-HU" sz="1700" dirty="0" err="1"/>
              <a:t>with</a:t>
            </a:r>
            <a:r>
              <a:rPr lang="hu-HU" sz="1700" dirty="0"/>
              <a:t> </a:t>
            </a:r>
            <a:r>
              <a:rPr lang="hu-HU" sz="1700"/>
              <a:t>tensorflow</a:t>
            </a:r>
            <a:endParaRPr lang="hu-HU" sz="1700" dirty="0"/>
          </a:p>
          <a:p>
            <a:r>
              <a:rPr lang="hu-HU" sz="1700"/>
              <a:t>Creating own test dataset</a:t>
            </a:r>
          </a:p>
        </p:txBody>
      </p:sp>
    </p:spTree>
    <p:extLst>
      <p:ext uri="{BB962C8B-B14F-4D97-AF65-F5344CB8AC3E}">
        <p14:creationId xmlns:p14="http://schemas.microsoft.com/office/powerpoint/2010/main" val="400816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0DF1F-CFAE-284E-5A49-B192E085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Plan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DC10E2-9071-15BA-6C5F-FE56E9F1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304" y="4799575"/>
            <a:ext cx="4966514" cy="7975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dirty="0" err="1"/>
              <a:t>Applying</a:t>
            </a:r>
            <a:r>
              <a:rPr lang="hu-HU" dirty="0"/>
              <a:t> </a:t>
            </a:r>
            <a:r>
              <a:rPr lang="hu-HU" dirty="0" err="1"/>
              <a:t>trained</a:t>
            </a:r>
            <a:r>
              <a:rPr lang="hu-HU" dirty="0"/>
              <a:t> ML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of </a:t>
            </a:r>
            <a:r>
              <a:rPr lang="hu-HU" dirty="0" err="1"/>
              <a:t>pixels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F9CFAA-68AB-D736-FDA7-F38FD5A8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4798763"/>
            <a:ext cx="4937760" cy="19529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dirty="0"/>
              <a:t>Accessing </a:t>
            </a:r>
            <a:r>
              <a:rPr lang="hu-HU" dirty="0" err="1"/>
              <a:t>Webcam</a:t>
            </a:r>
            <a:endParaRPr lang="hu-HU"/>
          </a:p>
          <a:p>
            <a:r>
              <a:rPr lang="hu-HU" dirty="0" err="1"/>
              <a:t>Capture</a:t>
            </a:r>
            <a:r>
              <a:rPr lang="hu-HU" dirty="0"/>
              <a:t> a </a:t>
            </a:r>
            <a:r>
              <a:rPr lang="hu-HU" dirty="0" err="1"/>
              <a:t>snapchot</a:t>
            </a:r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facial</a:t>
            </a:r>
            <a:r>
              <a:rPr lang="hu-HU" dirty="0"/>
              <a:t> </a:t>
            </a:r>
            <a:r>
              <a:rPr lang="hu-HU" dirty="0" err="1"/>
              <a:t>keypoints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backend</a:t>
            </a:r>
          </a:p>
          <a:p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,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picture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Tartalom helye 4" descr="FastAPI">
            <a:extLst>
              <a:ext uri="{FF2B5EF4-FFF2-40B4-BE49-F238E27FC236}">
                <a16:creationId xmlns:a16="http://schemas.microsoft.com/office/drawing/2014/main" id="{459B1153-F1A8-67F3-0CB8-C160C4E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3" y="2370513"/>
            <a:ext cx="4938712" cy="1781412"/>
          </a:xfrm>
          <a:prstGeom prst="rect">
            <a:avLst/>
          </a:prstGeom>
        </p:spPr>
      </p:pic>
      <p:pic>
        <p:nvPicPr>
          <p:cNvPr id="10" name="Kép 9" descr="File:Angular full color logo.svg - Wikipedia">
            <a:extLst>
              <a:ext uri="{FF2B5EF4-FFF2-40B4-BE49-F238E27FC236}">
                <a16:creationId xmlns:a16="http://schemas.microsoft.com/office/drawing/2014/main" id="{57255479-EF86-C0E6-20CF-820098F5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69" y="189641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14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AccentBoxVTI</vt:lpstr>
      <vt:lpstr>Machine Learning – Facial Keypoint Recognition</vt:lpstr>
      <vt:lpstr>State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52</cp:revision>
  <dcterms:created xsi:type="dcterms:W3CDTF">2023-10-20T08:51:32Z</dcterms:created>
  <dcterms:modified xsi:type="dcterms:W3CDTF">2023-10-20T13:09:17Z</dcterms:modified>
</cp:coreProperties>
</file>