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61" r:id="rId3"/>
    <p:sldId id="259" r:id="rId4"/>
    <p:sldId id="260" r:id="rId5"/>
    <p:sldId id="257" r:id="rId6"/>
    <p:sldId id="262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08E5F7-82CF-450E-B031-8F2EFE937145}" v="125" dt="2023-10-20T13:09:10.676"/>
    <p1510:client id="{C45DA094-44E6-44CA-B250-8C834BD408EF}" v="141" dt="2023-10-20T09:08:29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x Xy" userId="944c49d1ad27039e" providerId="Windows Live" clId="Web-{C45DA094-44E6-44CA-B250-8C834BD408EF}"/>
    <pc:docChg chg="addSld modSld addMainMaster delMainMaster">
      <pc:chgData name="Yx Xy" userId="944c49d1ad27039e" providerId="Windows Live" clId="Web-{C45DA094-44E6-44CA-B250-8C834BD408EF}" dt="2023-10-20T09:08:55.665" v="146"/>
      <pc:docMkLst>
        <pc:docMk/>
      </pc:docMkLst>
      <pc:sldChg chg="addSp modSp mod setBg modClrScheme chgLayout">
        <pc:chgData name="Yx Xy" userId="944c49d1ad27039e" providerId="Windows Live" clId="Web-{C45DA094-44E6-44CA-B250-8C834BD408EF}" dt="2023-10-20T09:02:29.966" v="49" actId="20577"/>
        <pc:sldMkLst>
          <pc:docMk/>
          <pc:sldMk cId="4266748471" sldId="256"/>
        </pc:sldMkLst>
        <pc:spChg chg="mod">
          <ac:chgData name="Yx Xy" userId="944c49d1ad27039e" providerId="Windows Live" clId="Web-{C45DA094-44E6-44CA-B250-8C834BD408EF}" dt="2023-10-20T09:02:29.966" v="49" actId="20577"/>
          <ac:spMkLst>
            <pc:docMk/>
            <pc:sldMk cId="4266748471" sldId="256"/>
            <ac:spMk id="2" creationId="{00000000-0000-0000-0000-000000000000}"/>
          </ac:spMkLst>
        </pc:spChg>
        <pc:spChg chg="mod">
          <ac:chgData name="Yx Xy" userId="944c49d1ad27039e" providerId="Windows Live" clId="Web-{C45DA094-44E6-44CA-B250-8C834BD408EF}" dt="2023-10-20T08:59:39.601" v="42" actId="20577"/>
          <ac:spMkLst>
            <pc:docMk/>
            <pc:sldMk cId="4266748471" sldId="256"/>
            <ac:spMk id="3" creationId="{00000000-0000-0000-0000-000000000000}"/>
          </ac:spMkLst>
        </pc:spChg>
        <pc:spChg chg="add">
          <ac:chgData name="Yx Xy" userId="944c49d1ad27039e" providerId="Windows Live" clId="Web-{C45DA094-44E6-44CA-B250-8C834BD408EF}" dt="2023-10-20T08:58:40.552" v="0"/>
          <ac:spMkLst>
            <pc:docMk/>
            <pc:sldMk cId="4266748471" sldId="256"/>
            <ac:spMk id="8" creationId="{BAD76F3E-3A97-486B-B402-44400A8B9173}"/>
          </ac:spMkLst>
        </pc:spChg>
        <pc:spChg chg="add">
          <ac:chgData name="Yx Xy" userId="944c49d1ad27039e" providerId="Windows Live" clId="Web-{C45DA094-44E6-44CA-B250-8C834BD408EF}" dt="2023-10-20T08:58:40.552" v="0"/>
          <ac:spMkLst>
            <pc:docMk/>
            <pc:sldMk cId="4266748471" sldId="256"/>
            <ac:spMk id="10" creationId="{391F6B52-91F4-4AEB-B6DB-29FEBCF28C8B}"/>
          </ac:spMkLst>
        </pc:spChg>
        <pc:spChg chg="add">
          <ac:chgData name="Yx Xy" userId="944c49d1ad27039e" providerId="Windows Live" clId="Web-{C45DA094-44E6-44CA-B250-8C834BD408EF}" dt="2023-10-20T08:58:40.552" v="0"/>
          <ac:spMkLst>
            <pc:docMk/>
            <pc:sldMk cId="4266748471" sldId="256"/>
            <ac:spMk id="12" creationId="{2CD6F061-7C53-44F4-9794-953DB70A451B}"/>
          </ac:spMkLst>
        </pc:spChg>
      </pc:sldChg>
      <pc:sldChg chg="addSp delSp modSp new mod setBg">
        <pc:chgData name="Yx Xy" userId="944c49d1ad27039e" providerId="Windows Live" clId="Web-{C45DA094-44E6-44CA-B250-8C834BD408EF}" dt="2023-10-20T09:08:55.665" v="146"/>
        <pc:sldMkLst>
          <pc:docMk/>
          <pc:sldMk cId="4008161576" sldId="257"/>
        </pc:sldMkLst>
        <pc:spChg chg="mod">
          <ac:chgData name="Yx Xy" userId="944c49d1ad27039e" providerId="Windows Live" clId="Web-{C45DA094-44E6-44CA-B250-8C834BD408EF}" dt="2023-10-20T09:08:55.665" v="146"/>
          <ac:spMkLst>
            <pc:docMk/>
            <pc:sldMk cId="4008161576" sldId="257"/>
            <ac:spMk id="2" creationId="{F3D3DFB9-D773-C5BD-AAFD-990D3AE724A1}"/>
          </ac:spMkLst>
        </pc:spChg>
        <pc:spChg chg="mod ord">
          <ac:chgData name="Yx Xy" userId="944c49d1ad27039e" providerId="Windows Live" clId="Web-{C45DA094-44E6-44CA-B250-8C834BD408EF}" dt="2023-10-20T09:08:55.665" v="146"/>
          <ac:spMkLst>
            <pc:docMk/>
            <pc:sldMk cId="4008161576" sldId="257"/>
            <ac:spMk id="3" creationId="{E07B0ACF-22C5-9D6E-0F98-C7D49CAEE940}"/>
          </ac:spMkLst>
        </pc:spChg>
        <pc:spChg chg="add del">
          <ac:chgData name="Yx Xy" userId="944c49d1ad27039e" providerId="Windows Live" clId="Web-{C45DA094-44E6-44CA-B250-8C834BD408EF}" dt="2023-10-20T09:08:33.883" v="139"/>
          <ac:spMkLst>
            <pc:docMk/>
            <pc:sldMk cId="4008161576" sldId="257"/>
            <ac:spMk id="9" creationId="{0288C6B4-AFC3-407F-A595-EFFD38D4CCAF}"/>
          </ac:spMkLst>
        </pc:spChg>
        <pc:spChg chg="add del">
          <ac:chgData name="Yx Xy" userId="944c49d1ad27039e" providerId="Windows Live" clId="Web-{C45DA094-44E6-44CA-B250-8C834BD408EF}" dt="2023-10-20T09:08:33.883" v="139"/>
          <ac:spMkLst>
            <pc:docMk/>
            <pc:sldMk cId="4008161576" sldId="257"/>
            <ac:spMk id="11" creationId="{CF236821-17FE-429B-8D2C-08E13A64EA40}"/>
          </ac:spMkLst>
        </pc:spChg>
        <pc:spChg chg="add del">
          <ac:chgData name="Yx Xy" userId="944c49d1ad27039e" providerId="Windows Live" clId="Web-{C45DA094-44E6-44CA-B250-8C834BD408EF}" dt="2023-10-20T09:08:33.883" v="139"/>
          <ac:spMkLst>
            <pc:docMk/>
            <pc:sldMk cId="4008161576" sldId="257"/>
            <ac:spMk id="13" creationId="{C0BDBCD2-E081-43AB-9119-C55465E59757}"/>
          </ac:spMkLst>
        </pc:spChg>
        <pc:spChg chg="add del">
          <ac:chgData name="Yx Xy" userId="944c49d1ad27039e" providerId="Windows Live" clId="Web-{C45DA094-44E6-44CA-B250-8C834BD408EF}" dt="2023-10-20T09:08:33.883" v="139"/>
          <ac:spMkLst>
            <pc:docMk/>
            <pc:sldMk cId="4008161576" sldId="257"/>
            <ac:spMk id="15" creationId="{98E79BE4-34FE-485A-98A5-92CE8F7C4743}"/>
          </ac:spMkLst>
        </pc:spChg>
        <pc:spChg chg="add del">
          <ac:chgData name="Yx Xy" userId="944c49d1ad27039e" providerId="Windows Live" clId="Web-{C45DA094-44E6-44CA-B250-8C834BD408EF}" dt="2023-10-20T09:08:33.883" v="139"/>
          <ac:spMkLst>
            <pc:docMk/>
            <pc:sldMk cId="4008161576" sldId="257"/>
            <ac:spMk id="17" creationId="{7A5F0580-5EE9-419F-96EE-B6529EF6E7D0}"/>
          </ac:spMkLst>
        </pc:spChg>
        <pc:spChg chg="add del">
          <ac:chgData name="Yx Xy" userId="944c49d1ad27039e" providerId="Windows Live" clId="Web-{C45DA094-44E6-44CA-B250-8C834BD408EF}" dt="2023-10-20T09:08:40.618" v="141"/>
          <ac:spMkLst>
            <pc:docMk/>
            <pc:sldMk cId="4008161576" sldId="257"/>
            <ac:spMk id="19" creationId="{84ECDE7A-6944-466D-8FFE-149A29BA6BAE}"/>
          </ac:spMkLst>
        </pc:spChg>
        <pc:spChg chg="add del">
          <ac:chgData name="Yx Xy" userId="944c49d1ad27039e" providerId="Windows Live" clId="Web-{C45DA094-44E6-44CA-B250-8C834BD408EF}" dt="2023-10-20T09:08:40.618" v="141"/>
          <ac:spMkLst>
            <pc:docMk/>
            <pc:sldMk cId="4008161576" sldId="257"/>
            <ac:spMk id="20" creationId="{B3420082-9415-44EC-802E-C77D71D59C57}"/>
          </ac:spMkLst>
        </pc:spChg>
        <pc:spChg chg="add del">
          <ac:chgData name="Yx Xy" userId="944c49d1ad27039e" providerId="Windows Live" clId="Web-{C45DA094-44E6-44CA-B250-8C834BD408EF}" dt="2023-10-20T09:08:40.618" v="141"/>
          <ac:spMkLst>
            <pc:docMk/>
            <pc:sldMk cId="4008161576" sldId="257"/>
            <ac:spMk id="21" creationId="{55A52C45-1FCB-4636-A80F-2849B8226C01}"/>
          </ac:spMkLst>
        </pc:spChg>
        <pc:spChg chg="add del">
          <ac:chgData name="Yx Xy" userId="944c49d1ad27039e" providerId="Windows Live" clId="Web-{C45DA094-44E6-44CA-B250-8C834BD408EF}" dt="2023-10-20T09:08:40.618" v="141"/>
          <ac:spMkLst>
            <pc:docMk/>
            <pc:sldMk cId="4008161576" sldId="257"/>
            <ac:spMk id="22" creationId="{768EB4DD-3704-43AD-92B3-C4E0C6EA92CB}"/>
          </ac:spMkLst>
        </pc:spChg>
        <pc:spChg chg="add del">
          <ac:chgData name="Yx Xy" userId="944c49d1ad27039e" providerId="Windows Live" clId="Web-{C45DA094-44E6-44CA-B250-8C834BD408EF}" dt="2023-10-20T09:08:46.446" v="143"/>
          <ac:spMkLst>
            <pc:docMk/>
            <pc:sldMk cId="4008161576" sldId="257"/>
            <ac:spMk id="24" creationId="{DF44879F-6698-4394-89D4-7B3CDB92E9A0}"/>
          </ac:spMkLst>
        </pc:spChg>
        <pc:spChg chg="add del">
          <ac:chgData name="Yx Xy" userId="944c49d1ad27039e" providerId="Windows Live" clId="Web-{C45DA094-44E6-44CA-B250-8C834BD408EF}" dt="2023-10-20T09:08:46.446" v="143"/>
          <ac:spMkLst>
            <pc:docMk/>
            <pc:sldMk cId="4008161576" sldId="257"/>
            <ac:spMk id="25" creationId="{C65FD3B2-577C-49A0-B40E-4845C5D597CF}"/>
          </ac:spMkLst>
        </pc:spChg>
        <pc:spChg chg="add del">
          <ac:chgData name="Yx Xy" userId="944c49d1ad27039e" providerId="Windows Live" clId="Web-{C45DA094-44E6-44CA-B250-8C834BD408EF}" dt="2023-10-20T09:08:46.446" v="143"/>
          <ac:spMkLst>
            <pc:docMk/>
            <pc:sldMk cId="4008161576" sldId="257"/>
            <ac:spMk id="26" creationId="{7A0B5DEA-ADF6-4BA5-9307-147F0A4685A0}"/>
          </ac:spMkLst>
        </pc:spChg>
        <pc:spChg chg="add del">
          <ac:chgData name="Yx Xy" userId="944c49d1ad27039e" providerId="Windows Live" clId="Web-{C45DA094-44E6-44CA-B250-8C834BD408EF}" dt="2023-10-20T09:08:46.446" v="143"/>
          <ac:spMkLst>
            <pc:docMk/>
            <pc:sldMk cId="4008161576" sldId="257"/>
            <ac:spMk id="27" creationId="{9DECDBF4-02B6-4BB4-B65B-B8107AD6A9E8}"/>
          </ac:spMkLst>
        </pc:spChg>
        <pc:spChg chg="add del">
          <ac:chgData name="Yx Xy" userId="944c49d1ad27039e" providerId="Windows Live" clId="Web-{C45DA094-44E6-44CA-B250-8C834BD408EF}" dt="2023-10-20T09:08:55.650" v="145"/>
          <ac:spMkLst>
            <pc:docMk/>
            <pc:sldMk cId="4008161576" sldId="257"/>
            <ac:spMk id="29" creationId="{0288C6B4-AFC3-407F-A595-EFFD38D4CCAF}"/>
          </ac:spMkLst>
        </pc:spChg>
        <pc:spChg chg="add del">
          <ac:chgData name="Yx Xy" userId="944c49d1ad27039e" providerId="Windows Live" clId="Web-{C45DA094-44E6-44CA-B250-8C834BD408EF}" dt="2023-10-20T09:08:55.650" v="145"/>
          <ac:spMkLst>
            <pc:docMk/>
            <pc:sldMk cId="4008161576" sldId="257"/>
            <ac:spMk id="30" creationId="{CF236821-17FE-429B-8D2C-08E13A64EA40}"/>
          </ac:spMkLst>
        </pc:spChg>
        <pc:spChg chg="add del">
          <ac:chgData name="Yx Xy" userId="944c49d1ad27039e" providerId="Windows Live" clId="Web-{C45DA094-44E6-44CA-B250-8C834BD408EF}" dt="2023-10-20T09:08:55.650" v="145"/>
          <ac:spMkLst>
            <pc:docMk/>
            <pc:sldMk cId="4008161576" sldId="257"/>
            <ac:spMk id="31" creationId="{C0BDBCD2-E081-43AB-9119-C55465E59757}"/>
          </ac:spMkLst>
        </pc:spChg>
        <pc:spChg chg="add del">
          <ac:chgData name="Yx Xy" userId="944c49d1ad27039e" providerId="Windows Live" clId="Web-{C45DA094-44E6-44CA-B250-8C834BD408EF}" dt="2023-10-20T09:08:55.650" v="145"/>
          <ac:spMkLst>
            <pc:docMk/>
            <pc:sldMk cId="4008161576" sldId="257"/>
            <ac:spMk id="32" creationId="{98E79BE4-34FE-485A-98A5-92CE8F7C4743}"/>
          </ac:spMkLst>
        </pc:spChg>
        <pc:spChg chg="add del">
          <ac:chgData name="Yx Xy" userId="944c49d1ad27039e" providerId="Windows Live" clId="Web-{C45DA094-44E6-44CA-B250-8C834BD408EF}" dt="2023-10-20T09:08:55.650" v="145"/>
          <ac:spMkLst>
            <pc:docMk/>
            <pc:sldMk cId="4008161576" sldId="257"/>
            <ac:spMk id="33" creationId="{7A5F0580-5EE9-419F-96EE-B6529EF6E7D0}"/>
          </ac:spMkLst>
        </pc:spChg>
        <pc:spChg chg="add">
          <ac:chgData name="Yx Xy" userId="944c49d1ad27039e" providerId="Windows Live" clId="Web-{C45DA094-44E6-44CA-B250-8C834BD408EF}" dt="2023-10-20T09:08:55.665" v="146"/>
          <ac:spMkLst>
            <pc:docMk/>
            <pc:sldMk cId="4008161576" sldId="257"/>
            <ac:spMk id="35" creationId="{9AA72BD9-2C5A-4EDC-931F-5AA08EACA0F3}"/>
          </ac:spMkLst>
        </pc:spChg>
        <pc:spChg chg="add">
          <ac:chgData name="Yx Xy" userId="944c49d1ad27039e" providerId="Windows Live" clId="Web-{C45DA094-44E6-44CA-B250-8C834BD408EF}" dt="2023-10-20T09:08:55.665" v="146"/>
          <ac:spMkLst>
            <pc:docMk/>
            <pc:sldMk cId="4008161576" sldId="257"/>
            <ac:spMk id="36" creationId="{8A6DB0E6-E65F-4229-A5A0-2500203B6CC3}"/>
          </ac:spMkLst>
        </pc:spChg>
        <pc:spChg chg="add">
          <ac:chgData name="Yx Xy" userId="944c49d1ad27039e" providerId="Windows Live" clId="Web-{C45DA094-44E6-44CA-B250-8C834BD408EF}" dt="2023-10-20T09:08:55.665" v="146"/>
          <ac:spMkLst>
            <pc:docMk/>
            <pc:sldMk cId="4008161576" sldId="257"/>
            <ac:spMk id="37" creationId="{55D4142C-5077-457F-A6AD-3FECFDB39685}"/>
          </ac:spMkLst>
        </pc:spChg>
        <pc:spChg chg="add">
          <ac:chgData name="Yx Xy" userId="944c49d1ad27039e" providerId="Windows Live" clId="Web-{C45DA094-44E6-44CA-B250-8C834BD408EF}" dt="2023-10-20T09:08:55.665" v="146"/>
          <ac:spMkLst>
            <pc:docMk/>
            <pc:sldMk cId="4008161576" sldId="257"/>
            <ac:spMk id="38" creationId="{7A5F0580-5EE9-419F-96EE-B6529EF6E7D0}"/>
          </ac:spMkLst>
        </pc:spChg>
        <pc:picChg chg="add mod ord">
          <ac:chgData name="Yx Xy" userId="944c49d1ad27039e" providerId="Windows Live" clId="Web-{C45DA094-44E6-44CA-B250-8C834BD408EF}" dt="2023-10-20T09:08:55.665" v="146"/>
          <ac:picMkLst>
            <pc:docMk/>
            <pc:sldMk cId="4008161576" sldId="257"/>
            <ac:picMk id="4" creationId="{5C21EE23-773C-EF3D-45BA-FD38591B5036}"/>
          </ac:picMkLst>
        </pc:picChg>
      </pc:sldChg>
      <pc:sldChg chg="modSp new">
        <pc:chgData name="Yx Xy" userId="944c49d1ad27039e" providerId="Windows Live" clId="Web-{C45DA094-44E6-44CA-B250-8C834BD408EF}" dt="2023-10-20T09:07:51.132" v="122" actId="20577"/>
        <pc:sldMkLst>
          <pc:docMk/>
          <pc:sldMk cId="2740128114" sldId="258"/>
        </pc:sldMkLst>
        <pc:spChg chg="mod">
          <ac:chgData name="Yx Xy" userId="944c49d1ad27039e" providerId="Windows Live" clId="Web-{C45DA094-44E6-44CA-B250-8C834BD408EF}" dt="2023-10-20T09:06:19.426" v="112" actId="20577"/>
          <ac:spMkLst>
            <pc:docMk/>
            <pc:sldMk cId="2740128114" sldId="258"/>
            <ac:spMk id="2" creationId="{562CA2E8-0355-803C-25C3-90D1C5A1C4D9}"/>
          </ac:spMkLst>
        </pc:spChg>
        <pc:spChg chg="mod">
          <ac:chgData name="Yx Xy" userId="944c49d1ad27039e" providerId="Windows Live" clId="Web-{C45DA094-44E6-44CA-B250-8C834BD408EF}" dt="2023-10-20T09:07:51.132" v="122" actId="20577"/>
          <ac:spMkLst>
            <pc:docMk/>
            <pc:sldMk cId="2740128114" sldId="258"/>
            <ac:spMk id="3" creationId="{2D11A2D1-6DF5-465B-2B92-2770A673673E}"/>
          </ac:spMkLst>
        </pc:spChg>
      </pc:sldChg>
      <pc:sldMasterChg chg="del delSldLayout">
        <pc:chgData name="Yx Xy" userId="944c49d1ad27039e" providerId="Windows Live" clId="Web-{C45DA094-44E6-44CA-B250-8C834BD408EF}" dt="2023-10-20T08:58:40.552" v="0"/>
        <pc:sldMasterMkLst>
          <pc:docMk/>
          <pc:sldMasterMk cId="798062927" sldId="2147483648"/>
        </pc:sldMasterMkLst>
        <pc:sldLayoutChg chg="del">
          <pc:chgData name="Yx Xy" userId="944c49d1ad27039e" providerId="Windows Live" clId="Web-{C45DA094-44E6-44CA-B250-8C834BD408EF}" dt="2023-10-20T08:58:40.552" v="0"/>
          <pc:sldLayoutMkLst>
            <pc:docMk/>
            <pc:sldMasterMk cId="798062927" sldId="2147483648"/>
            <pc:sldLayoutMk cId="1331746569" sldId="2147483649"/>
          </pc:sldLayoutMkLst>
        </pc:sldLayoutChg>
        <pc:sldLayoutChg chg="del">
          <pc:chgData name="Yx Xy" userId="944c49d1ad27039e" providerId="Windows Live" clId="Web-{C45DA094-44E6-44CA-B250-8C834BD408EF}" dt="2023-10-20T08:58:40.552" v="0"/>
          <pc:sldLayoutMkLst>
            <pc:docMk/>
            <pc:sldMasterMk cId="798062927" sldId="2147483648"/>
            <pc:sldLayoutMk cId="3810502996" sldId="2147483650"/>
          </pc:sldLayoutMkLst>
        </pc:sldLayoutChg>
        <pc:sldLayoutChg chg="del">
          <pc:chgData name="Yx Xy" userId="944c49d1ad27039e" providerId="Windows Live" clId="Web-{C45DA094-44E6-44CA-B250-8C834BD408EF}" dt="2023-10-20T08:58:40.552" v="0"/>
          <pc:sldLayoutMkLst>
            <pc:docMk/>
            <pc:sldMasterMk cId="798062927" sldId="2147483648"/>
            <pc:sldLayoutMk cId="1356358126" sldId="2147483651"/>
          </pc:sldLayoutMkLst>
        </pc:sldLayoutChg>
        <pc:sldLayoutChg chg="del">
          <pc:chgData name="Yx Xy" userId="944c49d1ad27039e" providerId="Windows Live" clId="Web-{C45DA094-44E6-44CA-B250-8C834BD408EF}" dt="2023-10-20T08:58:40.552" v="0"/>
          <pc:sldLayoutMkLst>
            <pc:docMk/>
            <pc:sldMasterMk cId="798062927" sldId="2147483648"/>
            <pc:sldLayoutMk cId="324695496" sldId="2147483652"/>
          </pc:sldLayoutMkLst>
        </pc:sldLayoutChg>
        <pc:sldLayoutChg chg="del">
          <pc:chgData name="Yx Xy" userId="944c49d1ad27039e" providerId="Windows Live" clId="Web-{C45DA094-44E6-44CA-B250-8C834BD408EF}" dt="2023-10-20T08:58:40.552" v="0"/>
          <pc:sldLayoutMkLst>
            <pc:docMk/>
            <pc:sldMasterMk cId="798062927" sldId="2147483648"/>
            <pc:sldLayoutMk cId="3429168541" sldId="2147483653"/>
          </pc:sldLayoutMkLst>
        </pc:sldLayoutChg>
        <pc:sldLayoutChg chg="del">
          <pc:chgData name="Yx Xy" userId="944c49d1ad27039e" providerId="Windows Live" clId="Web-{C45DA094-44E6-44CA-B250-8C834BD408EF}" dt="2023-10-20T08:58:40.552" v="0"/>
          <pc:sldLayoutMkLst>
            <pc:docMk/>
            <pc:sldMasterMk cId="798062927" sldId="2147483648"/>
            <pc:sldLayoutMk cId="3997832783" sldId="2147483654"/>
          </pc:sldLayoutMkLst>
        </pc:sldLayoutChg>
        <pc:sldLayoutChg chg="del">
          <pc:chgData name="Yx Xy" userId="944c49d1ad27039e" providerId="Windows Live" clId="Web-{C45DA094-44E6-44CA-B250-8C834BD408EF}" dt="2023-10-20T08:58:40.552" v="0"/>
          <pc:sldLayoutMkLst>
            <pc:docMk/>
            <pc:sldMasterMk cId="798062927" sldId="2147483648"/>
            <pc:sldLayoutMk cId="1078127673" sldId="2147483655"/>
          </pc:sldLayoutMkLst>
        </pc:sldLayoutChg>
        <pc:sldLayoutChg chg="del">
          <pc:chgData name="Yx Xy" userId="944c49d1ad27039e" providerId="Windows Live" clId="Web-{C45DA094-44E6-44CA-B250-8C834BD408EF}" dt="2023-10-20T08:58:40.552" v="0"/>
          <pc:sldLayoutMkLst>
            <pc:docMk/>
            <pc:sldMasterMk cId="798062927" sldId="2147483648"/>
            <pc:sldLayoutMk cId="2903084306" sldId="2147483656"/>
          </pc:sldLayoutMkLst>
        </pc:sldLayoutChg>
        <pc:sldLayoutChg chg="del">
          <pc:chgData name="Yx Xy" userId="944c49d1ad27039e" providerId="Windows Live" clId="Web-{C45DA094-44E6-44CA-B250-8C834BD408EF}" dt="2023-10-20T08:58:40.552" v="0"/>
          <pc:sldLayoutMkLst>
            <pc:docMk/>
            <pc:sldMasterMk cId="798062927" sldId="2147483648"/>
            <pc:sldLayoutMk cId="1883066043" sldId="2147483657"/>
          </pc:sldLayoutMkLst>
        </pc:sldLayoutChg>
        <pc:sldLayoutChg chg="del">
          <pc:chgData name="Yx Xy" userId="944c49d1ad27039e" providerId="Windows Live" clId="Web-{C45DA094-44E6-44CA-B250-8C834BD408EF}" dt="2023-10-20T08:58:40.552" v="0"/>
          <pc:sldLayoutMkLst>
            <pc:docMk/>
            <pc:sldMasterMk cId="798062927" sldId="2147483648"/>
            <pc:sldLayoutMk cId="1663091269" sldId="2147483658"/>
          </pc:sldLayoutMkLst>
        </pc:sldLayoutChg>
        <pc:sldLayoutChg chg="del">
          <pc:chgData name="Yx Xy" userId="944c49d1ad27039e" providerId="Windows Live" clId="Web-{C45DA094-44E6-44CA-B250-8C834BD408EF}" dt="2023-10-20T08:58:40.552" v="0"/>
          <pc:sldLayoutMkLst>
            <pc:docMk/>
            <pc:sldMasterMk cId="798062927" sldId="2147483648"/>
            <pc:sldLayoutMk cId="1772255771" sldId="2147483659"/>
          </pc:sldLayoutMkLst>
        </pc:sldLayoutChg>
      </pc:sldMasterChg>
      <pc:sldMasterChg chg="add addSldLayout">
        <pc:chgData name="Yx Xy" userId="944c49d1ad27039e" providerId="Windows Live" clId="Web-{C45DA094-44E6-44CA-B250-8C834BD408EF}" dt="2023-10-20T08:58:40.552" v="0"/>
        <pc:sldMasterMkLst>
          <pc:docMk/>
          <pc:sldMasterMk cId="1556335652" sldId="2147483751"/>
        </pc:sldMasterMkLst>
        <pc:sldLayoutChg chg="add">
          <pc:chgData name="Yx Xy" userId="944c49d1ad27039e" providerId="Windows Live" clId="Web-{C45DA094-44E6-44CA-B250-8C834BD408EF}" dt="2023-10-20T08:58:40.552" v="0"/>
          <pc:sldLayoutMkLst>
            <pc:docMk/>
            <pc:sldMasterMk cId="1556335652" sldId="2147483751"/>
            <pc:sldLayoutMk cId="1407228124" sldId="2147483740"/>
          </pc:sldLayoutMkLst>
        </pc:sldLayoutChg>
        <pc:sldLayoutChg chg="add">
          <pc:chgData name="Yx Xy" userId="944c49d1ad27039e" providerId="Windows Live" clId="Web-{C45DA094-44E6-44CA-B250-8C834BD408EF}" dt="2023-10-20T08:58:40.552" v="0"/>
          <pc:sldLayoutMkLst>
            <pc:docMk/>
            <pc:sldMasterMk cId="1556335652" sldId="2147483751"/>
            <pc:sldLayoutMk cId="1954495569" sldId="2147483741"/>
          </pc:sldLayoutMkLst>
        </pc:sldLayoutChg>
        <pc:sldLayoutChg chg="add">
          <pc:chgData name="Yx Xy" userId="944c49d1ad27039e" providerId="Windows Live" clId="Web-{C45DA094-44E6-44CA-B250-8C834BD408EF}" dt="2023-10-20T08:58:40.552" v="0"/>
          <pc:sldLayoutMkLst>
            <pc:docMk/>
            <pc:sldMasterMk cId="1556335652" sldId="2147483751"/>
            <pc:sldLayoutMk cId="250840098" sldId="2147483742"/>
          </pc:sldLayoutMkLst>
        </pc:sldLayoutChg>
        <pc:sldLayoutChg chg="add">
          <pc:chgData name="Yx Xy" userId="944c49d1ad27039e" providerId="Windows Live" clId="Web-{C45DA094-44E6-44CA-B250-8C834BD408EF}" dt="2023-10-20T08:58:40.552" v="0"/>
          <pc:sldLayoutMkLst>
            <pc:docMk/>
            <pc:sldMasterMk cId="1556335652" sldId="2147483751"/>
            <pc:sldLayoutMk cId="774834621" sldId="2147483743"/>
          </pc:sldLayoutMkLst>
        </pc:sldLayoutChg>
        <pc:sldLayoutChg chg="add">
          <pc:chgData name="Yx Xy" userId="944c49d1ad27039e" providerId="Windows Live" clId="Web-{C45DA094-44E6-44CA-B250-8C834BD408EF}" dt="2023-10-20T08:58:40.552" v="0"/>
          <pc:sldLayoutMkLst>
            <pc:docMk/>
            <pc:sldMasterMk cId="1556335652" sldId="2147483751"/>
            <pc:sldLayoutMk cId="2888077745" sldId="2147483744"/>
          </pc:sldLayoutMkLst>
        </pc:sldLayoutChg>
        <pc:sldLayoutChg chg="add">
          <pc:chgData name="Yx Xy" userId="944c49d1ad27039e" providerId="Windows Live" clId="Web-{C45DA094-44E6-44CA-B250-8C834BD408EF}" dt="2023-10-20T08:58:40.552" v="0"/>
          <pc:sldLayoutMkLst>
            <pc:docMk/>
            <pc:sldMasterMk cId="1556335652" sldId="2147483751"/>
            <pc:sldLayoutMk cId="4183879362" sldId="2147483745"/>
          </pc:sldLayoutMkLst>
        </pc:sldLayoutChg>
        <pc:sldLayoutChg chg="add">
          <pc:chgData name="Yx Xy" userId="944c49d1ad27039e" providerId="Windows Live" clId="Web-{C45DA094-44E6-44CA-B250-8C834BD408EF}" dt="2023-10-20T08:58:40.552" v="0"/>
          <pc:sldLayoutMkLst>
            <pc:docMk/>
            <pc:sldMasterMk cId="1556335652" sldId="2147483751"/>
            <pc:sldLayoutMk cId="2013786044" sldId="2147483746"/>
          </pc:sldLayoutMkLst>
        </pc:sldLayoutChg>
        <pc:sldLayoutChg chg="add">
          <pc:chgData name="Yx Xy" userId="944c49d1ad27039e" providerId="Windows Live" clId="Web-{C45DA094-44E6-44CA-B250-8C834BD408EF}" dt="2023-10-20T08:58:40.552" v="0"/>
          <pc:sldLayoutMkLst>
            <pc:docMk/>
            <pc:sldMasterMk cId="1556335652" sldId="2147483751"/>
            <pc:sldLayoutMk cId="3964469944" sldId="2147483747"/>
          </pc:sldLayoutMkLst>
        </pc:sldLayoutChg>
        <pc:sldLayoutChg chg="add">
          <pc:chgData name="Yx Xy" userId="944c49d1ad27039e" providerId="Windows Live" clId="Web-{C45DA094-44E6-44CA-B250-8C834BD408EF}" dt="2023-10-20T08:58:40.552" v="0"/>
          <pc:sldLayoutMkLst>
            <pc:docMk/>
            <pc:sldMasterMk cId="1556335652" sldId="2147483751"/>
            <pc:sldLayoutMk cId="630567350" sldId="2147483748"/>
          </pc:sldLayoutMkLst>
        </pc:sldLayoutChg>
        <pc:sldLayoutChg chg="add">
          <pc:chgData name="Yx Xy" userId="944c49d1ad27039e" providerId="Windows Live" clId="Web-{C45DA094-44E6-44CA-B250-8C834BD408EF}" dt="2023-10-20T08:58:40.552" v="0"/>
          <pc:sldLayoutMkLst>
            <pc:docMk/>
            <pc:sldMasterMk cId="1556335652" sldId="2147483751"/>
            <pc:sldLayoutMk cId="859209054" sldId="2147483749"/>
          </pc:sldLayoutMkLst>
        </pc:sldLayoutChg>
        <pc:sldLayoutChg chg="add">
          <pc:chgData name="Yx Xy" userId="944c49d1ad27039e" providerId="Windows Live" clId="Web-{C45DA094-44E6-44CA-B250-8C834BD408EF}" dt="2023-10-20T08:58:40.552" v="0"/>
          <pc:sldLayoutMkLst>
            <pc:docMk/>
            <pc:sldMasterMk cId="1556335652" sldId="2147483751"/>
            <pc:sldLayoutMk cId="1413263980" sldId="2147483750"/>
          </pc:sldLayoutMkLst>
        </pc:sldLayoutChg>
      </pc:sldMasterChg>
    </pc:docChg>
  </pc:docChgLst>
  <pc:docChgLst>
    <pc:chgData name="Yx Xy" userId="944c49d1ad27039e" providerId="Windows Live" clId="Web-{1CF7B5F5-09A6-45B2-9D45-33F1741FB3D2}"/>
    <pc:docChg chg="modSld">
      <pc:chgData name="Yx Xy" userId="944c49d1ad27039e" providerId="Windows Live" clId="Web-{1CF7B5F5-09A6-45B2-9D45-33F1741FB3D2}" dt="2023-10-20T10:01:20.932" v="0"/>
      <pc:docMkLst>
        <pc:docMk/>
      </pc:docMkLst>
      <pc:sldChg chg="addSp delSp modSp">
        <pc:chgData name="Yx Xy" userId="944c49d1ad27039e" providerId="Windows Live" clId="Web-{1CF7B5F5-09A6-45B2-9D45-33F1741FB3D2}" dt="2023-10-20T10:01:20.932" v="0"/>
        <pc:sldMkLst>
          <pc:docMk/>
          <pc:sldMk cId="4008161576" sldId="257"/>
        </pc:sldMkLst>
        <pc:spChg chg="mod">
          <ac:chgData name="Yx Xy" userId="944c49d1ad27039e" providerId="Windows Live" clId="Web-{1CF7B5F5-09A6-45B2-9D45-33F1741FB3D2}" dt="2023-10-20T10:01:20.932" v="0"/>
          <ac:spMkLst>
            <pc:docMk/>
            <pc:sldMk cId="4008161576" sldId="257"/>
            <ac:spMk id="2" creationId="{F3D3DFB9-D773-C5BD-AAFD-990D3AE724A1}"/>
          </ac:spMkLst>
        </pc:spChg>
        <pc:spChg chg="mod">
          <ac:chgData name="Yx Xy" userId="944c49d1ad27039e" providerId="Windows Live" clId="Web-{1CF7B5F5-09A6-45B2-9D45-33F1741FB3D2}" dt="2023-10-20T10:01:20.932" v="0"/>
          <ac:spMkLst>
            <pc:docMk/>
            <pc:sldMk cId="4008161576" sldId="257"/>
            <ac:spMk id="3" creationId="{E07B0ACF-22C5-9D6E-0F98-C7D49CAEE940}"/>
          </ac:spMkLst>
        </pc:spChg>
        <pc:spChg chg="del">
          <ac:chgData name="Yx Xy" userId="944c49d1ad27039e" providerId="Windows Live" clId="Web-{1CF7B5F5-09A6-45B2-9D45-33F1741FB3D2}" dt="2023-10-20T10:01:20.932" v="0"/>
          <ac:spMkLst>
            <pc:docMk/>
            <pc:sldMk cId="4008161576" sldId="257"/>
            <ac:spMk id="35" creationId="{9AA72BD9-2C5A-4EDC-931F-5AA08EACA0F3}"/>
          </ac:spMkLst>
        </pc:spChg>
        <pc:spChg chg="del">
          <ac:chgData name="Yx Xy" userId="944c49d1ad27039e" providerId="Windows Live" clId="Web-{1CF7B5F5-09A6-45B2-9D45-33F1741FB3D2}" dt="2023-10-20T10:01:20.932" v="0"/>
          <ac:spMkLst>
            <pc:docMk/>
            <pc:sldMk cId="4008161576" sldId="257"/>
            <ac:spMk id="36" creationId="{8A6DB0E6-E65F-4229-A5A0-2500203B6CC3}"/>
          </ac:spMkLst>
        </pc:spChg>
        <pc:spChg chg="del">
          <ac:chgData name="Yx Xy" userId="944c49d1ad27039e" providerId="Windows Live" clId="Web-{1CF7B5F5-09A6-45B2-9D45-33F1741FB3D2}" dt="2023-10-20T10:01:20.932" v="0"/>
          <ac:spMkLst>
            <pc:docMk/>
            <pc:sldMk cId="4008161576" sldId="257"/>
            <ac:spMk id="37" creationId="{55D4142C-5077-457F-A6AD-3FECFDB39685}"/>
          </ac:spMkLst>
        </pc:spChg>
        <pc:spChg chg="del">
          <ac:chgData name="Yx Xy" userId="944c49d1ad27039e" providerId="Windows Live" clId="Web-{1CF7B5F5-09A6-45B2-9D45-33F1741FB3D2}" dt="2023-10-20T10:01:20.932" v="0"/>
          <ac:spMkLst>
            <pc:docMk/>
            <pc:sldMk cId="4008161576" sldId="257"/>
            <ac:spMk id="38" creationId="{7A5F0580-5EE9-419F-96EE-B6529EF6E7D0}"/>
          </ac:spMkLst>
        </pc:spChg>
        <pc:spChg chg="add">
          <ac:chgData name="Yx Xy" userId="944c49d1ad27039e" providerId="Windows Live" clId="Web-{1CF7B5F5-09A6-45B2-9D45-33F1741FB3D2}" dt="2023-10-20T10:01:20.932" v="0"/>
          <ac:spMkLst>
            <pc:docMk/>
            <pc:sldMk cId="4008161576" sldId="257"/>
            <ac:spMk id="43" creationId="{50E4C519-FBE9-4ABE-A8F9-C2CBE326932F}"/>
          </ac:spMkLst>
        </pc:spChg>
        <pc:spChg chg="add">
          <ac:chgData name="Yx Xy" userId="944c49d1ad27039e" providerId="Windows Live" clId="Web-{1CF7B5F5-09A6-45B2-9D45-33F1741FB3D2}" dt="2023-10-20T10:01:20.932" v="0"/>
          <ac:spMkLst>
            <pc:docMk/>
            <pc:sldMk cId="4008161576" sldId="257"/>
            <ac:spMk id="45" creationId="{80EC29FB-299E-49F3-8C7B-01199632A30F}"/>
          </ac:spMkLst>
        </pc:spChg>
        <pc:spChg chg="add">
          <ac:chgData name="Yx Xy" userId="944c49d1ad27039e" providerId="Windows Live" clId="Web-{1CF7B5F5-09A6-45B2-9D45-33F1741FB3D2}" dt="2023-10-20T10:01:20.932" v="0"/>
          <ac:spMkLst>
            <pc:docMk/>
            <pc:sldMk cId="4008161576" sldId="257"/>
            <ac:spMk id="47" creationId="{C29A2522-B27A-45C5-897B-79A1407D159A}"/>
          </ac:spMkLst>
        </pc:spChg>
        <pc:spChg chg="add">
          <ac:chgData name="Yx Xy" userId="944c49d1ad27039e" providerId="Windows Live" clId="Web-{1CF7B5F5-09A6-45B2-9D45-33F1741FB3D2}" dt="2023-10-20T10:01:20.932" v="0"/>
          <ac:spMkLst>
            <pc:docMk/>
            <pc:sldMk cId="4008161576" sldId="257"/>
            <ac:spMk id="49" creationId="{98E79BE4-34FE-485A-98A5-92CE8F7C4743}"/>
          </ac:spMkLst>
        </pc:spChg>
        <pc:spChg chg="add">
          <ac:chgData name="Yx Xy" userId="944c49d1ad27039e" providerId="Windows Live" clId="Web-{1CF7B5F5-09A6-45B2-9D45-33F1741FB3D2}" dt="2023-10-20T10:01:20.932" v="0"/>
          <ac:spMkLst>
            <pc:docMk/>
            <pc:sldMk cId="4008161576" sldId="257"/>
            <ac:spMk id="51" creationId="{7A5F0580-5EE9-419F-96EE-B6529EF6E7D0}"/>
          </ac:spMkLst>
        </pc:spChg>
        <pc:picChg chg="mod">
          <ac:chgData name="Yx Xy" userId="944c49d1ad27039e" providerId="Windows Live" clId="Web-{1CF7B5F5-09A6-45B2-9D45-33F1741FB3D2}" dt="2023-10-20T10:01:20.932" v="0"/>
          <ac:picMkLst>
            <pc:docMk/>
            <pc:sldMk cId="4008161576" sldId="257"/>
            <ac:picMk id="4" creationId="{5C21EE23-773C-EF3D-45BA-FD38591B5036}"/>
          </ac:picMkLst>
        </pc:picChg>
      </pc:sldChg>
    </pc:docChg>
  </pc:docChgLst>
  <pc:docChgLst>
    <pc:chgData name="Yx Xy" userId="944c49d1ad27039e" providerId="Windows Live" clId="Web-{AD08E5F7-82CF-450E-B031-8F2EFE937145}"/>
    <pc:docChg chg="addSld delSld modSld">
      <pc:chgData name="Yx Xy" userId="944c49d1ad27039e" providerId="Windows Live" clId="Web-{AD08E5F7-82CF-450E-B031-8F2EFE937145}" dt="2023-10-20T13:09:08.113" v="118" actId="20577"/>
      <pc:docMkLst>
        <pc:docMk/>
      </pc:docMkLst>
      <pc:sldChg chg="modSp">
        <pc:chgData name="Yx Xy" userId="944c49d1ad27039e" providerId="Windows Live" clId="Web-{AD08E5F7-82CF-450E-B031-8F2EFE937145}" dt="2023-10-20T12:17:44.921" v="7" actId="20577"/>
        <pc:sldMkLst>
          <pc:docMk/>
          <pc:sldMk cId="4008161576" sldId="257"/>
        </pc:sldMkLst>
        <pc:spChg chg="mod">
          <ac:chgData name="Yx Xy" userId="944c49d1ad27039e" providerId="Windows Live" clId="Web-{AD08E5F7-82CF-450E-B031-8F2EFE937145}" dt="2023-10-20T12:17:44.921" v="7" actId="20577"/>
          <ac:spMkLst>
            <pc:docMk/>
            <pc:sldMk cId="4008161576" sldId="257"/>
            <ac:spMk id="3" creationId="{E07B0ACF-22C5-9D6E-0F98-C7D49CAEE940}"/>
          </ac:spMkLst>
        </pc:spChg>
      </pc:sldChg>
      <pc:sldChg chg="addSp delSp modSp del">
        <pc:chgData name="Yx Xy" userId="944c49d1ad27039e" providerId="Windows Live" clId="Web-{AD08E5F7-82CF-450E-B031-8F2EFE937145}" dt="2023-10-20T12:56:50.844" v="85"/>
        <pc:sldMkLst>
          <pc:docMk/>
          <pc:sldMk cId="2740128114" sldId="258"/>
        </pc:sldMkLst>
        <pc:spChg chg="mod">
          <ac:chgData name="Yx Xy" userId="944c49d1ad27039e" providerId="Windows Live" clId="Web-{AD08E5F7-82CF-450E-B031-8F2EFE937145}" dt="2023-10-20T12:47:39.846" v="9" actId="20577"/>
          <ac:spMkLst>
            <pc:docMk/>
            <pc:sldMk cId="2740128114" sldId="258"/>
            <ac:spMk id="2" creationId="{562CA2E8-0355-803C-25C3-90D1C5A1C4D9}"/>
          </ac:spMkLst>
        </pc:spChg>
        <pc:spChg chg="del mod">
          <ac:chgData name="Yx Xy" userId="944c49d1ad27039e" providerId="Windows Live" clId="Web-{AD08E5F7-82CF-450E-B031-8F2EFE937145}" dt="2023-10-20T12:54:14.950" v="68"/>
          <ac:spMkLst>
            <pc:docMk/>
            <pc:sldMk cId="2740128114" sldId="258"/>
            <ac:spMk id="3" creationId="{2D11A2D1-6DF5-465B-2B92-2770A673673E}"/>
          </ac:spMkLst>
        </pc:spChg>
        <pc:spChg chg="del">
          <ac:chgData name="Yx Xy" userId="944c49d1ad27039e" providerId="Windows Live" clId="Web-{AD08E5F7-82CF-450E-B031-8F2EFE937145}" dt="2023-10-20T12:48:20.253" v="10"/>
          <ac:spMkLst>
            <pc:docMk/>
            <pc:sldMk cId="2740128114" sldId="258"/>
            <ac:spMk id="4" creationId="{1228197E-D037-B888-C820-AA4E0531C95E}"/>
          </ac:spMkLst>
        </pc:spChg>
        <pc:spChg chg="add mod">
          <ac:chgData name="Yx Xy" userId="944c49d1ad27039e" providerId="Windows Live" clId="Web-{AD08E5F7-82CF-450E-B031-8F2EFE937145}" dt="2023-10-20T12:54:19.200" v="70" actId="14100"/>
          <ac:spMkLst>
            <pc:docMk/>
            <pc:sldMk cId="2740128114" sldId="258"/>
            <ac:spMk id="8" creationId="{A55805B0-11C2-0512-D76D-BCA55E085149}"/>
          </ac:spMkLst>
        </pc:spChg>
        <pc:picChg chg="add mod ord">
          <ac:chgData name="Yx Xy" userId="944c49d1ad27039e" providerId="Windows Live" clId="Web-{AD08E5F7-82CF-450E-B031-8F2EFE937145}" dt="2023-10-20T12:54:21.950" v="71" actId="1076"/>
          <ac:picMkLst>
            <pc:docMk/>
            <pc:sldMk cId="2740128114" sldId="258"/>
            <ac:picMk id="5" creationId="{F82CEEAD-1585-DED7-A26E-F0DA540B433A}"/>
          </ac:picMkLst>
        </pc:picChg>
        <pc:picChg chg="add mod">
          <ac:chgData name="Yx Xy" userId="944c49d1ad27039e" providerId="Windows Live" clId="Web-{AD08E5F7-82CF-450E-B031-8F2EFE937145}" dt="2023-10-20T12:54:23.825" v="72" actId="1076"/>
          <ac:picMkLst>
            <pc:docMk/>
            <pc:sldMk cId="2740128114" sldId="258"/>
            <ac:picMk id="6" creationId="{7BB8B887-116D-9CA1-F808-F90D2A005DA8}"/>
          </ac:picMkLst>
        </pc:picChg>
      </pc:sldChg>
      <pc:sldChg chg="addSp delSp modSp new">
        <pc:chgData name="Yx Xy" userId="944c49d1ad27039e" providerId="Windows Live" clId="Web-{AD08E5F7-82CF-450E-B031-8F2EFE937145}" dt="2023-10-20T13:09:08.113" v="118" actId="20577"/>
        <pc:sldMkLst>
          <pc:docMk/>
          <pc:sldMk cId="2451551411" sldId="259"/>
        </pc:sldMkLst>
        <pc:spChg chg="mod">
          <ac:chgData name="Yx Xy" userId="944c49d1ad27039e" providerId="Windows Live" clId="Web-{AD08E5F7-82CF-450E-B031-8F2EFE937145}" dt="2023-10-20T12:49:37.802" v="18" actId="20577"/>
          <ac:spMkLst>
            <pc:docMk/>
            <pc:sldMk cId="2451551411" sldId="259"/>
            <ac:spMk id="2" creationId="{C3E0DF1F-CFAE-284E-5A49-B192E085ED07}"/>
          </ac:spMkLst>
        </pc:spChg>
        <pc:spChg chg="del mod">
          <ac:chgData name="Yx Xy" userId="944c49d1ad27039e" providerId="Windows Live" clId="Web-{AD08E5F7-82CF-450E-B031-8F2EFE937145}" dt="2023-10-20T12:54:42.075" v="77"/>
          <ac:spMkLst>
            <pc:docMk/>
            <pc:sldMk cId="2451551411" sldId="259"/>
            <ac:spMk id="3" creationId="{0DE5509C-0CB8-6018-F737-4D9470454502}"/>
          </ac:spMkLst>
        </pc:spChg>
        <pc:spChg chg="mod">
          <ac:chgData name="Yx Xy" userId="944c49d1ad27039e" providerId="Windows Live" clId="Web-{AD08E5F7-82CF-450E-B031-8F2EFE937145}" dt="2023-10-20T12:58:39.628" v="93" actId="14100"/>
          <ac:spMkLst>
            <pc:docMk/>
            <pc:sldMk cId="2451551411" sldId="259"/>
            <ac:spMk id="4" creationId="{83DC10E2-9071-15BA-6C5F-FE56E9F1EAC9}"/>
          </ac:spMkLst>
        </pc:spChg>
        <pc:spChg chg="del mod">
          <ac:chgData name="Yx Xy" userId="944c49d1ad27039e" providerId="Windows Live" clId="Web-{AD08E5F7-82CF-450E-B031-8F2EFE937145}" dt="2023-10-20T12:54:47.216" v="78"/>
          <ac:spMkLst>
            <pc:docMk/>
            <pc:sldMk cId="2451551411" sldId="259"/>
            <ac:spMk id="5" creationId="{7112C442-BD4B-E8DC-531D-5FABAC2D093D}"/>
          </ac:spMkLst>
        </pc:spChg>
        <pc:spChg chg="add del mod">
          <ac:chgData name="Yx Xy" userId="944c49d1ad27039e" providerId="Windows Live" clId="Web-{AD08E5F7-82CF-450E-B031-8F2EFE937145}" dt="2023-10-20T13:09:08.113" v="118" actId="20577"/>
          <ac:spMkLst>
            <pc:docMk/>
            <pc:sldMk cId="2451551411" sldId="259"/>
            <ac:spMk id="6" creationId="{31F9CFAA-68AB-D736-FDA7-F38FD5A85A00}"/>
          </ac:spMkLst>
        </pc:spChg>
        <pc:spChg chg="add del mod">
          <ac:chgData name="Yx Xy" userId="944c49d1ad27039e" providerId="Windows Live" clId="Web-{AD08E5F7-82CF-450E-B031-8F2EFE937145}" dt="2023-10-20T12:54:49.841" v="79"/>
          <ac:spMkLst>
            <pc:docMk/>
            <pc:sldMk cId="2451551411" sldId="259"/>
            <ac:spMk id="19" creationId="{E431E107-823C-28F4-47AB-78D7EA2F528B}"/>
          </ac:spMkLst>
        </pc:spChg>
        <pc:spChg chg="add del mod">
          <ac:chgData name="Yx Xy" userId="944c49d1ad27039e" providerId="Windows Live" clId="Web-{AD08E5F7-82CF-450E-B031-8F2EFE937145}" dt="2023-10-20T12:54:55.857" v="81"/>
          <ac:spMkLst>
            <pc:docMk/>
            <pc:sldMk cId="2451551411" sldId="259"/>
            <ac:spMk id="21" creationId="{02D8ECE5-206F-88A1-BE5D-8686B5598371}"/>
          </ac:spMkLst>
        </pc:spChg>
        <pc:graphicFrameChg chg="add del mod ord modGraphic">
          <ac:chgData name="Yx Xy" userId="944c49d1ad27039e" providerId="Windows Live" clId="Web-{AD08E5F7-82CF-450E-B031-8F2EFE937145}" dt="2023-10-20T12:52:25.384" v="50"/>
          <ac:graphicFrameMkLst>
            <pc:docMk/>
            <pc:sldMk cId="2451551411" sldId="259"/>
            <ac:graphicFrameMk id="11" creationId="{867BE2FB-71BC-5472-FC35-B929DC384E05}"/>
          </ac:graphicFrameMkLst>
        </pc:graphicFrameChg>
        <pc:picChg chg="add del mod">
          <ac:chgData name="Yx Xy" userId="944c49d1ad27039e" providerId="Windows Live" clId="Web-{AD08E5F7-82CF-450E-B031-8F2EFE937145}" dt="2023-10-20T12:54:53.388" v="80" actId="1076"/>
          <ac:picMkLst>
            <pc:docMk/>
            <pc:sldMk cId="2451551411" sldId="259"/>
            <ac:picMk id="8" creationId="{459B1153-F1A8-67F3-0CB8-C160C4E93A2C}"/>
          </ac:picMkLst>
        </pc:picChg>
        <pc:picChg chg="add mod">
          <ac:chgData name="Yx Xy" userId="944c49d1ad27039e" providerId="Windows Live" clId="Web-{AD08E5F7-82CF-450E-B031-8F2EFE937145}" dt="2023-10-20T12:56:55.251" v="86" actId="1076"/>
          <ac:picMkLst>
            <pc:docMk/>
            <pc:sldMk cId="2451551411" sldId="259"/>
            <ac:picMk id="10" creationId="{57255479-EF86-C0E6-20CF-820098F5449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78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3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7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6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6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09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6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7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2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9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3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competitions/facial-keypoints-detection/code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 fontScale="90000"/>
          </a:bodyPr>
          <a:lstStyle/>
          <a:p>
            <a:r>
              <a:rPr lang="hu-HU" err="1"/>
              <a:t>Machine</a:t>
            </a:r>
            <a:r>
              <a:rPr lang="hu-HU" dirty="0"/>
              <a:t> </a:t>
            </a:r>
            <a:r>
              <a:rPr lang="hu-HU" err="1"/>
              <a:t>Learning</a:t>
            </a:r>
            <a:r>
              <a:rPr lang="hu-HU" dirty="0"/>
              <a:t> – </a:t>
            </a:r>
            <a:r>
              <a:rPr lang="hu-HU" err="1"/>
              <a:t>Facial</a:t>
            </a:r>
            <a:r>
              <a:rPr lang="hu-HU" dirty="0"/>
              <a:t> </a:t>
            </a:r>
            <a:r>
              <a:rPr lang="hu-HU" err="1"/>
              <a:t>Keypoint</a:t>
            </a:r>
            <a:r>
              <a:rPr lang="hu-HU" dirty="0"/>
              <a:t> </a:t>
            </a:r>
            <a:r>
              <a:rPr lang="hu-HU" err="1"/>
              <a:t>Recognition</a:t>
            </a:r>
            <a:endParaRPr lang="hu-HU" err="1">
              <a:ea typeface="+mj-lt"/>
              <a:cs typeface="+mj-lt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096000" y="4619624"/>
            <a:ext cx="5251703" cy="10382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hu-HU" sz="2400" dirty="0"/>
              <a:t>Soma </a:t>
            </a:r>
            <a:r>
              <a:rPr lang="hu-HU" sz="2400" err="1"/>
              <a:t>Molnar</a:t>
            </a:r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1A18-5C31-155D-F987-EC940454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Dataset, Training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F49D6-3E8A-723C-D76E-8CAF66DEAD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/>
              <a:t>Dataset, </a:t>
            </a:r>
            <a:r>
              <a:rPr lang="de-AT" dirty="0" err="1"/>
              <a:t>training</a:t>
            </a:r>
            <a:r>
              <a:rPr lang="de-AT" dirty="0"/>
              <a:t> </a:t>
            </a:r>
            <a:r>
              <a:rPr lang="de-AT" dirty="0" err="1"/>
              <a:t>script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>
                <a:hlinkClick r:id="rId2"/>
              </a:rPr>
              <a:t>Kaggle</a:t>
            </a:r>
            <a:endParaRPr lang="de-AT" dirty="0"/>
          </a:p>
          <a:p>
            <a:r>
              <a:rPr lang="de-AT" dirty="0"/>
              <a:t>Jupiter Notebook </a:t>
            </a:r>
            <a:r>
              <a:rPr lang="de-AT" dirty="0" err="1"/>
              <a:t>used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:</a:t>
            </a:r>
          </a:p>
          <a:p>
            <a:pPr lvl="1"/>
            <a:r>
              <a:rPr lang="de-AT" dirty="0"/>
              <a:t>Clean and </a:t>
            </a:r>
            <a:r>
              <a:rPr lang="de-AT" dirty="0" err="1"/>
              <a:t>extend</a:t>
            </a:r>
            <a:r>
              <a:rPr lang="de-AT" dirty="0"/>
              <a:t> </a:t>
            </a:r>
            <a:r>
              <a:rPr lang="de-AT" dirty="0" err="1"/>
              <a:t>training</a:t>
            </a:r>
            <a:r>
              <a:rPr lang="de-AT" dirty="0"/>
              <a:t> </a:t>
            </a:r>
            <a:r>
              <a:rPr lang="de-AT" dirty="0" err="1"/>
              <a:t>data</a:t>
            </a:r>
            <a:endParaRPr lang="de-AT" dirty="0"/>
          </a:p>
          <a:p>
            <a:pPr lvl="1"/>
            <a:r>
              <a:rPr lang="de-AT" dirty="0" err="1"/>
              <a:t>Actual</a:t>
            </a:r>
            <a:r>
              <a:rPr lang="de-AT" dirty="0"/>
              <a:t> ML </a:t>
            </a:r>
            <a:r>
              <a:rPr lang="de-AT" dirty="0" err="1"/>
              <a:t>model</a:t>
            </a:r>
            <a:r>
              <a:rPr lang="de-AT" dirty="0"/>
              <a:t> </a:t>
            </a:r>
            <a:r>
              <a:rPr lang="de-AT" dirty="0" err="1"/>
              <a:t>training</a:t>
            </a:r>
            <a:endParaRPr lang="de-AT" dirty="0"/>
          </a:p>
          <a:p>
            <a:pPr lvl="1"/>
            <a:r>
              <a:rPr lang="de-AT" dirty="0"/>
              <a:t>Test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modification</a:t>
            </a:r>
            <a:r>
              <a:rPr lang="de-AT" dirty="0"/>
              <a:t>, </a:t>
            </a:r>
            <a:r>
              <a:rPr lang="de-AT" dirty="0" err="1"/>
              <a:t>preparation</a:t>
            </a:r>
            <a:endParaRPr lang="de-A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280025-2A6E-1913-124D-51AED9162C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109" y="2478024"/>
            <a:ext cx="3833812" cy="148072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B942BC-B8BD-2C67-7CB2-FDF7907067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415" y="4105275"/>
            <a:ext cx="19812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7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E0DF1F-CFAE-284E-5A49-B192E085E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Architecture</a:t>
            </a:r>
            <a:endParaRPr lang="hu-HU" dirty="0" err="1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3DC10E2-9071-15BA-6C5F-FE56E9F1E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9304" y="4799575"/>
            <a:ext cx="4966514" cy="17814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AT" dirty="0"/>
              <a:t>Image </a:t>
            </a:r>
            <a:r>
              <a:rPr lang="de-AT" dirty="0" err="1"/>
              <a:t>modifications</a:t>
            </a:r>
            <a:endParaRPr lang="de-AT" dirty="0"/>
          </a:p>
          <a:p>
            <a:r>
              <a:rPr lang="de-AT" dirty="0" err="1"/>
              <a:t>Application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ML </a:t>
            </a:r>
            <a:r>
              <a:rPr lang="de-AT" dirty="0" err="1"/>
              <a:t>model</a:t>
            </a:r>
            <a:endParaRPr lang="hu-HU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1F9CFAA-68AB-D736-FDA7-F38FD5A85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4798763"/>
            <a:ext cx="4937760" cy="1952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/>
              <a:t>Accessing Webcam</a:t>
            </a:r>
          </a:p>
          <a:p>
            <a:r>
              <a:rPr lang="hu-HU" dirty="0"/>
              <a:t>Captur</a:t>
            </a:r>
            <a:r>
              <a:rPr lang="de-AT" dirty="0" err="1"/>
              <a:t>ing</a:t>
            </a:r>
            <a:r>
              <a:rPr lang="hu-HU" dirty="0"/>
              <a:t> a snap</a:t>
            </a:r>
            <a:r>
              <a:rPr lang="de-AT" dirty="0"/>
              <a:t>s</a:t>
            </a:r>
            <a:r>
              <a:rPr lang="hu-HU" dirty="0"/>
              <a:t>hot</a:t>
            </a:r>
            <a:endParaRPr lang="de-AT" dirty="0"/>
          </a:p>
          <a:p>
            <a:r>
              <a:rPr lang="de-AT" dirty="0" err="1"/>
              <a:t>Displaying</a:t>
            </a:r>
            <a:r>
              <a:rPr lang="de-AT" dirty="0"/>
              <a:t> </a:t>
            </a:r>
            <a:r>
              <a:rPr lang="de-AT" dirty="0" err="1"/>
              <a:t>images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8" name="Tartalom helye 4" descr="FastAPI">
            <a:extLst>
              <a:ext uri="{FF2B5EF4-FFF2-40B4-BE49-F238E27FC236}">
                <a16:creationId xmlns:a16="http://schemas.microsoft.com/office/drawing/2014/main" id="{459B1153-F1A8-67F3-0CB8-C160C4E93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53" y="2370513"/>
            <a:ext cx="4938712" cy="1781412"/>
          </a:xfrm>
          <a:prstGeom prst="rect">
            <a:avLst/>
          </a:prstGeom>
        </p:spPr>
      </p:pic>
      <p:pic>
        <p:nvPicPr>
          <p:cNvPr id="10" name="Kép 9" descr="File:Angular full color logo.svg - Wikipedia">
            <a:extLst>
              <a:ext uri="{FF2B5EF4-FFF2-40B4-BE49-F238E27FC236}">
                <a16:creationId xmlns:a16="http://schemas.microsoft.com/office/drawing/2014/main" id="{57255479-EF86-C0E6-20CF-820098F54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769" y="1896414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5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BE38-B164-9D9E-2AD6-06E0ED764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Workflow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65A6F5-41C4-FC2A-D3AB-D76856F68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07" y="2069771"/>
            <a:ext cx="4962931" cy="423958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2FFF99-E7E2-3385-0213-64EFBCAE8C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638" y="3872661"/>
            <a:ext cx="6690204" cy="277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8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0E4C519-FBE9-4ABE-A8F9-C2CBE3269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 descr="A képen Emberi arc, Színesség, művészet látható&#10;&#10;Automatikusan generált leírás">
            <a:extLst>
              <a:ext uri="{FF2B5EF4-FFF2-40B4-BE49-F238E27FC236}">
                <a16:creationId xmlns:a16="http://schemas.microsoft.com/office/drawing/2014/main" id="{5C21EE23-773C-EF3D-45BA-FD38591B5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36" r="11357" b="-1"/>
          <a:stretch/>
        </p:blipFill>
        <p:spPr>
          <a:xfrm>
            <a:off x="3245637" y="-1"/>
            <a:ext cx="8946363" cy="6858000"/>
          </a:xfrm>
          <a:custGeom>
            <a:avLst/>
            <a:gdLst/>
            <a:ahLst/>
            <a:cxnLst/>
            <a:rect l="l" t="t" r="r" b="b"/>
            <a:pathLst>
              <a:path w="8946363" h="6858000">
                <a:moveTo>
                  <a:pt x="0" y="0"/>
                </a:moveTo>
                <a:lnTo>
                  <a:pt x="8946363" y="0"/>
                </a:lnTo>
                <a:lnTo>
                  <a:pt x="8946363" y="6858000"/>
                </a:lnTo>
                <a:lnTo>
                  <a:pt x="1" y="6858000"/>
                </a:lnTo>
                <a:lnTo>
                  <a:pt x="60040" y="6788731"/>
                </a:lnTo>
                <a:cubicBezTo>
                  <a:pt x="770566" y="5928901"/>
                  <a:pt x="1210035" y="4741057"/>
                  <a:pt x="1210035" y="3429001"/>
                </a:cubicBezTo>
                <a:cubicBezTo>
                  <a:pt x="1210035" y="2116945"/>
                  <a:pt x="770566" y="929101"/>
                  <a:pt x="60040" y="69272"/>
                </a:cubicBezTo>
                <a:close/>
              </a:path>
            </a:pathLst>
          </a:custGeom>
        </p:spPr>
      </p:pic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80EC29FB-299E-49F3-8C7B-01199632A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455672" cy="6858000"/>
          </a:xfrm>
          <a:custGeom>
            <a:avLst/>
            <a:gdLst>
              <a:gd name="connsiteX0" fmla="*/ 0 w 4455672"/>
              <a:gd name="connsiteY0" fmla="*/ 0 h 6858000"/>
              <a:gd name="connsiteX1" fmla="*/ 3245636 w 4455672"/>
              <a:gd name="connsiteY1" fmla="*/ 0 h 6858000"/>
              <a:gd name="connsiteX2" fmla="*/ 3305677 w 4455672"/>
              <a:gd name="connsiteY2" fmla="*/ 69272 h 6858000"/>
              <a:gd name="connsiteX3" fmla="*/ 4455672 w 4455672"/>
              <a:gd name="connsiteY3" fmla="*/ 3429001 h 6858000"/>
              <a:gd name="connsiteX4" fmla="*/ 3305677 w 4455672"/>
              <a:gd name="connsiteY4" fmla="*/ 6788731 h 6858000"/>
              <a:gd name="connsiteX5" fmla="*/ 3245638 w 4455672"/>
              <a:gd name="connsiteY5" fmla="*/ 6858000 h 6858000"/>
              <a:gd name="connsiteX6" fmla="*/ 0 w 44556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2" h="6858000">
                <a:moveTo>
                  <a:pt x="0" y="0"/>
                </a:moveTo>
                <a:lnTo>
                  <a:pt x="3245636" y="0"/>
                </a:lnTo>
                <a:lnTo>
                  <a:pt x="3305677" y="69272"/>
                </a:lnTo>
                <a:cubicBezTo>
                  <a:pt x="4016203" y="929101"/>
                  <a:pt x="4455672" y="2116945"/>
                  <a:pt x="4455672" y="3429001"/>
                </a:cubicBezTo>
                <a:cubicBezTo>
                  <a:pt x="4455672" y="4741057"/>
                  <a:pt x="4016203" y="5928901"/>
                  <a:pt x="3305677" y="6788731"/>
                </a:cubicBezTo>
                <a:lnTo>
                  <a:pt x="3245638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C29A2522-B27A-45C5-897B-79A1407D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8" cy="6858000"/>
          </a:xfrm>
          <a:custGeom>
            <a:avLst/>
            <a:gdLst>
              <a:gd name="connsiteX0" fmla="*/ 0 w 4446528"/>
              <a:gd name="connsiteY0" fmla="*/ 0 h 6858000"/>
              <a:gd name="connsiteX1" fmla="*/ 3236492 w 4446528"/>
              <a:gd name="connsiteY1" fmla="*/ 0 h 6858000"/>
              <a:gd name="connsiteX2" fmla="*/ 3296533 w 4446528"/>
              <a:gd name="connsiteY2" fmla="*/ 69272 h 6858000"/>
              <a:gd name="connsiteX3" fmla="*/ 4446528 w 4446528"/>
              <a:gd name="connsiteY3" fmla="*/ 3429001 h 6858000"/>
              <a:gd name="connsiteX4" fmla="*/ 3296533 w 4446528"/>
              <a:gd name="connsiteY4" fmla="*/ 6788731 h 6858000"/>
              <a:gd name="connsiteX5" fmla="*/ 3236494 w 4446528"/>
              <a:gd name="connsiteY5" fmla="*/ 6858000 h 6858000"/>
              <a:gd name="connsiteX6" fmla="*/ 0 w 44465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8" h="6858000">
                <a:moveTo>
                  <a:pt x="0" y="0"/>
                </a:moveTo>
                <a:lnTo>
                  <a:pt x="3236492" y="0"/>
                </a:lnTo>
                <a:lnTo>
                  <a:pt x="3296533" y="69272"/>
                </a:lnTo>
                <a:cubicBezTo>
                  <a:pt x="4007059" y="929101"/>
                  <a:pt x="4446528" y="2116945"/>
                  <a:pt x="4446528" y="3429001"/>
                </a:cubicBezTo>
                <a:cubicBezTo>
                  <a:pt x="4446528" y="4741057"/>
                  <a:pt x="4007059" y="5928901"/>
                  <a:pt x="3296533" y="6788731"/>
                </a:cubicBezTo>
                <a:lnTo>
                  <a:pt x="32364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3D3DFB9-D773-C5BD-AAFD-990D3AE72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hu-HU" sz="2800"/>
              <a:t>State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096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181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7B0ACF-22C5-9D6E-0F98-C7D49CAEE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AT" sz="1700" dirty="0"/>
              <a:t>Base </a:t>
            </a:r>
            <a:r>
              <a:rPr lang="de-AT" sz="1700" dirty="0" err="1"/>
              <a:t>functionalities</a:t>
            </a:r>
            <a:r>
              <a:rPr lang="de-AT" sz="1700" dirty="0"/>
              <a:t> </a:t>
            </a:r>
            <a:r>
              <a:rPr lang="de-AT" sz="1700" dirty="0" err="1"/>
              <a:t>implemented</a:t>
            </a:r>
            <a:endParaRPr lang="hu-HU" sz="1700" dirty="0"/>
          </a:p>
          <a:p>
            <a:r>
              <a:rPr lang="de-AT" sz="1700" dirty="0" err="1"/>
              <a:t>Keypoint</a:t>
            </a:r>
            <a:r>
              <a:rPr lang="de-AT" sz="1700" dirty="0"/>
              <a:t> </a:t>
            </a:r>
            <a:r>
              <a:rPr lang="de-AT" sz="1700" dirty="0" err="1"/>
              <a:t>prediction</a:t>
            </a:r>
            <a:r>
              <a:rPr lang="de-AT" sz="1700" dirty="0"/>
              <a:t> not </a:t>
            </a:r>
            <a:r>
              <a:rPr lang="de-AT" sz="1700" dirty="0" err="1"/>
              <a:t>accurate</a:t>
            </a:r>
            <a:r>
              <a:rPr lang="de-AT" sz="1700" dirty="0"/>
              <a:t> </a:t>
            </a:r>
            <a:r>
              <a:rPr lang="de-AT" sz="1700" dirty="0" err="1"/>
              <a:t>yet</a:t>
            </a:r>
            <a:endParaRPr lang="hu-HU" sz="1700" dirty="0"/>
          </a:p>
          <a:p>
            <a:r>
              <a:rPr lang="de-AT" sz="1700" dirty="0"/>
              <a:t>Filter </a:t>
            </a:r>
            <a:r>
              <a:rPr lang="de-AT" sz="1700" dirty="0" err="1"/>
              <a:t>functionalities</a:t>
            </a:r>
            <a:r>
              <a:rPr lang="de-AT" sz="1700" dirty="0"/>
              <a:t> </a:t>
            </a:r>
            <a:r>
              <a:rPr lang="de-AT" sz="1700" dirty="0" err="1"/>
              <a:t>missing</a:t>
            </a:r>
            <a:endParaRPr lang="de-AT" sz="1700" dirty="0"/>
          </a:p>
          <a:p>
            <a:endParaRPr lang="hu-HU" sz="1700" dirty="0"/>
          </a:p>
        </p:txBody>
      </p:sp>
    </p:spTree>
    <p:extLst>
      <p:ext uri="{BB962C8B-B14F-4D97-AF65-F5344CB8AC3E}">
        <p14:creationId xmlns:p14="http://schemas.microsoft.com/office/powerpoint/2010/main" val="400816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F36B0-01D1-968E-4019-7D895ABD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0864586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Neue Haas Grotesk Text Pro</vt:lpstr>
      <vt:lpstr>AccentBoxVTI</vt:lpstr>
      <vt:lpstr>Machine Learning – Facial Keypoint Recognition</vt:lpstr>
      <vt:lpstr>Dataset, Training </vt:lpstr>
      <vt:lpstr>Architecture</vt:lpstr>
      <vt:lpstr>Workflow</vt:lpstr>
      <vt:lpstr>State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>Molnar, Soma (T CED SES-AT)</cp:lastModifiedBy>
  <cp:revision>54</cp:revision>
  <dcterms:created xsi:type="dcterms:W3CDTF">2023-10-20T08:51:32Z</dcterms:created>
  <dcterms:modified xsi:type="dcterms:W3CDTF">2023-11-08T12:59:59Z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2023-11-08T11:50:34Z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a49b4fe2-f131-446d-ac41-6265d35d7c2a</vt:lpwstr>
  </property>
  <property fmtid="{D5CDD505-2E9C-101B-9397-08002B2CF9AE}" pid="8" name="MSIP_Label_9d258917-277f-42cd-a3cd-14c4e9ee58bc_ContentBits">
    <vt:lpwstr>0</vt:lpwstr>
  </property>
</Properties>
</file>