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4" r:id="rId6"/>
    <p:sldId id="259" r:id="rId7"/>
    <p:sldId id="258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63296-705F-405F-A9F2-AC019744DD24}" type="datetimeFigureOut">
              <a:rPr lang="fr-FR" smtClean="0"/>
              <a:t>17/12/2014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95A6-7E63-43A7-97FC-B880366710D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63296-705F-405F-A9F2-AC019744DD24}" type="datetimeFigureOut">
              <a:rPr lang="fr-FR" smtClean="0"/>
              <a:t>17/12/2014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95A6-7E63-43A7-97FC-B880366710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63296-705F-405F-A9F2-AC019744DD24}" type="datetimeFigureOut">
              <a:rPr lang="fr-FR" smtClean="0"/>
              <a:t>17/12/2014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95A6-7E63-43A7-97FC-B880366710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63296-705F-405F-A9F2-AC019744DD24}" type="datetimeFigureOut">
              <a:rPr lang="fr-FR" smtClean="0"/>
              <a:t>17/12/2014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95A6-7E63-43A7-97FC-B880366710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63296-705F-405F-A9F2-AC019744DD24}" type="datetimeFigureOut">
              <a:rPr lang="fr-FR" smtClean="0"/>
              <a:t>17/12/2014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95A6-7E63-43A7-97FC-B880366710D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63296-705F-405F-A9F2-AC019744DD24}" type="datetimeFigureOut">
              <a:rPr lang="fr-FR" smtClean="0"/>
              <a:t>17/12/2014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95A6-7E63-43A7-97FC-B880366710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63296-705F-405F-A9F2-AC019744DD24}" type="datetimeFigureOut">
              <a:rPr lang="fr-FR" smtClean="0"/>
              <a:t>17/12/2014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95A6-7E63-43A7-97FC-B880366710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63296-705F-405F-A9F2-AC019744DD24}" type="datetimeFigureOut">
              <a:rPr lang="fr-FR" smtClean="0"/>
              <a:t>17/12/2014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95A6-7E63-43A7-97FC-B880366710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63296-705F-405F-A9F2-AC019744DD24}" type="datetimeFigureOut">
              <a:rPr lang="fr-FR" smtClean="0"/>
              <a:t>17/12/2014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95A6-7E63-43A7-97FC-B880366710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63296-705F-405F-A9F2-AC019744DD24}" type="datetimeFigureOut">
              <a:rPr lang="fr-FR" smtClean="0"/>
              <a:t>17/12/2014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95A6-7E63-43A7-97FC-B880366710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63296-705F-405F-A9F2-AC019744DD24}" type="datetimeFigureOut">
              <a:rPr lang="fr-FR" smtClean="0"/>
              <a:t>17/12/2014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89E95A6-7E63-43A7-97FC-B880366710D5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F63296-705F-405F-A9F2-AC019744DD24}" type="datetimeFigureOut">
              <a:rPr lang="fr-FR" smtClean="0"/>
              <a:t>17/12/2014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89E95A6-7E63-43A7-97FC-B880366710D5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Mini - Projet </a:t>
            </a:r>
            <a:br>
              <a:rPr lang="fr-FR" dirty="0" smtClean="0"/>
            </a:br>
            <a:r>
              <a:rPr lang="fr-FR" dirty="0" smtClean="0"/>
              <a:t>Parallélisassions maximale d’une fonction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GIDON Nicolas</a:t>
            </a:r>
          </a:p>
          <a:p>
            <a:r>
              <a:rPr lang="fr-FR" dirty="0" smtClean="0"/>
              <a:t>RETHORE Sophie</a:t>
            </a:r>
          </a:p>
          <a:p>
            <a:r>
              <a:rPr lang="fr-FR" dirty="0" smtClean="0"/>
              <a:t>2I – 1 – Groupe 10</a:t>
            </a:r>
            <a:endParaRPr lang="fr-FR" dirty="0"/>
          </a:p>
        </p:txBody>
      </p:sp>
      <p:pic>
        <p:nvPicPr>
          <p:cNvPr id="2050" name="Picture 2" descr="http://sdz-upload.s3.amazonaws.com/prod/schools/logos/ESGI_master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05064"/>
            <a:ext cx="3240360" cy="22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089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nous sommes servis de la formule donnée dans le syllabus du projet</a:t>
            </a:r>
          </a:p>
          <a:p>
            <a:r>
              <a:rPr lang="fr-FR" dirty="0"/>
              <a:t>y</a:t>
            </a:r>
            <a:r>
              <a:rPr lang="fr-FR" dirty="0" smtClean="0"/>
              <a:t> = 2 * [(a + b) / (c – d) + (e * f)] + [(a + b)] * (c – d)]</a:t>
            </a:r>
          </a:p>
        </p:txBody>
      </p:sp>
    </p:spTree>
    <p:extLst>
      <p:ext uri="{BB962C8B-B14F-4D97-AF65-F5344CB8AC3E}">
        <p14:creationId xmlns:p14="http://schemas.microsoft.com/office/powerpoint/2010/main" val="729172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différentes étapes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T1:  X1 = a +b</a:t>
            </a:r>
          </a:p>
          <a:p>
            <a:r>
              <a:rPr lang="fr-FR" dirty="0" smtClean="0"/>
              <a:t>T2:  X2 = c - d</a:t>
            </a:r>
            <a:endParaRPr lang="fr-FR" dirty="0"/>
          </a:p>
          <a:p>
            <a:r>
              <a:rPr lang="fr-FR" dirty="0" smtClean="0"/>
              <a:t>T3:  X3 = X1 / X2</a:t>
            </a:r>
          </a:p>
          <a:p>
            <a:r>
              <a:rPr lang="fr-FR" dirty="0" smtClean="0"/>
              <a:t>T4:  X4 = X1 * X2</a:t>
            </a:r>
          </a:p>
          <a:p>
            <a:r>
              <a:rPr lang="fr-FR" dirty="0" smtClean="0"/>
              <a:t>T5:  X5 = e * f</a:t>
            </a:r>
          </a:p>
          <a:p>
            <a:r>
              <a:rPr lang="fr-FR" dirty="0" smtClean="0"/>
              <a:t>T6:  X6 = X3 + X5</a:t>
            </a:r>
          </a:p>
          <a:p>
            <a:r>
              <a:rPr lang="fr-FR" dirty="0" smtClean="0"/>
              <a:t>T7:  X7 = 2 * X6</a:t>
            </a:r>
          </a:p>
          <a:p>
            <a:r>
              <a:rPr lang="fr-FR" dirty="0" smtClean="0"/>
              <a:t>T8:  X8 = X7 + X4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589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Algorithme avec variables imposées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Déclaration des tableaux nécessaires à la lecture à </a:t>
            </a:r>
            <a:r>
              <a:rPr lang="fr-FR" dirty="0" smtClean="0"/>
              <a:t>l’écriture pour chaque étape.</a:t>
            </a:r>
          </a:p>
          <a:p>
            <a:r>
              <a:rPr lang="fr-FR" dirty="0"/>
              <a:t>D</a:t>
            </a:r>
            <a:r>
              <a:rPr lang="fr-FR" dirty="0" smtClean="0"/>
              <a:t>éclaration et initialisation des variables.</a:t>
            </a:r>
          </a:p>
          <a:p>
            <a:r>
              <a:rPr lang="fr-FR" dirty="0" smtClean="0"/>
              <a:t>Déclaration des </a:t>
            </a:r>
            <a:r>
              <a:rPr lang="fr-FR" dirty="0"/>
              <a:t>étapes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Création pipe par pipe et processus par processus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9922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– Algorithme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programme est fonctionnel.</a:t>
            </a:r>
          </a:p>
          <a:p>
            <a:r>
              <a:rPr lang="fr-FR" dirty="0"/>
              <a:t>Il permet de calculer la fonction de base</a:t>
            </a:r>
            <a:r>
              <a:rPr lang="fr-FR" dirty="0" smtClean="0"/>
              <a:t>.</a:t>
            </a:r>
          </a:p>
          <a:p>
            <a:r>
              <a:rPr lang="fr-FR" dirty="0" smtClean="0"/>
              <a:t>Les variables ont des valeurs imposées.</a:t>
            </a:r>
            <a:endParaRPr lang="fr-FR" dirty="0"/>
          </a:p>
          <a:p>
            <a:r>
              <a:rPr lang="fr-FR" dirty="0" smtClean="0"/>
              <a:t>Le code est un peu long donc nous l’avons optimisé.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7926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Algorithme avec variables choisies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Déclaration des tableaux nécessaires à la lecture à l’écriture.</a:t>
            </a:r>
          </a:p>
          <a:p>
            <a:r>
              <a:rPr lang="fr-FR" dirty="0" smtClean="0"/>
              <a:t>Déclaration des variables puis initialisation </a:t>
            </a:r>
            <a:r>
              <a:rPr lang="fr-FR" dirty="0"/>
              <a:t>des </a:t>
            </a:r>
            <a:r>
              <a:rPr lang="fr-FR" dirty="0" smtClean="0"/>
              <a:t>variables</a:t>
            </a:r>
          </a:p>
          <a:p>
            <a:r>
              <a:rPr lang="fr-FR" dirty="0" smtClean="0"/>
              <a:t>Déclaration </a:t>
            </a:r>
            <a:r>
              <a:rPr lang="fr-FR" smtClean="0"/>
              <a:t>des étapes et initialisation </a:t>
            </a:r>
            <a:r>
              <a:rPr lang="fr-FR" dirty="0" smtClean="0"/>
              <a:t>de X1 </a:t>
            </a:r>
            <a:r>
              <a:rPr lang="fr-FR" smtClean="0"/>
              <a:t>et X2.</a:t>
            </a:r>
            <a:endParaRPr lang="fr-FR" dirty="0" smtClean="0"/>
          </a:p>
          <a:p>
            <a:r>
              <a:rPr lang="fr-FR" dirty="0" smtClean="0"/>
              <a:t>Vérification de la création des tubes et des pipes.</a:t>
            </a:r>
          </a:p>
          <a:p>
            <a:r>
              <a:rPr lang="fr-FR" dirty="0" smtClean="0"/>
              <a:t>Switch (</a:t>
            </a:r>
            <a:r>
              <a:rPr lang="fr-FR" dirty="0" err="1" smtClean="0"/>
              <a:t>fork</a:t>
            </a:r>
            <a:r>
              <a:rPr lang="fr-FR" dirty="0" smtClean="0"/>
              <a:t>()):</a:t>
            </a:r>
          </a:p>
          <a:p>
            <a:pPr lvl="1"/>
            <a:r>
              <a:rPr lang="fr-FR" dirty="0" smtClean="0"/>
              <a:t>-1 si erreur à la création du fils</a:t>
            </a:r>
          </a:p>
          <a:p>
            <a:pPr lvl="1"/>
            <a:r>
              <a:rPr lang="fr-FR" dirty="0" smtClean="0"/>
              <a:t>0 si nous sommes dans le processus fils</a:t>
            </a:r>
          </a:p>
          <a:p>
            <a:pPr lvl="1"/>
            <a:r>
              <a:rPr lang="fr-FR" dirty="0" smtClean="0"/>
              <a:t>Default si nous sommes dans le processus père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4886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– Algorithme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programme est fonctionnel.</a:t>
            </a:r>
          </a:p>
          <a:p>
            <a:r>
              <a:rPr lang="fr-FR" dirty="0" smtClean="0"/>
              <a:t>Il permet de calculer la fonction de base.</a:t>
            </a:r>
          </a:p>
          <a:p>
            <a:r>
              <a:rPr lang="fr-FR" dirty="0" smtClean="0"/>
              <a:t>Les variables peuvent être choisies.</a:t>
            </a:r>
          </a:p>
          <a:p>
            <a:r>
              <a:rPr lang="fr-FR" dirty="0" smtClean="0"/>
              <a:t>Nous pouvons rajouter des améliorations afin d’étendre l’algorithme à toutes les formules.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5323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</TotalTime>
  <Words>297</Words>
  <Application>Microsoft Office PowerPoint</Application>
  <PresentationFormat>Affichage à l'écran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Débit</vt:lpstr>
      <vt:lpstr>Mini - Projet  Parallélisassions maximale d’une fonction</vt:lpstr>
      <vt:lpstr>Introduction</vt:lpstr>
      <vt:lpstr>Les différentes étapes</vt:lpstr>
      <vt:lpstr>Algorithme avec variables imposées</vt:lpstr>
      <vt:lpstr>Conclusion – Algorithme 1</vt:lpstr>
      <vt:lpstr>Algorithme avec variables choisies</vt:lpstr>
      <vt:lpstr>Conclusion – Algorithme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- Projet  Parallélisassions maximale d’une fonction</dc:title>
  <dc:creator>Sophie Réthoré</dc:creator>
  <cp:lastModifiedBy>Sophie Réthoré</cp:lastModifiedBy>
  <cp:revision>7</cp:revision>
  <dcterms:created xsi:type="dcterms:W3CDTF">2014-12-17T14:45:42Z</dcterms:created>
  <dcterms:modified xsi:type="dcterms:W3CDTF">2014-12-17T15:32:28Z</dcterms:modified>
</cp:coreProperties>
</file>