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0" r:id="rId2"/>
    <p:sldId id="263" r:id="rId3"/>
    <p:sldId id="265" r:id="rId4"/>
    <p:sldId id="266" r:id="rId5"/>
    <p:sldId id="272" r:id="rId6"/>
    <p:sldId id="275" r:id="rId7"/>
    <p:sldId id="276" r:id="rId8"/>
    <p:sldId id="277" r:id="rId9"/>
    <p:sldId id="269" r:id="rId10"/>
    <p:sldId id="270" r:id="rId11"/>
    <p:sldId id="27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  <p:cmAuthor id="1" name="aditi suvarna" initials="as" lastIdx="1" clrIdx="1">
    <p:extLst>
      <p:ext uri="{19B8F6BF-5375-455C-9EA6-DF929625EA0E}">
        <p15:presenceInfo xmlns:p15="http://schemas.microsoft.com/office/powerpoint/2012/main" userId="S::aditi.suvarna@ueducation.onmicrosoft.com::2c736b89-1627-4b2b-a950-3d17d6d05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19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95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0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67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159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dk1"/>
                </a:solidFill>
              </a:rPr>
              <a:t>Objective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1" y="2612293"/>
            <a:ext cx="8251379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Reviving Airbnb NYC Business in the Post-</a:t>
            </a:r>
            <a:r>
              <a:rPr kumimoji="0" lang="en-US" altLang="en-US" sz="4400" i="0" u="none" strike="noStrike" kern="1200" cap="none" spc="0" normalizeH="0" baseline="0" noProof="0" dirty="0" err="1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Covid</a:t>
            </a: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Period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METHODOLOGY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0" y="2167779"/>
            <a:ext cx="9704719" cy="2522442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conducted a thorough analysis of the Airbnb data. The process included: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Cleaning the data set for missing values and outliers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Using exploratory data analysis to identify customer preferences based on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Area preferences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Price</a:t>
            </a:r>
          </a:p>
          <a:p>
            <a:pPr marL="720000" lvl="3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Listing Preference</a:t>
            </a:r>
          </a:p>
        </p:txBody>
      </p:sp>
    </p:spTree>
    <p:extLst>
      <p:ext uri="{BB962C8B-B14F-4D97-AF65-F5344CB8AC3E}">
        <p14:creationId xmlns:p14="http://schemas.microsoft.com/office/powerpoint/2010/main" val="1514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- DATA ASSUMPTIONS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2493110"/>
            <a:ext cx="11062164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the data prior to the COVID – 19 period was achieving the desired revenue.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the company does not want to expand yet to new territories in NYC.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company’s strategies are decided considering the travel will increased in the post COVID period.</a:t>
            </a:r>
          </a:p>
        </p:txBody>
      </p:sp>
    </p:spTree>
    <p:extLst>
      <p:ext uri="{BB962C8B-B14F-4D97-AF65-F5344CB8AC3E}">
        <p14:creationId xmlns:p14="http://schemas.microsoft.com/office/powerpoint/2010/main" val="9151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Appendix: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 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20000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784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72140"/>
            <a:ext cx="9127998" cy="19083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Improve our strategies to revive the business in the post-COVID period.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Understand customer preferences and user experience trends for Airbnb NYC business.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Provide early recommendations for new acquisitions and improving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1"/>
            <a:ext cx="9127998" cy="205895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COVID-19 pandemic affected Airbnb business due to travel restrictions.</a:t>
            </a:r>
            <a:r>
              <a:rPr lang="en-US" sz="2000" b="1" dirty="0">
                <a:solidFill>
                  <a:srgbClr val="EE283C"/>
                </a:solidFill>
                <a:latin typeface="Lato`"/>
              </a:rPr>
              <a:t>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revenue took the largest hit in NYC in the Q2 of 2020.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Now that the travel restrictions are lifted, the business should be operated to recover the loss.</a:t>
            </a:r>
          </a:p>
        </p:txBody>
      </p:sp>
    </p:spTree>
    <p:extLst>
      <p:ext uri="{BB962C8B-B14F-4D97-AF65-F5344CB8AC3E}">
        <p14:creationId xmlns:p14="http://schemas.microsoft.com/office/powerpoint/2010/main" val="3321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Target Hosts Offering the Least Min Nights of Stay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733802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In the past, it has been observed that majority of bookings are done for apartments, where the minimum number of days is the least.</a:t>
            </a:r>
            <a:r>
              <a:rPr lang="en-US" sz="2000" b="1" dirty="0">
                <a:solidFill>
                  <a:srgbClr val="EE283C"/>
                </a:solidFill>
                <a:latin typeface="Lato`"/>
              </a:rPr>
              <a:t>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For a minimum nights stay from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0 to 5 nights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, the maximum number of listings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went beyond 12K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in the past.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Besides, properties with 30 min nights stay should also be acquired as they have market traction.*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F5758D-107C-4823-893C-F9F3EE8C42A8}"/>
              </a:ext>
            </a:extLst>
          </p:cNvPr>
          <p:cNvSpPr/>
          <p:nvPr/>
        </p:nvSpPr>
        <p:spPr>
          <a:xfrm>
            <a:off x="1557742" y="4353425"/>
            <a:ext cx="9127998" cy="1119327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000" b="1" dirty="0">
                <a:solidFill>
                  <a:srgbClr val="FF0000"/>
                </a:solidFill>
                <a:latin typeface="Lato`"/>
              </a:rPr>
              <a:t>Assumption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With COVID-19, it is reasonable to assume that people will book properties for monthly stays or min nights per stay as 30 as well.</a:t>
            </a:r>
            <a:r>
              <a:rPr lang="en-US" sz="2000" b="1" dirty="0">
                <a:solidFill>
                  <a:srgbClr val="EE283C"/>
                </a:solidFill>
                <a:latin typeface="Lato`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1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Properties with Least </a:t>
            </a: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Min Nights to Stay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offer Maximum </a:t>
            </a: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ookings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0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Acquiring premium properties should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not be prioritized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as of now, due to high price.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As the number of nights to stay increases, the price increases and the bookings naturally go down.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It has been observed, that the hosts offering min nights to stay have received the highest booking in the past.</a:t>
            </a:r>
          </a:p>
        </p:txBody>
      </p:sp>
    </p:spTree>
    <p:extLst>
      <p:ext uri="{BB962C8B-B14F-4D97-AF65-F5344CB8AC3E}">
        <p14:creationId xmlns:p14="http://schemas.microsoft.com/office/powerpoint/2010/main" val="3446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Acquiring Premium Properties in Bronx and Non-Premium Properties in Manhattan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541019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FF0000"/>
                </a:solidFill>
                <a:latin typeface="Lato`"/>
              </a:rPr>
              <a:t>Premium properties in Bronx 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should be targeted as the rates are already reasonable.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FF0000"/>
                </a:solidFill>
                <a:latin typeface="Lato`"/>
              </a:rPr>
              <a:t>Non-premium properties in Manhattan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should be targeted as the rates already are pricey and a reasonable approach will get more customers.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properties in Manhattan are the most expensive than any other area while those in Bronx are the least expensive.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B313F7A-D66B-4CF9-A034-120394C7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97" y="3947564"/>
            <a:ext cx="5745688" cy="27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1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 for Entire Apt/Pvt. Room should remain high post-COVID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677775" y="1509262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b="0" i="0" dirty="0">
              <a:solidFill>
                <a:srgbClr val="1D1C1D"/>
              </a:solidFill>
              <a:effectLst/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Customers prefer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Lato`"/>
              </a:rPr>
              <a:t>Entire home/apt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 or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Lato`"/>
              </a:rPr>
              <a:t>Private room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among all the 3 listings.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The room types ‘Entire home/apt’ and ‘Private room’ account for a major portion of the listed properties (around 97.6%).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Shared rooms account for only 2.4% of the total listed properties.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9F5B52A-F23D-417D-BABA-5A535A60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53" y="3925159"/>
            <a:ext cx="6522041" cy="29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– Other Insights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2361062"/>
            <a:ext cx="9704719" cy="2575197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majority of the listings are hosted by a single host each.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Manhattan has a 14.7% higher contribution of ‘Entire home/apt’ compared to the overall contribution of ‘Entire home/apt’.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Queens has a 23.2% higher contribution of ‘Private room’ compared to the overall contribution of ‘Private room’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</p:spTree>
    <p:extLst>
      <p:ext uri="{BB962C8B-B14F-4D97-AF65-F5344CB8AC3E}">
        <p14:creationId xmlns:p14="http://schemas.microsoft.com/office/powerpoint/2010/main" val="543388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580</Words>
  <Application>Microsoft Office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</dc:title>
  <cp:lastModifiedBy>aditi suvarna</cp:lastModifiedBy>
  <cp:revision>33</cp:revision>
  <dcterms:modified xsi:type="dcterms:W3CDTF">2020-11-15T17:36:25Z</dcterms:modified>
</cp:coreProperties>
</file>