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AF16C-3FD9-4D8A-B0B8-89F3300CBB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B7083-5525-456E-90F2-1EA28A92506E}">
      <dgm:prSet phldrT="[Text]"/>
      <dgm:spPr/>
      <dgm:t>
        <a:bodyPr/>
        <a:lstStyle/>
        <a:p>
          <a:r>
            <a:rPr lang="en-US" dirty="0" smtClean="0"/>
            <a:t>IIM App</a:t>
          </a:r>
          <a:endParaRPr lang="en-US" dirty="0"/>
        </a:p>
      </dgm:t>
    </dgm:pt>
    <dgm:pt modelId="{C692D949-4589-48F5-AB18-51B312ED7644}" type="parTrans" cxnId="{7450A718-4501-430E-9D69-89ED3A3A1A5B}">
      <dgm:prSet/>
      <dgm:spPr/>
      <dgm:t>
        <a:bodyPr/>
        <a:lstStyle/>
        <a:p>
          <a:endParaRPr lang="en-US"/>
        </a:p>
      </dgm:t>
    </dgm:pt>
    <dgm:pt modelId="{6E4372E5-09B2-4B9D-BE65-9AB4905A4087}" type="sibTrans" cxnId="{7450A718-4501-430E-9D69-89ED3A3A1A5B}">
      <dgm:prSet/>
      <dgm:spPr/>
      <dgm:t>
        <a:bodyPr/>
        <a:lstStyle/>
        <a:p>
          <a:endParaRPr lang="en-US"/>
        </a:p>
      </dgm:t>
    </dgm:pt>
    <dgm:pt modelId="{91474F00-5237-478F-9716-1759744A8DC8}">
      <dgm:prSet phldrT="[Text]"/>
      <dgm:spPr/>
      <dgm:t>
        <a:bodyPr/>
        <a:lstStyle/>
        <a:p>
          <a:r>
            <a:rPr lang="en-US" dirty="0" smtClean="0"/>
            <a:t>iPad Client</a:t>
          </a:r>
          <a:endParaRPr lang="en-US" dirty="0"/>
        </a:p>
      </dgm:t>
    </dgm:pt>
    <dgm:pt modelId="{93B4BDE4-183C-440A-954F-A51BD326C295}" type="parTrans" cxnId="{B4A909F3-5051-44AC-9FFC-6A9851097B57}">
      <dgm:prSet/>
      <dgm:spPr/>
      <dgm:t>
        <a:bodyPr/>
        <a:lstStyle/>
        <a:p>
          <a:endParaRPr lang="en-US"/>
        </a:p>
      </dgm:t>
    </dgm:pt>
    <dgm:pt modelId="{FAEC31F7-9703-4320-ACDC-36188A5C1FED}" type="sibTrans" cxnId="{B4A909F3-5051-44AC-9FFC-6A9851097B57}">
      <dgm:prSet/>
      <dgm:spPr/>
      <dgm:t>
        <a:bodyPr/>
        <a:lstStyle/>
        <a:p>
          <a:endParaRPr lang="en-US"/>
        </a:p>
      </dgm:t>
    </dgm:pt>
    <dgm:pt modelId="{39BF7918-1C9F-4DE8-A612-D045C6830AAD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BE254BFB-8C48-439F-B06D-175CE1CC2DD0}" type="parTrans" cxnId="{D83B4CBA-4AB3-4CEA-AA30-B86E2188E179}">
      <dgm:prSet/>
      <dgm:spPr/>
      <dgm:t>
        <a:bodyPr/>
        <a:lstStyle/>
        <a:p>
          <a:endParaRPr lang="en-US"/>
        </a:p>
      </dgm:t>
    </dgm:pt>
    <dgm:pt modelId="{9B3B85DA-4F93-45CB-924F-F8FC2324CC2A}" type="sibTrans" cxnId="{D83B4CBA-4AB3-4CEA-AA30-B86E2188E179}">
      <dgm:prSet/>
      <dgm:spPr/>
      <dgm:t>
        <a:bodyPr/>
        <a:lstStyle/>
        <a:p>
          <a:endParaRPr lang="en-US"/>
        </a:p>
      </dgm:t>
    </dgm:pt>
    <dgm:pt modelId="{29EA4414-594F-41A4-A206-F30C2E2B68CF}">
      <dgm:prSet phldrT="[Text]"/>
      <dgm:spPr/>
      <dgm:t>
        <a:bodyPr/>
        <a:lstStyle/>
        <a:p>
          <a:r>
            <a:rPr lang="en-US" dirty="0" smtClean="0"/>
            <a:t>IIM Services</a:t>
          </a:r>
          <a:endParaRPr lang="en-US" dirty="0"/>
        </a:p>
      </dgm:t>
    </dgm:pt>
    <dgm:pt modelId="{635004CE-1DE9-49EA-9BF9-12D3E325C8C5}" type="parTrans" cxnId="{FAB79B96-62C5-4EE6-832E-FE05A6A6E737}">
      <dgm:prSet/>
      <dgm:spPr/>
      <dgm:t>
        <a:bodyPr/>
        <a:lstStyle/>
        <a:p>
          <a:endParaRPr lang="en-US"/>
        </a:p>
      </dgm:t>
    </dgm:pt>
    <dgm:pt modelId="{F35125FD-07BE-426C-8275-5AA472012D41}" type="sibTrans" cxnId="{FAB79B96-62C5-4EE6-832E-FE05A6A6E737}">
      <dgm:prSet/>
      <dgm:spPr/>
      <dgm:t>
        <a:bodyPr/>
        <a:lstStyle/>
        <a:p>
          <a:endParaRPr lang="en-US"/>
        </a:p>
      </dgm:t>
    </dgm:pt>
    <dgm:pt modelId="{69A8F1C8-62EE-4136-8BAF-E1F8557D75AD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ACD708C4-EA93-480C-BE63-D88BF4552DAF}" type="parTrans" cxnId="{70B1C353-6ADF-48E7-B63F-6809D745D4E9}">
      <dgm:prSet/>
      <dgm:spPr/>
      <dgm:t>
        <a:bodyPr/>
        <a:lstStyle/>
        <a:p>
          <a:endParaRPr lang="en-US"/>
        </a:p>
      </dgm:t>
    </dgm:pt>
    <dgm:pt modelId="{0ACF66C3-4551-404F-8FCC-0615186D398D}" type="sibTrans" cxnId="{70B1C353-6ADF-48E7-B63F-6809D745D4E9}">
      <dgm:prSet/>
      <dgm:spPr/>
      <dgm:t>
        <a:bodyPr/>
        <a:lstStyle/>
        <a:p>
          <a:endParaRPr lang="en-US"/>
        </a:p>
      </dgm:t>
    </dgm:pt>
    <dgm:pt modelId="{0380D41B-9665-434E-A86D-516CF6348A8E}">
      <dgm:prSet phldrT="[Text]"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C2CDC857-69A8-4EF2-AFB4-12904689416E}" type="parTrans" cxnId="{2826B868-FD51-4C2E-A6EB-76C4C20C4709}">
      <dgm:prSet/>
      <dgm:spPr/>
      <dgm:t>
        <a:bodyPr/>
        <a:lstStyle/>
        <a:p>
          <a:endParaRPr lang="en-US"/>
        </a:p>
      </dgm:t>
    </dgm:pt>
    <dgm:pt modelId="{26A0E8A6-D6BB-42ED-B1E2-768DB36116CE}" type="sibTrans" cxnId="{2826B868-FD51-4C2E-A6EB-76C4C20C4709}">
      <dgm:prSet/>
      <dgm:spPr/>
      <dgm:t>
        <a:bodyPr/>
        <a:lstStyle/>
        <a:p>
          <a:endParaRPr lang="en-US"/>
        </a:p>
      </dgm:t>
    </dgm:pt>
    <dgm:pt modelId="{D5C6CE6E-29F8-49F6-8C4A-34505110305A}">
      <dgm:prSet phldrT="[Text]"/>
      <dgm:spPr/>
      <dgm:t>
        <a:bodyPr/>
        <a:lstStyle/>
        <a:p>
          <a:r>
            <a:rPr lang="en-US" dirty="0" smtClean="0"/>
            <a:t>IIM Web</a:t>
          </a:r>
          <a:endParaRPr lang="en-US" dirty="0"/>
        </a:p>
      </dgm:t>
    </dgm:pt>
    <dgm:pt modelId="{5B864233-1E19-4E14-8C0C-810DF5C50EB6}" type="parTrans" cxnId="{390E70AC-0FEC-4EB3-B787-F39936137B95}">
      <dgm:prSet/>
      <dgm:spPr/>
      <dgm:t>
        <a:bodyPr/>
        <a:lstStyle/>
        <a:p>
          <a:endParaRPr lang="en-US"/>
        </a:p>
      </dgm:t>
    </dgm:pt>
    <dgm:pt modelId="{B5D3885F-2A60-41B6-8B31-4D8E71F72BFB}" type="sibTrans" cxnId="{390E70AC-0FEC-4EB3-B787-F39936137B95}">
      <dgm:prSet/>
      <dgm:spPr/>
      <dgm:t>
        <a:bodyPr/>
        <a:lstStyle/>
        <a:p>
          <a:endParaRPr lang="en-US"/>
        </a:p>
      </dgm:t>
    </dgm:pt>
    <dgm:pt modelId="{3E728E26-7ED1-44F1-8E74-1AAC52002DA8}">
      <dgm:prSet phldrT="[Text]"/>
      <dgm:spPr/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7FA59B9B-4C48-4DEB-B406-FCBE795125BC}" type="parTrans" cxnId="{59D72457-418E-461D-8384-401E20393645}">
      <dgm:prSet/>
      <dgm:spPr/>
      <dgm:t>
        <a:bodyPr/>
        <a:lstStyle/>
        <a:p>
          <a:endParaRPr lang="en-US"/>
        </a:p>
      </dgm:t>
    </dgm:pt>
    <dgm:pt modelId="{D55ED191-A745-42F2-8D55-882151D518C5}" type="sibTrans" cxnId="{59D72457-418E-461D-8384-401E20393645}">
      <dgm:prSet/>
      <dgm:spPr/>
      <dgm:t>
        <a:bodyPr/>
        <a:lstStyle/>
        <a:p>
          <a:endParaRPr lang="en-US"/>
        </a:p>
      </dgm:t>
    </dgm:pt>
    <dgm:pt modelId="{9822E909-3FC5-420E-B8B6-328AEF7A32D4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B63BA7B8-006C-42BD-9971-8BFA598CFF7D}" type="parTrans" cxnId="{D9809B1D-F671-4CD5-A54E-62DAA8634BF8}">
      <dgm:prSet/>
      <dgm:spPr/>
      <dgm:t>
        <a:bodyPr/>
        <a:lstStyle/>
        <a:p>
          <a:endParaRPr lang="en-US"/>
        </a:p>
      </dgm:t>
    </dgm:pt>
    <dgm:pt modelId="{4B58A2BE-B482-41FB-BA0D-505350036D65}" type="sibTrans" cxnId="{D9809B1D-F671-4CD5-A54E-62DAA8634BF8}">
      <dgm:prSet/>
      <dgm:spPr/>
      <dgm:t>
        <a:bodyPr/>
        <a:lstStyle/>
        <a:p>
          <a:endParaRPr lang="en-US"/>
        </a:p>
      </dgm:t>
    </dgm:pt>
    <dgm:pt modelId="{4F2A30E0-8252-46FF-A856-47C2DCB1810E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E996D803-314F-4ED4-BFA9-8EB0FBBA34DB}" type="parTrans" cxnId="{1EE3B91C-435D-4488-9467-7E3F8AFEBA84}">
      <dgm:prSet/>
      <dgm:spPr/>
      <dgm:t>
        <a:bodyPr/>
        <a:lstStyle/>
        <a:p>
          <a:endParaRPr lang="en-US"/>
        </a:p>
      </dgm:t>
    </dgm:pt>
    <dgm:pt modelId="{2A09F64A-02A7-4506-9225-858538E42FEC}" type="sibTrans" cxnId="{1EE3B91C-435D-4488-9467-7E3F8AFEBA84}">
      <dgm:prSet/>
      <dgm:spPr/>
      <dgm:t>
        <a:bodyPr/>
        <a:lstStyle/>
        <a:p>
          <a:endParaRPr lang="en-US"/>
        </a:p>
      </dgm:t>
    </dgm:pt>
    <dgm:pt modelId="{23BAA9CB-1FCD-48F2-9076-048CF1B61084}" type="pres">
      <dgm:prSet presAssocID="{59CAF16C-3FD9-4D8A-B0B8-89F3300CBB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D50DB-F1AE-46B1-B188-4A695C5D9F66}" type="pres">
      <dgm:prSet presAssocID="{B44B7083-5525-456E-90F2-1EA28A92506E}" presName="composite" presStyleCnt="0"/>
      <dgm:spPr/>
    </dgm:pt>
    <dgm:pt modelId="{2E33C167-17C7-46CC-AF4E-9773BE22BCA2}" type="pres">
      <dgm:prSet presAssocID="{B44B7083-5525-456E-90F2-1EA28A92506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7F6D5-A330-4E10-8D8C-CF3EFA8D2B76}" type="pres">
      <dgm:prSet presAssocID="{B44B7083-5525-456E-90F2-1EA28A92506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FBC46-FCB9-458B-99C5-D71076F46E0A}" type="pres">
      <dgm:prSet presAssocID="{6E4372E5-09B2-4B9D-BE65-9AB4905A4087}" presName="space" presStyleCnt="0"/>
      <dgm:spPr/>
    </dgm:pt>
    <dgm:pt modelId="{CBBF0A96-F074-43A3-A55B-D55B3B63293E}" type="pres">
      <dgm:prSet presAssocID="{29EA4414-594F-41A4-A206-F30C2E2B68CF}" presName="composite" presStyleCnt="0"/>
      <dgm:spPr/>
    </dgm:pt>
    <dgm:pt modelId="{0F20FFF7-37BC-4EDB-933D-D76907865E1A}" type="pres">
      <dgm:prSet presAssocID="{29EA4414-594F-41A4-A206-F30C2E2B68C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E7746-0569-4EC6-B694-9234666F9197}" type="pres">
      <dgm:prSet presAssocID="{29EA4414-594F-41A4-A206-F30C2E2B68C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6FB9B-F870-4800-AFEB-8CC4554BE867}" type="pres">
      <dgm:prSet presAssocID="{F35125FD-07BE-426C-8275-5AA472012D41}" presName="space" presStyleCnt="0"/>
      <dgm:spPr/>
    </dgm:pt>
    <dgm:pt modelId="{C255B9D8-28FC-40AD-914A-CA65F9DE8453}" type="pres">
      <dgm:prSet presAssocID="{D5C6CE6E-29F8-49F6-8C4A-34505110305A}" presName="composite" presStyleCnt="0"/>
      <dgm:spPr/>
    </dgm:pt>
    <dgm:pt modelId="{E3C11144-A3AC-4EE3-902E-FE7707540AC5}" type="pres">
      <dgm:prSet presAssocID="{D5C6CE6E-29F8-49F6-8C4A-3450511030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468BF-1787-4A66-BE30-95EF40F71205}" type="pres">
      <dgm:prSet presAssocID="{D5C6CE6E-29F8-49F6-8C4A-34505110305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1C353-6ADF-48E7-B63F-6809D745D4E9}" srcId="{29EA4414-594F-41A4-A206-F30C2E2B68CF}" destId="{69A8F1C8-62EE-4136-8BAF-E1F8557D75AD}" srcOrd="0" destOrd="0" parTransId="{ACD708C4-EA93-480C-BE63-D88BF4552DAF}" sibTransId="{0ACF66C3-4551-404F-8FCC-0615186D398D}"/>
    <dgm:cxn modelId="{59D72457-418E-461D-8384-401E20393645}" srcId="{D5C6CE6E-29F8-49F6-8C4A-34505110305A}" destId="{3E728E26-7ED1-44F1-8E74-1AAC52002DA8}" srcOrd="0" destOrd="0" parTransId="{7FA59B9B-4C48-4DEB-B406-FCBE795125BC}" sibTransId="{D55ED191-A745-42F2-8D55-882151D518C5}"/>
    <dgm:cxn modelId="{65B275F4-A01E-4071-889A-D4D840D5BCD7}" type="presOf" srcId="{9822E909-3FC5-420E-B8B6-328AEF7A32D4}" destId="{1F1468BF-1787-4A66-BE30-95EF40F71205}" srcOrd="0" destOrd="1" presId="urn:microsoft.com/office/officeart/2005/8/layout/hList1"/>
    <dgm:cxn modelId="{926AFA1A-35AF-414B-A117-F686E413D047}" type="presOf" srcId="{91474F00-5237-478F-9716-1759744A8DC8}" destId="{96B7F6D5-A330-4E10-8D8C-CF3EFA8D2B76}" srcOrd="0" destOrd="0" presId="urn:microsoft.com/office/officeart/2005/8/layout/hList1"/>
    <dgm:cxn modelId="{1EE3B91C-435D-4488-9467-7E3F8AFEBA84}" srcId="{D5C6CE6E-29F8-49F6-8C4A-34505110305A}" destId="{4F2A30E0-8252-46FF-A856-47C2DCB1810E}" srcOrd="2" destOrd="0" parTransId="{E996D803-314F-4ED4-BFA9-8EB0FBBA34DB}" sibTransId="{2A09F64A-02A7-4506-9225-858538E42FEC}"/>
    <dgm:cxn modelId="{A009DA6C-A4CC-4F63-9ADE-CC39869199C6}" type="presOf" srcId="{29EA4414-594F-41A4-A206-F30C2E2B68CF}" destId="{0F20FFF7-37BC-4EDB-933D-D76907865E1A}" srcOrd="0" destOrd="0" presId="urn:microsoft.com/office/officeart/2005/8/layout/hList1"/>
    <dgm:cxn modelId="{34BF8945-93FF-48C0-B9E6-33BA8BF3291E}" type="presOf" srcId="{69A8F1C8-62EE-4136-8BAF-E1F8557D75AD}" destId="{50DE7746-0569-4EC6-B694-9234666F9197}" srcOrd="0" destOrd="0" presId="urn:microsoft.com/office/officeart/2005/8/layout/hList1"/>
    <dgm:cxn modelId="{D83B4CBA-4AB3-4CEA-AA30-B86E2188E179}" srcId="{B44B7083-5525-456E-90F2-1EA28A92506E}" destId="{39BF7918-1C9F-4DE8-A612-D045C6830AAD}" srcOrd="1" destOrd="0" parTransId="{BE254BFB-8C48-439F-B06D-175CE1CC2DD0}" sibTransId="{9B3B85DA-4F93-45CB-924F-F8FC2324CC2A}"/>
    <dgm:cxn modelId="{FAB79B96-62C5-4EE6-832E-FE05A6A6E737}" srcId="{59CAF16C-3FD9-4D8A-B0B8-89F3300CBBE6}" destId="{29EA4414-594F-41A4-A206-F30C2E2B68CF}" srcOrd="1" destOrd="0" parTransId="{635004CE-1DE9-49EA-9BF9-12D3E325C8C5}" sibTransId="{F35125FD-07BE-426C-8275-5AA472012D41}"/>
    <dgm:cxn modelId="{36F16976-7FA9-4961-B88F-479506DDAC38}" type="presOf" srcId="{0380D41B-9665-434E-A86D-516CF6348A8E}" destId="{50DE7746-0569-4EC6-B694-9234666F9197}" srcOrd="0" destOrd="1" presId="urn:microsoft.com/office/officeart/2005/8/layout/hList1"/>
    <dgm:cxn modelId="{54251EA5-3292-461F-95AC-4090D513D371}" type="presOf" srcId="{4F2A30E0-8252-46FF-A856-47C2DCB1810E}" destId="{1F1468BF-1787-4A66-BE30-95EF40F71205}" srcOrd="0" destOrd="2" presId="urn:microsoft.com/office/officeart/2005/8/layout/hList1"/>
    <dgm:cxn modelId="{D9809B1D-F671-4CD5-A54E-62DAA8634BF8}" srcId="{D5C6CE6E-29F8-49F6-8C4A-34505110305A}" destId="{9822E909-3FC5-420E-B8B6-328AEF7A32D4}" srcOrd="1" destOrd="0" parTransId="{B63BA7B8-006C-42BD-9971-8BFA598CFF7D}" sibTransId="{4B58A2BE-B482-41FB-BA0D-505350036D65}"/>
    <dgm:cxn modelId="{9F3E546E-D4BB-45B1-BD2D-BE7A432D554E}" type="presOf" srcId="{3E728E26-7ED1-44F1-8E74-1AAC52002DA8}" destId="{1F1468BF-1787-4A66-BE30-95EF40F71205}" srcOrd="0" destOrd="0" presId="urn:microsoft.com/office/officeart/2005/8/layout/hList1"/>
    <dgm:cxn modelId="{0EB4F935-7CB6-4DC7-A447-DC45B0590029}" type="presOf" srcId="{B44B7083-5525-456E-90F2-1EA28A92506E}" destId="{2E33C167-17C7-46CC-AF4E-9773BE22BCA2}" srcOrd="0" destOrd="0" presId="urn:microsoft.com/office/officeart/2005/8/layout/hList1"/>
    <dgm:cxn modelId="{B4A909F3-5051-44AC-9FFC-6A9851097B57}" srcId="{B44B7083-5525-456E-90F2-1EA28A92506E}" destId="{91474F00-5237-478F-9716-1759744A8DC8}" srcOrd="0" destOrd="0" parTransId="{93B4BDE4-183C-440A-954F-A51BD326C295}" sibTransId="{FAEC31F7-9703-4320-ACDC-36188A5C1FED}"/>
    <dgm:cxn modelId="{03B74D87-72CB-4EB9-96ED-B21A2D0A0119}" type="presOf" srcId="{39BF7918-1C9F-4DE8-A612-D045C6830AAD}" destId="{96B7F6D5-A330-4E10-8D8C-CF3EFA8D2B76}" srcOrd="0" destOrd="1" presId="urn:microsoft.com/office/officeart/2005/8/layout/hList1"/>
    <dgm:cxn modelId="{7450A718-4501-430E-9D69-89ED3A3A1A5B}" srcId="{59CAF16C-3FD9-4D8A-B0B8-89F3300CBBE6}" destId="{B44B7083-5525-456E-90F2-1EA28A92506E}" srcOrd="0" destOrd="0" parTransId="{C692D949-4589-48F5-AB18-51B312ED7644}" sibTransId="{6E4372E5-09B2-4B9D-BE65-9AB4905A4087}"/>
    <dgm:cxn modelId="{2826B868-FD51-4C2E-A6EB-76C4C20C4709}" srcId="{29EA4414-594F-41A4-A206-F30C2E2B68CF}" destId="{0380D41B-9665-434E-A86D-516CF6348A8E}" srcOrd="1" destOrd="0" parTransId="{C2CDC857-69A8-4EF2-AFB4-12904689416E}" sibTransId="{26A0E8A6-D6BB-42ED-B1E2-768DB36116CE}"/>
    <dgm:cxn modelId="{DC7F27BD-7EBA-480C-A51F-E4A09383379E}" type="presOf" srcId="{D5C6CE6E-29F8-49F6-8C4A-34505110305A}" destId="{E3C11144-A3AC-4EE3-902E-FE7707540AC5}" srcOrd="0" destOrd="0" presId="urn:microsoft.com/office/officeart/2005/8/layout/hList1"/>
    <dgm:cxn modelId="{F7E7860C-435C-4459-A33B-A327F6020A41}" type="presOf" srcId="{59CAF16C-3FD9-4D8A-B0B8-89F3300CBBE6}" destId="{23BAA9CB-1FCD-48F2-9076-048CF1B61084}" srcOrd="0" destOrd="0" presId="urn:microsoft.com/office/officeart/2005/8/layout/hList1"/>
    <dgm:cxn modelId="{390E70AC-0FEC-4EB3-B787-F39936137B95}" srcId="{59CAF16C-3FD9-4D8A-B0B8-89F3300CBBE6}" destId="{D5C6CE6E-29F8-49F6-8C4A-34505110305A}" srcOrd="2" destOrd="0" parTransId="{5B864233-1E19-4E14-8C0C-810DF5C50EB6}" sibTransId="{B5D3885F-2A60-41B6-8B31-4D8E71F72BFB}"/>
    <dgm:cxn modelId="{1DCC0208-6336-43AE-9D90-AE4C9C7F235C}" type="presParOf" srcId="{23BAA9CB-1FCD-48F2-9076-048CF1B61084}" destId="{5C0D50DB-F1AE-46B1-B188-4A695C5D9F66}" srcOrd="0" destOrd="0" presId="urn:microsoft.com/office/officeart/2005/8/layout/hList1"/>
    <dgm:cxn modelId="{7B144DB0-D335-4B38-B7F7-6D4162702EE1}" type="presParOf" srcId="{5C0D50DB-F1AE-46B1-B188-4A695C5D9F66}" destId="{2E33C167-17C7-46CC-AF4E-9773BE22BCA2}" srcOrd="0" destOrd="0" presId="urn:microsoft.com/office/officeart/2005/8/layout/hList1"/>
    <dgm:cxn modelId="{1C36ED78-0716-4EA0-B319-A47E357F1ED3}" type="presParOf" srcId="{5C0D50DB-F1AE-46B1-B188-4A695C5D9F66}" destId="{96B7F6D5-A330-4E10-8D8C-CF3EFA8D2B76}" srcOrd="1" destOrd="0" presId="urn:microsoft.com/office/officeart/2005/8/layout/hList1"/>
    <dgm:cxn modelId="{73C335C4-236E-4050-A256-9DF0E77408F0}" type="presParOf" srcId="{23BAA9CB-1FCD-48F2-9076-048CF1B61084}" destId="{9E3FBC46-FCB9-458B-99C5-D71076F46E0A}" srcOrd="1" destOrd="0" presId="urn:microsoft.com/office/officeart/2005/8/layout/hList1"/>
    <dgm:cxn modelId="{DEA3A30F-1521-45A5-950B-7691688F24EB}" type="presParOf" srcId="{23BAA9CB-1FCD-48F2-9076-048CF1B61084}" destId="{CBBF0A96-F074-43A3-A55B-D55B3B63293E}" srcOrd="2" destOrd="0" presId="urn:microsoft.com/office/officeart/2005/8/layout/hList1"/>
    <dgm:cxn modelId="{DC27E4CE-96C8-4C20-881E-BA4219691FA6}" type="presParOf" srcId="{CBBF0A96-F074-43A3-A55B-D55B3B63293E}" destId="{0F20FFF7-37BC-4EDB-933D-D76907865E1A}" srcOrd="0" destOrd="0" presId="urn:microsoft.com/office/officeart/2005/8/layout/hList1"/>
    <dgm:cxn modelId="{1853F93C-C7C2-43BA-9FEF-2800DDC5DFAA}" type="presParOf" srcId="{CBBF0A96-F074-43A3-A55B-D55B3B63293E}" destId="{50DE7746-0569-4EC6-B694-9234666F9197}" srcOrd="1" destOrd="0" presId="urn:microsoft.com/office/officeart/2005/8/layout/hList1"/>
    <dgm:cxn modelId="{4460B47D-A112-4E5C-80E7-64DA037F66D3}" type="presParOf" srcId="{23BAA9CB-1FCD-48F2-9076-048CF1B61084}" destId="{68B6FB9B-F870-4800-AFEB-8CC4554BE867}" srcOrd="3" destOrd="0" presId="urn:microsoft.com/office/officeart/2005/8/layout/hList1"/>
    <dgm:cxn modelId="{A92BDA8F-C336-4A76-8B0A-4891F097F8CE}" type="presParOf" srcId="{23BAA9CB-1FCD-48F2-9076-048CF1B61084}" destId="{C255B9D8-28FC-40AD-914A-CA65F9DE8453}" srcOrd="4" destOrd="0" presId="urn:microsoft.com/office/officeart/2005/8/layout/hList1"/>
    <dgm:cxn modelId="{E9F87239-6F18-4D04-84EB-01E6E9DC05B9}" type="presParOf" srcId="{C255B9D8-28FC-40AD-914A-CA65F9DE8453}" destId="{E3C11144-A3AC-4EE3-902E-FE7707540AC5}" srcOrd="0" destOrd="0" presId="urn:microsoft.com/office/officeart/2005/8/layout/hList1"/>
    <dgm:cxn modelId="{19784537-32C2-4074-83F8-8A0C75A11156}" type="presParOf" srcId="{C255B9D8-28FC-40AD-914A-CA65F9DE8453}" destId="{1F1468BF-1787-4A66-BE30-95EF40F71205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5D61C-B77C-4BA7-B84B-36377A5C65F3}" type="doc">
      <dgm:prSet loTypeId="urn:microsoft.com/office/officeart/2005/8/layout/radial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1AA56-C5F2-4524-8FE7-B63BB4371BDB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DB8DCD11-38CE-4803-91AC-094EC05BFAFE}" type="parTrans" cxnId="{D9499DFE-09E2-40D8-A9A6-DA46A19BD6C1}">
      <dgm:prSet/>
      <dgm:spPr/>
      <dgm:t>
        <a:bodyPr/>
        <a:lstStyle/>
        <a:p>
          <a:endParaRPr lang="en-US"/>
        </a:p>
      </dgm:t>
    </dgm:pt>
    <dgm:pt modelId="{5EE2AAE2-028E-4CCE-BAC2-0A21207C7622}" type="sibTrans" cxnId="{D9499DFE-09E2-40D8-A9A6-DA46A19BD6C1}">
      <dgm:prSet/>
      <dgm:spPr/>
      <dgm:t>
        <a:bodyPr/>
        <a:lstStyle/>
        <a:p>
          <a:endParaRPr lang="en-US"/>
        </a:p>
      </dgm:t>
    </dgm:pt>
    <dgm:pt modelId="{4A9AC5A5-F20C-4C2D-BE15-D2F703B66905}">
      <dgm:prSet phldrT="[Text]"/>
      <dgm:spPr/>
      <dgm:t>
        <a:bodyPr/>
        <a:lstStyle/>
        <a:p>
          <a:r>
            <a:rPr lang="en-US" dirty="0" smtClean="0"/>
            <a:t>Box.com</a:t>
          </a:r>
          <a:endParaRPr lang="en-US" dirty="0"/>
        </a:p>
      </dgm:t>
    </dgm:pt>
    <dgm:pt modelId="{0341CE79-BDC1-4103-B6DD-FB3181D3A18D}" type="parTrans" cxnId="{C4C38171-9CD2-4A87-AFCE-0B6B7F0ABB54}">
      <dgm:prSet/>
      <dgm:spPr/>
      <dgm:t>
        <a:bodyPr/>
        <a:lstStyle/>
        <a:p>
          <a:endParaRPr lang="en-US"/>
        </a:p>
      </dgm:t>
    </dgm:pt>
    <dgm:pt modelId="{230BE269-72A7-4605-9D2D-B1476861A811}" type="sibTrans" cxnId="{C4C38171-9CD2-4A87-AFCE-0B6B7F0ABB54}">
      <dgm:prSet/>
      <dgm:spPr/>
      <dgm:t>
        <a:bodyPr/>
        <a:lstStyle/>
        <a:p>
          <a:endParaRPr lang="en-US"/>
        </a:p>
      </dgm:t>
    </dgm:pt>
    <dgm:pt modelId="{CDB4BD3E-EF0F-4762-ACAD-980DAC82CCF4}">
      <dgm:prSet phldrT="[Text]"/>
      <dgm:spPr/>
      <dgm:t>
        <a:bodyPr/>
        <a:lstStyle/>
        <a:p>
          <a:r>
            <a:rPr lang="en-US" dirty="0" err="1" smtClean="0"/>
            <a:t>Dropbox</a:t>
          </a:r>
          <a:endParaRPr lang="en-US" dirty="0"/>
        </a:p>
      </dgm:t>
    </dgm:pt>
    <dgm:pt modelId="{D1EE6304-F6C9-4577-9DE7-CCBEF1E12939}" type="parTrans" cxnId="{B2A7C603-1AA4-4DE1-9AF2-A1D192401AB2}">
      <dgm:prSet/>
      <dgm:spPr/>
      <dgm:t>
        <a:bodyPr/>
        <a:lstStyle/>
        <a:p>
          <a:endParaRPr lang="en-US"/>
        </a:p>
      </dgm:t>
    </dgm:pt>
    <dgm:pt modelId="{EEA398BF-5AF1-4A2E-83C3-3B1840B01A75}" type="sibTrans" cxnId="{B2A7C603-1AA4-4DE1-9AF2-A1D192401AB2}">
      <dgm:prSet/>
      <dgm:spPr/>
      <dgm:t>
        <a:bodyPr/>
        <a:lstStyle/>
        <a:p>
          <a:endParaRPr lang="en-US"/>
        </a:p>
      </dgm:t>
    </dgm:pt>
    <dgm:pt modelId="{0C7EC854-5877-4C55-91CD-B97A74F9E9A4}">
      <dgm:prSet phldrT="[Text]"/>
      <dgm:spPr/>
      <dgm:t>
        <a:bodyPr/>
        <a:lstStyle/>
        <a:p>
          <a:r>
            <a:rPr lang="en-US" dirty="0" smtClean="0"/>
            <a:t>Open Services	</a:t>
          </a:r>
          <a:endParaRPr lang="en-US" dirty="0"/>
        </a:p>
      </dgm:t>
    </dgm:pt>
    <dgm:pt modelId="{5EEA0D72-000D-48E2-A23D-ABB49DD778A9}" type="parTrans" cxnId="{28B86CDC-1BE9-46F3-9323-CB824DD69AC9}">
      <dgm:prSet/>
      <dgm:spPr/>
      <dgm:t>
        <a:bodyPr/>
        <a:lstStyle/>
        <a:p>
          <a:endParaRPr lang="en-US"/>
        </a:p>
      </dgm:t>
    </dgm:pt>
    <dgm:pt modelId="{85A9E184-90E4-43A4-88A0-8E90F9C6F487}" type="sibTrans" cxnId="{28B86CDC-1BE9-46F3-9323-CB824DD69AC9}">
      <dgm:prSet/>
      <dgm:spPr/>
      <dgm:t>
        <a:bodyPr/>
        <a:lstStyle/>
        <a:p>
          <a:endParaRPr lang="en-US"/>
        </a:p>
      </dgm:t>
    </dgm:pt>
    <dgm:pt modelId="{C4C1C094-9629-4486-8258-CB4D768F037B}">
      <dgm:prSet phldrT="[Text]"/>
      <dgm:spPr/>
      <dgm:t>
        <a:bodyPr/>
        <a:lstStyle/>
        <a:p>
          <a:r>
            <a:rPr lang="en-US" dirty="0" err="1" smtClean="0"/>
            <a:t>Twiter</a:t>
          </a:r>
          <a:endParaRPr lang="en-US" dirty="0"/>
        </a:p>
      </dgm:t>
    </dgm:pt>
    <dgm:pt modelId="{E07A3F18-FA6C-4ED0-91B4-497A29816502}" type="parTrans" cxnId="{FBC9068D-06B4-4777-B606-B24AFD0570E9}">
      <dgm:prSet/>
      <dgm:spPr/>
      <dgm:t>
        <a:bodyPr/>
        <a:lstStyle/>
        <a:p>
          <a:endParaRPr lang="en-US"/>
        </a:p>
      </dgm:t>
    </dgm:pt>
    <dgm:pt modelId="{A73E89EC-ABFF-481F-8E90-5229E5A12695}" type="sibTrans" cxnId="{FBC9068D-06B4-4777-B606-B24AFD0570E9}">
      <dgm:prSet/>
      <dgm:spPr/>
      <dgm:t>
        <a:bodyPr/>
        <a:lstStyle/>
        <a:p>
          <a:endParaRPr lang="en-US"/>
        </a:p>
      </dgm:t>
    </dgm:pt>
    <dgm:pt modelId="{3A7C48BE-4CED-4E37-8D3C-EDC7B77C0C30}">
      <dgm:prSet phldrT="[Text]"/>
      <dgm:spPr/>
      <dgm:t>
        <a:bodyPr/>
        <a:lstStyle/>
        <a:p>
          <a:r>
            <a:rPr lang="en-US" dirty="0" err="1" smtClean="0"/>
            <a:t>facebook</a:t>
          </a:r>
          <a:endParaRPr lang="en-US" dirty="0"/>
        </a:p>
      </dgm:t>
    </dgm:pt>
    <dgm:pt modelId="{98757273-84E6-412D-A278-F65F27029A5B}" type="parTrans" cxnId="{81B08812-8E84-4E1A-BEF5-7613430A9DD3}">
      <dgm:prSet/>
      <dgm:spPr/>
      <dgm:t>
        <a:bodyPr/>
        <a:lstStyle/>
        <a:p>
          <a:endParaRPr lang="en-US"/>
        </a:p>
      </dgm:t>
    </dgm:pt>
    <dgm:pt modelId="{6901033B-8BE0-4E09-979C-A8EB956C513C}" type="sibTrans" cxnId="{81B08812-8E84-4E1A-BEF5-7613430A9DD3}">
      <dgm:prSet/>
      <dgm:spPr/>
      <dgm:t>
        <a:bodyPr/>
        <a:lstStyle/>
        <a:p>
          <a:endParaRPr lang="en-US"/>
        </a:p>
      </dgm:t>
    </dgm:pt>
    <dgm:pt modelId="{46953652-1E85-4F7E-B0AA-6449AEC43A79}">
      <dgm:prSet phldrT="[Text]"/>
      <dgm:spPr/>
      <dgm:t>
        <a:bodyPr/>
        <a:lstStyle/>
        <a:p>
          <a:r>
            <a:rPr lang="en-US" dirty="0" smtClean="0"/>
            <a:t>Custom</a:t>
          </a:r>
          <a:endParaRPr lang="en-US" dirty="0"/>
        </a:p>
      </dgm:t>
    </dgm:pt>
    <dgm:pt modelId="{044ED96D-956F-4565-802B-1674EDA34880}" type="parTrans" cxnId="{24190EC2-D0E5-4954-96D3-FEF17FCFAA20}">
      <dgm:prSet/>
      <dgm:spPr/>
      <dgm:t>
        <a:bodyPr/>
        <a:lstStyle/>
        <a:p>
          <a:endParaRPr lang="en-US"/>
        </a:p>
      </dgm:t>
    </dgm:pt>
    <dgm:pt modelId="{EDEFD292-C634-46D2-96C3-E6A85F78D97E}" type="sibTrans" cxnId="{24190EC2-D0E5-4954-96D3-FEF17FCFAA20}">
      <dgm:prSet/>
      <dgm:spPr/>
      <dgm:t>
        <a:bodyPr/>
        <a:lstStyle/>
        <a:p>
          <a:endParaRPr lang="en-US"/>
        </a:p>
      </dgm:t>
    </dgm:pt>
    <dgm:pt modelId="{B6206F7C-312E-4FD4-A13A-E34DEB930F17}">
      <dgm:prSet phldrT="[Text]"/>
      <dgm:spPr/>
      <dgm:t>
        <a:bodyPr/>
        <a:lstStyle/>
        <a:p>
          <a:r>
            <a:rPr lang="en-US" dirty="0" smtClean="0"/>
            <a:t>SharePoint</a:t>
          </a:r>
          <a:endParaRPr lang="en-US" dirty="0"/>
        </a:p>
      </dgm:t>
    </dgm:pt>
    <dgm:pt modelId="{5B4D8162-0E3F-4B88-8DE4-C28FBFA76D93}" type="parTrans" cxnId="{39854430-420D-4E8E-892A-3C2645BF7E04}">
      <dgm:prSet/>
      <dgm:spPr/>
      <dgm:t>
        <a:bodyPr/>
        <a:lstStyle/>
        <a:p>
          <a:endParaRPr lang="en-US"/>
        </a:p>
      </dgm:t>
    </dgm:pt>
    <dgm:pt modelId="{48A117C8-2B4B-4E8E-9A47-2899DED548C4}" type="sibTrans" cxnId="{39854430-420D-4E8E-892A-3C2645BF7E04}">
      <dgm:prSet/>
      <dgm:spPr/>
      <dgm:t>
        <a:bodyPr/>
        <a:lstStyle/>
        <a:p>
          <a:endParaRPr lang="en-US"/>
        </a:p>
      </dgm:t>
    </dgm:pt>
    <dgm:pt modelId="{464DAC90-0E0A-4401-AA63-85A3C655306B}">
      <dgm:prSet phldrT="[Text]"/>
      <dgm:spPr/>
      <dgm:t>
        <a:bodyPr/>
        <a:lstStyle/>
        <a:p>
          <a:r>
            <a:rPr lang="en-US" dirty="0" smtClean="0"/>
            <a:t>CMS</a:t>
          </a:r>
          <a:endParaRPr lang="en-US" dirty="0"/>
        </a:p>
      </dgm:t>
    </dgm:pt>
    <dgm:pt modelId="{E614918F-60F3-47A3-A08B-D4170F74D9F3}" type="parTrans" cxnId="{71AA7E95-3013-444C-A6DE-7B21D1659049}">
      <dgm:prSet/>
      <dgm:spPr/>
      <dgm:t>
        <a:bodyPr/>
        <a:lstStyle/>
        <a:p>
          <a:endParaRPr lang="en-US"/>
        </a:p>
      </dgm:t>
    </dgm:pt>
    <dgm:pt modelId="{C15D042C-52C3-4AF6-84B8-4473C23B703F}" type="sibTrans" cxnId="{71AA7E95-3013-444C-A6DE-7B21D1659049}">
      <dgm:prSet/>
      <dgm:spPr/>
      <dgm:t>
        <a:bodyPr/>
        <a:lstStyle/>
        <a:p>
          <a:endParaRPr lang="en-US"/>
        </a:p>
      </dgm:t>
    </dgm:pt>
    <dgm:pt modelId="{F19FA1A4-C9D8-48FF-9A48-D675CDDDB77F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5762662F-63C2-4188-B782-87BA99ADE60B}" type="parTrans" cxnId="{A6A786C1-4550-401D-8371-16039F841021}">
      <dgm:prSet/>
      <dgm:spPr/>
      <dgm:t>
        <a:bodyPr/>
        <a:lstStyle/>
        <a:p>
          <a:endParaRPr lang="en-US"/>
        </a:p>
      </dgm:t>
    </dgm:pt>
    <dgm:pt modelId="{EE7712EB-E850-4EED-8C7E-2167AFED5E6F}" type="sibTrans" cxnId="{A6A786C1-4550-401D-8371-16039F841021}">
      <dgm:prSet/>
      <dgm:spPr/>
      <dgm:t>
        <a:bodyPr/>
        <a:lstStyle/>
        <a:p>
          <a:endParaRPr lang="en-US"/>
        </a:p>
      </dgm:t>
    </dgm:pt>
    <dgm:pt modelId="{774C11DC-A637-429D-AABD-632B3848B380}">
      <dgm:prSet phldrT="[Text]"/>
      <dgm:spPr/>
      <dgm:t>
        <a:bodyPr/>
        <a:lstStyle/>
        <a:p>
          <a:r>
            <a:rPr lang="en-US" dirty="0" smtClean="0"/>
            <a:t>RSS</a:t>
          </a:r>
          <a:endParaRPr lang="en-US" dirty="0"/>
        </a:p>
      </dgm:t>
    </dgm:pt>
    <dgm:pt modelId="{878EEEB3-DF03-432F-9FB4-FE306665903A}" type="parTrans" cxnId="{853D52A6-EE40-4F9E-9178-E6AB287AC76E}">
      <dgm:prSet/>
      <dgm:spPr/>
      <dgm:t>
        <a:bodyPr/>
        <a:lstStyle/>
        <a:p>
          <a:endParaRPr lang="en-US"/>
        </a:p>
      </dgm:t>
    </dgm:pt>
    <dgm:pt modelId="{9B859703-424F-486F-98B4-20EF70457B52}" type="sibTrans" cxnId="{853D52A6-EE40-4F9E-9178-E6AB287AC76E}">
      <dgm:prSet/>
      <dgm:spPr/>
      <dgm:t>
        <a:bodyPr/>
        <a:lstStyle/>
        <a:p>
          <a:endParaRPr lang="en-US"/>
        </a:p>
      </dgm:t>
    </dgm:pt>
    <dgm:pt modelId="{A692B741-8619-4D81-AC1A-C6C878009E0B}" type="pres">
      <dgm:prSet presAssocID="{4AF5D61C-B77C-4BA7-B84B-36377A5C65F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FFE923-DC35-4AF9-AADC-5B6DED4C36BC}" type="pres">
      <dgm:prSet presAssocID="{4AF5D61C-B77C-4BA7-B84B-36377A5C65F3}" presName="cycle" presStyleCnt="0"/>
      <dgm:spPr/>
    </dgm:pt>
    <dgm:pt modelId="{A6F54A79-9BBB-4A47-844A-24C039AB1F15}" type="pres">
      <dgm:prSet presAssocID="{4AF5D61C-B77C-4BA7-B84B-36377A5C65F3}" presName="centerShape" presStyleCnt="0"/>
      <dgm:spPr/>
    </dgm:pt>
    <dgm:pt modelId="{46E96AEC-9130-4552-A8BE-27151F75B054}" type="pres">
      <dgm:prSet presAssocID="{4AF5D61C-B77C-4BA7-B84B-36377A5C65F3}" presName="connSite" presStyleLbl="node1" presStyleIdx="0" presStyleCnt="6"/>
      <dgm:spPr/>
    </dgm:pt>
    <dgm:pt modelId="{1CFFE800-AE7D-4B1C-87E9-451BE75919CE}" type="pres">
      <dgm:prSet presAssocID="{4AF5D61C-B77C-4BA7-B84B-36377A5C65F3}" presName="visible" presStyleLbl="nod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61BD217-8368-4C60-84A9-9FEB10098AA1}" type="pres">
      <dgm:prSet presAssocID="{DB8DCD11-38CE-4803-91AC-094EC05BFAF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90CE0AF8-AD23-4903-A5F5-8AAF7B374EA8}" type="pres">
      <dgm:prSet presAssocID="{1C71AA56-C5F2-4524-8FE7-B63BB4371BDB}" presName="node" presStyleCnt="0"/>
      <dgm:spPr/>
    </dgm:pt>
    <dgm:pt modelId="{837EDFE7-AA50-4D62-83FA-7F52E30CB189}" type="pres">
      <dgm:prSet presAssocID="{1C71AA56-C5F2-4524-8FE7-B63BB4371BDB}" presName="parentNode" presStyleLbl="node1" presStyleIdx="1" presStyleCnt="6" custLinFactX="-100000" custLinFactNeighborX="-138952" custLinFactNeighborY="-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7B951-6968-4940-84E0-FC103B0B68EF}" type="pres">
      <dgm:prSet presAssocID="{1C71AA56-C5F2-4524-8FE7-B63BB4371BDB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75E5A-0866-4C93-BBAC-3A2784DB38CD}" type="pres">
      <dgm:prSet presAssocID="{878EEEB3-DF03-432F-9FB4-FE306665903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28D83F0A-0AFA-4A6D-BD64-0C0893102529}" type="pres">
      <dgm:prSet presAssocID="{774C11DC-A637-429D-AABD-632B3848B380}" presName="node" presStyleCnt="0"/>
      <dgm:spPr/>
    </dgm:pt>
    <dgm:pt modelId="{8C4A2200-97CA-43DB-9669-143370F32CC3}" type="pres">
      <dgm:prSet presAssocID="{774C11DC-A637-429D-AABD-632B3848B380}" presName="parentNode" presStyleLbl="node1" presStyleIdx="2" presStyleCnt="6" custLinFactY="-100000" custLinFactNeighborX="-44382" custLinFactNeighborY="-1662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34C2F-A94D-4AA5-959F-642C116EF817}" type="pres">
      <dgm:prSet presAssocID="{774C11DC-A637-429D-AABD-632B3848B380}" presName="childNode" presStyleLbl="revTx" presStyleIdx="0" presStyleCnt="3">
        <dgm:presLayoutVars>
          <dgm:bulletEnabled val="1"/>
        </dgm:presLayoutVars>
      </dgm:prSet>
      <dgm:spPr/>
    </dgm:pt>
    <dgm:pt modelId="{A55BA16D-ACD1-4FED-BE2E-2D008C218EA9}" type="pres">
      <dgm:prSet presAssocID="{5762662F-63C2-4188-B782-87BA99ADE60B}" presName="Name25" presStyleLbl="parChTrans1D1" presStyleIdx="2" presStyleCnt="5"/>
      <dgm:spPr/>
      <dgm:t>
        <a:bodyPr/>
        <a:lstStyle/>
        <a:p>
          <a:endParaRPr lang="en-US"/>
        </a:p>
      </dgm:t>
    </dgm:pt>
    <dgm:pt modelId="{C69FBB8D-8094-4BD7-9AB0-68F9954B1CAD}" type="pres">
      <dgm:prSet presAssocID="{F19FA1A4-C9D8-48FF-9A48-D675CDDDB77F}" presName="node" presStyleCnt="0"/>
      <dgm:spPr/>
    </dgm:pt>
    <dgm:pt modelId="{1832A118-E888-4C34-89FE-0095BD07FFDC}" type="pres">
      <dgm:prSet presAssocID="{F19FA1A4-C9D8-48FF-9A48-D675CDDDB77F}" presName="parentNode" presStyleLbl="node1" presStyleIdx="3" presStyleCnt="6" custLinFactY="-13007" custLinFactNeighborX="64744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88347-656B-4E47-83E9-DA7749E1808C}" type="pres">
      <dgm:prSet presAssocID="{F19FA1A4-C9D8-48FF-9A48-D675CDDDB77F}" presName="childNode" presStyleLbl="revTx" presStyleIdx="0" presStyleCnt="3">
        <dgm:presLayoutVars>
          <dgm:bulletEnabled val="1"/>
        </dgm:presLayoutVars>
      </dgm:prSet>
      <dgm:spPr/>
    </dgm:pt>
    <dgm:pt modelId="{991ADE47-23BC-4AB5-BC73-E2D031C5310D}" type="pres">
      <dgm:prSet presAssocID="{5EEA0D72-000D-48E2-A23D-ABB49DD778A9}" presName="Name25" presStyleLbl="parChTrans1D1" presStyleIdx="3" presStyleCnt="5"/>
      <dgm:spPr/>
      <dgm:t>
        <a:bodyPr/>
        <a:lstStyle/>
        <a:p>
          <a:endParaRPr lang="en-US"/>
        </a:p>
      </dgm:t>
    </dgm:pt>
    <dgm:pt modelId="{5E8B025E-F161-4058-A351-D5BBF3C15F52}" type="pres">
      <dgm:prSet presAssocID="{0C7EC854-5877-4C55-91CD-B97A74F9E9A4}" presName="node" presStyleCnt="0"/>
      <dgm:spPr/>
    </dgm:pt>
    <dgm:pt modelId="{713BFDF1-A412-4114-9893-2C24597EB53E}" type="pres">
      <dgm:prSet presAssocID="{0C7EC854-5877-4C55-91CD-B97A74F9E9A4}" presName="parentNode" presStyleLbl="node1" presStyleIdx="4" presStyleCnt="6" custLinFactNeighborX="76912" custLinFactNeighborY="-869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DF9BE-51C6-452C-92C9-A3485B4FA9E5}" type="pres">
      <dgm:prSet presAssocID="{0C7EC854-5877-4C55-91CD-B97A74F9E9A4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0277C-87F0-4098-AD47-64E363D45F9A}" type="pres">
      <dgm:prSet presAssocID="{044ED96D-956F-4565-802B-1674EDA34880}" presName="Name25" presStyleLbl="parChTrans1D1" presStyleIdx="4" presStyleCnt="5"/>
      <dgm:spPr/>
      <dgm:t>
        <a:bodyPr/>
        <a:lstStyle/>
        <a:p>
          <a:endParaRPr lang="en-US"/>
        </a:p>
      </dgm:t>
    </dgm:pt>
    <dgm:pt modelId="{3DCA58C5-D02A-406F-833D-EF5D09EC4B24}" type="pres">
      <dgm:prSet presAssocID="{46953652-1E85-4F7E-B0AA-6449AEC43A79}" presName="node" presStyleCnt="0"/>
      <dgm:spPr/>
    </dgm:pt>
    <dgm:pt modelId="{F7E89855-01CE-44FC-8011-C549F93A81A5}" type="pres">
      <dgm:prSet presAssocID="{46953652-1E85-4F7E-B0AA-6449AEC43A79}" presName="parentNode" presStyleLbl="node1" presStyleIdx="5" presStyleCnt="6" custLinFactX="87675" custLinFactNeighborX="100000" custLinFactNeighborY="-519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9A5FA-586A-4A84-93BF-64C095BBA9DB}" type="pres">
      <dgm:prSet presAssocID="{46953652-1E85-4F7E-B0AA-6449AEC43A79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C9068D-06B4-4777-B606-B24AFD0570E9}" srcId="{0C7EC854-5877-4C55-91CD-B97A74F9E9A4}" destId="{C4C1C094-9629-4486-8258-CB4D768F037B}" srcOrd="0" destOrd="0" parTransId="{E07A3F18-FA6C-4ED0-91B4-497A29816502}" sibTransId="{A73E89EC-ABFF-481F-8E90-5229E5A12695}"/>
    <dgm:cxn modelId="{FB013C3C-825F-4BC5-8E69-855A2E2D23CC}" type="presOf" srcId="{3A7C48BE-4CED-4E37-8D3C-EDC7B77C0C30}" destId="{BA2DF9BE-51C6-452C-92C9-A3485B4FA9E5}" srcOrd="0" destOrd="1" presId="urn:microsoft.com/office/officeart/2005/8/layout/radial2"/>
    <dgm:cxn modelId="{853D52A6-EE40-4F9E-9178-E6AB287AC76E}" srcId="{4AF5D61C-B77C-4BA7-B84B-36377A5C65F3}" destId="{774C11DC-A637-429D-AABD-632B3848B380}" srcOrd="1" destOrd="0" parTransId="{878EEEB3-DF03-432F-9FB4-FE306665903A}" sibTransId="{9B859703-424F-486F-98B4-20EF70457B52}"/>
    <dgm:cxn modelId="{DDBCF93D-CA97-442D-9F39-CB94D3896436}" type="presOf" srcId="{774C11DC-A637-429D-AABD-632B3848B380}" destId="{8C4A2200-97CA-43DB-9669-143370F32CC3}" srcOrd="0" destOrd="0" presId="urn:microsoft.com/office/officeart/2005/8/layout/radial2"/>
    <dgm:cxn modelId="{6649D00B-313B-4887-B9DA-D01E876F51AB}" type="presOf" srcId="{0C7EC854-5877-4C55-91CD-B97A74F9E9A4}" destId="{713BFDF1-A412-4114-9893-2C24597EB53E}" srcOrd="0" destOrd="0" presId="urn:microsoft.com/office/officeart/2005/8/layout/radial2"/>
    <dgm:cxn modelId="{81B08812-8E84-4E1A-BEF5-7613430A9DD3}" srcId="{0C7EC854-5877-4C55-91CD-B97A74F9E9A4}" destId="{3A7C48BE-4CED-4E37-8D3C-EDC7B77C0C30}" srcOrd="1" destOrd="0" parTransId="{98757273-84E6-412D-A278-F65F27029A5B}" sibTransId="{6901033B-8BE0-4E09-979C-A8EB956C513C}"/>
    <dgm:cxn modelId="{AA65A9C1-62A6-4211-96A9-51C16C10193A}" type="presOf" srcId="{DB8DCD11-38CE-4803-91AC-094EC05BFAFE}" destId="{561BD217-8368-4C60-84A9-9FEB10098AA1}" srcOrd="0" destOrd="0" presId="urn:microsoft.com/office/officeart/2005/8/layout/radial2"/>
    <dgm:cxn modelId="{D9499DFE-09E2-40D8-A9A6-DA46A19BD6C1}" srcId="{4AF5D61C-B77C-4BA7-B84B-36377A5C65F3}" destId="{1C71AA56-C5F2-4524-8FE7-B63BB4371BDB}" srcOrd="0" destOrd="0" parTransId="{DB8DCD11-38CE-4803-91AC-094EC05BFAFE}" sibTransId="{5EE2AAE2-028E-4CCE-BAC2-0A21207C7622}"/>
    <dgm:cxn modelId="{A7AB1054-479B-41F6-BDCF-8ED84B458D2E}" type="presOf" srcId="{464DAC90-0E0A-4401-AA63-85A3C655306B}" destId="{0439A5FA-586A-4A84-93BF-64C095BBA9DB}" srcOrd="0" destOrd="1" presId="urn:microsoft.com/office/officeart/2005/8/layout/radial2"/>
    <dgm:cxn modelId="{EA45DADD-9390-42AC-BA45-48B8ADAC7290}" type="presOf" srcId="{4A9AC5A5-F20C-4C2D-BE15-D2F703B66905}" destId="{7D37B951-6968-4940-84E0-FC103B0B68EF}" srcOrd="0" destOrd="0" presId="urn:microsoft.com/office/officeart/2005/8/layout/radial2"/>
    <dgm:cxn modelId="{39854430-420D-4E8E-892A-3C2645BF7E04}" srcId="{46953652-1E85-4F7E-B0AA-6449AEC43A79}" destId="{B6206F7C-312E-4FD4-A13A-E34DEB930F17}" srcOrd="0" destOrd="0" parTransId="{5B4D8162-0E3F-4B88-8DE4-C28FBFA76D93}" sibTransId="{48A117C8-2B4B-4E8E-9A47-2899DED548C4}"/>
    <dgm:cxn modelId="{A6A786C1-4550-401D-8371-16039F841021}" srcId="{4AF5D61C-B77C-4BA7-B84B-36377A5C65F3}" destId="{F19FA1A4-C9D8-48FF-9A48-D675CDDDB77F}" srcOrd="2" destOrd="0" parTransId="{5762662F-63C2-4188-B782-87BA99ADE60B}" sibTransId="{EE7712EB-E850-4EED-8C7E-2167AFED5E6F}"/>
    <dgm:cxn modelId="{8D8B708F-6BD2-4B88-BEBD-2CDB6D75947E}" type="presOf" srcId="{C4C1C094-9629-4486-8258-CB4D768F037B}" destId="{BA2DF9BE-51C6-452C-92C9-A3485B4FA9E5}" srcOrd="0" destOrd="0" presId="urn:microsoft.com/office/officeart/2005/8/layout/radial2"/>
    <dgm:cxn modelId="{4C507FAF-A1CD-4BBB-8C16-3F1DDB7D428C}" type="presOf" srcId="{4AF5D61C-B77C-4BA7-B84B-36377A5C65F3}" destId="{A692B741-8619-4D81-AC1A-C6C878009E0B}" srcOrd="0" destOrd="0" presId="urn:microsoft.com/office/officeart/2005/8/layout/radial2"/>
    <dgm:cxn modelId="{28B86CDC-1BE9-46F3-9323-CB824DD69AC9}" srcId="{4AF5D61C-B77C-4BA7-B84B-36377A5C65F3}" destId="{0C7EC854-5877-4C55-91CD-B97A74F9E9A4}" srcOrd="3" destOrd="0" parTransId="{5EEA0D72-000D-48E2-A23D-ABB49DD778A9}" sibTransId="{85A9E184-90E4-43A4-88A0-8E90F9C6F487}"/>
    <dgm:cxn modelId="{3AC54AD2-6475-453C-9304-77813DAB6587}" type="presOf" srcId="{044ED96D-956F-4565-802B-1674EDA34880}" destId="{27D0277C-87F0-4098-AD47-64E363D45F9A}" srcOrd="0" destOrd="0" presId="urn:microsoft.com/office/officeart/2005/8/layout/radial2"/>
    <dgm:cxn modelId="{BDA9C0A1-1C2B-4A02-951A-CF60EECE6A7A}" type="presOf" srcId="{1C71AA56-C5F2-4524-8FE7-B63BB4371BDB}" destId="{837EDFE7-AA50-4D62-83FA-7F52E30CB189}" srcOrd="0" destOrd="0" presId="urn:microsoft.com/office/officeart/2005/8/layout/radial2"/>
    <dgm:cxn modelId="{BA86DC13-F925-4DA8-8883-0BE512CDAD11}" type="presOf" srcId="{F19FA1A4-C9D8-48FF-9A48-D675CDDDB77F}" destId="{1832A118-E888-4C34-89FE-0095BD07FFDC}" srcOrd="0" destOrd="0" presId="urn:microsoft.com/office/officeart/2005/8/layout/radial2"/>
    <dgm:cxn modelId="{6038A8F7-5421-46D4-8E95-50ACEAE6F032}" type="presOf" srcId="{B6206F7C-312E-4FD4-A13A-E34DEB930F17}" destId="{0439A5FA-586A-4A84-93BF-64C095BBA9DB}" srcOrd="0" destOrd="0" presId="urn:microsoft.com/office/officeart/2005/8/layout/radial2"/>
    <dgm:cxn modelId="{6D217FFE-1CF9-4ECA-AC39-E36846FCEE5B}" type="presOf" srcId="{CDB4BD3E-EF0F-4762-ACAD-980DAC82CCF4}" destId="{7D37B951-6968-4940-84E0-FC103B0B68EF}" srcOrd="0" destOrd="1" presId="urn:microsoft.com/office/officeart/2005/8/layout/radial2"/>
    <dgm:cxn modelId="{7650B4CA-3FC8-4249-BD0B-EC865313E541}" type="presOf" srcId="{5EEA0D72-000D-48E2-A23D-ABB49DD778A9}" destId="{991ADE47-23BC-4AB5-BC73-E2D031C5310D}" srcOrd="0" destOrd="0" presId="urn:microsoft.com/office/officeart/2005/8/layout/radial2"/>
    <dgm:cxn modelId="{71AA7E95-3013-444C-A6DE-7B21D1659049}" srcId="{46953652-1E85-4F7E-B0AA-6449AEC43A79}" destId="{464DAC90-0E0A-4401-AA63-85A3C655306B}" srcOrd="1" destOrd="0" parTransId="{E614918F-60F3-47A3-A08B-D4170F74D9F3}" sibTransId="{C15D042C-52C3-4AF6-84B8-4473C23B703F}"/>
    <dgm:cxn modelId="{24190EC2-D0E5-4954-96D3-FEF17FCFAA20}" srcId="{4AF5D61C-B77C-4BA7-B84B-36377A5C65F3}" destId="{46953652-1E85-4F7E-B0AA-6449AEC43A79}" srcOrd="4" destOrd="0" parTransId="{044ED96D-956F-4565-802B-1674EDA34880}" sibTransId="{EDEFD292-C634-46D2-96C3-E6A85F78D97E}"/>
    <dgm:cxn modelId="{FE7D95FB-2ABC-4477-939B-B8E6FA0DC7AC}" type="presOf" srcId="{878EEEB3-DF03-432F-9FB4-FE306665903A}" destId="{87675E5A-0866-4C93-BBAC-3A2784DB38CD}" srcOrd="0" destOrd="0" presId="urn:microsoft.com/office/officeart/2005/8/layout/radial2"/>
    <dgm:cxn modelId="{22057A1C-F63C-45A7-BF8C-72878C69CEB4}" type="presOf" srcId="{46953652-1E85-4F7E-B0AA-6449AEC43A79}" destId="{F7E89855-01CE-44FC-8011-C549F93A81A5}" srcOrd="0" destOrd="0" presId="urn:microsoft.com/office/officeart/2005/8/layout/radial2"/>
    <dgm:cxn modelId="{8A32D959-DC02-4557-B664-D69A946950A3}" type="presOf" srcId="{5762662F-63C2-4188-B782-87BA99ADE60B}" destId="{A55BA16D-ACD1-4FED-BE2E-2D008C218EA9}" srcOrd="0" destOrd="0" presId="urn:microsoft.com/office/officeart/2005/8/layout/radial2"/>
    <dgm:cxn modelId="{C4C38171-9CD2-4A87-AFCE-0B6B7F0ABB54}" srcId="{1C71AA56-C5F2-4524-8FE7-B63BB4371BDB}" destId="{4A9AC5A5-F20C-4C2D-BE15-D2F703B66905}" srcOrd="0" destOrd="0" parTransId="{0341CE79-BDC1-4103-B6DD-FB3181D3A18D}" sibTransId="{230BE269-72A7-4605-9D2D-B1476861A811}"/>
    <dgm:cxn modelId="{B2A7C603-1AA4-4DE1-9AF2-A1D192401AB2}" srcId="{1C71AA56-C5F2-4524-8FE7-B63BB4371BDB}" destId="{CDB4BD3E-EF0F-4762-ACAD-980DAC82CCF4}" srcOrd="1" destOrd="0" parTransId="{D1EE6304-F6C9-4577-9DE7-CCBEF1E12939}" sibTransId="{EEA398BF-5AF1-4A2E-83C3-3B1840B01A75}"/>
    <dgm:cxn modelId="{7C1C693F-2488-4A0C-8F7C-84E55273005C}" type="presParOf" srcId="{A692B741-8619-4D81-AC1A-C6C878009E0B}" destId="{12FFE923-DC35-4AF9-AADC-5B6DED4C36BC}" srcOrd="0" destOrd="0" presId="urn:microsoft.com/office/officeart/2005/8/layout/radial2"/>
    <dgm:cxn modelId="{403A300F-8AA4-4F15-A395-3CDB0EB08682}" type="presParOf" srcId="{12FFE923-DC35-4AF9-AADC-5B6DED4C36BC}" destId="{A6F54A79-9BBB-4A47-844A-24C039AB1F15}" srcOrd="0" destOrd="0" presId="urn:microsoft.com/office/officeart/2005/8/layout/radial2"/>
    <dgm:cxn modelId="{26CAD309-977B-4C34-B3A4-C22222A07A80}" type="presParOf" srcId="{A6F54A79-9BBB-4A47-844A-24C039AB1F15}" destId="{46E96AEC-9130-4552-A8BE-27151F75B054}" srcOrd="0" destOrd="0" presId="urn:microsoft.com/office/officeart/2005/8/layout/radial2"/>
    <dgm:cxn modelId="{7E7F4FAD-60F1-44F0-B170-6EBD4ADF0AB2}" type="presParOf" srcId="{A6F54A79-9BBB-4A47-844A-24C039AB1F15}" destId="{1CFFE800-AE7D-4B1C-87E9-451BE75919CE}" srcOrd="1" destOrd="0" presId="urn:microsoft.com/office/officeart/2005/8/layout/radial2"/>
    <dgm:cxn modelId="{EEA227CB-9FC0-4182-A6AC-F8187376BB66}" type="presParOf" srcId="{12FFE923-DC35-4AF9-AADC-5B6DED4C36BC}" destId="{561BD217-8368-4C60-84A9-9FEB10098AA1}" srcOrd="1" destOrd="0" presId="urn:microsoft.com/office/officeart/2005/8/layout/radial2"/>
    <dgm:cxn modelId="{E70E3F2C-C55E-4D8F-848A-F2DE4FF2C368}" type="presParOf" srcId="{12FFE923-DC35-4AF9-AADC-5B6DED4C36BC}" destId="{90CE0AF8-AD23-4903-A5F5-8AAF7B374EA8}" srcOrd="2" destOrd="0" presId="urn:microsoft.com/office/officeart/2005/8/layout/radial2"/>
    <dgm:cxn modelId="{B131A8DD-A835-4775-A1A3-976DAA1A1DB5}" type="presParOf" srcId="{90CE0AF8-AD23-4903-A5F5-8AAF7B374EA8}" destId="{837EDFE7-AA50-4D62-83FA-7F52E30CB189}" srcOrd="0" destOrd="0" presId="urn:microsoft.com/office/officeart/2005/8/layout/radial2"/>
    <dgm:cxn modelId="{60D0DECC-B239-4DF4-8E67-7AC43067E0C1}" type="presParOf" srcId="{90CE0AF8-AD23-4903-A5F5-8AAF7B374EA8}" destId="{7D37B951-6968-4940-84E0-FC103B0B68EF}" srcOrd="1" destOrd="0" presId="urn:microsoft.com/office/officeart/2005/8/layout/radial2"/>
    <dgm:cxn modelId="{E53DC328-8621-45AB-BD9F-FCB320CC20DC}" type="presParOf" srcId="{12FFE923-DC35-4AF9-AADC-5B6DED4C36BC}" destId="{87675E5A-0866-4C93-BBAC-3A2784DB38CD}" srcOrd="3" destOrd="0" presId="urn:microsoft.com/office/officeart/2005/8/layout/radial2"/>
    <dgm:cxn modelId="{CE87943E-1150-45AB-A77D-7657B637B075}" type="presParOf" srcId="{12FFE923-DC35-4AF9-AADC-5B6DED4C36BC}" destId="{28D83F0A-0AFA-4A6D-BD64-0C0893102529}" srcOrd="4" destOrd="0" presId="urn:microsoft.com/office/officeart/2005/8/layout/radial2"/>
    <dgm:cxn modelId="{B4AF6EF4-D0B9-4A7C-B9E6-D4012ACE414F}" type="presParOf" srcId="{28D83F0A-0AFA-4A6D-BD64-0C0893102529}" destId="{8C4A2200-97CA-43DB-9669-143370F32CC3}" srcOrd="0" destOrd="0" presId="urn:microsoft.com/office/officeart/2005/8/layout/radial2"/>
    <dgm:cxn modelId="{E071B374-7302-4CED-8F3D-A563E08D7A9C}" type="presParOf" srcId="{28D83F0A-0AFA-4A6D-BD64-0C0893102529}" destId="{FCD34C2F-A94D-4AA5-959F-642C116EF817}" srcOrd="1" destOrd="0" presId="urn:microsoft.com/office/officeart/2005/8/layout/radial2"/>
    <dgm:cxn modelId="{FEEE1419-3E9E-4443-BE54-515B9D7E2FB6}" type="presParOf" srcId="{12FFE923-DC35-4AF9-AADC-5B6DED4C36BC}" destId="{A55BA16D-ACD1-4FED-BE2E-2D008C218EA9}" srcOrd="5" destOrd="0" presId="urn:microsoft.com/office/officeart/2005/8/layout/radial2"/>
    <dgm:cxn modelId="{7B1754DD-C322-4419-92F9-12788EA7112D}" type="presParOf" srcId="{12FFE923-DC35-4AF9-AADC-5B6DED4C36BC}" destId="{C69FBB8D-8094-4BD7-9AB0-68F9954B1CAD}" srcOrd="6" destOrd="0" presId="urn:microsoft.com/office/officeart/2005/8/layout/radial2"/>
    <dgm:cxn modelId="{6F13537D-C527-478A-B3B1-91B411A3A90B}" type="presParOf" srcId="{C69FBB8D-8094-4BD7-9AB0-68F9954B1CAD}" destId="{1832A118-E888-4C34-89FE-0095BD07FFDC}" srcOrd="0" destOrd="0" presId="urn:microsoft.com/office/officeart/2005/8/layout/radial2"/>
    <dgm:cxn modelId="{7A35DC47-EB31-434A-A909-5735D3983A05}" type="presParOf" srcId="{C69FBB8D-8094-4BD7-9AB0-68F9954B1CAD}" destId="{0B288347-656B-4E47-83E9-DA7749E1808C}" srcOrd="1" destOrd="0" presId="urn:microsoft.com/office/officeart/2005/8/layout/radial2"/>
    <dgm:cxn modelId="{EDA631BC-CC95-4562-AFF3-3CD58EE337BC}" type="presParOf" srcId="{12FFE923-DC35-4AF9-AADC-5B6DED4C36BC}" destId="{991ADE47-23BC-4AB5-BC73-E2D031C5310D}" srcOrd="7" destOrd="0" presId="urn:microsoft.com/office/officeart/2005/8/layout/radial2"/>
    <dgm:cxn modelId="{00561F4A-52CC-4370-8C4C-9498C5E2F8D7}" type="presParOf" srcId="{12FFE923-DC35-4AF9-AADC-5B6DED4C36BC}" destId="{5E8B025E-F161-4058-A351-D5BBF3C15F52}" srcOrd="8" destOrd="0" presId="urn:microsoft.com/office/officeart/2005/8/layout/radial2"/>
    <dgm:cxn modelId="{575DFABE-458C-4C0F-9557-8EE1D5E0F8F3}" type="presParOf" srcId="{5E8B025E-F161-4058-A351-D5BBF3C15F52}" destId="{713BFDF1-A412-4114-9893-2C24597EB53E}" srcOrd="0" destOrd="0" presId="urn:microsoft.com/office/officeart/2005/8/layout/radial2"/>
    <dgm:cxn modelId="{037614BE-9913-4FC1-869B-6994F81B5155}" type="presParOf" srcId="{5E8B025E-F161-4058-A351-D5BBF3C15F52}" destId="{BA2DF9BE-51C6-452C-92C9-A3485B4FA9E5}" srcOrd="1" destOrd="0" presId="urn:microsoft.com/office/officeart/2005/8/layout/radial2"/>
    <dgm:cxn modelId="{125692BA-BD71-4A93-AC71-948CD2853DBF}" type="presParOf" srcId="{12FFE923-DC35-4AF9-AADC-5B6DED4C36BC}" destId="{27D0277C-87F0-4098-AD47-64E363D45F9A}" srcOrd="9" destOrd="0" presId="urn:microsoft.com/office/officeart/2005/8/layout/radial2"/>
    <dgm:cxn modelId="{41AA553B-4C22-42DF-88D7-593135730B1C}" type="presParOf" srcId="{12FFE923-DC35-4AF9-AADC-5B6DED4C36BC}" destId="{3DCA58C5-D02A-406F-833D-EF5D09EC4B24}" srcOrd="10" destOrd="0" presId="urn:microsoft.com/office/officeart/2005/8/layout/radial2"/>
    <dgm:cxn modelId="{D6548564-2F14-4CBB-93B6-1FDB667691CD}" type="presParOf" srcId="{3DCA58C5-D02A-406F-833D-EF5D09EC4B24}" destId="{F7E89855-01CE-44FC-8011-C549F93A81A5}" srcOrd="0" destOrd="0" presId="urn:microsoft.com/office/officeart/2005/8/layout/radial2"/>
    <dgm:cxn modelId="{519C7D8E-491E-4A59-89D8-F3C395E21492}" type="presParOf" srcId="{3DCA58C5-D02A-406F-833D-EF5D09EC4B24}" destId="{0439A5FA-586A-4A84-93BF-64C095BBA9DB}" srcOrd="1" destOrd="0" presId="urn:microsoft.com/office/officeart/2005/8/layout/radial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96EDB3-2E6A-45BF-BEAB-C7032E41BEDD}" type="doc">
      <dgm:prSet loTypeId="urn:microsoft.com/office/officeart/2005/8/layout/gear1" loCatId="relationship" qsTypeId="urn:microsoft.com/office/officeart/2005/8/quickstyle/simple2" qsCatId="simple" csTypeId="urn:microsoft.com/office/officeart/2005/8/colors/accent1_2" csCatId="accent1" phldr="1"/>
      <dgm:spPr/>
    </dgm:pt>
    <dgm:pt modelId="{A934ACDC-DC16-4870-96F3-06B23C54C8DD}">
      <dgm:prSet phldrT="[Text]"/>
      <dgm:spPr/>
      <dgm:t>
        <a:bodyPr/>
        <a:lstStyle/>
        <a:p>
          <a:r>
            <a:rPr lang="en-US" dirty="0" smtClean="0"/>
            <a:t>Local Storage</a:t>
          </a:r>
          <a:endParaRPr lang="en-US" dirty="0"/>
        </a:p>
      </dgm:t>
    </dgm:pt>
    <dgm:pt modelId="{3F6E8447-CE1F-428A-9B2E-C329AD4D2B85}" type="parTrans" cxnId="{1966AA0B-A3CA-44DA-9AB5-FB4615310DC8}">
      <dgm:prSet/>
      <dgm:spPr/>
      <dgm:t>
        <a:bodyPr/>
        <a:lstStyle/>
        <a:p>
          <a:endParaRPr lang="en-US"/>
        </a:p>
      </dgm:t>
    </dgm:pt>
    <dgm:pt modelId="{CE3EAF1D-8BEE-4AD3-9F51-DA09A0A372A7}" type="sibTrans" cxnId="{1966AA0B-A3CA-44DA-9AB5-FB4615310DC8}">
      <dgm:prSet/>
      <dgm:spPr/>
      <dgm:t>
        <a:bodyPr/>
        <a:lstStyle/>
        <a:p>
          <a:endParaRPr lang="en-US"/>
        </a:p>
      </dgm:t>
    </dgm:pt>
    <dgm:pt modelId="{5FC29F19-B85C-4B61-81CB-879119D9921C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CBAEB495-34AD-4273-A216-304DF9092712}" type="sibTrans" cxnId="{E3818592-E189-4C8E-B6F6-F2A37181BD3D}">
      <dgm:prSet/>
      <dgm:spPr/>
      <dgm:t>
        <a:bodyPr/>
        <a:lstStyle/>
        <a:p>
          <a:endParaRPr lang="en-US"/>
        </a:p>
      </dgm:t>
    </dgm:pt>
    <dgm:pt modelId="{CB02F5EF-4EEF-4E08-979C-FCA48F1C6C6F}" type="parTrans" cxnId="{E3818592-E189-4C8E-B6F6-F2A37181BD3D}">
      <dgm:prSet/>
      <dgm:spPr/>
      <dgm:t>
        <a:bodyPr/>
        <a:lstStyle/>
        <a:p>
          <a:endParaRPr lang="en-US"/>
        </a:p>
      </dgm:t>
    </dgm:pt>
    <dgm:pt modelId="{C1696C49-771B-4F59-A8AC-2B79F1809FBE}">
      <dgm:prSet phldrT="[Text]"/>
      <dgm:spPr/>
      <dgm:t>
        <a:bodyPr/>
        <a:lstStyle/>
        <a:p>
          <a:r>
            <a:rPr lang="en-US" dirty="0" smtClean="0"/>
            <a:t>Other Apps</a:t>
          </a:r>
          <a:endParaRPr lang="en-US" dirty="0"/>
        </a:p>
      </dgm:t>
    </dgm:pt>
    <dgm:pt modelId="{56161C88-7903-4F13-B738-FA7E6BF6E029}" type="sibTrans" cxnId="{49B35206-7583-4B8D-824A-A8FB8F1362BC}">
      <dgm:prSet/>
      <dgm:spPr/>
      <dgm:t>
        <a:bodyPr/>
        <a:lstStyle/>
        <a:p>
          <a:endParaRPr lang="en-US"/>
        </a:p>
      </dgm:t>
    </dgm:pt>
    <dgm:pt modelId="{FB82E9BB-4C6C-441A-9BDA-E9222573D81C}" type="parTrans" cxnId="{49B35206-7583-4B8D-824A-A8FB8F1362BC}">
      <dgm:prSet/>
      <dgm:spPr/>
      <dgm:t>
        <a:bodyPr/>
        <a:lstStyle/>
        <a:p>
          <a:endParaRPr lang="en-US"/>
        </a:p>
      </dgm:t>
    </dgm:pt>
    <dgm:pt modelId="{13AFD6FE-44D3-4626-BA0F-0E5DB961ED6D}" type="pres">
      <dgm:prSet presAssocID="{5896EDB3-2E6A-45BF-BEAB-C7032E41BE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A2A0CCE-CA2F-4883-8360-735542DF4E59}" type="pres">
      <dgm:prSet presAssocID="{A934ACDC-DC16-4870-96F3-06B23C54C8D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DA323-3240-4B68-8D09-D421D7958CAD}" type="pres">
      <dgm:prSet presAssocID="{A934ACDC-DC16-4870-96F3-06B23C54C8DD}" presName="gear1srcNode" presStyleLbl="node1" presStyleIdx="0" presStyleCnt="3"/>
      <dgm:spPr/>
      <dgm:t>
        <a:bodyPr/>
        <a:lstStyle/>
        <a:p>
          <a:endParaRPr lang="en-US"/>
        </a:p>
      </dgm:t>
    </dgm:pt>
    <dgm:pt modelId="{C4643089-53A8-4254-BB37-6A1B28A7DEFB}" type="pres">
      <dgm:prSet presAssocID="{A934ACDC-DC16-4870-96F3-06B23C54C8DD}" presName="gear1dstNode" presStyleLbl="node1" presStyleIdx="0" presStyleCnt="3"/>
      <dgm:spPr/>
      <dgm:t>
        <a:bodyPr/>
        <a:lstStyle/>
        <a:p>
          <a:endParaRPr lang="en-US"/>
        </a:p>
      </dgm:t>
    </dgm:pt>
    <dgm:pt modelId="{802BC880-AA0F-4D11-850B-BC660CFF104C}" type="pres">
      <dgm:prSet presAssocID="{5FC29F19-B85C-4B61-81CB-879119D9921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23621-4C96-4FD4-9307-800362A991D6}" type="pres">
      <dgm:prSet presAssocID="{5FC29F19-B85C-4B61-81CB-879119D9921C}" presName="gear2srcNode" presStyleLbl="node1" presStyleIdx="1" presStyleCnt="3"/>
      <dgm:spPr/>
      <dgm:t>
        <a:bodyPr/>
        <a:lstStyle/>
        <a:p>
          <a:endParaRPr lang="en-US"/>
        </a:p>
      </dgm:t>
    </dgm:pt>
    <dgm:pt modelId="{C07DC35B-B6C4-42C7-BC69-1E9DB3B12252}" type="pres">
      <dgm:prSet presAssocID="{5FC29F19-B85C-4B61-81CB-879119D9921C}" presName="gear2dstNode" presStyleLbl="node1" presStyleIdx="1" presStyleCnt="3"/>
      <dgm:spPr/>
      <dgm:t>
        <a:bodyPr/>
        <a:lstStyle/>
        <a:p>
          <a:endParaRPr lang="en-US"/>
        </a:p>
      </dgm:t>
    </dgm:pt>
    <dgm:pt modelId="{8CB9DD31-E614-417B-B5F4-6DCC13F3F44A}" type="pres">
      <dgm:prSet presAssocID="{C1696C49-771B-4F59-A8AC-2B79F1809FBE}" presName="gear3" presStyleLbl="node1" presStyleIdx="2" presStyleCnt="3"/>
      <dgm:spPr/>
      <dgm:t>
        <a:bodyPr/>
        <a:lstStyle/>
        <a:p>
          <a:endParaRPr lang="en-US"/>
        </a:p>
      </dgm:t>
    </dgm:pt>
    <dgm:pt modelId="{35FC01B0-2E71-487C-BFE5-F2426633F445}" type="pres">
      <dgm:prSet presAssocID="{C1696C49-771B-4F59-A8AC-2B79F1809FB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C37F8-782D-46C1-BAC8-3A524613A4CA}" type="pres">
      <dgm:prSet presAssocID="{C1696C49-771B-4F59-A8AC-2B79F1809FBE}" presName="gear3srcNode" presStyleLbl="node1" presStyleIdx="2" presStyleCnt="3"/>
      <dgm:spPr/>
      <dgm:t>
        <a:bodyPr/>
        <a:lstStyle/>
        <a:p>
          <a:endParaRPr lang="en-US"/>
        </a:p>
      </dgm:t>
    </dgm:pt>
    <dgm:pt modelId="{4FCEF778-AA1D-4C52-93D9-2E2F11B02DE5}" type="pres">
      <dgm:prSet presAssocID="{C1696C49-771B-4F59-A8AC-2B79F1809FBE}" presName="gear3dstNode" presStyleLbl="node1" presStyleIdx="2" presStyleCnt="3"/>
      <dgm:spPr/>
      <dgm:t>
        <a:bodyPr/>
        <a:lstStyle/>
        <a:p>
          <a:endParaRPr lang="en-US"/>
        </a:p>
      </dgm:t>
    </dgm:pt>
    <dgm:pt modelId="{2D455A52-EDAE-43D4-9559-27CAE4058974}" type="pres">
      <dgm:prSet presAssocID="{CE3EAF1D-8BEE-4AD3-9F51-DA09A0A372A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9C1F35A-4540-4782-9752-52C99C8CEA3A}" type="pres">
      <dgm:prSet presAssocID="{CBAEB495-34AD-4273-A216-304DF909271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D91ED1C-ADD2-4ECB-BB17-7F84CEC4246D}" type="pres">
      <dgm:prSet presAssocID="{56161C88-7903-4F13-B738-FA7E6BF6E02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242CB4B-5762-49B6-9F44-F525FCF8C62B}" type="presOf" srcId="{56161C88-7903-4F13-B738-FA7E6BF6E029}" destId="{3D91ED1C-ADD2-4ECB-BB17-7F84CEC4246D}" srcOrd="0" destOrd="0" presId="urn:microsoft.com/office/officeart/2005/8/layout/gear1"/>
    <dgm:cxn modelId="{AF508278-EF6A-47FE-BC86-F7B791C867C5}" type="presOf" srcId="{C1696C49-771B-4F59-A8AC-2B79F1809FBE}" destId="{35FC01B0-2E71-487C-BFE5-F2426633F445}" srcOrd="1" destOrd="0" presId="urn:microsoft.com/office/officeart/2005/8/layout/gear1"/>
    <dgm:cxn modelId="{C1D06760-61BE-4DF0-BE1E-2B0D3D6BCF6C}" type="presOf" srcId="{C1696C49-771B-4F59-A8AC-2B79F1809FBE}" destId="{8CB9DD31-E614-417B-B5F4-6DCC13F3F44A}" srcOrd="0" destOrd="0" presId="urn:microsoft.com/office/officeart/2005/8/layout/gear1"/>
    <dgm:cxn modelId="{76027B09-8154-426A-B11E-21BCB044A7BB}" type="presOf" srcId="{CBAEB495-34AD-4273-A216-304DF9092712}" destId="{29C1F35A-4540-4782-9752-52C99C8CEA3A}" srcOrd="0" destOrd="0" presId="urn:microsoft.com/office/officeart/2005/8/layout/gear1"/>
    <dgm:cxn modelId="{E3818592-E189-4C8E-B6F6-F2A37181BD3D}" srcId="{5896EDB3-2E6A-45BF-BEAB-C7032E41BEDD}" destId="{5FC29F19-B85C-4B61-81CB-879119D9921C}" srcOrd="1" destOrd="0" parTransId="{CB02F5EF-4EEF-4E08-979C-FCA48F1C6C6F}" sibTransId="{CBAEB495-34AD-4273-A216-304DF9092712}"/>
    <dgm:cxn modelId="{49B35206-7583-4B8D-824A-A8FB8F1362BC}" srcId="{5896EDB3-2E6A-45BF-BEAB-C7032E41BEDD}" destId="{C1696C49-771B-4F59-A8AC-2B79F1809FBE}" srcOrd="2" destOrd="0" parTransId="{FB82E9BB-4C6C-441A-9BDA-E9222573D81C}" sibTransId="{56161C88-7903-4F13-B738-FA7E6BF6E029}"/>
    <dgm:cxn modelId="{FDCDBC6D-D081-4CFB-8109-4E18027C2F9B}" type="presOf" srcId="{A934ACDC-DC16-4870-96F3-06B23C54C8DD}" destId="{7A2A0CCE-CA2F-4883-8360-735542DF4E59}" srcOrd="0" destOrd="0" presId="urn:microsoft.com/office/officeart/2005/8/layout/gear1"/>
    <dgm:cxn modelId="{1966AA0B-A3CA-44DA-9AB5-FB4615310DC8}" srcId="{5896EDB3-2E6A-45BF-BEAB-C7032E41BEDD}" destId="{A934ACDC-DC16-4870-96F3-06B23C54C8DD}" srcOrd="0" destOrd="0" parTransId="{3F6E8447-CE1F-428A-9B2E-C329AD4D2B85}" sibTransId="{CE3EAF1D-8BEE-4AD3-9F51-DA09A0A372A7}"/>
    <dgm:cxn modelId="{B7E92196-201D-4390-8A11-2FA2129513D1}" type="presOf" srcId="{A934ACDC-DC16-4870-96F3-06B23C54C8DD}" destId="{FC3DA323-3240-4B68-8D09-D421D7958CAD}" srcOrd="1" destOrd="0" presId="urn:microsoft.com/office/officeart/2005/8/layout/gear1"/>
    <dgm:cxn modelId="{C3ED1EA8-7F2C-4933-9C08-7F5F1D727962}" type="presOf" srcId="{C1696C49-771B-4F59-A8AC-2B79F1809FBE}" destId="{B55C37F8-782D-46C1-BAC8-3A524613A4CA}" srcOrd="2" destOrd="0" presId="urn:microsoft.com/office/officeart/2005/8/layout/gear1"/>
    <dgm:cxn modelId="{DF37D848-83E5-413A-B723-091B31F3FEF2}" type="presOf" srcId="{CE3EAF1D-8BEE-4AD3-9F51-DA09A0A372A7}" destId="{2D455A52-EDAE-43D4-9559-27CAE4058974}" srcOrd="0" destOrd="0" presId="urn:microsoft.com/office/officeart/2005/8/layout/gear1"/>
    <dgm:cxn modelId="{EEACFD68-2228-47DF-BE44-4F490BAEED3C}" type="presOf" srcId="{5896EDB3-2E6A-45BF-BEAB-C7032E41BEDD}" destId="{13AFD6FE-44D3-4626-BA0F-0E5DB961ED6D}" srcOrd="0" destOrd="0" presId="urn:microsoft.com/office/officeart/2005/8/layout/gear1"/>
    <dgm:cxn modelId="{2835CA90-3782-4BE2-BF7B-2DE38869ADD3}" type="presOf" srcId="{A934ACDC-DC16-4870-96F3-06B23C54C8DD}" destId="{C4643089-53A8-4254-BB37-6A1B28A7DEFB}" srcOrd="2" destOrd="0" presId="urn:microsoft.com/office/officeart/2005/8/layout/gear1"/>
    <dgm:cxn modelId="{11CA4757-8E68-4371-A251-A9D0A1259B25}" type="presOf" srcId="{5FC29F19-B85C-4B61-81CB-879119D9921C}" destId="{C07DC35B-B6C4-42C7-BC69-1E9DB3B12252}" srcOrd="2" destOrd="0" presId="urn:microsoft.com/office/officeart/2005/8/layout/gear1"/>
    <dgm:cxn modelId="{4688D267-92E2-4E66-AD18-763B576A0E2B}" type="presOf" srcId="{5FC29F19-B85C-4B61-81CB-879119D9921C}" destId="{04823621-4C96-4FD4-9307-800362A991D6}" srcOrd="1" destOrd="0" presId="urn:microsoft.com/office/officeart/2005/8/layout/gear1"/>
    <dgm:cxn modelId="{6834BF4C-8EED-444F-A574-781AFDA54DE6}" type="presOf" srcId="{C1696C49-771B-4F59-A8AC-2B79F1809FBE}" destId="{4FCEF778-AA1D-4C52-93D9-2E2F11B02DE5}" srcOrd="3" destOrd="0" presId="urn:microsoft.com/office/officeart/2005/8/layout/gear1"/>
    <dgm:cxn modelId="{EB8AB2FE-FE22-40F1-9222-579CEDB5AC68}" type="presOf" srcId="{5FC29F19-B85C-4B61-81CB-879119D9921C}" destId="{802BC880-AA0F-4D11-850B-BC660CFF104C}" srcOrd="0" destOrd="0" presId="urn:microsoft.com/office/officeart/2005/8/layout/gear1"/>
    <dgm:cxn modelId="{25A0C191-E677-4315-A67F-463C6496BA0E}" type="presParOf" srcId="{13AFD6FE-44D3-4626-BA0F-0E5DB961ED6D}" destId="{7A2A0CCE-CA2F-4883-8360-735542DF4E59}" srcOrd="0" destOrd="0" presId="urn:microsoft.com/office/officeart/2005/8/layout/gear1"/>
    <dgm:cxn modelId="{64846B80-2A78-4DF0-9E41-F656399B3849}" type="presParOf" srcId="{13AFD6FE-44D3-4626-BA0F-0E5DB961ED6D}" destId="{FC3DA323-3240-4B68-8D09-D421D7958CAD}" srcOrd="1" destOrd="0" presId="urn:microsoft.com/office/officeart/2005/8/layout/gear1"/>
    <dgm:cxn modelId="{EC0EB448-DB0D-41A0-8FA9-169C844319A7}" type="presParOf" srcId="{13AFD6FE-44D3-4626-BA0F-0E5DB961ED6D}" destId="{C4643089-53A8-4254-BB37-6A1B28A7DEFB}" srcOrd="2" destOrd="0" presId="urn:microsoft.com/office/officeart/2005/8/layout/gear1"/>
    <dgm:cxn modelId="{C0A3F88D-9A9A-4D83-A4CC-D57FA50085D4}" type="presParOf" srcId="{13AFD6FE-44D3-4626-BA0F-0E5DB961ED6D}" destId="{802BC880-AA0F-4D11-850B-BC660CFF104C}" srcOrd="3" destOrd="0" presId="urn:microsoft.com/office/officeart/2005/8/layout/gear1"/>
    <dgm:cxn modelId="{8BC152E5-9BA5-47B6-B83B-6998E2B5B704}" type="presParOf" srcId="{13AFD6FE-44D3-4626-BA0F-0E5DB961ED6D}" destId="{04823621-4C96-4FD4-9307-800362A991D6}" srcOrd="4" destOrd="0" presId="urn:microsoft.com/office/officeart/2005/8/layout/gear1"/>
    <dgm:cxn modelId="{7E4B0E90-5BD2-4A81-962C-8F23D257AE94}" type="presParOf" srcId="{13AFD6FE-44D3-4626-BA0F-0E5DB961ED6D}" destId="{C07DC35B-B6C4-42C7-BC69-1E9DB3B12252}" srcOrd="5" destOrd="0" presId="urn:microsoft.com/office/officeart/2005/8/layout/gear1"/>
    <dgm:cxn modelId="{98288980-204D-466F-A179-E8B9DF5D79A5}" type="presParOf" srcId="{13AFD6FE-44D3-4626-BA0F-0E5DB961ED6D}" destId="{8CB9DD31-E614-417B-B5F4-6DCC13F3F44A}" srcOrd="6" destOrd="0" presId="urn:microsoft.com/office/officeart/2005/8/layout/gear1"/>
    <dgm:cxn modelId="{0FC6789A-6E68-4051-A755-2B6A81AA9DC1}" type="presParOf" srcId="{13AFD6FE-44D3-4626-BA0F-0E5DB961ED6D}" destId="{35FC01B0-2E71-487C-BFE5-F2426633F445}" srcOrd="7" destOrd="0" presId="urn:microsoft.com/office/officeart/2005/8/layout/gear1"/>
    <dgm:cxn modelId="{996EADB7-FFDC-415F-948B-4E208F57C2A4}" type="presParOf" srcId="{13AFD6FE-44D3-4626-BA0F-0E5DB961ED6D}" destId="{B55C37F8-782D-46C1-BAC8-3A524613A4CA}" srcOrd="8" destOrd="0" presId="urn:microsoft.com/office/officeart/2005/8/layout/gear1"/>
    <dgm:cxn modelId="{587AB24E-41DB-43DE-927F-2757BB3BA06B}" type="presParOf" srcId="{13AFD6FE-44D3-4626-BA0F-0E5DB961ED6D}" destId="{4FCEF778-AA1D-4C52-93D9-2E2F11B02DE5}" srcOrd="9" destOrd="0" presId="urn:microsoft.com/office/officeart/2005/8/layout/gear1"/>
    <dgm:cxn modelId="{7E88C31F-32CC-4C9A-9060-49D298F2146A}" type="presParOf" srcId="{13AFD6FE-44D3-4626-BA0F-0E5DB961ED6D}" destId="{2D455A52-EDAE-43D4-9559-27CAE4058974}" srcOrd="10" destOrd="0" presId="urn:microsoft.com/office/officeart/2005/8/layout/gear1"/>
    <dgm:cxn modelId="{7FF73637-0623-463D-94BB-E593EADA7CE4}" type="presParOf" srcId="{13AFD6FE-44D3-4626-BA0F-0E5DB961ED6D}" destId="{29C1F35A-4540-4782-9752-52C99C8CEA3A}" srcOrd="11" destOrd="0" presId="urn:microsoft.com/office/officeart/2005/8/layout/gear1"/>
    <dgm:cxn modelId="{F05A79E6-CBF4-44A3-BFA0-76654D32EB5E}" type="presParOf" srcId="{13AFD6FE-44D3-4626-BA0F-0E5DB961ED6D}" destId="{3D91ED1C-ADD2-4ECB-BB17-7F84CEC4246D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90A05F-4AAB-45CD-8CBD-0E931B6F903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F1FE3B3A-8274-4166-B1EA-82B9BBF853D7}">
      <dgm:prSet phldrT="[Text]"/>
      <dgm:spPr/>
      <dgm:t>
        <a:bodyPr/>
        <a:lstStyle/>
        <a:p>
          <a:r>
            <a:rPr lang="en-US" dirty="0" smtClean="0"/>
            <a:t>Consumer Version</a:t>
          </a:r>
          <a:endParaRPr lang="en-US" dirty="0"/>
        </a:p>
      </dgm:t>
    </dgm:pt>
    <dgm:pt modelId="{72DD02C8-1E09-458F-B75D-0817CE41F981}" type="parTrans" cxnId="{0167145E-4607-48A8-BE3F-FD4C67724DAF}">
      <dgm:prSet/>
      <dgm:spPr/>
      <dgm:t>
        <a:bodyPr/>
        <a:lstStyle/>
        <a:p>
          <a:endParaRPr lang="en-US"/>
        </a:p>
      </dgm:t>
    </dgm:pt>
    <dgm:pt modelId="{CF5DD611-D534-4F0D-8B3A-41391056E387}" type="sibTrans" cxnId="{0167145E-4607-48A8-BE3F-FD4C67724DAF}">
      <dgm:prSet/>
      <dgm:spPr/>
      <dgm:t>
        <a:bodyPr/>
        <a:lstStyle/>
        <a:p>
          <a:endParaRPr lang="en-US"/>
        </a:p>
      </dgm:t>
    </dgm:pt>
    <dgm:pt modelId="{26A4B26F-4E3E-4D8D-9A68-9125A5E9DC17}">
      <dgm:prSet phldrT="[Text]"/>
      <dgm:spPr/>
      <dgm:t>
        <a:bodyPr/>
        <a:lstStyle/>
        <a:p>
          <a:r>
            <a:rPr lang="en-US" dirty="0" smtClean="0"/>
            <a:t>Business Version</a:t>
          </a:r>
          <a:endParaRPr lang="en-US" dirty="0"/>
        </a:p>
      </dgm:t>
    </dgm:pt>
    <dgm:pt modelId="{402BEF8E-EFBA-4C70-BCF1-CAA4AB6F0879}" type="parTrans" cxnId="{FD40068A-E7E6-45FA-82BA-205D5C2BC34C}">
      <dgm:prSet/>
      <dgm:spPr/>
      <dgm:t>
        <a:bodyPr/>
        <a:lstStyle/>
        <a:p>
          <a:endParaRPr lang="en-US"/>
        </a:p>
      </dgm:t>
    </dgm:pt>
    <dgm:pt modelId="{09DAD891-2E5A-4C96-B3E0-86A60BBCB2D1}" type="sibTrans" cxnId="{FD40068A-E7E6-45FA-82BA-205D5C2BC34C}">
      <dgm:prSet/>
      <dgm:spPr/>
      <dgm:t>
        <a:bodyPr/>
        <a:lstStyle/>
        <a:p>
          <a:endParaRPr lang="en-US"/>
        </a:p>
      </dgm:t>
    </dgm:pt>
    <dgm:pt modelId="{4845A053-D39F-45CC-9B1F-993E2D96DA15}">
      <dgm:prSet phldrT="[Text]"/>
      <dgm:spPr/>
      <dgm:t>
        <a:bodyPr/>
        <a:lstStyle/>
        <a:p>
          <a:r>
            <a:rPr lang="en-US" dirty="0" smtClean="0"/>
            <a:t>Enterprise Version</a:t>
          </a:r>
          <a:endParaRPr lang="en-US" dirty="0"/>
        </a:p>
      </dgm:t>
    </dgm:pt>
    <dgm:pt modelId="{3D6E8BBA-DEC0-44FF-8904-E9F442371D9E}" type="parTrans" cxnId="{32E34976-FA94-4252-800E-211079F7E100}">
      <dgm:prSet/>
      <dgm:spPr/>
      <dgm:t>
        <a:bodyPr/>
        <a:lstStyle/>
        <a:p>
          <a:endParaRPr lang="en-US"/>
        </a:p>
      </dgm:t>
    </dgm:pt>
    <dgm:pt modelId="{7E81FC4A-4E55-4409-8D23-7A608A7E91DB}" type="sibTrans" cxnId="{32E34976-FA94-4252-800E-211079F7E100}">
      <dgm:prSet/>
      <dgm:spPr/>
      <dgm:t>
        <a:bodyPr/>
        <a:lstStyle/>
        <a:p>
          <a:endParaRPr lang="en-US"/>
        </a:p>
      </dgm:t>
    </dgm:pt>
    <dgm:pt modelId="{BFCF6CCC-3E2F-4C54-A2D7-E51837060C78}">
      <dgm:prSet/>
      <dgm:spPr/>
      <dgm:t>
        <a:bodyPr/>
        <a:lstStyle/>
        <a:p>
          <a:r>
            <a:rPr lang="en-US" dirty="0" smtClean="0"/>
            <a:t>Free download from App Store</a:t>
          </a:r>
          <a:endParaRPr lang="en-US" dirty="0"/>
        </a:p>
      </dgm:t>
    </dgm:pt>
    <dgm:pt modelId="{322FEB61-ECC2-4541-BA97-19FB10952C9D}" type="parTrans" cxnId="{A5265C66-9564-4F29-A5D5-FA1F89D65A39}">
      <dgm:prSet/>
      <dgm:spPr/>
      <dgm:t>
        <a:bodyPr/>
        <a:lstStyle/>
        <a:p>
          <a:endParaRPr lang="en-US"/>
        </a:p>
      </dgm:t>
    </dgm:pt>
    <dgm:pt modelId="{9D4E772A-7B19-49CA-99FE-99373692CD8C}" type="sibTrans" cxnId="{A5265C66-9564-4F29-A5D5-FA1F89D65A39}">
      <dgm:prSet/>
      <dgm:spPr/>
      <dgm:t>
        <a:bodyPr/>
        <a:lstStyle/>
        <a:p>
          <a:endParaRPr lang="en-US"/>
        </a:p>
      </dgm:t>
    </dgm:pt>
    <dgm:pt modelId="{BEB52F0D-1E89-4915-8B38-F3A0A84C5446}">
      <dgm:prSet/>
      <dgm:spPr/>
      <dgm:t>
        <a:bodyPr/>
        <a:lstStyle/>
        <a:p>
          <a:r>
            <a:rPr lang="en-US" dirty="0" smtClean="0"/>
            <a:t>No backend support by IIM Server</a:t>
          </a:r>
          <a:endParaRPr lang="en-US" dirty="0"/>
        </a:p>
      </dgm:t>
    </dgm:pt>
    <dgm:pt modelId="{8883B342-730B-40DA-AA78-F20EA8B57DD7}" type="parTrans" cxnId="{C605C066-4CE2-4DB2-BB85-72B8028B4C1C}">
      <dgm:prSet/>
      <dgm:spPr/>
      <dgm:t>
        <a:bodyPr/>
        <a:lstStyle/>
        <a:p>
          <a:endParaRPr lang="en-US"/>
        </a:p>
      </dgm:t>
    </dgm:pt>
    <dgm:pt modelId="{B081E7CC-0227-4B61-8C3B-DB1EF61E984E}" type="sibTrans" cxnId="{C605C066-4CE2-4DB2-BB85-72B8028B4C1C}">
      <dgm:prSet/>
      <dgm:spPr/>
      <dgm:t>
        <a:bodyPr/>
        <a:lstStyle/>
        <a:p>
          <a:endParaRPr lang="en-US"/>
        </a:p>
      </dgm:t>
    </dgm:pt>
    <dgm:pt modelId="{E671F369-E029-4031-AF19-C018CB5AAF6D}">
      <dgm:prSet/>
      <dgm:spPr/>
      <dgm:t>
        <a:bodyPr/>
        <a:lstStyle/>
        <a:p>
          <a:r>
            <a:rPr lang="en-US" dirty="0" smtClean="0"/>
            <a:t>Use personal box.net account</a:t>
          </a:r>
          <a:endParaRPr lang="en-US" dirty="0"/>
        </a:p>
      </dgm:t>
    </dgm:pt>
    <dgm:pt modelId="{DCFD6982-B741-478A-AD33-126902E4510C}" type="parTrans" cxnId="{66D9AE02-71BD-40BA-9B2B-32E2D140BAA6}">
      <dgm:prSet/>
      <dgm:spPr/>
      <dgm:t>
        <a:bodyPr/>
        <a:lstStyle/>
        <a:p>
          <a:endParaRPr lang="en-US"/>
        </a:p>
      </dgm:t>
    </dgm:pt>
    <dgm:pt modelId="{AB866A47-80C3-4E40-9FEA-9F89E7D875A6}" type="sibTrans" cxnId="{66D9AE02-71BD-40BA-9B2B-32E2D140BAA6}">
      <dgm:prSet/>
      <dgm:spPr/>
      <dgm:t>
        <a:bodyPr/>
        <a:lstStyle/>
        <a:p>
          <a:endParaRPr lang="en-US"/>
        </a:p>
      </dgm:t>
    </dgm:pt>
    <dgm:pt modelId="{1B6D9EE4-7AF8-4890-A123-DE170B6B7603}">
      <dgm:prSet/>
      <dgm:spPr/>
      <dgm:t>
        <a:bodyPr/>
        <a:lstStyle/>
        <a:p>
          <a:r>
            <a:rPr lang="en-US" dirty="0" smtClean="0"/>
            <a:t>No Email parsing function</a:t>
          </a:r>
          <a:endParaRPr lang="en-US" dirty="0"/>
        </a:p>
      </dgm:t>
    </dgm:pt>
    <dgm:pt modelId="{1270A1C5-EDEF-4F6F-BE20-A019E219AE35}" type="parTrans" cxnId="{D2560FA5-C661-44F5-86A6-9E1AEE165167}">
      <dgm:prSet/>
      <dgm:spPr/>
      <dgm:t>
        <a:bodyPr/>
        <a:lstStyle/>
        <a:p>
          <a:endParaRPr lang="en-US"/>
        </a:p>
      </dgm:t>
    </dgm:pt>
    <dgm:pt modelId="{B0D7CBF3-3F38-4F7E-9C81-259F71267332}" type="sibTrans" cxnId="{D2560FA5-C661-44F5-86A6-9E1AEE165167}">
      <dgm:prSet/>
      <dgm:spPr/>
      <dgm:t>
        <a:bodyPr/>
        <a:lstStyle/>
        <a:p>
          <a:endParaRPr lang="en-US"/>
        </a:p>
      </dgm:t>
    </dgm:pt>
    <dgm:pt modelId="{5A648767-EC30-4589-8DFF-89805B783DDF}">
      <dgm:prSet/>
      <dgm:spPr/>
      <dgm:t>
        <a:bodyPr/>
        <a:lstStyle/>
        <a:p>
          <a:r>
            <a:rPr lang="en-US" dirty="0" smtClean="0"/>
            <a:t>Register from IIM Web</a:t>
          </a:r>
          <a:endParaRPr lang="en-US" dirty="0"/>
        </a:p>
      </dgm:t>
    </dgm:pt>
    <dgm:pt modelId="{52500B89-241B-4453-9576-F9D1C2FC89E0}" type="parTrans" cxnId="{FD7FC857-FB9F-4587-93C5-F441800D5650}">
      <dgm:prSet/>
      <dgm:spPr/>
      <dgm:t>
        <a:bodyPr/>
        <a:lstStyle/>
        <a:p>
          <a:endParaRPr lang="en-US"/>
        </a:p>
      </dgm:t>
    </dgm:pt>
    <dgm:pt modelId="{5B3AE854-7966-4448-B26A-286E68C36E23}" type="sibTrans" cxnId="{FD7FC857-FB9F-4587-93C5-F441800D5650}">
      <dgm:prSet/>
      <dgm:spPr/>
      <dgm:t>
        <a:bodyPr/>
        <a:lstStyle/>
        <a:p>
          <a:endParaRPr lang="en-US"/>
        </a:p>
      </dgm:t>
    </dgm:pt>
    <dgm:pt modelId="{2776A082-B4C1-4D01-9438-749EC1CA316A}">
      <dgm:prSet/>
      <dgm:spPr/>
      <dgm:t>
        <a:bodyPr/>
        <a:lstStyle/>
        <a:p>
          <a:r>
            <a:rPr lang="en-US" dirty="0" smtClean="0"/>
            <a:t>Email parsing support</a:t>
          </a:r>
          <a:endParaRPr lang="en-US" dirty="0"/>
        </a:p>
      </dgm:t>
    </dgm:pt>
    <dgm:pt modelId="{AD3AF3A6-5614-4C6F-9C72-04009222859D}" type="parTrans" cxnId="{F9697168-A704-4E64-9E31-98E6962688BF}">
      <dgm:prSet/>
      <dgm:spPr/>
      <dgm:t>
        <a:bodyPr/>
        <a:lstStyle/>
        <a:p>
          <a:endParaRPr lang="en-US"/>
        </a:p>
      </dgm:t>
    </dgm:pt>
    <dgm:pt modelId="{6EBC6D90-ECCB-4417-855B-C6F82E3830F9}" type="sibTrans" cxnId="{F9697168-A704-4E64-9E31-98E6962688BF}">
      <dgm:prSet/>
      <dgm:spPr/>
      <dgm:t>
        <a:bodyPr/>
        <a:lstStyle/>
        <a:p>
          <a:endParaRPr lang="en-US"/>
        </a:p>
      </dgm:t>
    </dgm:pt>
    <dgm:pt modelId="{1E80B8EF-C96F-428B-8FF3-B0C4CB993EA1}">
      <dgm:prSet/>
      <dgm:spPr/>
      <dgm:t>
        <a:bodyPr/>
        <a:lstStyle/>
        <a:p>
          <a:r>
            <a:rPr lang="en-US" dirty="0" smtClean="0"/>
            <a:t>Multiple account support</a:t>
          </a:r>
          <a:endParaRPr lang="en-US" dirty="0"/>
        </a:p>
      </dgm:t>
    </dgm:pt>
    <dgm:pt modelId="{C98E2DA5-567C-4521-B355-9432798C4C4A}" type="parTrans" cxnId="{EEF54D77-4875-439E-A4D1-E2C32726BD4F}">
      <dgm:prSet/>
      <dgm:spPr/>
      <dgm:t>
        <a:bodyPr/>
        <a:lstStyle/>
        <a:p>
          <a:endParaRPr lang="en-US"/>
        </a:p>
      </dgm:t>
    </dgm:pt>
    <dgm:pt modelId="{39562FFB-04E0-4967-9151-8F2855C31506}" type="sibTrans" cxnId="{EEF54D77-4875-439E-A4D1-E2C32726BD4F}">
      <dgm:prSet/>
      <dgm:spPr/>
      <dgm:t>
        <a:bodyPr/>
        <a:lstStyle/>
        <a:p>
          <a:endParaRPr lang="en-US"/>
        </a:p>
      </dgm:t>
    </dgm:pt>
    <dgm:pt modelId="{EC24FC44-2DFD-4BA4-A42E-A28C219968B5}">
      <dgm:prSet/>
      <dgm:spPr/>
      <dgm:t>
        <a:bodyPr/>
        <a:lstStyle/>
        <a:p>
          <a:r>
            <a:rPr lang="en-US" dirty="0" smtClean="0"/>
            <a:t>Box.net or other public storage support</a:t>
          </a:r>
          <a:endParaRPr lang="en-US" dirty="0"/>
        </a:p>
      </dgm:t>
    </dgm:pt>
    <dgm:pt modelId="{48A0C793-B092-4937-B26E-88BF671FA8AF}" type="parTrans" cxnId="{4B78A990-2113-46C5-9886-6865E95F6A09}">
      <dgm:prSet/>
      <dgm:spPr/>
      <dgm:t>
        <a:bodyPr/>
        <a:lstStyle/>
        <a:p>
          <a:endParaRPr lang="en-US"/>
        </a:p>
      </dgm:t>
    </dgm:pt>
    <dgm:pt modelId="{CAEF1B46-54C9-4B1E-AA55-E9A816752861}" type="sibTrans" cxnId="{4B78A990-2113-46C5-9886-6865E95F6A09}">
      <dgm:prSet/>
      <dgm:spPr/>
      <dgm:t>
        <a:bodyPr/>
        <a:lstStyle/>
        <a:p>
          <a:endParaRPr lang="en-US"/>
        </a:p>
      </dgm:t>
    </dgm:pt>
    <dgm:pt modelId="{CCEB1A71-1D2D-4E70-9EE9-C3490C4A239B}">
      <dgm:prSet/>
      <dgm:spPr/>
      <dgm:t>
        <a:bodyPr/>
        <a:lstStyle/>
        <a:p>
          <a:r>
            <a:rPr lang="en-US" dirty="0" smtClean="0"/>
            <a:t>Integration with other Apps</a:t>
          </a:r>
          <a:endParaRPr lang="en-US" dirty="0"/>
        </a:p>
      </dgm:t>
    </dgm:pt>
    <dgm:pt modelId="{A288CF98-7E52-4845-9DEA-C4B944D8A095}" type="parTrans" cxnId="{DA32CD68-5D2D-483E-874A-4080AB534815}">
      <dgm:prSet/>
      <dgm:spPr/>
      <dgm:t>
        <a:bodyPr/>
        <a:lstStyle/>
        <a:p>
          <a:endParaRPr lang="en-US"/>
        </a:p>
      </dgm:t>
    </dgm:pt>
    <dgm:pt modelId="{926548F9-4C01-438A-8118-DC94A7B9973F}" type="sibTrans" cxnId="{DA32CD68-5D2D-483E-874A-4080AB534815}">
      <dgm:prSet/>
      <dgm:spPr/>
      <dgm:t>
        <a:bodyPr/>
        <a:lstStyle/>
        <a:p>
          <a:endParaRPr lang="en-US"/>
        </a:p>
      </dgm:t>
    </dgm:pt>
    <dgm:pt modelId="{32BC01F0-C819-4680-8057-8C78040F6F56}">
      <dgm:prSet/>
      <dgm:spPr/>
      <dgm:t>
        <a:bodyPr/>
        <a:lstStyle/>
        <a:p>
          <a:r>
            <a:rPr lang="en-US" dirty="0" smtClean="0"/>
            <a:t>Setup private storage</a:t>
          </a:r>
          <a:endParaRPr lang="en-US" dirty="0"/>
        </a:p>
      </dgm:t>
    </dgm:pt>
    <dgm:pt modelId="{66FF03A9-BD6C-4B57-A9AE-1E3EB7B5FC00}" type="parTrans" cxnId="{D4521B07-B8A8-4DD0-92F3-682D78478F68}">
      <dgm:prSet/>
      <dgm:spPr/>
      <dgm:t>
        <a:bodyPr/>
        <a:lstStyle/>
        <a:p>
          <a:endParaRPr lang="en-US"/>
        </a:p>
      </dgm:t>
    </dgm:pt>
    <dgm:pt modelId="{6998E76A-B3C8-480B-ACC3-85CFFC795871}" type="sibTrans" cxnId="{D4521B07-B8A8-4DD0-92F3-682D78478F68}">
      <dgm:prSet/>
      <dgm:spPr/>
      <dgm:t>
        <a:bodyPr/>
        <a:lstStyle/>
        <a:p>
          <a:endParaRPr lang="en-US"/>
        </a:p>
      </dgm:t>
    </dgm:pt>
    <dgm:pt modelId="{1BD8EA87-7DCE-417F-B197-25D5570ABAEC}">
      <dgm:prSet/>
      <dgm:spPr/>
      <dgm:t>
        <a:bodyPr/>
        <a:lstStyle/>
        <a:p>
          <a:r>
            <a:rPr lang="en-US" dirty="0" smtClean="0"/>
            <a:t>Integration with Enterprise product</a:t>
          </a:r>
          <a:endParaRPr lang="en-US" dirty="0"/>
        </a:p>
      </dgm:t>
    </dgm:pt>
    <dgm:pt modelId="{BAE8879F-E97A-49D1-B2A6-166C9A5E7992}" type="parTrans" cxnId="{0BA5D045-A6EF-4A0B-A87F-A810BDCD049B}">
      <dgm:prSet/>
      <dgm:spPr/>
      <dgm:t>
        <a:bodyPr/>
        <a:lstStyle/>
        <a:p>
          <a:endParaRPr lang="en-US"/>
        </a:p>
      </dgm:t>
    </dgm:pt>
    <dgm:pt modelId="{1100E758-DE5D-4B58-962D-78887E295D4F}" type="sibTrans" cxnId="{0BA5D045-A6EF-4A0B-A87F-A810BDCD049B}">
      <dgm:prSet/>
      <dgm:spPr/>
      <dgm:t>
        <a:bodyPr/>
        <a:lstStyle/>
        <a:p>
          <a:endParaRPr lang="en-US"/>
        </a:p>
      </dgm:t>
    </dgm:pt>
    <dgm:pt modelId="{774837EE-F5ED-40A4-A0E1-E6DF1AB6FF7D}">
      <dgm:prSet/>
      <dgm:spPr/>
      <dgm:t>
        <a:bodyPr/>
        <a:lstStyle/>
        <a:p>
          <a:r>
            <a:rPr lang="en-US" dirty="0" smtClean="0"/>
            <a:t>Custom function development</a:t>
          </a:r>
          <a:endParaRPr lang="en-US" dirty="0"/>
        </a:p>
      </dgm:t>
    </dgm:pt>
    <dgm:pt modelId="{66EE56F4-0941-4993-8CC7-94D43F21E560}" type="parTrans" cxnId="{50A2322D-6895-4CAB-8B85-930F06011185}">
      <dgm:prSet/>
      <dgm:spPr/>
      <dgm:t>
        <a:bodyPr/>
        <a:lstStyle/>
        <a:p>
          <a:endParaRPr lang="en-US"/>
        </a:p>
      </dgm:t>
    </dgm:pt>
    <dgm:pt modelId="{BC3E0B3F-1057-4434-842A-B1273C3DB9E7}" type="sibTrans" cxnId="{50A2322D-6895-4CAB-8B85-930F06011185}">
      <dgm:prSet/>
      <dgm:spPr/>
      <dgm:t>
        <a:bodyPr/>
        <a:lstStyle/>
        <a:p>
          <a:endParaRPr lang="en-US"/>
        </a:p>
      </dgm:t>
    </dgm:pt>
    <dgm:pt modelId="{FDBFEC97-B363-474C-8F93-970C19F1F03E}">
      <dgm:prSet/>
      <dgm:spPr/>
      <dgm:t>
        <a:bodyPr/>
        <a:lstStyle/>
        <a:p>
          <a:r>
            <a:rPr lang="en-US" dirty="0" smtClean="0"/>
            <a:t>High security standards</a:t>
          </a:r>
          <a:endParaRPr lang="en-US" dirty="0"/>
        </a:p>
      </dgm:t>
    </dgm:pt>
    <dgm:pt modelId="{1228B916-AE8F-4B52-807D-FAFC7999809F}" type="parTrans" cxnId="{4D85513A-C4D3-4CC3-A5BC-23B3D0594885}">
      <dgm:prSet/>
      <dgm:spPr/>
      <dgm:t>
        <a:bodyPr/>
        <a:lstStyle/>
        <a:p>
          <a:endParaRPr lang="en-US"/>
        </a:p>
      </dgm:t>
    </dgm:pt>
    <dgm:pt modelId="{7E44D758-E2C7-4897-A5AA-A26AA7589B03}" type="sibTrans" cxnId="{4D85513A-C4D3-4CC3-A5BC-23B3D0594885}">
      <dgm:prSet/>
      <dgm:spPr/>
      <dgm:t>
        <a:bodyPr/>
        <a:lstStyle/>
        <a:p>
          <a:endParaRPr lang="en-US"/>
        </a:p>
      </dgm:t>
    </dgm:pt>
    <dgm:pt modelId="{8BA8F343-50B3-4001-B234-C011211A32B9}" type="pres">
      <dgm:prSet presAssocID="{2990A05F-4AAB-45CD-8CBD-0E931B6F903F}" presName="diagram" presStyleCnt="0">
        <dgm:presLayoutVars>
          <dgm:dir/>
          <dgm:animLvl val="lvl"/>
          <dgm:resizeHandles val="exact"/>
        </dgm:presLayoutVars>
      </dgm:prSet>
      <dgm:spPr/>
    </dgm:pt>
    <dgm:pt modelId="{F3A62438-4099-4141-A6AC-8084AFF64D5F}" type="pres">
      <dgm:prSet presAssocID="{F1FE3B3A-8274-4166-B1EA-82B9BBF853D7}" presName="compNode" presStyleCnt="0"/>
      <dgm:spPr/>
    </dgm:pt>
    <dgm:pt modelId="{A04B2108-4916-4D68-A444-243ABFD68E45}" type="pres">
      <dgm:prSet presAssocID="{F1FE3B3A-8274-4166-B1EA-82B9BBF853D7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46ABF-DA7D-453D-BD95-9E5A34C94617}" type="pres">
      <dgm:prSet presAssocID="{F1FE3B3A-8274-4166-B1EA-82B9BBF853D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71AAE-EC48-4192-835D-F738124F72FD}" type="pres">
      <dgm:prSet presAssocID="{F1FE3B3A-8274-4166-B1EA-82B9BBF853D7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852CE998-1389-43F4-8F15-97DB290181EC}" type="pres">
      <dgm:prSet presAssocID="{F1FE3B3A-8274-4166-B1EA-82B9BBF853D7}" presName="adorn" presStyleLbl="fgAccFollow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D40CC9A-3AF7-4757-A225-024754D461DF}" type="pres">
      <dgm:prSet presAssocID="{CF5DD611-D534-4F0D-8B3A-41391056E3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A006731-A3D0-4CBF-B983-F9A54BAA58B4}" type="pres">
      <dgm:prSet presAssocID="{26A4B26F-4E3E-4D8D-9A68-9125A5E9DC17}" presName="compNode" presStyleCnt="0"/>
      <dgm:spPr/>
    </dgm:pt>
    <dgm:pt modelId="{6A828495-6D2A-48AC-AC95-3E3BA9A7721C}" type="pres">
      <dgm:prSet presAssocID="{26A4B26F-4E3E-4D8D-9A68-9125A5E9DC17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EEEE4-6706-4A64-B1CC-8EC691B59CC0}" type="pres">
      <dgm:prSet presAssocID="{26A4B26F-4E3E-4D8D-9A68-9125A5E9DC1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1F351-7DB2-4A17-82F7-AD4201529788}" type="pres">
      <dgm:prSet presAssocID="{26A4B26F-4E3E-4D8D-9A68-9125A5E9DC17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724879F2-A032-4F29-B7FE-14FF75A7D459}" type="pres">
      <dgm:prSet presAssocID="{26A4B26F-4E3E-4D8D-9A68-9125A5E9DC17}" presName="adorn" presStyleLbl="fgAccFollowNod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997C528-2E3C-4F28-A104-7C9D669A9AA7}" type="pres">
      <dgm:prSet presAssocID="{09DAD891-2E5A-4C96-B3E0-86A60BBCB2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2EF7B-3E30-47FB-8D42-7D6000075413}" type="pres">
      <dgm:prSet presAssocID="{4845A053-D39F-45CC-9B1F-993E2D96DA15}" presName="compNode" presStyleCnt="0"/>
      <dgm:spPr/>
    </dgm:pt>
    <dgm:pt modelId="{B2B7FCB7-673D-4152-A140-9709B0CD6D03}" type="pres">
      <dgm:prSet presAssocID="{4845A053-D39F-45CC-9B1F-993E2D96DA15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096BB-1A40-4ADA-9BB6-E96ABABABBDA}" type="pres">
      <dgm:prSet presAssocID="{4845A053-D39F-45CC-9B1F-993E2D96DA1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D9EC1-B125-420A-8B39-96BFFFF9A664}" type="pres">
      <dgm:prSet presAssocID="{4845A053-D39F-45CC-9B1F-993E2D96DA15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42571E1C-E996-4499-A9BA-7105AD864D04}" type="pres">
      <dgm:prSet presAssocID="{4845A053-D39F-45CC-9B1F-993E2D96DA15}" presName="adorn" presStyleLbl="fgAccFollowNod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A68BF57E-DAC9-44CF-B0C6-06DB57B5DB1F}" type="presOf" srcId="{1B6D9EE4-7AF8-4890-A123-DE170B6B7603}" destId="{A04B2108-4916-4D68-A444-243ABFD68E45}" srcOrd="0" destOrd="3" presId="urn:microsoft.com/office/officeart/2005/8/layout/bList2"/>
    <dgm:cxn modelId="{E091DCD1-0610-4662-802F-01A5DC443AA0}" type="presOf" srcId="{EC24FC44-2DFD-4BA4-A42E-A28C219968B5}" destId="{6A828495-6D2A-48AC-AC95-3E3BA9A7721C}" srcOrd="0" destOrd="3" presId="urn:microsoft.com/office/officeart/2005/8/layout/bList2"/>
    <dgm:cxn modelId="{2D301BE0-9C76-4FC7-B883-AFA94B626623}" type="presOf" srcId="{2990A05F-4AAB-45CD-8CBD-0E931B6F903F}" destId="{8BA8F343-50B3-4001-B234-C011211A32B9}" srcOrd="0" destOrd="0" presId="urn:microsoft.com/office/officeart/2005/8/layout/bList2"/>
    <dgm:cxn modelId="{0455EF1D-B784-4727-A7E9-B23436E8F69B}" type="presOf" srcId="{FDBFEC97-B363-474C-8F93-970C19F1F03E}" destId="{B2B7FCB7-673D-4152-A140-9709B0CD6D03}" srcOrd="0" destOrd="3" presId="urn:microsoft.com/office/officeart/2005/8/layout/bList2"/>
    <dgm:cxn modelId="{C605C066-4CE2-4DB2-BB85-72B8028B4C1C}" srcId="{F1FE3B3A-8274-4166-B1EA-82B9BBF853D7}" destId="{BEB52F0D-1E89-4915-8B38-F3A0A84C5446}" srcOrd="1" destOrd="0" parTransId="{8883B342-730B-40DA-AA78-F20EA8B57DD7}" sibTransId="{B081E7CC-0227-4B61-8C3B-DB1EF61E984E}"/>
    <dgm:cxn modelId="{8CF94F11-CC72-4789-85B3-EF3AFF0A473D}" type="presOf" srcId="{774837EE-F5ED-40A4-A0E1-E6DF1AB6FF7D}" destId="{B2B7FCB7-673D-4152-A140-9709B0CD6D03}" srcOrd="0" destOrd="2" presId="urn:microsoft.com/office/officeart/2005/8/layout/bList2"/>
    <dgm:cxn modelId="{0167145E-4607-48A8-BE3F-FD4C67724DAF}" srcId="{2990A05F-4AAB-45CD-8CBD-0E931B6F903F}" destId="{F1FE3B3A-8274-4166-B1EA-82B9BBF853D7}" srcOrd="0" destOrd="0" parTransId="{72DD02C8-1E09-458F-B75D-0817CE41F981}" sibTransId="{CF5DD611-D534-4F0D-8B3A-41391056E387}"/>
    <dgm:cxn modelId="{CB8A1B41-5D0B-42BD-9297-6DD6591342A5}" type="presOf" srcId="{1BD8EA87-7DCE-417F-B197-25D5570ABAEC}" destId="{B2B7FCB7-673D-4152-A140-9709B0CD6D03}" srcOrd="0" destOrd="1" presId="urn:microsoft.com/office/officeart/2005/8/layout/bList2"/>
    <dgm:cxn modelId="{EEF54D77-4875-439E-A4D1-E2C32726BD4F}" srcId="{26A4B26F-4E3E-4D8D-9A68-9125A5E9DC17}" destId="{1E80B8EF-C96F-428B-8FF3-B0C4CB993EA1}" srcOrd="2" destOrd="0" parTransId="{C98E2DA5-567C-4521-B355-9432798C4C4A}" sibTransId="{39562FFB-04E0-4967-9151-8F2855C31506}"/>
    <dgm:cxn modelId="{FD40068A-E7E6-45FA-82BA-205D5C2BC34C}" srcId="{2990A05F-4AAB-45CD-8CBD-0E931B6F903F}" destId="{26A4B26F-4E3E-4D8D-9A68-9125A5E9DC17}" srcOrd="1" destOrd="0" parTransId="{402BEF8E-EFBA-4C70-BCF1-CAA4AB6F0879}" sibTransId="{09DAD891-2E5A-4C96-B3E0-86A60BBCB2D1}"/>
    <dgm:cxn modelId="{B761ADD1-A81D-4501-B904-E5EC7B02CDEB}" type="presOf" srcId="{1E80B8EF-C96F-428B-8FF3-B0C4CB993EA1}" destId="{6A828495-6D2A-48AC-AC95-3E3BA9A7721C}" srcOrd="0" destOrd="2" presId="urn:microsoft.com/office/officeart/2005/8/layout/bList2"/>
    <dgm:cxn modelId="{FD7FC857-FB9F-4587-93C5-F441800D5650}" srcId="{26A4B26F-4E3E-4D8D-9A68-9125A5E9DC17}" destId="{5A648767-EC30-4589-8DFF-89805B783DDF}" srcOrd="0" destOrd="0" parTransId="{52500B89-241B-4453-9576-F9D1C2FC89E0}" sibTransId="{5B3AE854-7966-4448-B26A-286E68C36E23}"/>
    <dgm:cxn modelId="{5B2EDB4D-45D6-4047-A7E1-DBCB1B5D0CDD}" type="presOf" srcId="{CF5DD611-D534-4F0D-8B3A-41391056E387}" destId="{7D40CC9A-3AF7-4757-A225-024754D461DF}" srcOrd="0" destOrd="0" presId="urn:microsoft.com/office/officeart/2005/8/layout/bList2"/>
    <dgm:cxn modelId="{32E34976-FA94-4252-800E-211079F7E100}" srcId="{2990A05F-4AAB-45CD-8CBD-0E931B6F903F}" destId="{4845A053-D39F-45CC-9B1F-993E2D96DA15}" srcOrd="2" destOrd="0" parTransId="{3D6E8BBA-DEC0-44FF-8904-E9F442371D9E}" sibTransId="{7E81FC4A-4E55-4409-8D23-7A608A7E91DB}"/>
    <dgm:cxn modelId="{7A357503-C507-46EE-AC81-FF1857BCD7A4}" type="presOf" srcId="{4845A053-D39F-45CC-9B1F-993E2D96DA15}" destId="{F99096BB-1A40-4ADA-9BB6-E96ABABABBDA}" srcOrd="0" destOrd="0" presId="urn:microsoft.com/office/officeart/2005/8/layout/bList2"/>
    <dgm:cxn modelId="{A5265C66-9564-4F29-A5D5-FA1F89D65A39}" srcId="{F1FE3B3A-8274-4166-B1EA-82B9BBF853D7}" destId="{BFCF6CCC-3E2F-4C54-A2D7-E51837060C78}" srcOrd="0" destOrd="0" parTransId="{322FEB61-ECC2-4541-BA97-19FB10952C9D}" sibTransId="{9D4E772A-7B19-49CA-99FE-99373692CD8C}"/>
    <dgm:cxn modelId="{CC58FF18-11FA-4BF0-8CF1-E254B1659DE9}" type="presOf" srcId="{F1FE3B3A-8274-4166-B1EA-82B9BBF853D7}" destId="{88271AAE-EC48-4192-835D-F738124F72FD}" srcOrd="1" destOrd="0" presId="urn:microsoft.com/office/officeart/2005/8/layout/bList2"/>
    <dgm:cxn modelId="{26F58394-B012-4D42-87ED-61B5948F95E3}" type="presOf" srcId="{2776A082-B4C1-4D01-9438-749EC1CA316A}" destId="{6A828495-6D2A-48AC-AC95-3E3BA9A7721C}" srcOrd="0" destOrd="1" presId="urn:microsoft.com/office/officeart/2005/8/layout/bList2"/>
    <dgm:cxn modelId="{50A2322D-6895-4CAB-8B85-930F06011185}" srcId="{4845A053-D39F-45CC-9B1F-993E2D96DA15}" destId="{774837EE-F5ED-40A4-A0E1-E6DF1AB6FF7D}" srcOrd="2" destOrd="0" parTransId="{66EE56F4-0941-4993-8CC7-94D43F21E560}" sibTransId="{BC3E0B3F-1057-4434-842A-B1273C3DB9E7}"/>
    <dgm:cxn modelId="{2A25DD6B-3CC7-439D-977E-39F812CE2C19}" type="presOf" srcId="{F1FE3B3A-8274-4166-B1EA-82B9BBF853D7}" destId="{B5C46ABF-DA7D-453D-BD95-9E5A34C94617}" srcOrd="0" destOrd="0" presId="urn:microsoft.com/office/officeart/2005/8/layout/bList2"/>
    <dgm:cxn modelId="{D2560FA5-C661-44F5-86A6-9E1AEE165167}" srcId="{F1FE3B3A-8274-4166-B1EA-82B9BBF853D7}" destId="{1B6D9EE4-7AF8-4890-A123-DE170B6B7603}" srcOrd="3" destOrd="0" parTransId="{1270A1C5-EDEF-4F6F-BE20-A019E219AE35}" sibTransId="{B0D7CBF3-3F38-4F7E-9C81-259F71267332}"/>
    <dgm:cxn modelId="{60C0EDD0-650A-4AB9-AD47-639FDB9B559D}" type="presOf" srcId="{BEB52F0D-1E89-4915-8B38-F3A0A84C5446}" destId="{A04B2108-4916-4D68-A444-243ABFD68E45}" srcOrd="0" destOrd="1" presId="urn:microsoft.com/office/officeart/2005/8/layout/bList2"/>
    <dgm:cxn modelId="{DA32CD68-5D2D-483E-874A-4080AB534815}" srcId="{26A4B26F-4E3E-4D8D-9A68-9125A5E9DC17}" destId="{CCEB1A71-1D2D-4E70-9EE9-C3490C4A239B}" srcOrd="4" destOrd="0" parTransId="{A288CF98-7E52-4845-9DEA-C4B944D8A095}" sibTransId="{926548F9-4C01-438A-8118-DC94A7B9973F}"/>
    <dgm:cxn modelId="{FDAAC20A-5B09-41F5-8CDF-11EDE1D6952A}" type="presOf" srcId="{26A4B26F-4E3E-4D8D-9A68-9125A5E9DC17}" destId="{3D81F351-7DB2-4A17-82F7-AD4201529788}" srcOrd="1" destOrd="0" presId="urn:microsoft.com/office/officeart/2005/8/layout/bList2"/>
    <dgm:cxn modelId="{90A99747-BA31-4B92-85F9-09F6D3C0F90E}" type="presOf" srcId="{09DAD891-2E5A-4C96-B3E0-86A60BBCB2D1}" destId="{3997C528-2E3C-4F28-A104-7C9D669A9AA7}" srcOrd="0" destOrd="0" presId="urn:microsoft.com/office/officeart/2005/8/layout/bList2"/>
    <dgm:cxn modelId="{82B7954C-A675-4E4A-A4AD-7CF900CA1CE1}" type="presOf" srcId="{5A648767-EC30-4589-8DFF-89805B783DDF}" destId="{6A828495-6D2A-48AC-AC95-3E3BA9A7721C}" srcOrd="0" destOrd="0" presId="urn:microsoft.com/office/officeart/2005/8/layout/bList2"/>
    <dgm:cxn modelId="{F9697168-A704-4E64-9E31-98E6962688BF}" srcId="{26A4B26F-4E3E-4D8D-9A68-9125A5E9DC17}" destId="{2776A082-B4C1-4D01-9438-749EC1CA316A}" srcOrd="1" destOrd="0" parTransId="{AD3AF3A6-5614-4C6F-9C72-04009222859D}" sibTransId="{6EBC6D90-ECCB-4417-855B-C6F82E3830F9}"/>
    <dgm:cxn modelId="{0F466201-8788-4EA6-B58B-DE5CDA4B9622}" type="presOf" srcId="{32BC01F0-C819-4680-8057-8C78040F6F56}" destId="{B2B7FCB7-673D-4152-A140-9709B0CD6D03}" srcOrd="0" destOrd="0" presId="urn:microsoft.com/office/officeart/2005/8/layout/bList2"/>
    <dgm:cxn modelId="{66D9AE02-71BD-40BA-9B2B-32E2D140BAA6}" srcId="{F1FE3B3A-8274-4166-B1EA-82B9BBF853D7}" destId="{E671F369-E029-4031-AF19-C018CB5AAF6D}" srcOrd="2" destOrd="0" parTransId="{DCFD6982-B741-478A-AD33-126902E4510C}" sibTransId="{AB866A47-80C3-4E40-9FEA-9F89E7D875A6}"/>
    <dgm:cxn modelId="{7C25D6E1-B412-4E58-8585-D1782522F1D1}" type="presOf" srcId="{26A4B26F-4E3E-4D8D-9A68-9125A5E9DC17}" destId="{AA8EEEE4-6706-4A64-B1CC-8EC691B59CC0}" srcOrd="0" destOrd="0" presId="urn:microsoft.com/office/officeart/2005/8/layout/bList2"/>
    <dgm:cxn modelId="{4B78A990-2113-46C5-9886-6865E95F6A09}" srcId="{26A4B26F-4E3E-4D8D-9A68-9125A5E9DC17}" destId="{EC24FC44-2DFD-4BA4-A42E-A28C219968B5}" srcOrd="3" destOrd="0" parTransId="{48A0C793-B092-4937-B26E-88BF671FA8AF}" sibTransId="{CAEF1B46-54C9-4B1E-AA55-E9A816752861}"/>
    <dgm:cxn modelId="{4D85513A-C4D3-4CC3-A5BC-23B3D0594885}" srcId="{4845A053-D39F-45CC-9B1F-993E2D96DA15}" destId="{FDBFEC97-B363-474C-8F93-970C19F1F03E}" srcOrd="3" destOrd="0" parTransId="{1228B916-AE8F-4B52-807D-FAFC7999809F}" sibTransId="{7E44D758-E2C7-4897-A5AA-A26AA7589B03}"/>
    <dgm:cxn modelId="{0BA5D045-A6EF-4A0B-A87F-A810BDCD049B}" srcId="{4845A053-D39F-45CC-9B1F-993E2D96DA15}" destId="{1BD8EA87-7DCE-417F-B197-25D5570ABAEC}" srcOrd="1" destOrd="0" parTransId="{BAE8879F-E97A-49D1-B2A6-166C9A5E7992}" sibTransId="{1100E758-DE5D-4B58-962D-78887E295D4F}"/>
    <dgm:cxn modelId="{E0396D9B-6DE2-4B83-95D7-BD9B061B8FA8}" type="presOf" srcId="{4845A053-D39F-45CC-9B1F-993E2D96DA15}" destId="{B88D9EC1-B125-420A-8B39-96BFFFF9A664}" srcOrd="1" destOrd="0" presId="urn:microsoft.com/office/officeart/2005/8/layout/bList2"/>
    <dgm:cxn modelId="{EAF61ACE-CC1B-4FD6-81B7-6BD8CCDBD6B3}" type="presOf" srcId="{CCEB1A71-1D2D-4E70-9EE9-C3490C4A239B}" destId="{6A828495-6D2A-48AC-AC95-3E3BA9A7721C}" srcOrd="0" destOrd="4" presId="urn:microsoft.com/office/officeart/2005/8/layout/bList2"/>
    <dgm:cxn modelId="{B5A29C16-0395-45AA-BCD3-69D00FBAB854}" type="presOf" srcId="{BFCF6CCC-3E2F-4C54-A2D7-E51837060C78}" destId="{A04B2108-4916-4D68-A444-243ABFD68E45}" srcOrd="0" destOrd="0" presId="urn:microsoft.com/office/officeart/2005/8/layout/bList2"/>
    <dgm:cxn modelId="{AFF58A14-EE0B-4660-92EC-E9CF50231DB6}" type="presOf" srcId="{E671F369-E029-4031-AF19-C018CB5AAF6D}" destId="{A04B2108-4916-4D68-A444-243ABFD68E45}" srcOrd="0" destOrd="2" presId="urn:microsoft.com/office/officeart/2005/8/layout/bList2"/>
    <dgm:cxn modelId="{D4521B07-B8A8-4DD0-92F3-682D78478F68}" srcId="{4845A053-D39F-45CC-9B1F-993E2D96DA15}" destId="{32BC01F0-C819-4680-8057-8C78040F6F56}" srcOrd="0" destOrd="0" parTransId="{66FF03A9-BD6C-4B57-A9AE-1E3EB7B5FC00}" sibTransId="{6998E76A-B3C8-480B-ACC3-85CFFC795871}"/>
    <dgm:cxn modelId="{E5064319-B0F7-4455-9805-DB5C3D04363E}" type="presParOf" srcId="{8BA8F343-50B3-4001-B234-C011211A32B9}" destId="{F3A62438-4099-4141-A6AC-8084AFF64D5F}" srcOrd="0" destOrd="0" presId="urn:microsoft.com/office/officeart/2005/8/layout/bList2"/>
    <dgm:cxn modelId="{56D9BA59-637E-406A-852E-A4A8BB8BEFDA}" type="presParOf" srcId="{F3A62438-4099-4141-A6AC-8084AFF64D5F}" destId="{A04B2108-4916-4D68-A444-243ABFD68E45}" srcOrd="0" destOrd="0" presId="urn:microsoft.com/office/officeart/2005/8/layout/bList2"/>
    <dgm:cxn modelId="{EF9EBE50-A96E-4154-9B65-858EE1D2F067}" type="presParOf" srcId="{F3A62438-4099-4141-A6AC-8084AFF64D5F}" destId="{B5C46ABF-DA7D-453D-BD95-9E5A34C94617}" srcOrd="1" destOrd="0" presId="urn:microsoft.com/office/officeart/2005/8/layout/bList2"/>
    <dgm:cxn modelId="{853CCEC4-F1C9-496A-8062-210F75A0B880}" type="presParOf" srcId="{F3A62438-4099-4141-A6AC-8084AFF64D5F}" destId="{88271AAE-EC48-4192-835D-F738124F72FD}" srcOrd="2" destOrd="0" presId="urn:microsoft.com/office/officeart/2005/8/layout/bList2"/>
    <dgm:cxn modelId="{842B070A-D08C-43F6-BFC9-AFBFB96CA634}" type="presParOf" srcId="{F3A62438-4099-4141-A6AC-8084AFF64D5F}" destId="{852CE998-1389-43F4-8F15-97DB290181EC}" srcOrd="3" destOrd="0" presId="urn:microsoft.com/office/officeart/2005/8/layout/bList2"/>
    <dgm:cxn modelId="{41345F04-90C6-4699-AB9B-2CC893B6BCEC}" type="presParOf" srcId="{8BA8F343-50B3-4001-B234-C011211A32B9}" destId="{7D40CC9A-3AF7-4757-A225-024754D461DF}" srcOrd="1" destOrd="0" presId="urn:microsoft.com/office/officeart/2005/8/layout/bList2"/>
    <dgm:cxn modelId="{42013A8E-FB9F-4190-9C9F-0BA53969842F}" type="presParOf" srcId="{8BA8F343-50B3-4001-B234-C011211A32B9}" destId="{AA006731-A3D0-4CBF-B983-F9A54BAA58B4}" srcOrd="2" destOrd="0" presId="urn:microsoft.com/office/officeart/2005/8/layout/bList2"/>
    <dgm:cxn modelId="{60093843-3029-4722-B556-CCB41ADA50FC}" type="presParOf" srcId="{AA006731-A3D0-4CBF-B983-F9A54BAA58B4}" destId="{6A828495-6D2A-48AC-AC95-3E3BA9A7721C}" srcOrd="0" destOrd="0" presId="urn:microsoft.com/office/officeart/2005/8/layout/bList2"/>
    <dgm:cxn modelId="{59309F5B-8698-4A99-800A-B191AB22C5DE}" type="presParOf" srcId="{AA006731-A3D0-4CBF-B983-F9A54BAA58B4}" destId="{AA8EEEE4-6706-4A64-B1CC-8EC691B59CC0}" srcOrd="1" destOrd="0" presId="urn:microsoft.com/office/officeart/2005/8/layout/bList2"/>
    <dgm:cxn modelId="{3FF095D9-A001-437D-A1FB-DF1953E3076C}" type="presParOf" srcId="{AA006731-A3D0-4CBF-B983-F9A54BAA58B4}" destId="{3D81F351-7DB2-4A17-82F7-AD4201529788}" srcOrd="2" destOrd="0" presId="urn:microsoft.com/office/officeart/2005/8/layout/bList2"/>
    <dgm:cxn modelId="{C689C024-A028-47A2-AE86-19F2FFF0A8B5}" type="presParOf" srcId="{AA006731-A3D0-4CBF-B983-F9A54BAA58B4}" destId="{724879F2-A032-4F29-B7FE-14FF75A7D459}" srcOrd="3" destOrd="0" presId="urn:microsoft.com/office/officeart/2005/8/layout/bList2"/>
    <dgm:cxn modelId="{4E7E0B2D-E741-45CE-A144-25833C1D3CB7}" type="presParOf" srcId="{8BA8F343-50B3-4001-B234-C011211A32B9}" destId="{3997C528-2E3C-4F28-A104-7C9D669A9AA7}" srcOrd="3" destOrd="0" presId="urn:microsoft.com/office/officeart/2005/8/layout/bList2"/>
    <dgm:cxn modelId="{FF8235DC-5B25-4103-9B61-25380945B660}" type="presParOf" srcId="{8BA8F343-50B3-4001-B234-C011211A32B9}" destId="{FEB2EF7B-3E30-47FB-8D42-7D6000075413}" srcOrd="4" destOrd="0" presId="urn:microsoft.com/office/officeart/2005/8/layout/bList2"/>
    <dgm:cxn modelId="{83DF3F4B-3B1F-4388-A552-7E52E3159F98}" type="presParOf" srcId="{FEB2EF7B-3E30-47FB-8D42-7D6000075413}" destId="{B2B7FCB7-673D-4152-A140-9709B0CD6D03}" srcOrd="0" destOrd="0" presId="urn:microsoft.com/office/officeart/2005/8/layout/bList2"/>
    <dgm:cxn modelId="{BFC4FD68-BE56-4C3F-94B9-5AC7AB2DC335}" type="presParOf" srcId="{FEB2EF7B-3E30-47FB-8D42-7D6000075413}" destId="{F99096BB-1A40-4ADA-9BB6-E96ABABABBDA}" srcOrd="1" destOrd="0" presId="urn:microsoft.com/office/officeart/2005/8/layout/bList2"/>
    <dgm:cxn modelId="{7F734735-1F14-4B53-8A50-4353864E97E2}" type="presParOf" srcId="{FEB2EF7B-3E30-47FB-8D42-7D6000075413}" destId="{B88D9EC1-B125-420A-8B39-96BFFFF9A664}" srcOrd="2" destOrd="0" presId="urn:microsoft.com/office/officeart/2005/8/layout/bList2"/>
    <dgm:cxn modelId="{87A7F4A5-CBD8-47A9-A7B9-63389F938684}" type="presParOf" srcId="{FEB2EF7B-3E30-47FB-8D42-7D6000075413}" destId="{42571E1C-E996-4499-A9BA-7105AD864D04}" srcOrd="3" destOrd="0" presId="urn:microsoft.com/office/officeart/2005/8/layout/b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67DD5-BD92-4BE8-80C5-C0761CFB6582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1A0AF-1753-4CAE-BB28-4D42ACB7F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1A0AF-1753-4CAE-BB28-4D42ACB7FC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966-AD02-480B-8F42-E531FD042C6E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B27F-BCBD-49D2-83E7-C83E11363F96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D153-FBF7-4496-9D8F-5B5226535152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D645-CBC9-433F-9490-BC4C36519044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3524-7CFD-4028-AF0C-1F105144B2AE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6A36-C97F-49AE-B979-CD7C7EFB3CD6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FF73-9A42-4A6D-8761-A8E0BA531382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C80C-8768-492D-B391-3C68B826E966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A285-4271-43D0-8A68-99D136BA2AC0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C37-B0CC-46D1-AD28-C155513D1ADB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7483-F14E-4356-B285-BF25552607E6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F18B-A485-4205-99CC-887ACD8B3691}" type="datetime1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14157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IIM?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752600"/>
            <a:ext cx="497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information delivery and management solution.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9144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151195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Pricing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31774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me demo it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IIM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Switch to Download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Input box.com u/p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the file to Local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Wait for download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the PDF Pricing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10567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product</a:t>
            </a:r>
            <a:endParaRPr lang="en-US" dirty="0"/>
          </a:p>
        </p:txBody>
      </p:sp>
      <p:pic>
        <p:nvPicPr>
          <p:cNvPr id="2050" name="Picture 2" descr="http://down.fengbao.com/android/soft/2012-02-28/1137/sy_201202271306340879327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371600"/>
            <a:ext cx="233172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206338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Information?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3352800" y="1447800"/>
          <a:ext cx="54864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5386" y="1752600"/>
            <a:ext cx="205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connection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895600"/>
            <a:ext cx="1594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Public Storage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New media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206338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Information?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752600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integration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3810000" y="1828800"/>
          <a:ext cx="5029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895600"/>
            <a:ext cx="3667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Interaction with other Apps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Plug-in supported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iPad local storage and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154401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352800"/>
            <a:ext cx="53054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752600"/>
            <a:ext cx="3731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IIM Server is a Linux based </a:t>
            </a:r>
            <a:r>
              <a:rPr lang="en-US" dirty="0" err="1" smtClean="0"/>
              <a:t>env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Google App Engine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Box.com is the default public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9669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49303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Download documents from public storage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View RSS content from IIM App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Parser Email from client and store the attachment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Integration with Open Services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 tag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Integration with Other Apps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 Enterprise storage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301672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the Core Competence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828800"/>
            <a:ext cx="43595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Integration with various of external channel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Understand of finance software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Experience of Enterprise level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151195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828800"/>
            <a:ext cx="3341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IIM App almost finished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Only support box.com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Email parsing module is on going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API and portal is on going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166584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Rollout strategy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457200"/>
          <a:ext cx="8077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IIM Intro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202497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the further?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7658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Consumer version is a general information management client for personal use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IIM Business version is a powerful tool for </a:t>
            </a:r>
            <a:r>
              <a:rPr lang="en-US" dirty="0" err="1" smtClean="0"/>
              <a:t>fiance</a:t>
            </a:r>
            <a:r>
              <a:rPr lang="en-US" dirty="0" smtClean="0"/>
              <a:t>/fund guys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 specific product in other industry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Real Estate Sales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Insurance Sales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325</Words>
  <Application>Microsoft Office PowerPoint</Application>
  <PresentationFormat>On-screen Show (4:3)</PresentationFormat>
  <Paragraphs>130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zhongdai</cp:lastModifiedBy>
  <cp:revision>25</cp:revision>
  <dcterms:created xsi:type="dcterms:W3CDTF">2006-08-16T00:00:00Z</dcterms:created>
  <dcterms:modified xsi:type="dcterms:W3CDTF">2012-03-13T09:11:02Z</dcterms:modified>
</cp:coreProperties>
</file>