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8" r:id="rId2"/>
    <p:sldId id="259" r:id="rId3"/>
    <p:sldId id="263" r:id="rId4"/>
    <p:sldId id="279" r:id="rId5"/>
    <p:sldId id="268" r:id="rId6"/>
    <p:sldId id="280" r:id="rId7"/>
    <p:sldId id="281" r:id="rId8"/>
    <p:sldId id="264" r:id="rId9"/>
    <p:sldId id="269" r:id="rId10"/>
    <p:sldId id="282" r:id="rId11"/>
    <p:sldId id="265" r:id="rId12"/>
    <p:sldId id="270" r:id="rId13"/>
    <p:sldId id="271" r:id="rId14"/>
    <p:sldId id="273" r:id="rId15"/>
    <p:sldId id="274" r:id="rId16"/>
    <p:sldId id="275" r:id="rId17"/>
    <p:sldId id="276" r:id="rId18"/>
    <p:sldId id="277" r:id="rId19"/>
    <p:sldId id="278" r:id="rId20"/>
    <p:sldId id="266" r:id="rId21"/>
    <p:sldId id="272" r:id="rId22"/>
    <p:sldId id="267" r:id="rId23"/>
    <p:sldId id="260" r:id="rId24"/>
    <p:sldId id="26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84" autoAdjust="0"/>
  </p:normalViewPr>
  <p:slideViewPr>
    <p:cSldViewPr>
      <p:cViewPr varScale="1">
        <p:scale>
          <a:sx n="63" d="100"/>
          <a:sy n="63" d="100"/>
        </p:scale>
        <p:origin x="-72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71B84-95C2-4F15-9D0D-C15C84A1E35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A78FA57-2B7C-4A81-919C-D6755B390708}">
      <dgm:prSet phldrT="[文本]"/>
      <dgm:spPr/>
      <dgm:t>
        <a:bodyPr/>
        <a:lstStyle/>
        <a:p>
          <a:r>
            <a:rPr lang="zh-CN" altLang="en-US" dirty="0" smtClean="0"/>
            <a:t>统一接口</a:t>
          </a:r>
          <a:endParaRPr lang="zh-CN" altLang="en-US" dirty="0"/>
        </a:p>
      </dgm:t>
    </dgm:pt>
    <dgm:pt modelId="{B76281F3-35F4-4C07-B4BB-68990A6F2CE2}" type="parTrans" cxnId="{767DF905-E20E-47AF-8DFE-F3FDA19C5ADB}">
      <dgm:prSet/>
      <dgm:spPr/>
      <dgm:t>
        <a:bodyPr/>
        <a:lstStyle/>
        <a:p>
          <a:endParaRPr lang="zh-CN" altLang="en-US"/>
        </a:p>
      </dgm:t>
    </dgm:pt>
    <dgm:pt modelId="{9A7CFCBE-FC65-447E-88DA-E467C5133DFC}" type="sibTrans" cxnId="{767DF905-E20E-47AF-8DFE-F3FDA19C5ADB}">
      <dgm:prSet/>
      <dgm:spPr/>
      <dgm:t>
        <a:bodyPr/>
        <a:lstStyle/>
        <a:p>
          <a:endParaRPr lang="zh-CN" altLang="en-US"/>
        </a:p>
      </dgm:t>
    </dgm:pt>
    <dgm:pt modelId="{2115AA11-4E84-4BF0-A6C8-3EE71802A5D2}">
      <dgm:prSet phldrT="[文本]"/>
      <dgm:spPr/>
      <dgm:t>
        <a:bodyPr/>
        <a:lstStyle/>
        <a:p>
          <a:r>
            <a:rPr lang="en-US" altLang="zh-CN" dirty="0" smtClean="0"/>
            <a:t>Cloud1	</a:t>
          </a:r>
          <a:endParaRPr lang="zh-CN" altLang="en-US" dirty="0"/>
        </a:p>
      </dgm:t>
    </dgm:pt>
    <dgm:pt modelId="{3D7A4725-4D8A-43BE-B03C-605769A2DBC4}" type="parTrans" cxnId="{16F51A0D-E5AE-4C44-8047-7355D181860F}">
      <dgm:prSet/>
      <dgm:spPr/>
      <dgm:t>
        <a:bodyPr/>
        <a:lstStyle/>
        <a:p>
          <a:endParaRPr lang="zh-CN" altLang="en-US"/>
        </a:p>
      </dgm:t>
    </dgm:pt>
    <dgm:pt modelId="{C8864554-391D-4BB1-994D-C9F884B2460F}" type="sibTrans" cxnId="{16F51A0D-E5AE-4C44-8047-7355D181860F}">
      <dgm:prSet/>
      <dgm:spPr/>
      <dgm:t>
        <a:bodyPr/>
        <a:lstStyle/>
        <a:p>
          <a:endParaRPr lang="zh-CN" altLang="en-US"/>
        </a:p>
      </dgm:t>
    </dgm:pt>
    <dgm:pt modelId="{F1BF5AEA-A7C4-4C1D-BED0-F1D4C5D50B23}">
      <dgm:prSet phldrT="[文本]"/>
      <dgm:spPr/>
      <dgm:t>
        <a:bodyPr/>
        <a:lstStyle/>
        <a:p>
          <a:r>
            <a:rPr lang="en-US" altLang="zh-CN" dirty="0" smtClean="0"/>
            <a:t>Cloud2</a:t>
          </a:r>
          <a:endParaRPr lang="zh-CN" altLang="en-US" dirty="0"/>
        </a:p>
      </dgm:t>
    </dgm:pt>
    <dgm:pt modelId="{82ED300F-4774-479D-9122-D180B42D177D}" type="parTrans" cxnId="{B941D928-EB2B-4771-A86E-662EF2779996}">
      <dgm:prSet/>
      <dgm:spPr/>
      <dgm:t>
        <a:bodyPr/>
        <a:lstStyle/>
        <a:p>
          <a:endParaRPr lang="zh-CN" altLang="en-US"/>
        </a:p>
      </dgm:t>
    </dgm:pt>
    <dgm:pt modelId="{C49CAF99-5313-41D6-81CF-D70763E61B0A}" type="sibTrans" cxnId="{B941D928-EB2B-4771-A86E-662EF2779996}">
      <dgm:prSet/>
      <dgm:spPr/>
      <dgm:t>
        <a:bodyPr/>
        <a:lstStyle/>
        <a:p>
          <a:endParaRPr lang="zh-CN" altLang="en-US"/>
        </a:p>
      </dgm:t>
    </dgm:pt>
    <dgm:pt modelId="{FD07DFDD-F916-46A7-9EA7-07F06687C158}">
      <dgm:prSet phldrT="[文本]"/>
      <dgm:spPr/>
      <dgm:t>
        <a:bodyPr/>
        <a:lstStyle/>
        <a:p>
          <a:r>
            <a:rPr lang="en-US" altLang="zh-CN" dirty="0" smtClean="0"/>
            <a:t>Cloud3</a:t>
          </a:r>
          <a:endParaRPr lang="zh-CN" altLang="en-US" dirty="0"/>
        </a:p>
      </dgm:t>
    </dgm:pt>
    <dgm:pt modelId="{683B1C4D-6EDA-42F2-B18D-A50A98AA894F}" type="parTrans" cxnId="{B245FF4F-9D54-489C-A7C7-BEB11D4C01F1}">
      <dgm:prSet/>
      <dgm:spPr/>
      <dgm:t>
        <a:bodyPr/>
        <a:lstStyle/>
        <a:p>
          <a:endParaRPr lang="zh-CN" altLang="en-US"/>
        </a:p>
      </dgm:t>
    </dgm:pt>
    <dgm:pt modelId="{2FFB04E7-92B5-4108-9546-CA460FDF8990}" type="sibTrans" cxnId="{B245FF4F-9D54-489C-A7C7-BEB11D4C01F1}">
      <dgm:prSet/>
      <dgm:spPr/>
      <dgm:t>
        <a:bodyPr/>
        <a:lstStyle/>
        <a:p>
          <a:endParaRPr lang="zh-CN" altLang="en-US"/>
        </a:p>
      </dgm:t>
    </dgm:pt>
    <dgm:pt modelId="{A5E803C9-FFF1-4AA7-B635-B101B534B6FD}" type="pres">
      <dgm:prSet presAssocID="{C3771B84-95C2-4F15-9D0D-C15C84A1E355}" presName="Name0" presStyleCnt="0">
        <dgm:presLayoutVars>
          <dgm:chPref val="1"/>
          <dgm:dir/>
          <dgm:animOne val="branch"/>
          <dgm:animLvl val="lvl"/>
          <dgm:resizeHandles val="exact"/>
        </dgm:presLayoutVars>
      </dgm:prSet>
      <dgm:spPr/>
      <dgm:t>
        <a:bodyPr/>
        <a:lstStyle/>
        <a:p>
          <a:endParaRPr lang="zh-CN" altLang="en-US"/>
        </a:p>
      </dgm:t>
    </dgm:pt>
    <dgm:pt modelId="{FC21FBBD-0DD6-47D0-BA06-271A6E68EB20}" type="pres">
      <dgm:prSet presAssocID="{8A78FA57-2B7C-4A81-919C-D6755B390708}" presName="root1" presStyleCnt="0"/>
      <dgm:spPr/>
    </dgm:pt>
    <dgm:pt modelId="{DABE7DC3-E876-457D-8BAE-3E20B9A53583}" type="pres">
      <dgm:prSet presAssocID="{8A78FA57-2B7C-4A81-919C-D6755B390708}" presName="LevelOneTextNode" presStyleLbl="node0" presStyleIdx="0" presStyleCnt="1">
        <dgm:presLayoutVars>
          <dgm:chPref val="3"/>
        </dgm:presLayoutVars>
      </dgm:prSet>
      <dgm:spPr/>
      <dgm:t>
        <a:bodyPr/>
        <a:lstStyle/>
        <a:p>
          <a:endParaRPr lang="zh-CN" altLang="en-US"/>
        </a:p>
      </dgm:t>
    </dgm:pt>
    <dgm:pt modelId="{01BFA485-C92D-4AD9-AA15-92BE8D29FC44}" type="pres">
      <dgm:prSet presAssocID="{8A78FA57-2B7C-4A81-919C-D6755B390708}" presName="level2hierChild" presStyleCnt="0"/>
      <dgm:spPr/>
    </dgm:pt>
    <dgm:pt modelId="{64F3AE0A-13C1-4D20-864F-3BDDA29B4084}" type="pres">
      <dgm:prSet presAssocID="{3D7A4725-4D8A-43BE-B03C-605769A2DBC4}" presName="conn2-1" presStyleLbl="parChTrans1D2" presStyleIdx="0" presStyleCnt="3"/>
      <dgm:spPr/>
      <dgm:t>
        <a:bodyPr/>
        <a:lstStyle/>
        <a:p>
          <a:endParaRPr lang="zh-CN" altLang="en-US"/>
        </a:p>
      </dgm:t>
    </dgm:pt>
    <dgm:pt modelId="{90ACF624-0AB9-44CE-B13A-1C57C0BB4218}" type="pres">
      <dgm:prSet presAssocID="{3D7A4725-4D8A-43BE-B03C-605769A2DBC4}" presName="connTx" presStyleLbl="parChTrans1D2" presStyleIdx="0" presStyleCnt="3"/>
      <dgm:spPr/>
      <dgm:t>
        <a:bodyPr/>
        <a:lstStyle/>
        <a:p>
          <a:endParaRPr lang="zh-CN" altLang="en-US"/>
        </a:p>
      </dgm:t>
    </dgm:pt>
    <dgm:pt modelId="{0A13067E-E203-4CF9-B1C9-7FC33E01C007}" type="pres">
      <dgm:prSet presAssocID="{2115AA11-4E84-4BF0-A6C8-3EE71802A5D2}" presName="root2" presStyleCnt="0"/>
      <dgm:spPr/>
    </dgm:pt>
    <dgm:pt modelId="{F15B5FCB-6F19-4F46-A7ED-2EFDA6FACCB5}" type="pres">
      <dgm:prSet presAssocID="{2115AA11-4E84-4BF0-A6C8-3EE71802A5D2}" presName="LevelTwoTextNode" presStyleLbl="node2" presStyleIdx="0" presStyleCnt="3">
        <dgm:presLayoutVars>
          <dgm:chPref val="3"/>
        </dgm:presLayoutVars>
      </dgm:prSet>
      <dgm:spPr/>
      <dgm:t>
        <a:bodyPr/>
        <a:lstStyle/>
        <a:p>
          <a:endParaRPr lang="zh-CN" altLang="en-US"/>
        </a:p>
      </dgm:t>
    </dgm:pt>
    <dgm:pt modelId="{9AB2E784-0366-43D6-865B-FB3319DCCB55}" type="pres">
      <dgm:prSet presAssocID="{2115AA11-4E84-4BF0-A6C8-3EE71802A5D2}" presName="level3hierChild" presStyleCnt="0"/>
      <dgm:spPr/>
    </dgm:pt>
    <dgm:pt modelId="{1AAB01F9-99AE-493C-BEDD-F0A0D16CFF6F}" type="pres">
      <dgm:prSet presAssocID="{82ED300F-4774-479D-9122-D180B42D177D}" presName="conn2-1" presStyleLbl="parChTrans1D2" presStyleIdx="1" presStyleCnt="3"/>
      <dgm:spPr/>
      <dgm:t>
        <a:bodyPr/>
        <a:lstStyle/>
        <a:p>
          <a:endParaRPr lang="zh-CN" altLang="en-US"/>
        </a:p>
      </dgm:t>
    </dgm:pt>
    <dgm:pt modelId="{BCD8C9EB-F33F-4E57-BB89-7B4BA27C6B4A}" type="pres">
      <dgm:prSet presAssocID="{82ED300F-4774-479D-9122-D180B42D177D}" presName="connTx" presStyleLbl="parChTrans1D2" presStyleIdx="1" presStyleCnt="3"/>
      <dgm:spPr/>
      <dgm:t>
        <a:bodyPr/>
        <a:lstStyle/>
        <a:p>
          <a:endParaRPr lang="zh-CN" altLang="en-US"/>
        </a:p>
      </dgm:t>
    </dgm:pt>
    <dgm:pt modelId="{10235DC9-509F-4229-9CAF-B43357AD8E16}" type="pres">
      <dgm:prSet presAssocID="{F1BF5AEA-A7C4-4C1D-BED0-F1D4C5D50B23}" presName="root2" presStyleCnt="0"/>
      <dgm:spPr/>
    </dgm:pt>
    <dgm:pt modelId="{045E24E4-A665-4EAD-834D-EB7CDE5E1C76}" type="pres">
      <dgm:prSet presAssocID="{F1BF5AEA-A7C4-4C1D-BED0-F1D4C5D50B23}" presName="LevelTwoTextNode" presStyleLbl="node2" presStyleIdx="1" presStyleCnt="3">
        <dgm:presLayoutVars>
          <dgm:chPref val="3"/>
        </dgm:presLayoutVars>
      </dgm:prSet>
      <dgm:spPr/>
      <dgm:t>
        <a:bodyPr/>
        <a:lstStyle/>
        <a:p>
          <a:endParaRPr lang="zh-CN" altLang="en-US"/>
        </a:p>
      </dgm:t>
    </dgm:pt>
    <dgm:pt modelId="{6A64F653-7300-40E1-85C0-37D950297332}" type="pres">
      <dgm:prSet presAssocID="{F1BF5AEA-A7C4-4C1D-BED0-F1D4C5D50B23}" presName="level3hierChild" presStyleCnt="0"/>
      <dgm:spPr/>
    </dgm:pt>
    <dgm:pt modelId="{AE798C4C-9F9F-4931-AD15-9A60700CACA1}" type="pres">
      <dgm:prSet presAssocID="{683B1C4D-6EDA-42F2-B18D-A50A98AA894F}" presName="conn2-1" presStyleLbl="parChTrans1D2" presStyleIdx="2" presStyleCnt="3"/>
      <dgm:spPr/>
      <dgm:t>
        <a:bodyPr/>
        <a:lstStyle/>
        <a:p>
          <a:endParaRPr lang="zh-CN" altLang="en-US"/>
        </a:p>
      </dgm:t>
    </dgm:pt>
    <dgm:pt modelId="{BD3AB2A2-9C91-4E66-AF6D-9EA8D5064B77}" type="pres">
      <dgm:prSet presAssocID="{683B1C4D-6EDA-42F2-B18D-A50A98AA894F}" presName="connTx" presStyleLbl="parChTrans1D2" presStyleIdx="2" presStyleCnt="3"/>
      <dgm:spPr/>
      <dgm:t>
        <a:bodyPr/>
        <a:lstStyle/>
        <a:p>
          <a:endParaRPr lang="zh-CN" altLang="en-US"/>
        </a:p>
      </dgm:t>
    </dgm:pt>
    <dgm:pt modelId="{7CC669C4-CAFE-46DD-BFFD-C13E20FE390D}" type="pres">
      <dgm:prSet presAssocID="{FD07DFDD-F916-46A7-9EA7-07F06687C158}" presName="root2" presStyleCnt="0"/>
      <dgm:spPr/>
    </dgm:pt>
    <dgm:pt modelId="{155FF5B8-AE10-47EA-AEBC-77816C771805}" type="pres">
      <dgm:prSet presAssocID="{FD07DFDD-F916-46A7-9EA7-07F06687C158}" presName="LevelTwoTextNode" presStyleLbl="node2" presStyleIdx="2" presStyleCnt="3">
        <dgm:presLayoutVars>
          <dgm:chPref val="3"/>
        </dgm:presLayoutVars>
      </dgm:prSet>
      <dgm:spPr/>
      <dgm:t>
        <a:bodyPr/>
        <a:lstStyle/>
        <a:p>
          <a:endParaRPr lang="zh-CN" altLang="en-US"/>
        </a:p>
      </dgm:t>
    </dgm:pt>
    <dgm:pt modelId="{540D261F-2243-43E5-BFF9-962C57C28F94}" type="pres">
      <dgm:prSet presAssocID="{FD07DFDD-F916-46A7-9EA7-07F06687C158}" presName="level3hierChild" presStyleCnt="0"/>
      <dgm:spPr/>
    </dgm:pt>
  </dgm:ptLst>
  <dgm:cxnLst>
    <dgm:cxn modelId="{9C519BE2-FAE7-41E5-8736-A1CDA959959C}" type="presOf" srcId="{82ED300F-4774-479D-9122-D180B42D177D}" destId="{BCD8C9EB-F33F-4E57-BB89-7B4BA27C6B4A}" srcOrd="1" destOrd="0" presId="urn:microsoft.com/office/officeart/2008/layout/HorizontalMultiLevelHierarchy"/>
    <dgm:cxn modelId="{348A474B-3165-4406-91C7-19FD51B87622}" type="presOf" srcId="{683B1C4D-6EDA-42F2-B18D-A50A98AA894F}" destId="{AE798C4C-9F9F-4931-AD15-9A60700CACA1}" srcOrd="0" destOrd="0" presId="urn:microsoft.com/office/officeart/2008/layout/HorizontalMultiLevelHierarchy"/>
    <dgm:cxn modelId="{0B05A10A-BDA4-42B2-97A8-E40345253B6D}" type="presOf" srcId="{FD07DFDD-F916-46A7-9EA7-07F06687C158}" destId="{155FF5B8-AE10-47EA-AEBC-77816C771805}" srcOrd="0" destOrd="0" presId="urn:microsoft.com/office/officeart/2008/layout/HorizontalMultiLevelHierarchy"/>
    <dgm:cxn modelId="{E1912F14-DB88-4452-8041-FAE781FD95A1}" type="presOf" srcId="{2115AA11-4E84-4BF0-A6C8-3EE71802A5D2}" destId="{F15B5FCB-6F19-4F46-A7ED-2EFDA6FACCB5}" srcOrd="0" destOrd="0" presId="urn:microsoft.com/office/officeart/2008/layout/HorizontalMultiLevelHierarchy"/>
    <dgm:cxn modelId="{B245FF4F-9D54-489C-A7C7-BEB11D4C01F1}" srcId="{8A78FA57-2B7C-4A81-919C-D6755B390708}" destId="{FD07DFDD-F916-46A7-9EA7-07F06687C158}" srcOrd="2" destOrd="0" parTransId="{683B1C4D-6EDA-42F2-B18D-A50A98AA894F}" sibTransId="{2FFB04E7-92B5-4108-9546-CA460FDF8990}"/>
    <dgm:cxn modelId="{556AD9E8-0C26-452C-B691-70B028D00519}" type="presOf" srcId="{8A78FA57-2B7C-4A81-919C-D6755B390708}" destId="{DABE7DC3-E876-457D-8BAE-3E20B9A53583}" srcOrd="0" destOrd="0" presId="urn:microsoft.com/office/officeart/2008/layout/HorizontalMultiLevelHierarchy"/>
    <dgm:cxn modelId="{F1A984BB-EEC5-460C-A25D-0B78096781AF}" type="presOf" srcId="{3D7A4725-4D8A-43BE-B03C-605769A2DBC4}" destId="{90ACF624-0AB9-44CE-B13A-1C57C0BB4218}" srcOrd="1" destOrd="0" presId="urn:microsoft.com/office/officeart/2008/layout/HorizontalMultiLevelHierarchy"/>
    <dgm:cxn modelId="{B941D928-EB2B-4771-A86E-662EF2779996}" srcId="{8A78FA57-2B7C-4A81-919C-D6755B390708}" destId="{F1BF5AEA-A7C4-4C1D-BED0-F1D4C5D50B23}" srcOrd="1" destOrd="0" parTransId="{82ED300F-4774-479D-9122-D180B42D177D}" sibTransId="{C49CAF99-5313-41D6-81CF-D70763E61B0A}"/>
    <dgm:cxn modelId="{16F51A0D-E5AE-4C44-8047-7355D181860F}" srcId="{8A78FA57-2B7C-4A81-919C-D6755B390708}" destId="{2115AA11-4E84-4BF0-A6C8-3EE71802A5D2}" srcOrd="0" destOrd="0" parTransId="{3D7A4725-4D8A-43BE-B03C-605769A2DBC4}" sibTransId="{C8864554-391D-4BB1-994D-C9F884B2460F}"/>
    <dgm:cxn modelId="{767DF905-E20E-47AF-8DFE-F3FDA19C5ADB}" srcId="{C3771B84-95C2-4F15-9D0D-C15C84A1E355}" destId="{8A78FA57-2B7C-4A81-919C-D6755B390708}" srcOrd="0" destOrd="0" parTransId="{B76281F3-35F4-4C07-B4BB-68990A6F2CE2}" sibTransId="{9A7CFCBE-FC65-447E-88DA-E467C5133DFC}"/>
    <dgm:cxn modelId="{1D25ED14-2C74-4438-8524-FD7FE621A4CF}" type="presOf" srcId="{C3771B84-95C2-4F15-9D0D-C15C84A1E355}" destId="{A5E803C9-FFF1-4AA7-B635-B101B534B6FD}" srcOrd="0" destOrd="0" presId="urn:microsoft.com/office/officeart/2008/layout/HorizontalMultiLevelHierarchy"/>
    <dgm:cxn modelId="{C34A50EF-8275-481B-A4C3-2A43542AE0E6}" type="presOf" srcId="{F1BF5AEA-A7C4-4C1D-BED0-F1D4C5D50B23}" destId="{045E24E4-A665-4EAD-834D-EB7CDE5E1C76}" srcOrd="0" destOrd="0" presId="urn:microsoft.com/office/officeart/2008/layout/HorizontalMultiLevelHierarchy"/>
    <dgm:cxn modelId="{0B4D7A74-9422-4D8A-B177-0E2E4F4A05E3}" type="presOf" srcId="{683B1C4D-6EDA-42F2-B18D-A50A98AA894F}" destId="{BD3AB2A2-9C91-4E66-AF6D-9EA8D5064B77}" srcOrd="1" destOrd="0" presId="urn:microsoft.com/office/officeart/2008/layout/HorizontalMultiLevelHierarchy"/>
    <dgm:cxn modelId="{C6305E66-9F0E-4EDD-9E15-238B31F7F611}" type="presOf" srcId="{3D7A4725-4D8A-43BE-B03C-605769A2DBC4}" destId="{64F3AE0A-13C1-4D20-864F-3BDDA29B4084}" srcOrd="0" destOrd="0" presId="urn:microsoft.com/office/officeart/2008/layout/HorizontalMultiLevelHierarchy"/>
    <dgm:cxn modelId="{05A5B4A7-B7E2-4BBB-B8F4-A058DCCC05C9}" type="presOf" srcId="{82ED300F-4774-479D-9122-D180B42D177D}" destId="{1AAB01F9-99AE-493C-BEDD-F0A0D16CFF6F}" srcOrd="0" destOrd="0" presId="urn:microsoft.com/office/officeart/2008/layout/HorizontalMultiLevelHierarchy"/>
    <dgm:cxn modelId="{FFCBB8E3-5D00-4E6A-8603-C63BFA6AFD35}" type="presParOf" srcId="{A5E803C9-FFF1-4AA7-B635-B101B534B6FD}" destId="{FC21FBBD-0DD6-47D0-BA06-271A6E68EB20}" srcOrd="0" destOrd="0" presId="urn:microsoft.com/office/officeart/2008/layout/HorizontalMultiLevelHierarchy"/>
    <dgm:cxn modelId="{55E3A560-8895-465D-87CC-0692138EA0ED}" type="presParOf" srcId="{FC21FBBD-0DD6-47D0-BA06-271A6E68EB20}" destId="{DABE7DC3-E876-457D-8BAE-3E20B9A53583}" srcOrd="0" destOrd="0" presId="urn:microsoft.com/office/officeart/2008/layout/HorizontalMultiLevelHierarchy"/>
    <dgm:cxn modelId="{254E42E3-DE2B-4A74-9FA6-EE2BF5A440C9}" type="presParOf" srcId="{FC21FBBD-0DD6-47D0-BA06-271A6E68EB20}" destId="{01BFA485-C92D-4AD9-AA15-92BE8D29FC44}" srcOrd="1" destOrd="0" presId="urn:microsoft.com/office/officeart/2008/layout/HorizontalMultiLevelHierarchy"/>
    <dgm:cxn modelId="{EF961A22-2B14-456C-A661-DF34CADCB871}" type="presParOf" srcId="{01BFA485-C92D-4AD9-AA15-92BE8D29FC44}" destId="{64F3AE0A-13C1-4D20-864F-3BDDA29B4084}" srcOrd="0" destOrd="0" presId="urn:microsoft.com/office/officeart/2008/layout/HorizontalMultiLevelHierarchy"/>
    <dgm:cxn modelId="{30A6A5BA-8862-4A45-B37F-9B0A5B37456B}" type="presParOf" srcId="{64F3AE0A-13C1-4D20-864F-3BDDA29B4084}" destId="{90ACF624-0AB9-44CE-B13A-1C57C0BB4218}" srcOrd="0" destOrd="0" presId="urn:microsoft.com/office/officeart/2008/layout/HorizontalMultiLevelHierarchy"/>
    <dgm:cxn modelId="{3F40E5DA-C0F8-4E61-986B-E560B0FF8CA2}" type="presParOf" srcId="{01BFA485-C92D-4AD9-AA15-92BE8D29FC44}" destId="{0A13067E-E203-4CF9-B1C9-7FC33E01C007}" srcOrd="1" destOrd="0" presId="urn:microsoft.com/office/officeart/2008/layout/HorizontalMultiLevelHierarchy"/>
    <dgm:cxn modelId="{DE57C800-95E1-4CB8-AA5B-E7F62D1CDC67}" type="presParOf" srcId="{0A13067E-E203-4CF9-B1C9-7FC33E01C007}" destId="{F15B5FCB-6F19-4F46-A7ED-2EFDA6FACCB5}" srcOrd="0" destOrd="0" presId="urn:microsoft.com/office/officeart/2008/layout/HorizontalMultiLevelHierarchy"/>
    <dgm:cxn modelId="{546D661E-8C9E-4DAE-91F3-7592939D616E}" type="presParOf" srcId="{0A13067E-E203-4CF9-B1C9-7FC33E01C007}" destId="{9AB2E784-0366-43D6-865B-FB3319DCCB55}" srcOrd="1" destOrd="0" presId="urn:microsoft.com/office/officeart/2008/layout/HorizontalMultiLevelHierarchy"/>
    <dgm:cxn modelId="{71DA79CD-ED4D-466F-87BF-26724815F757}" type="presParOf" srcId="{01BFA485-C92D-4AD9-AA15-92BE8D29FC44}" destId="{1AAB01F9-99AE-493C-BEDD-F0A0D16CFF6F}" srcOrd="2" destOrd="0" presId="urn:microsoft.com/office/officeart/2008/layout/HorizontalMultiLevelHierarchy"/>
    <dgm:cxn modelId="{23CFC928-A9FE-4F43-ABDD-C915CC36C2BB}" type="presParOf" srcId="{1AAB01F9-99AE-493C-BEDD-F0A0D16CFF6F}" destId="{BCD8C9EB-F33F-4E57-BB89-7B4BA27C6B4A}" srcOrd="0" destOrd="0" presId="urn:microsoft.com/office/officeart/2008/layout/HorizontalMultiLevelHierarchy"/>
    <dgm:cxn modelId="{8A5CB714-16AD-4216-8626-615BA5425D71}" type="presParOf" srcId="{01BFA485-C92D-4AD9-AA15-92BE8D29FC44}" destId="{10235DC9-509F-4229-9CAF-B43357AD8E16}" srcOrd="3" destOrd="0" presId="urn:microsoft.com/office/officeart/2008/layout/HorizontalMultiLevelHierarchy"/>
    <dgm:cxn modelId="{321E2FB9-4B17-4204-826C-13A510904150}" type="presParOf" srcId="{10235DC9-509F-4229-9CAF-B43357AD8E16}" destId="{045E24E4-A665-4EAD-834D-EB7CDE5E1C76}" srcOrd="0" destOrd="0" presId="urn:microsoft.com/office/officeart/2008/layout/HorizontalMultiLevelHierarchy"/>
    <dgm:cxn modelId="{790F3E68-FDD9-4BFE-BB94-0F1FC0476D60}" type="presParOf" srcId="{10235DC9-509F-4229-9CAF-B43357AD8E16}" destId="{6A64F653-7300-40E1-85C0-37D950297332}" srcOrd="1" destOrd="0" presId="urn:microsoft.com/office/officeart/2008/layout/HorizontalMultiLevelHierarchy"/>
    <dgm:cxn modelId="{C4A395BA-F1C3-4D6E-A746-6A81A0358CC9}" type="presParOf" srcId="{01BFA485-C92D-4AD9-AA15-92BE8D29FC44}" destId="{AE798C4C-9F9F-4931-AD15-9A60700CACA1}" srcOrd="4" destOrd="0" presId="urn:microsoft.com/office/officeart/2008/layout/HorizontalMultiLevelHierarchy"/>
    <dgm:cxn modelId="{00839768-A08C-4199-8C45-D151F5A08A9F}" type="presParOf" srcId="{AE798C4C-9F9F-4931-AD15-9A60700CACA1}" destId="{BD3AB2A2-9C91-4E66-AF6D-9EA8D5064B77}" srcOrd="0" destOrd="0" presId="urn:microsoft.com/office/officeart/2008/layout/HorizontalMultiLevelHierarchy"/>
    <dgm:cxn modelId="{91832BD0-9ACA-4975-96F5-3C8A5D00164F}" type="presParOf" srcId="{01BFA485-C92D-4AD9-AA15-92BE8D29FC44}" destId="{7CC669C4-CAFE-46DD-BFFD-C13E20FE390D}" srcOrd="5" destOrd="0" presId="urn:microsoft.com/office/officeart/2008/layout/HorizontalMultiLevelHierarchy"/>
    <dgm:cxn modelId="{65986E14-262C-4D4B-B35B-0577F8ABA72A}" type="presParOf" srcId="{7CC669C4-CAFE-46DD-BFFD-C13E20FE390D}" destId="{155FF5B8-AE10-47EA-AEBC-77816C771805}" srcOrd="0" destOrd="0" presId="urn:microsoft.com/office/officeart/2008/layout/HorizontalMultiLevelHierarchy"/>
    <dgm:cxn modelId="{970E0A8D-7FCF-43BE-85BA-87FD35A59951}" type="presParOf" srcId="{7CC669C4-CAFE-46DD-BFFD-C13E20FE390D}" destId="{540D261F-2243-43E5-BFF9-962C57C28F9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98C4C-9F9F-4931-AD15-9A60700CACA1}">
      <dsp:nvSpPr>
        <dsp:cNvPr id="0" name=""/>
        <dsp:cNvSpPr/>
      </dsp:nvSpPr>
      <dsp:spPr>
        <a:xfrm>
          <a:off x="2498006" y="2283618"/>
          <a:ext cx="569260" cy="1084718"/>
        </a:xfrm>
        <a:custGeom>
          <a:avLst/>
          <a:gdLst/>
          <a:ahLst/>
          <a:cxnLst/>
          <a:rect l="0" t="0" r="0" b="0"/>
          <a:pathLst>
            <a:path>
              <a:moveTo>
                <a:pt x="0" y="0"/>
              </a:moveTo>
              <a:lnTo>
                <a:pt x="284630" y="0"/>
              </a:lnTo>
              <a:lnTo>
                <a:pt x="284630" y="1084718"/>
              </a:lnTo>
              <a:lnTo>
                <a:pt x="569260" y="10847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2795352"/>
        <a:ext cx="61250" cy="61250"/>
      </dsp:txXfrm>
    </dsp:sp>
    <dsp:sp modelId="{1AAB01F9-99AE-493C-BEDD-F0A0D16CFF6F}">
      <dsp:nvSpPr>
        <dsp:cNvPr id="0" name=""/>
        <dsp:cNvSpPr/>
      </dsp:nvSpPr>
      <dsp:spPr>
        <a:xfrm>
          <a:off x="2498006" y="2237898"/>
          <a:ext cx="569260" cy="91440"/>
        </a:xfrm>
        <a:custGeom>
          <a:avLst/>
          <a:gdLst/>
          <a:ahLst/>
          <a:cxnLst/>
          <a:rect l="0" t="0" r="0" b="0"/>
          <a:pathLst>
            <a:path>
              <a:moveTo>
                <a:pt x="0" y="45720"/>
              </a:moveTo>
              <a:lnTo>
                <a:pt x="569260"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68404" y="2269386"/>
        <a:ext cx="28463" cy="28463"/>
      </dsp:txXfrm>
    </dsp:sp>
    <dsp:sp modelId="{64F3AE0A-13C1-4D20-864F-3BDDA29B4084}">
      <dsp:nvSpPr>
        <dsp:cNvPr id="0" name=""/>
        <dsp:cNvSpPr/>
      </dsp:nvSpPr>
      <dsp:spPr>
        <a:xfrm>
          <a:off x="2498006" y="1198899"/>
          <a:ext cx="569260" cy="1084718"/>
        </a:xfrm>
        <a:custGeom>
          <a:avLst/>
          <a:gdLst/>
          <a:ahLst/>
          <a:cxnLst/>
          <a:rect l="0" t="0" r="0" b="0"/>
          <a:pathLst>
            <a:path>
              <a:moveTo>
                <a:pt x="0" y="1084718"/>
              </a:moveTo>
              <a:lnTo>
                <a:pt x="284630" y="1084718"/>
              </a:lnTo>
              <a:lnTo>
                <a:pt x="284630" y="0"/>
              </a:lnTo>
              <a:lnTo>
                <a:pt x="56926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1710633"/>
        <a:ext cx="61250" cy="61250"/>
      </dsp:txXfrm>
    </dsp:sp>
    <dsp:sp modelId="{DABE7DC3-E876-457D-8BAE-3E20B9A53583}">
      <dsp:nvSpPr>
        <dsp:cNvPr id="0" name=""/>
        <dsp:cNvSpPr/>
      </dsp:nvSpPr>
      <dsp:spPr>
        <a:xfrm rot="16200000">
          <a:off x="-219499" y="1849730"/>
          <a:ext cx="4567237"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dirty="0" smtClean="0"/>
            <a:t>统一接口</a:t>
          </a:r>
          <a:endParaRPr lang="zh-CN" altLang="en-US" sz="4000" kern="1200" dirty="0"/>
        </a:p>
      </dsp:txBody>
      <dsp:txXfrm>
        <a:off x="-219499" y="1849730"/>
        <a:ext cx="4567237" cy="867775"/>
      </dsp:txXfrm>
    </dsp:sp>
    <dsp:sp modelId="{F15B5FCB-6F19-4F46-A7ED-2EFDA6FACCB5}">
      <dsp:nvSpPr>
        <dsp:cNvPr id="0" name=""/>
        <dsp:cNvSpPr/>
      </dsp:nvSpPr>
      <dsp:spPr>
        <a:xfrm>
          <a:off x="3067266" y="765012"/>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Cloud1	</a:t>
          </a:r>
          <a:endParaRPr lang="zh-CN" altLang="en-US" sz="4000" kern="1200" dirty="0"/>
        </a:p>
      </dsp:txBody>
      <dsp:txXfrm>
        <a:off x="3067266" y="765012"/>
        <a:ext cx="2846302" cy="867775"/>
      </dsp:txXfrm>
    </dsp:sp>
    <dsp:sp modelId="{045E24E4-A665-4EAD-834D-EB7CDE5E1C76}">
      <dsp:nvSpPr>
        <dsp:cNvPr id="0" name=""/>
        <dsp:cNvSpPr/>
      </dsp:nvSpPr>
      <dsp:spPr>
        <a:xfrm>
          <a:off x="3067266" y="1849730"/>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Cloud2</a:t>
          </a:r>
          <a:endParaRPr lang="zh-CN" altLang="en-US" sz="4000" kern="1200" dirty="0"/>
        </a:p>
      </dsp:txBody>
      <dsp:txXfrm>
        <a:off x="3067266" y="1849730"/>
        <a:ext cx="2846302" cy="867775"/>
      </dsp:txXfrm>
    </dsp:sp>
    <dsp:sp modelId="{155FF5B8-AE10-47EA-AEBC-77816C771805}">
      <dsp:nvSpPr>
        <dsp:cNvPr id="0" name=""/>
        <dsp:cNvSpPr/>
      </dsp:nvSpPr>
      <dsp:spPr>
        <a:xfrm>
          <a:off x="3067266" y="2934449"/>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Cloud3</a:t>
          </a:r>
          <a:endParaRPr lang="zh-CN" altLang="en-US" sz="4000" kern="1200" dirty="0"/>
        </a:p>
      </dsp:txBody>
      <dsp:txXfrm>
        <a:off x="3067266" y="2934449"/>
        <a:ext cx="2846302" cy="8677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05F2-0D36-452A-A4D7-FB9260DC9BFB}" type="datetimeFigureOut">
              <a:rPr lang="zh-CN" altLang="en-US" smtClean="0"/>
              <a:t>2012/6/7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EAA03-8AC9-44A6-AD9F-4DE470113ACE}" type="slidenum">
              <a:rPr lang="zh-CN" altLang="en-US" smtClean="0"/>
              <a:t>‹#›</a:t>
            </a:fld>
            <a:endParaRPr lang="zh-CN" altLang="en-US"/>
          </a:p>
        </p:txBody>
      </p:sp>
    </p:spTree>
    <p:extLst>
      <p:ext uri="{BB962C8B-B14F-4D97-AF65-F5344CB8AC3E}">
        <p14:creationId xmlns:p14="http://schemas.microsoft.com/office/powerpoint/2010/main" val="393031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对多个云存储作底层支持，那么就要求代码实现对上提供统一接口，对下提供不同的实现。即抽象的接口与它的具</a:t>
            </a:r>
            <a:r>
              <a:rPr lang="zh-CN" altLang="en-US" sz="1050" dirty="0" smtClean="0"/>
              <a:t>体实现是分离的。当然这里可以想到用继承的方式来实现接口。但是有时候继承方式不太灵活，原因在于，它将抽象部分与实现部分绑定在一起，难以对两部分进行独立的修改及扩充。</a:t>
            </a:r>
          </a:p>
          <a:p>
            <a:r>
              <a:rPr lang="zh-CN" altLang="en-US" sz="1200" dirty="0" smtClean="0"/>
              <a:t>我们不希望下载的接口操作与它的实现在有固定的依赖关系，因为在运行过程中，用户可以切换不同的云存储服务。同时，当具体实现修改时不应当影响接口调用中已经写好的代码。另一方面，需要对上彻底隐藏云存储服务访问的具体实现。</a:t>
            </a:r>
          </a:p>
          <a:p>
            <a:endParaRPr lang="zh-CN" altLang="en-US" dirty="0"/>
          </a:p>
        </p:txBody>
      </p:sp>
      <p:sp>
        <p:nvSpPr>
          <p:cNvPr id="4" name="灯片编号占位符 3"/>
          <p:cNvSpPr>
            <a:spLocks noGrp="1"/>
          </p:cNvSpPr>
          <p:nvPr>
            <p:ph type="sldNum" sz="quarter" idx="10"/>
          </p:nvPr>
        </p:nvSpPr>
        <p:spPr/>
        <p:txBody>
          <a:bodyPr/>
          <a:lstStyle/>
          <a:p>
            <a:fld id="{D3AEAA03-8AC9-44A6-AD9F-4DE470113ACE}" type="slidenum">
              <a:rPr lang="zh-CN" altLang="en-US" smtClean="0"/>
              <a:t>15</a:t>
            </a:fld>
            <a:endParaRPr lang="zh-CN" altLang="en-US"/>
          </a:p>
        </p:txBody>
      </p:sp>
    </p:spTree>
    <p:extLst>
      <p:ext uri="{BB962C8B-B14F-4D97-AF65-F5344CB8AC3E}">
        <p14:creationId xmlns:p14="http://schemas.microsoft.com/office/powerpoint/2010/main" val="115076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77FDCC-C04F-45E3-8E68-36A52A2C317F}"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67913F3-6B10-4FA1-9297-FB634FB8A803}"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9490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0B1A78-DBC3-401A-82D7-A5D02FA2F18A}"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76F8062-50A6-4B0B-9B0B-24FAD6DD36A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8960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777875"/>
            <a:ext cx="188595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777875"/>
            <a:ext cx="550545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4C3CC6-42E2-4712-8341-9294D5CE09A7}"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40C0296A-E840-436C-AE30-A5D6F335AAC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60558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42950" y="777875"/>
            <a:ext cx="7543800" cy="635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E6F812F-9538-4664-86B6-2F9B90D34030}"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64270952-56DC-4208-AD8C-F896BC86657A}"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40339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369A63-9FDA-43D3-BAFD-C0424D6BD8A8}"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B3DC2D0-FA53-4C7D-8856-83CB2CCD7194}"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54158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6FCCD2-2CD2-4A5F-8B9B-C2D81EA93BC2}"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F091E262-34D5-4E81-9914-E506910D37E7}"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2708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10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88578EB-A461-4D4C-AD28-6C8B88B9FC3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6EB2609-9F8A-454E-B36A-40F81CDCAEFF}"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08413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6D4A4CB-716A-4E62-8E96-D8EEF9B05A3F}" type="datetime1">
              <a:rPr lang="zh-CN" altLang="en-US"/>
              <a:pPr>
                <a:defRPr/>
              </a:pPr>
              <a:t>2012/6/7</a:t>
            </a:fld>
            <a:endParaRPr lang="zh-CN" altLang="en-US" sz="1800">
              <a:solidFill>
                <a:srgbClr val="000000"/>
              </a:solidFill>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321DA00-DC20-4259-BDD0-23BD70134365}"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361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389F3B0D-511E-4BD1-AD6F-3683C5F92DEA}"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B71D4817-55BA-46DB-ABD3-3FEFDABE5BD1}"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454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02A4465-B72C-405D-AA31-B4E3BD4CAE21}" type="datetime1">
              <a:rPr lang="zh-CN" altLang="en-US"/>
              <a:pPr>
                <a:defRPr/>
              </a:pPr>
              <a:t>2012/6/7</a:t>
            </a:fld>
            <a:endParaRPr lang="zh-CN" altLang="en-US" sz="1800">
              <a:solidFill>
                <a:srgbClr val="000000"/>
              </a:solidFill>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895F97B4-75F2-47B0-9AC4-3194024DDC80}"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7144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F94555C-A242-497D-A57A-74B35ECB1CF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A44747C6-084A-4BDB-A005-C9A7C67F6BC8}"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38710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Verdana"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386D431-E541-43C7-B9D1-9F8B62D61C5C}"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9E3302A-B8B0-4865-9045-C70179AB8DFD}"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9949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62626"/>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日期占位符 3"/>
          <p:cNvSpPr>
            <a:spLocks noGrp="1" noChangeArrowheads="1"/>
          </p:cNvSpPr>
          <p:nvPr>
            <p:ph type="dt" sz="half" idx="2"/>
          </p:nvPr>
        </p:nvSpPr>
        <p:spPr bwMode="auto">
          <a:xfrm>
            <a:off x="7556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7F7F7F"/>
                </a:solidFill>
                <a:latin typeface="Arial" pitchFamily="34" charset="0"/>
                <a:ea typeface="+mn-ea"/>
              </a:defRPr>
            </a:lvl1pPr>
          </a:lstStyle>
          <a:p>
            <a:pPr fontAlgn="base">
              <a:spcBef>
                <a:spcPct val="0"/>
              </a:spcBef>
              <a:spcAft>
                <a:spcPct val="0"/>
              </a:spcAft>
              <a:defRPr/>
            </a:pPr>
            <a:fld id="{6FC3888C-43D7-46FE-BDC3-50D6A796DD2D}" type="datetime1">
              <a:rPr lang="zh-CN" altLang="en-US"/>
              <a:pPr fontAlgn="base">
                <a:spcBef>
                  <a:spcPct val="0"/>
                </a:spcBef>
                <a:spcAft>
                  <a:spcPct val="0"/>
                </a:spcAft>
                <a:defRPr/>
              </a:pPr>
              <a:t>2012/6/7</a:t>
            </a:fld>
            <a:endParaRPr lang="zh-CN" altLang="en-US">
              <a:ea typeface="宋体" pitchFamily="2" charset="-122"/>
            </a:endParaRPr>
          </a:p>
        </p:txBody>
      </p:sp>
      <p:sp>
        <p:nvSpPr>
          <p:cNvPr id="1028" name="页脚占位符 4"/>
          <p:cNvSpPr>
            <a:spLocks noGrp="1" noChangeArrowheads="1"/>
          </p:cNvSpPr>
          <p:nvPr>
            <p:ph type="ftr" sz="quarter" idx="3"/>
          </p:nvPr>
        </p:nvSpPr>
        <p:spPr bwMode="auto">
          <a:xfrm>
            <a:off x="3122613" y="61658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a:latin typeface="Arial" pitchFamily="34" charset="0"/>
                <a:ea typeface="宋体" pitchFamily="2" charset="-122"/>
              </a:defRPr>
            </a:lvl1pPr>
          </a:lstStyle>
          <a:p>
            <a:pPr fontAlgn="base">
              <a:spcBef>
                <a:spcPct val="0"/>
              </a:spcBef>
              <a:spcAft>
                <a:spcPct val="0"/>
              </a:spcAft>
              <a:defRPr/>
            </a:pPr>
            <a:endParaRPr lang="zh-CN" altLang="en-US">
              <a:solidFill>
                <a:srgbClr val="000000"/>
              </a:solidFill>
            </a:endParaRPr>
          </a:p>
        </p:txBody>
      </p:sp>
      <p:sp>
        <p:nvSpPr>
          <p:cNvPr id="1029" name="灯片编号占位符 5"/>
          <p:cNvSpPr>
            <a:spLocks noGrp="1" noChangeArrowheads="1"/>
          </p:cNvSpPr>
          <p:nvPr>
            <p:ph type="sldNum" sz="quarter" idx="4"/>
          </p:nvPr>
        </p:nvSpPr>
        <p:spPr bwMode="auto">
          <a:xfrm>
            <a:off x="61658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7F7F7F"/>
                </a:solidFill>
                <a:latin typeface="Arial" pitchFamily="34" charset="0"/>
                <a:ea typeface="+mn-ea"/>
              </a:defRPr>
            </a:lvl1pPr>
          </a:lstStyle>
          <a:p>
            <a:pPr fontAlgn="base">
              <a:spcBef>
                <a:spcPct val="0"/>
              </a:spcBef>
              <a:spcAft>
                <a:spcPct val="0"/>
              </a:spcAft>
              <a:defRPr/>
            </a:pPr>
            <a:fld id="{F7178F5F-7108-43AA-B804-D47730A04259}" type="slidenum">
              <a:rPr lang="zh-CN" altLang="en-US"/>
              <a:pPr fontAlgn="base">
                <a:spcBef>
                  <a:spcPct val="0"/>
                </a:spcBef>
                <a:spcAft>
                  <a:spcPct val="0"/>
                </a:spcAft>
                <a:defRPr/>
              </a:pPr>
              <a:t>‹#›</a:t>
            </a:fld>
            <a:endParaRPr lang="zh-CN" altLang="en-US">
              <a:ea typeface="宋体" pitchFamily="2" charset="-122"/>
            </a:endParaRPr>
          </a:p>
        </p:txBody>
      </p:sp>
      <p:sp>
        <p:nvSpPr>
          <p:cNvPr id="1030" name="矩形 9"/>
          <p:cNvSpPr>
            <a:spLocks noChangeArrowheads="1"/>
          </p:cNvSpPr>
          <p:nvPr/>
        </p:nvSpPr>
        <p:spPr bwMode="auto">
          <a:xfrm>
            <a:off x="755650" y="777875"/>
            <a:ext cx="7543800" cy="5257800"/>
          </a:xfrm>
          <a:prstGeom prst="rect">
            <a:avLst/>
          </a:prstGeom>
          <a:solidFill>
            <a:srgbClr val="FFFFFF"/>
          </a:solidFill>
          <a:ln w="6350" cap="flat" cmpd="sng">
            <a:solidFill>
              <a:srgbClr val="7F7F7F"/>
            </a:solidFill>
            <a:miter lim="800000"/>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
        <p:nvSpPr>
          <p:cNvPr id="1031" name="标题占位符 1"/>
          <p:cNvSpPr>
            <a:spLocks noGrp="1" noChangeArrowheads="1"/>
          </p:cNvSpPr>
          <p:nvPr>
            <p:ph type="title" idx="4294967295"/>
          </p:nvPr>
        </p:nvSpPr>
        <p:spPr bwMode="auto">
          <a:xfrm>
            <a:off x="742950" y="777875"/>
            <a:ext cx="7543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Verdana" pitchFamily="34" charset="0"/>
              </a:rPr>
              <a:t>单击此处编辑母版标题样式</a:t>
            </a:r>
          </a:p>
        </p:txBody>
      </p:sp>
      <p:sp>
        <p:nvSpPr>
          <p:cNvPr id="1032" name="文本占位符 2"/>
          <p:cNvSpPr>
            <a:spLocks noGrp="1" noChangeArrowheads="1"/>
          </p:cNvSpPr>
          <p:nvPr>
            <p:ph type="body" idx="1"/>
          </p:nvPr>
        </p:nvSpPr>
        <p:spPr bwMode="auto">
          <a:xfrm>
            <a:off x="742950" y="1468438"/>
            <a:ext cx="7543800"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Verdana" pitchFamily="34" charset="0"/>
              </a:rPr>
              <a:t>单击此处编辑母版文本样式</a:t>
            </a:r>
          </a:p>
          <a:p>
            <a:pPr lvl="1"/>
            <a:r>
              <a:rPr lang="zh-CN" smtClean="0">
                <a:sym typeface="Verdana" pitchFamily="34" charset="0"/>
              </a:rPr>
              <a:t>第二级</a:t>
            </a:r>
          </a:p>
          <a:p>
            <a:pPr lvl="2"/>
            <a:r>
              <a:rPr lang="zh-CN" smtClean="0">
                <a:sym typeface="Verdana" pitchFamily="34" charset="0"/>
              </a:rPr>
              <a:t>第三级</a:t>
            </a:r>
          </a:p>
          <a:p>
            <a:pPr lvl="3"/>
            <a:r>
              <a:rPr lang="zh-CN" smtClean="0">
                <a:sym typeface="Verdana" pitchFamily="34" charset="0"/>
              </a:rPr>
              <a:t>第四级</a:t>
            </a:r>
          </a:p>
          <a:p>
            <a:pPr lvl="4"/>
            <a:r>
              <a:rPr lang="zh-CN" smtClean="0">
                <a:sym typeface="Verdana" pitchFamily="34" charset="0"/>
              </a:rPr>
              <a:t>第五级</a:t>
            </a:r>
          </a:p>
        </p:txBody>
      </p:sp>
      <p:sp>
        <p:nvSpPr>
          <p:cNvPr id="1033" name="椭圆 8">
            <a:hlinkClick r:id="" action="ppaction://hlinkshowjump?jump=firstslide" tooltip="重新播放"/>
          </p:cNvPr>
          <p:cNvSpPr>
            <a:spLocks noChangeArrowheads="1"/>
          </p:cNvSpPr>
          <p:nvPr/>
        </p:nvSpPr>
        <p:spPr bwMode="auto">
          <a:xfrm>
            <a:off x="8461375" y="3200400"/>
            <a:ext cx="419100" cy="419100"/>
          </a:xfrm>
          <a:prstGeom prst="ellipse">
            <a:avLst/>
          </a:prstGeom>
          <a:solidFill>
            <a:srgbClr val="FFFFFF">
              <a:alpha val="0"/>
            </a:srgbClr>
          </a:solidFill>
          <a:ln w="25400" cap="flat" cmpd="sng">
            <a:noFill/>
            <a:round/>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Tree>
    <p:extLst>
      <p:ext uri="{BB962C8B-B14F-4D97-AF65-F5344CB8AC3E}">
        <p14:creationId xmlns:p14="http://schemas.microsoft.com/office/powerpoint/2010/main" val="11147063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spcBef>
          <a:spcPct val="0"/>
        </a:spcBef>
        <a:spcAft>
          <a:spcPct val="0"/>
        </a:spcAft>
        <a:defRPr sz="3200">
          <a:solidFill>
            <a:srgbClr val="3F3F3F"/>
          </a:solidFill>
          <a:latin typeface="+mj-lt"/>
          <a:ea typeface="+mj-ea"/>
          <a:cs typeface="+mj-cs"/>
          <a:sym typeface="Verdana" pitchFamily="34" charset="0"/>
        </a:defRPr>
      </a:lvl1pPr>
      <a:lvl2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2pPr>
      <a:lvl3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3pPr>
      <a:lvl4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4pPr>
      <a:lvl5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5pPr>
      <a:lvl6pPr marL="13716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a:solidFill>
            <a:srgbClr val="3F3F3F"/>
          </a:solidFill>
          <a:latin typeface="+mn-lt"/>
          <a:ea typeface="+mn-ea"/>
          <a:cs typeface="+mn-cs"/>
          <a:sym typeface="Verdana" pitchFamily="34" charset="0"/>
        </a:defRPr>
      </a:lvl1pPr>
      <a:lvl2pPr marL="742950" indent="-285750" algn="l" rtl="0" eaLnBrk="0" fontAlgn="base" hangingPunct="0">
        <a:spcBef>
          <a:spcPct val="20000"/>
        </a:spcBef>
        <a:spcAft>
          <a:spcPct val="0"/>
        </a:spcAft>
        <a:buFont typeface="Arial" charset="0"/>
        <a:buChar char="•"/>
        <a:defRPr sz="2800">
          <a:solidFill>
            <a:srgbClr val="3F3F3F"/>
          </a:solidFill>
          <a:latin typeface="+mn-lt"/>
          <a:ea typeface="+mn-ea"/>
          <a:sym typeface="Verdana" pitchFamily="34" charset="0"/>
        </a:defRPr>
      </a:lvl2pPr>
      <a:lvl3pPr marL="1143000" indent="-228600" algn="l" rtl="0" eaLnBrk="0" fontAlgn="base" hangingPunct="0">
        <a:spcBef>
          <a:spcPct val="20000"/>
        </a:spcBef>
        <a:spcAft>
          <a:spcPct val="0"/>
        </a:spcAft>
        <a:buFont typeface="Arial" charset="0"/>
        <a:buChar char="•"/>
        <a:defRPr sz="2400">
          <a:solidFill>
            <a:srgbClr val="3F3F3F"/>
          </a:solidFill>
          <a:latin typeface="+mn-lt"/>
          <a:ea typeface="+mn-ea"/>
          <a:sym typeface="Verdana" pitchFamily="34" charset="0"/>
        </a:defRPr>
      </a:lvl3pPr>
      <a:lvl4pPr marL="16002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4pPr>
      <a:lvl5pPr marL="20574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5pPr>
      <a:lvl6pPr marL="25146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6pPr>
      <a:lvl7pPr marL="29718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7pPr>
      <a:lvl8pPr marL="34290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8pPr>
      <a:lvl9pPr marL="38862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ctrTitle" idx="4294967295"/>
          </p:nvPr>
        </p:nvSpPr>
        <p:spPr>
          <a:xfrm>
            <a:off x="755650" y="2205038"/>
            <a:ext cx="7561263" cy="1150937"/>
          </a:xfrm>
        </p:spPr>
        <p:txBody>
          <a:bodyPr/>
          <a:lstStyle/>
          <a:p>
            <a:pPr marL="0" indent="0" algn="ctr" eaLnBrk="1" hangingPunct="1"/>
            <a:r>
              <a:rPr lang="zh-CN" altLang="en-US" sz="4000" b="1" dirty="0"/>
              <a:t>基</a:t>
            </a:r>
            <a:r>
              <a:rPr lang="zh-CN" altLang="en-US" sz="4000" b="1" dirty="0" smtClean="0"/>
              <a:t>于</a:t>
            </a:r>
            <a:r>
              <a:rPr lang="en-US" altLang="zh-CN" sz="4000" b="1" dirty="0" smtClean="0"/>
              <a:t>iOS</a:t>
            </a:r>
            <a:r>
              <a:rPr lang="zh-CN" altLang="en-US" sz="4000" b="1" dirty="0" smtClean="0"/>
              <a:t>的投资信息系统</a:t>
            </a:r>
            <a:endParaRPr lang="zh-CN" dirty="0" smtClean="0"/>
          </a:p>
        </p:txBody>
      </p:sp>
      <p:sp>
        <p:nvSpPr>
          <p:cNvPr id="16387" name="副标题 2"/>
          <p:cNvSpPr>
            <a:spLocks noGrp="1" noChangeArrowheads="1"/>
          </p:cNvSpPr>
          <p:nvPr>
            <p:ph type="subTitle" idx="4294967295"/>
          </p:nvPr>
        </p:nvSpPr>
        <p:spPr>
          <a:xfrm>
            <a:off x="752475" y="3429000"/>
            <a:ext cx="7566025" cy="431800"/>
          </a:xfrm>
        </p:spPr>
        <p:txBody>
          <a:bodyPr/>
          <a:lstStyle/>
          <a:p>
            <a:pPr marL="0" indent="0" algn="ctr" eaLnBrk="1" hangingPunct="1">
              <a:buFont typeface="Arial" charset="0"/>
              <a:buNone/>
            </a:pPr>
            <a:r>
              <a:rPr lang="zh-CN" altLang="en-US" sz="1800" dirty="0" smtClean="0"/>
              <a:t>设计与实现</a:t>
            </a:r>
            <a:endParaRPr lang="zh-CN" sz="1800" dirty="0" smtClean="0"/>
          </a:p>
        </p:txBody>
      </p:sp>
      <p:sp>
        <p:nvSpPr>
          <p:cNvPr id="2" name="TextBox 1"/>
          <p:cNvSpPr txBox="1"/>
          <p:nvPr/>
        </p:nvSpPr>
        <p:spPr>
          <a:xfrm>
            <a:off x="4427984" y="4437112"/>
            <a:ext cx="2736304" cy="923330"/>
          </a:xfrm>
          <a:prstGeom prst="rect">
            <a:avLst/>
          </a:prstGeom>
          <a:noFill/>
        </p:spPr>
        <p:txBody>
          <a:bodyPr wrap="square" rtlCol="0">
            <a:spAutoFit/>
          </a:bodyPr>
          <a:lstStyle/>
          <a:p>
            <a:r>
              <a:rPr lang="zh-CN" altLang="en-US" dirty="0" smtClean="0"/>
              <a:t>软件工程</a:t>
            </a:r>
            <a:r>
              <a:rPr lang="en-US" altLang="zh-CN" dirty="0" smtClean="0"/>
              <a:t>0802	</a:t>
            </a:r>
            <a:r>
              <a:rPr lang="zh-CN" altLang="en-US" dirty="0" smtClean="0"/>
              <a:t>谭歆</a:t>
            </a:r>
            <a:endParaRPr lang="en-US" altLang="zh-CN" dirty="0" smtClean="0"/>
          </a:p>
          <a:p>
            <a:endParaRPr lang="en-US" altLang="zh-CN" dirty="0" smtClean="0"/>
          </a:p>
          <a:p>
            <a:r>
              <a:rPr lang="zh-CN" altLang="en-US" dirty="0" smtClean="0"/>
              <a:t>指导老师</a:t>
            </a:r>
            <a:r>
              <a:rPr lang="en-US" altLang="zh-CN" dirty="0" smtClean="0"/>
              <a:t>——</a:t>
            </a:r>
            <a:r>
              <a:rPr lang="zh-CN" altLang="en-US" dirty="0" smtClean="0"/>
              <a:t>蔡亮</a:t>
            </a:r>
            <a:endParaRPr lang="zh-CN" altLang="en-US" dirty="0"/>
          </a:p>
        </p:txBody>
      </p:sp>
    </p:spTree>
    <p:extLst>
      <p:ext uri="{BB962C8B-B14F-4D97-AF65-F5344CB8AC3E}">
        <p14:creationId xmlns:p14="http://schemas.microsoft.com/office/powerpoint/2010/main" val="1121655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a:t>
            </a:r>
            <a:r>
              <a:rPr lang="zh-CN" altLang="en-US" smtClean="0"/>
              <a:t>界面</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408712" cy="429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08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b="1" dirty="0">
                <a:solidFill>
                  <a:schemeClr val="accent1"/>
                </a:solidFill>
              </a:rPr>
              <a:t>项目难点</a:t>
            </a:r>
            <a:endParaRPr lang="en-US" altLang="zh-CN" b="1" dirty="0">
              <a:solidFill>
                <a:schemeClr val="accent1"/>
              </a:solidFill>
            </a:endParaRPr>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endParaRPr lang="zh-CN" altLang="en-US" dirty="0"/>
          </a:p>
        </p:txBody>
      </p:sp>
      <p:sp>
        <p:nvSpPr>
          <p:cNvPr id="3" name="内容占位符 2"/>
          <p:cNvSpPr>
            <a:spLocks noGrp="1"/>
          </p:cNvSpPr>
          <p:nvPr>
            <p:ph idx="1"/>
          </p:nvPr>
        </p:nvSpPr>
        <p:spPr/>
        <p:txBody>
          <a:bodyPr/>
          <a:lstStyle/>
          <a:p>
            <a:r>
              <a:rPr lang="zh-CN" altLang="en-US" dirty="0"/>
              <a:t>预</a:t>
            </a:r>
            <a:r>
              <a:rPr lang="zh-CN" altLang="en-US" dirty="0" smtClean="0"/>
              <a:t>览图生成（缓存）</a:t>
            </a:r>
            <a:endParaRPr lang="en-US" altLang="zh-CN" dirty="0" smtClean="0"/>
          </a:p>
          <a:p>
            <a:r>
              <a:rPr lang="zh-CN" altLang="en-US" dirty="0" smtClean="0"/>
              <a:t>多云存储的支持（桥接模式）</a:t>
            </a:r>
            <a:endParaRPr lang="en-US" altLang="zh-CN" dirty="0" smtClean="0"/>
          </a:p>
          <a:p>
            <a:r>
              <a:rPr lang="zh-CN" altLang="en-US" dirty="0" smtClean="0"/>
              <a:t>多线程下载及进度条（消息机制）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073711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预览图</a:t>
            </a:r>
            <a:endParaRPr lang="zh-CN" altLang="en-US" dirty="0"/>
          </a:p>
        </p:txBody>
      </p:sp>
      <p:sp>
        <p:nvSpPr>
          <p:cNvPr id="3" name="内容占位符 2"/>
          <p:cNvSpPr>
            <a:spLocks noGrp="1"/>
          </p:cNvSpPr>
          <p:nvPr>
            <p:ph idx="1"/>
          </p:nvPr>
        </p:nvSpPr>
        <p:spPr/>
        <p:txBody>
          <a:bodyPr/>
          <a:lstStyle/>
          <a:p>
            <a:r>
              <a:rPr lang="en-US" altLang="zh-CN" dirty="0" smtClean="0"/>
              <a:t>PDF</a:t>
            </a:r>
          </a:p>
          <a:p>
            <a:r>
              <a:rPr lang="en-US" altLang="zh-CN" dirty="0" err="1" smtClean="0"/>
              <a:t>Doc,xls,ppt</a:t>
            </a: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286538"/>
            <a:ext cx="4159086" cy="46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4067944" y="3140968"/>
            <a:ext cx="1368152" cy="792088"/>
          </a:xfrm>
          <a:prstGeom prst="ellipse">
            <a:avLst/>
          </a:prstGeom>
          <a:gradFill>
            <a:gsLst>
              <a:gs pos="0">
                <a:schemeClr val="accent2">
                  <a:tint val="50000"/>
                  <a:satMod val="300000"/>
                  <a:alpha val="14000"/>
                </a:schemeClr>
              </a:gs>
              <a:gs pos="100000">
                <a:schemeClr val="accent2">
                  <a:tint val="37000"/>
                  <a:satMod val="300000"/>
                  <a:alpha val="10000"/>
                  <a:lumMod val="90000"/>
                  <a:lumOff val="1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49216"/>
            <a:ext cx="3312368" cy="242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7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1000" fill="hold"/>
                                        <p:tgtEl>
                                          <p:spTgt spid="3074"/>
                                        </p:tgtEl>
                                        <p:attrNameLst>
                                          <p:attrName>ppt_w</p:attrName>
                                        </p:attrNameLst>
                                      </p:cBhvr>
                                      <p:tavLst>
                                        <p:tav tm="0">
                                          <p:val>
                                            <p:fltVal val="0"/>
                                          </p:val>
                                        </p:tav>
                                        <p:tav tm="100000">
                                          <p:val>
                                            <p:strVal val="#ppt_w"/>
                                          </p:val>
                                        </p:tav>
                                      </p:tavLst>
                                    </p:anim>
                                    <p:anim calcmode="lin" valueType="num">
                                      <p:cBhvr>
                                        <p:cTn id="18" dur="1000" fill="hold"/>
                                        <p:tgtEl>
                                          <p:spTgt spid="3074"/>
                                        </p:tgtEl>
                                        <p:attrNameLst>
                                          <p:attrName>ppt_h</p:attrName>
                                        </p:attrNameLst>
                                      </p:cBhvr>
                                      <p:tavLst>
                                        <p:tav tm="0">
                                          <p:val>
                                            <p:fltVal val="0"/>
                                          </p:val>
                                        </p:tav>
                                        <p:tav tm="100000">
                                          <p:val>
                                            <p:strVal val="#ppt_h"/>
                                          </p:val>
                                        </p:tav>
                                      </p:tavLst>
                                    </p:anim>
                                    <p:anim calcmode="lin" valueType="num">
                                      <p:cBhvr>
                                        <p:cTn id="19" dur="1000" fill="hold"/>
                                        <p:tgtEl>
                                          <p:spTgt spid="3074"/>
                                        </p:tgtEl>
                                        <p:attrNameLst>
                                          <p:attrName>style.rotation</p:attrName>
                                        </p:attrNameLst>
                                      </p:cBhvr>
                                      <p:tavLst>
                                        <p:tav tm="0">
                                          <p:val>
                                            <p:fltVal val="90"/>
                                          </p:val>
                                        </p:tav>
                                        <p:tav tm="100000">
                                          <p:val>
                                            <p:fltVal val="0"/>
                                          </p:val>
                                        </p:tav>
                                      </p:tavLst>
                                    </p:anim>
                                    <p:animEffect transition="in" filter="fade">
                                      <p:cBhvr>
                                        <p:cTn id="20" dur="10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5"/>
                                        </p:tgtEl>
                                        <p:attrNameLst>
                                          <p:attrName>style.visibility</p:attrName>
                                        </p:attrNameLst>
                                      </p:cBhvr>
                                      <p:to>
                                        <p:strVal val="visible"/>
                                      </p:to>
                                    </p:set>
                                    <p:animEffect transition="in" filter="fade">
                                      <p:cBhvr>
                                        <p:cTn id="3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sp>
        <p:nvSpPr>
          <p:cNvPr id="3" name="内容占位符 2"/>
          <p:cNvSpPr>
            <a:spLocks noGrp="1"/>
          </p:cNvSpPr>
          <p:nvPr>
            <p:ph idx="1"/>
          </p:nvPr>
        </p:nvSpPr>
        <p:spPr/>
        <p:txBody>
          <a:bodyPr/>
          <a:lstStyle/>
          <a:p>
            <a:r>
              <a:rPr lang="en-US" altLang="zh-CN" dirty="0" smtClean="0"/>
              <a:t>Box.com </a:t>
            </a:r>
            <a:r>
              <a:rPr lang="zh-CN" altLang="en-US" dirty="0" smtClean="0"/>
              <a:t>的下载实现，文件</a:t>
            </a:r>
            <a:r>
              <a:rPr lang="en-US" altLang="zh-CN" dirty="0" smtClean="0"/>
              <a:t>ID</a:t>
            </a:r>
          </a:p>
          <a:p>
            <a:r>
              <a:rPr lang="en-US" altLang="zh-CN" dirty="0" err="1" smtClean="0"/>
              <a:t>Dropbox</a:t>
            </a:r>
            <a:r>
              <a:rPr lang="en-US" altLang="zh-CN" dirty="0" smtClean="0"/>
              <a:t> </a:t>
            </a:r>
            <a:r>
              <a:rPr lang="zh-CN" altLang="en-US" dirty="0" smtClean="0"/>
              <a:t>文件路径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TextBox 4"/>
          <p:cNvSpPr txBox="1"/>
          <p:nvPr/>
        </p:nvSpPr>
        <p:spPr>
          <a:xfrm>
            <a:off x="2195736" y="3212976"/>
            <a:ext cx="5328592" cy="1015663"/>
          </a:xfrm>
          <a:prstGeom prst="rect">
            <a:avLst/>
          </a:prstGeom>
          <a:noFill/>
        </p:spPr>
        <p:txBody>
          <a:bodyPr wrap="square" rtlCol="0">
            <a:spAutoFit/>
          </a:bodyPr>
          <a:lstStyle/>
          <a:p>
            <a:r>
              <a:rPr lang="zh-CN" altLang="en-US" sz="6000" dirty="0" smtClean="0">
                <a:solidFill>
                  <a:srgbClr val="FF0000"/>
                </a:solidFill>
                <a:latin typeface="宋体" pitchFamily="2" charset="-122"/>
                <a:ea typeface="宋体" pitchFamily="2" charset="-122"/>
              </a:rPr>
              <a:t>统一用路径！</a:t>
            </a:r>
            <a:endParaRPr lang="zh-CN" altLang="en-US" sz="6000" dirty="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19473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260134856"/>
              </p:ext>
            </p:extLst>
          </p:nvPr>
        </p:nvGraphicFramePr>
        <p:xfrm>
          <a:off x="742950" y="1468438"/>
          <a:ext cx="7543800" cy="4567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6" name="TextBox 5"/>
          <p:cNvSpPr txBox="1"/>
          <p:nvPr/>
        </p:nvSpPr>
        <p:spPr>
          <a:xfrm>
            <a:off x="971600" y="2420888"/>
            <a:ext cx="1152128" cy="646331"/>
          </a:xfrm>
          <a:prstGeom prst="rect">
            <a:avLst/>
          </a:prstGeom>
          <a:noFill/>
        </p:spPr>
        <p:txBody>
          <a:bodyPr wrap="square" rtlCol="0">
            <a:spAutoFit/>
          </a:bodyPr>
          <a:lstStyle/>
          <a:p>
            <a:r>
              <a:rPr lang="zh-CN" altLang="en-US" dirty="0" smtClean="0"/>
              <a:t>对上统一接口</a:t>
            </a:r>
            <a:endParaRPr lang="zh-CN" altLang="en-US" dirty="0"/>
          </a:p>
        </p:txBody>
      </p:sp>
      <p:sp>
        <p:nvSpPr>
          <p:cNvPr id="7" name="TextBox 6"/>
          <p:cNvSpPr txBox="1"/>
          <p:nvPr/>
        </p:nvSpPr>
        <p:spPr>
          <a:xfrm>
            <a:off x="4355976" y="1484784"/>
            <a:ext cx="1152128" cy="646331"/>
          </a:xfrm>
          <a:prstGeom prst="rect">
            <a:avLst/>
          </a:prstGeom>
          <a:noFill/>
        </p:spPr>
        <p:txBody>
          <a:bodyPr wrap="square" rtlCol="0">
            <a:spAutoFit/>
          </a:bodyPr>
          <a:lstStyle/>
          <a:p>
            <a:r>
              <a:rPr lang="zh-CN" altLang="en-US" dirty="0" smtClean="0"/>
              <a:t>对下不同实现</a:t>
            </a:r>
            <a:endParaRPr lang="zh-CN" altLang="en-US" dirty="0"/>
          </a:p>
        </p:txBody>
      </p:sp>
    </p:spTree>
    <p:extLst>
      <p:ext uri="{BB962C8B-B14F-4D97-AF65-F5344CB8AC3E}">
        <p14:creationId xmlns:p14="http://schemas.microsoft.com/office/powerpoint/2010/main" val="88533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类结构图</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25961"/>
            <a:ext cx="5808116" cy="475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云形标注 4"/>
          <p:cNvSpPr/>
          <p:nvPr/>
        </p:nvSpPr>
        <p:spPr>
          <a:xfrm>
            <a:off x="1043608" y="2204864"/>
            <a:ext cx="1296144" cy="792088"/>
          </a:xfrm>
          <a:prstGeom prst="cloudCallout">
            <a:avLst>
              <a:gd name="adj1" fmla="val 68611"/>
              <a:gd name="adj2" fmla="val -8798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单例</a:t>
            </a:r>
            <a:endParaRPr lang="zh-CN" altLang="en-US" dirty="0"/>
          </a:p>
        </p:txBody>
      </p:sp>
      <p:sp>
        <p:nvSpPr>
          <p:cNvPr id="8" name="云形标注 7"/>
          <p:cNvSpPr/>
          <p:nvPr/>
        </p:nvSpPr>
        <p:spPr>
          <a:xfrm>
            <a:off x="871816" y="3748452"/>
            <a:ext cx="1440160" cy="792088"/>
          </a:xfrm>
          <a:prstGeom prst="cloudCallout">
            <a:avLst>
              <a:gd name="adj1" fmla="val 70023"/>
              <a:gd name="adj2" fmla="val 409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类工厂</a:t>
            </a:r>
            <a:endParaRPr lang="zh-CN" altLang="en-US" dirty="0"/>
          </a:p>
        </p:txBody>
      </p:sp>
      <p:sp>
        <p:nvSpPr>
          <p:cNvPr id="9" name="云形标注 8"/>
          <p:cNvSpPr/>
          <p:nvPr/>
        </p:nvSpPr>
        <p:spPr>
          <a:xfrm>
            <a:off x="4067944" y="3057128"/>
            <a:ext cx="1440160" cy="792088"/>
          </a:xfrm>
          <a:prstGeom prst="cloudCallout">
            <a:avLst>
              <a:gd name="adj1" fmla="val 63674"/>
              <a:gd name="adj2" fmla="val -19958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桥接</a:t>
            </a:r>
          </a:p>
        </p:txBody>
      </p:sp>
    </p:spTree>
    <p:extLst>
      <p:ext uri="{BB962C8B-B14F-4D97-AF65-F5344CB8AC3E}">
        <p14:creationId xmlns:p14="http://schemas.microsoft.com/office/powerpoint/2010/main" val="39589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Box.com</a:t>
            </a:r>
            <a:r>
              <a:rPr lang="zh-CN" altLang="en-US" dirty="0" smtClean="0"/>
              <a:t>的实现</a:t>
            </a:r>
            <a:endParaRPr lang="zh-CN" altLang="en-US" dirty="0"/>
          </a:p>
        </p:txBody>
      </p:sp>
      <p:sp>
        <p:nvSpPr>
          <p:cNvPr id="3" name="内容占位符 2"/>
          <p:cNvSpPr>
            <a:spLocks noGrp="1"/>
          </p:cNvSpPr>
          <p:nvPr>
            <p:ph idx="1"/>
          </p:nvPr>
        </p:nvSpPr>
        <p:spPr/>
        <p:txBody>
          <a:bodyPr/>
          <a:lstStyle/>
          <a:p>
            <a:r>
              <a:rPr lang="en-US" altLang="zh-CN" dirty="0" smtClean="0"/>
              <a:t>ID </a:t>
            </a:r>
            <a:r>
              <a:rPr lang="en-US" altLang="zh-CN" dirty="0" smtClean="0">
                <a:sym typeface="Wingdings" pitchFamily="2" charset="2"/>
              </a:rPr>
              <a:t> </a:t>
            </a:r>
            <a:r>
              <a:rPr lang="zh-CN" altLang="en-US" dirty="0" smtClean="0">
                <a:sym typeface="Wingdings" pitchFamily="2" charset="2"/>
              </a:rPr>
              <a:t>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84784"/>
            <a:ext cx="4608512" cy="452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3284984"/>
            <a:ext cx="2592288"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字典（多叉树）</a:t>
            </a:r>
            <a:endParaRPr lang="zh-CN" altLang="en-US" sz="2800" dirty="0">
              <a:latin typeface="宋体" pitchFamily="2" charset="-122"/>
              <a:ea typeface="宋体" pitchFamily="2" charset="-122"/>
            </a:endParaRPr>
          </a:p>
        </p:txBody>
      </p:sp>
      <p:sp>
        <p:nvSpPr>
          <p:cNvPr id="6" name="右箭头 5"/>
          <p:cNvSpPr/>
          <p:nvPr/>
        </p:nvSpPr>
        <p:spPr>
          <a:xfrm>
            <a:off x="3275856" y="3429000"/>
            <a:ext cx="576064" cy="31600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TextBox 6"/>
          <p:cNvSpPr txBox="1"/>
          <p:nvPr/>
        </p:nvSpPr>
        <p:spPr>
          <a:xfrm>
            <a:off x="1256968" y="4941168"/>
            <a:ext cx="4395152" cy="523220"/>
          </a:xfrm>
          <a:prstGeom prst="rect">
            <a:avLst/>
          </a:prstGeom>
          <a:noFill/>
        </p:spPr>
        <p:txBody>
          <a:bodyPr wrap="square" rtlCol="0">
            <a:spAutoFit/>
          </a:bodyPr>
          <a:lstStyle/>
          <a:p>
            <a:r>
              <a:rPr lang="en-US" altLang="zh-CN" sz="2800" dirty="0" smtClean="0"/>
              <a:t>/folder2/folder3/file3</a:t>
            </a:r>
            <a:endParaRPr lang="zh-CN" altLang="en-US" sz="2800" dirty="0"/>
          </a:p>
        </p:txBody>
      </p:sp>
    </p:spTree>
    <p:extLst>
      <p:ext uri="{BB962C8B-B14F-4D97-AF65-F5344CB8AC3E}">
        <p14:creationId xmlns:p14="http://schemas.microsoft.com/office/powerpoint/2010/main" val="39176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下载进度条</a:t>
            </a:r>
            <a:endParaRPr lang="zh-CN" altLang="en-US" dirty="0"/>
          </a:p>
        </p:txBody>
      </p:sp>
      <p:sp>
        <p:nvSpPr>
          <p:cNvPr id="3" name="内容占位符 2"/>
          <p:cNvSpPr>
            <a:spLocks noGrp="1"/>
          </p:cNvSpPr>
          <p:nvPr>
            <p:ph idx="1"/>
          </p:nvPr>
        </p:nvSpPr>
        <p:spPr/>
        <p:txBody>
          <a:bodyPr/>
          <a:lstStyle/>
          <a:p>
            <a:r>
              <a:rPr lang="zh-CN" altLang="en-US" dirty="0"/>
              <a:t>消</a:t>
            </a:r>
            <a:r>
              <a:rPr lang="zh-CN" altLang="en-US" dirty="0" smtClean="0"/>
              <a:t>息机制</a:t>
            </a:r>
            <a:endParaRPr lang="en-US" altLang="zh-CN" dirty="0" smtClean="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矩形 4"/>
          <p:cNvSpPr/>
          <p:nvPr/>
        </p:nvSpPr>
        <p:spPr>
          <a:xfrm>
            <a:off x="4283968" y="1196752"/>
            <a:ext cx="2965692" cy="9308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en-US" altLang="zh-CN" dirty="0" err="1" smtClean="0"/>
              <a:t>HTDownloaderDelegate</a:t>
            </a:r>
            <a:endParaRPr lang="zh-CN" altLang="en-US" dirty="0"/>
          </a:p>
        </p:txBody>
      </p:sp>
      <p:sp>
        <p:nvSpPr>
          <p:cNvPr id="6" name="矩形 5"/>
          <p:cNvSpPr/>
          <p:nvPr/>
        </p:nvSpPr>
        <p:spPr>
          <a:xfrm>
            <a:off x="1763688" y="2564904"/>
            <a:ext cx="3528392" cy="338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0" name="组合 19"/>
          <p:cNvGrpSpPr/>
          <p:nvPr/>
        </p:nvGrpSpPr>
        <p:grpSpPr>
          <a:xfrm>
            <a:off x="1979712" y="2852936"/>
            <a:ext cx="936104" cy="2793899"/>
            <a:chOff x="1979712" y="2852936"/>
            <a:chExt cx="936104" cy="2793899"/>
          </a:xfrm>
        </p:grpSpPr>
        <p:sp>
          <p:nvSpPr>
            <p:cNvPr id="7" name="矩形 6"/>
            <p:cNvSpPr/>
            <p:nvPr/>
          </p:nvSpPr>
          <p:spPr>
            <a:xfrm>
              <a:off x="197971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197971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197971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1" name="组合 20"/>
          <p:cNvGrpSpPr/>
          <p:nvPr/>
        </p:nvGrpSpPr>
        <p:grpSpPr>
          <a:xfrm>
            <a:off x="3068216" y="2852936"/>
            <a:ext cx="936104" cy="2793899"/>
            <a:chOff x="3068216" y="2852936"/>
            <a:chExt cx="936104" cy="2793899"/>
          </a:xfrm>
        </p:grpSpPr>
        <p:sp>
          <p:nvSpPr>
            <p:cNvPr id="14" name="矩形 13"/>
            <p:cNvSpPr/>
            <p:nvPr/>
          </p:nvSpPr>
          <p:spPr>
            <a:xfrm>
              <a:off x="3068216"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3068216"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3068216"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2" name="组合 21"/>
          <p:cNvGrpSpPr/>
          <p:nvPr/>
        </p:nvGrpSpPr>
        <p:grpSpPr>
          <a:xfrm>
            <a:off x="4139952" y="2852936"/>
            <a:ext cx="936104" cy="2793899"/>
            <a:chOff x="4139952" y="2852936"/>
            <a:chExt cx="936104" cy="2793899"/>
          </a:xfrm>
        </p:grpSpPr>
        <p:sp>
          <p:nvSpPr>
            <p:cNvPr id="17" name="矩形 16"/>
            <p:cNvSpPr/>
            <p:nvPr/>
          </p:nvSpPr>
          <p:spPr>
            <a:xfrm>
              <a:off x="413995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413995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413995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8" name="直接箭头连接符 27"/>
          <p:cNvCxnSpPr>
            <a:stCxn id="5" idx="1"/>
          </p:cNvCxnSpPr>
          <p:nvPr/>
        </p:nvCxnSpPr>
        <p:spPr>
          <a:xfrm flipH="1">
            <a:off x="2447764" y="1662171"/>
            <a:ext cx="1836204" cy="1454744"/>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68144" y="2852936"/>
            <a:ext cx="2016224" cy="954107"/>
          </a:xfrm>
          <a:prstGeom prst="rect">
            <a:avLst/>
          </a:prstGeom>
          <a:noFill/>
        </p:spPr>
        <p:txBody>
          <a:bodyPr wrap="square" rtlCol="0">
            <a:spAutoFit/>
          </a:bodyPr>
          <a:lstStyle/>
          <a:p>
            <a:r>
              <a:rPr lang="en-US" altLang="zh-CN" sz="2800" dirty="0" smtClean="0"/>
              <a:t>Grid </a:t>
            </a:r>
            <a:r>
              <a:rPr lang="zh-CN" altLang="en-US" sz="2800" dirty="0" smtClean="0"/>
              <a:t>重用，指针错误！</a:t>
            </a:r>
            <a:endParaRPr lang="zh-CN" altLang="en-US" sz="2800" dirty="0"/>
          </a:p>
        </p:txBody>
      </p:sp>
      <p:sp>
        <p:nvSpPr>
          <p:cNvPr id="8" name="圆角矩形 7"/>
          <p:cNvSpPr/>
          <p:nvPr/>
        </p:nvSpPr>
        <p:spPr>
          <a:xfrm>
            <a:off x="2051720" y="3329989"/>
            <a:ext cx="792088" cy="457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954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720" y="1468438"/>
            <a:ext cx="6058259"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11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smtClean="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3559784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b="1" dirty="0">
              <a:solidFill>
                <a:schemeClr val="accent1"/>
              </a:solidFill>
            </a:endParaRPr>
          </a:p>
          <a:p>
            <a:pPr marL="514350" indent="-514350">
              <a:buFont typeface="+mj-ea"/>
              <a:buAutoNum type="circleNumDbPlain"/>
            </a:pPr>
            <a:r>
              <a:rPr lang="zh-CN" altLang="en-US" b="1" dirty="0">
                <a:solidFill>
                  <a:schemeClr val="accent1"/>
                </a:solidFill>
              </a:rPr>
              <a:t>设计亮点</a:t>
            </a:r>
            <a:endParaRPr lang="en-US" altLang="zh-CN" b="1" dirty="0">
              <a:solidFill>
                <a:schemeClr val="accent1"/>
              </a:solidFill>
            </a:endParaRPr>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服务端验证？</a:t>
            </a:r>
            <a:endParaRPr lang="zh-CN" altLang="en-US" dirty="0"/>
          </a:p>
        </p:txBody>
      </p:sp>
      <p:sp>
        <p:nvSpPr>
          <p:cNvPr id="3" name="内容占位符 2"/>
          <p:cNvSpPr>
            <a:spLocks noGrp="1"/>
          </p:cNvSpPr>
          <p:nvPr>
            <p:ph idx="1"/>
          </p:nvPr>
        </p:nvSpPr>
        <p:spPr>
          <a:xfrm>
            <a:off x="742950" y="1468439"/>
            <a:ext cx="7543800" cy="1096466"/>
          </a:xfrm>
        </p:spPr>
        <p:txBody>
          <a:bodyPr/>
          <a:lstStyle/>
          <a:p>
            <a:r>
              <a:rPr lang="en-US" altLang="zh-CN" dirty="0" smtClean="0"/>
              <a:t>Token, sign</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mc:AlternateContent xmlns:mc="http://schemas.openxmlformats.org/markup-compatibility/2006" xmlns:a14="http://schemas.microsoft.com/office/drawing/2010/main">
        <mc:Choice Requires="a14">
          <p:sp>
            <p:nvSpPr>
              <p:cNvPr id="5" name="矩形 4"/>
              <p:cNvSpPr/>
              <p:nvPr/>
            </p:nvSpPr>
            <p:spPr>
              <a:xfrm>
                <a:off x="1259632" y="3329193"/>
                <a:ext cx="6552728" cy="70788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4000" i="1">
                          <a:latin typeface="Cambria Math"/>
                        </a:rPr>
                        <m:t>𝑠𝑖𝑔𝑛</m:t>
                      </m:r>
                      <m:r>
                        <a:rPr lang="en-US" altLang="zh-CN" sz="4000" i="1">
                          <a:latin typeface="Cambria Math"/>
                        </a:rPr>
                        <m:t>=</m:t>
                      </m:r>
                      <m:r>
                        <a:rPr lang="en-US" altLang="zh-CN" sz="4000" i="1">
                          <a:latin typeface="Cambria Math"/>
                        </a:rPr>
                        <m:t>𝑀𝐷</m:t>
                      </m:r>
                      <m:r>
                        <a:rPr lang="en-US" altLang="zh-CN" sz="4000" i="1">
                          <a:latin typeface="Cambria Math"/>
                        </a:rPr>
                        <m:t>5(</m:t>
                      </m:r>
                      <m:r>
                        <a:rPr lang="en-US" altLang="zh-CN" sz="4000" i="1">
                          <a:latin typeface="Cambria Math"/>
                        </a:rPr>
                        <m:t>𝑢𝑟𝑙</m:t>
                      </m:r>
                      <m:r>
                        <a:rPr lang="en-US" altLang="zh-CN" sz="4000" i="1">
                          <a:latin typeface="Cambria Math"/>
                        </a:rPr>
                        <m:t>+</m:t>
                      </m:r>
                      <m:r>
                        <a:rPr lang="en-US" altLang="zh-CN" sz="4000" i="1">
                          <a:latin typeface="Cambria Math"/>
                        </a:rPr>
                        <m:t>𝑡𝑜𝑘𝑒𝑛</m:t>
                      </m:r>
                      <m:r>
                        <a:rPr lang="en-US" altLang="zh-CN" sz="4000" i="1">
                          <a:latin typeface="Cambria Math"/>
                        </a:rPr>
                        <m:t>)</m:t>
                      </m:r>
                    </m:oMath>
                  </m:oMathPara>
                </a14:m>
                <a:endParaRPr lang="zh-CN" altLang="en-US" sz="4000" dirty="0"/>
              </a:p>
            </p:txBody>
          </p:sp>
        </mc:Choice>
        <mc:Fallback xmlns="">
          <p:sp>
            <p:nvSpPr>
              <p:cNvPr id="5" name="矩形 4"/>
              <p:cNvSpPr>
                <a:spLocks noRot="1" noChangeAspect="1" noMove="1" noResize="1" noEditPoints="1" noAdjustHandles="1" noChangeArrowheads="1" noChangeShapeType="1" noTextEdit="1"/>
              </p:cNvSpPr>
              <p:nvPr/>
            </p:nvSpPr>
            <p:spPr>
              <a:xfrm>
                <a:off x="1259632" y="3329193"/>
                <a:ext cx="6552728" cy="707886"/>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7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b="1" dirty="0">
                <a:solidFill>
                  <a:schemeClr val="accent1"/>
                </a:solidFill>
              </a:rPr>
              <a:t>成果展示</a:t>
            </a:r>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现场演示</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258863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zh-CN" altLang="en-US" sz="6000" dirty="0" smtClean="0"/>
              <a:t>谢谢</a:t>
            </a:r>
            <a:r>
              <a:rPr lang="zh-CN" altLang="en-US" sz="6000" dirty="0"/>
              <a:t>！</a:t>
            </a:r>
          </a:p>
        </p:txBody>
      </p:sp>
      <p:sp>
        <p:nvSpPr>
          <p:cNvPr id="6" name="副标题 5"/>
          <p:cNvSpPr>
            <a:spLocks noGrp="1"/>
          </p:cNvSpPr>
          <p:nvPr>
            <p:ph type="subTitle" idx="1"/>
          </p:nvPr>
        </p:nvSpPr>
        <p:spPr/>
        <p:txBody>
          <a:bodyPr/>
          <a:lstStyle/>
          <a:p>
            <a:r>
              <a:rPr lang="zh-CN" altLang="en-US" dirty="0" smtClean="0"/>
              <a:t>软件工程</a:t>
            </a:r>
            <a:r>
              <a:rPr lang="en-US" altLang="zh-CN" dirty="0" smtClean="0"/>
              <a:t>0802 </a:t>
            </a:r>
            <a:r>
              <a:rPr lang="zh-CN" altLang="en-US" dirty="0" smtClean="0"/>
              <a:t>谭歆</a:t>
            </a:r>
            <a:endParaRPr lang="en-US" altLang="zh-CN" dirty="0" smtClean="0"/>
          </a:p>
          <a:p>
            <a:r>
              <a:rPr lang="zh-CN" altLang="en-US" dirty="0"/>
              <a:t>指</a:t>
            </a:r>
            <a:r>
              <a:rPr lang="zh-CN" altLang="en-US" dirty="0" smtClean="0"/>
              <a:t>导老师 蔡亮</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42221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b="1" dirty="0" smtClean="0">
                <a:solidFill>
                  <a:schemeClr val="accent1"/>
                </a:solidFill>
              </a:rPr>
              <a:t>项目简介</a:t>
            </a:r>
            <a:endParaRPr lang="en-US" altLang="zh-CN" b="1" dirty="0" smtClean="0">
              <a:solidFill>
                <a:schemeClr val="accent1"/>
              </a:solidFill>
            </a:endParaRPr>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40562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a:t>
            </a:r>
            <a:r>
              <a:rPr lang="zh-CN" altLang="en-US" dirty="0" smtClean="0"/>
              <a:t>目背景</a:t>
            </a:r>
            <a:endParaRPr lang="zh-CN" altLang="en-US" dirty="0"/>
          </a:p>
        </p:txBody>
      </p:sp>
      <p:sp>
        <p:nvSpPr>
          <p:cNvPr id="3" name="内容占位符 2"/>
          <p:cNvSpPr>
            <a:spLocks noGrp="1"/>
          </p:cNvSpPr>
          <p:nvPr>
            <p:ph idx="1"/>
          </p:nvPr>
        </p:nvSpPr>
        <p:spPr/>
        <p:txBody>
          <a:bodyPr/>
          <a:lstStyle/>
          <a:p>
            <a:r>
              <a:rPr lang="zh-CN" altLang="en-US" sz="2400" dirty="0" smtClean="0"/>
              <a:t>随着技术的不懈进步，你与你的客户，竞争对手及行业相关的交流和共享的信息正以令人振奋的新方式扩展。同时由于信息的格式多种多样，来源之广，更新之频繁，销售与市场营销人员越来越难以跟踪和管理如此多的信息。</a:t>
            </a:r>
            <a:endParaRPr lang="en-US" altLang="zh-CN" sz="2400" dirty="0"/>
          </a:p>
          <a:p>
            <a:r>
              <a:rPr lang="zh-CN" altLang="en-US" sz="2400" dirty="0" smtClean="0"/>
              <a:t>鉴于这种需求，你将如何随时随地地轻松访问与组织相关信息？</a:t>
            </a:r>
            <a:endParaRPr lang="en-US" altLang="zh-CN" sz="2400" dirty="0"/>
          </a:p>
          <a:p>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02124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866872" y="1295653"/>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Email</a:t>
            </a:r>
            <a:endParaRPr lang="zh-CN" altLang="en-US" sz="2300" kern="1200" dirty="0"/>
          </a:p>
        </p:txBody>
      </p:sp>
      <p:sp>
        <p:nvSpPr>
          <p:cNvPr id="2" name="标题 1"/>
          <p:cNvSpPr>
            <a:spLocks noGrp="1"/>
          </p:cNvSpPr>
          <p:nvPr>
            <p:ph type="title"/>
          </p:nvPr>
        </p:nvSpPr>
        <p:spPr/>
        <p:txBody>
          <a:bodyPr/>
          <a:lstStyle/>
          <a:p>
            <a:r>
              <a:rPr lang="zh-CN" altLang="en-US" dirty="0"/>
              <a:t>信</a:t>
            </a:r>
            <a:r>
              <a:rPr lang="zh-CN" altLang="en-US" dirty="0" smtClean="0"/>
              <a:t>息的聚合</a:t>
            </a:r>
            <a:endParaRPr lang="zh-CN" altLang="en-US" dirty="0"/>
          </a:p>
        </p:txBody>
      </p:sp>
      <p:sp>
        <p:nvSpPr>
          <p:cNvPr id="10" name="任意多边形 9"/>
          <p:cNvSpPr/>
          <p:nvPr/>
        </p:nvSpPr>
        <p:spPr>
          <a:xfrm>
            <a:off x="3983830" y="3825680"/>
            <a:ext cx="1062037" cy="959713"/>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1600" kern="1200" dirty="0" smtClean="0"/>
              <a:t>Notes</a:t>
            </a:r>
            <a:endParaRPr lang="zh-CN" altLang="en-US" sz="1600" kern="1200" dirty="0"/>
          </a:p>
        </p:txBody>
      </p:sp>
      <p:sp>
        <p:nvSpPr>
          <p:cNvPr id="11" name="任意多边形 10"/>
          <p:cNvSpPr/>
          <p:nvPr/>
        </p:nvSpPr>
        <p:spPr>
          <a:xfrm>
            <a:off x="3233515" y="2556351"/>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RSS</a:t>
            </a:r>
            <a:endParaRPr lang="zh-CN" altLang="en-US" sz="2300" kern="1200" dirty="0"/>
          </a:p>
        </p:txBody>
      </p:sp>
      <p:sp>
        <p:nvSpPr>
          <p:cNvPr id="12" name="任意多边形 11"/>
          <p:cNvSpPr/>
          <p:nvPr/>
        </p:nvSpPr>
        <p:spPr>
          <a:xfrm>
            <a:off x="4644008" y="2420888"/>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Cloud</a:t>
            </a:r>
            <a:endParaRPr lang="zh-CN" altLang="en-US" sz="2300" kern="1200"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grpSp>
        <p:nvGrpSpPr>
          <p:cNvPr id="16" name="组合 15"/>
          <p:cNvGrpSpPr/>
          <p:nvPr/>
        </p:nvGrpSpPr>
        <p:grpSpPr>
          <a:xfrm>
            <a:off x="2519884" y="1600087"/>
            <a:ext cx="3996332" cy="4407041"/>
            <a:chOff x="2519884" y="1600087"/>
            <a:chExt cx="3996332" cy="4407041"/>
          </a:xfrm>
        </p:grpSpPr>
        <p:sp>
          <p:nvSpPr>
            <p:cNvPr id="13" name="形状 12"/>
            <p:cNvSpPr/>
            <p:nvPr/>
          </p:nvSpPr>
          <p:spPr>
            <a:xfrm>
              <a:off x="2519884" y="1600087"/>
              <a:ext cx="3996332" cy="3197065"/>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8" name="下箭头 7"/>
            <p:cNvSpPr/>
            <p:nvPr/>
          </p:nvSpPr>
          <p:spPr>
            <a:xfrm>
              <a:off x="4158034" y="4785393"/>
              <a:ext cx="713630" cy="45672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2802136" y="5150772"/>
              <a:ext cx="3425427" cy="856356"/>
            </a:xfrm>
            <a:custGeom>
              <a:avLst/>
              <a:gdLst>
                <a:gd name="connsiteX0" fmla="*/ 0 w 3425427"/>
                <a:gd name="connsiteY0" fmla="*/ 0 h 856356"/>
                <a:gd name="connsiteX1" fmla="*/ 3425427 w 3425427"/>
                <a:gd name="connsiteY1" fmla="*/ 0 h 856356"/>
                <a:gd name="connsiteX2" fmla="*/ 3425427 w 3425427"/>
                <a:gd name="connsiteY2" fmla="*/ 856356 h 856356"/>
                <a:gd name="connsiteX3" fmla="*/ 0 w 3425427"/>
                <a:gd name="connsiteY3" fmla="*/ 856356 h 856356"/>
                <a:gd name="connsiteX4" fmla="*/ 0 w 3425427"/>
                <a:gd name="connsiteY4" fmla="*/ 0 h 85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427" h="856356">
                  <a:moveTo>
                    <a:pt x="0" y="0"/>
                  </a:moveTo>
                  <a:lnTo>
                    <a:pt x="3425427" y="0"/>
                  </a:lnTo>
                  <a:lnTo>
                    <a:pt x="3425427" y="856356"/>
                  </a:lnTo>
                  <a:lnTo>
                    <a:pt x="0" y="856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altLang="zh-CN" sz="3000" kern="1200" dirty="0" smtClean="0"/>
                <a:t>iPad</a:t>
              </a:r>
              <a:endParaRPr lang="zh-CN" altLang="en-US" sz="3000" kern="1200" dirty="0"/>
            </a:p>
          </p:txBody>
        </p:sp>
        <p:sp>
          <p:nvSpPr>
            <p:cNvPr id="7" name="椭圆 6"/>
            <p:cNvSpPr/>
            <p:nvPr/>
          </p:nvSpPr>
          <p:spPr>
            <a:xfrm>
              <a:off x="2667973" y="1790134"/>
              <a:ext cx="3682334" cy="1278826"/>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4813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系统用例</a:t>
            </a:r>
            <a:endParaRPr lang="zh-CN" alt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412776"/>
            <a:ext cx="4581486" cy="4567237"/>
          </a:xfrm>
        </p:spPr>
      </p:pic>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931818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功能特点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99549881"/>
              </p:ext>
            </p:extLst>
          </p:nvPr>
        </p:nvGraphicFramePr>
        <p:xfrm>
          <a:off x="827584" y="2348882"/>
          <a:ext cx="7416824" cy="2729094"/>
        </p:xfrm>
        <a:graphic>
          <a:graphicData uri="http://schemas.openxmlformats.org/drawingml/2006/table">
            <a:tbl>
              <a:tblPr bandRow="1">
                <a:tableStyleId>{5C22544A-7EE6-4342-B048-85BDC9FD1C3A}</a:tableStyleId>
              </a:tblPr>
              <a:tblGrid>
                <a:gridCol w="1483365"/>
                <a:gridCol w="5933459"/>
              </a:tblGrid>
              <a:tr h="454849">
                <a:tc>
                  <a:txBody>
                    <a:bodyPr/>
                    <a:lstStyle/>
                    <a:p>
                      <a:r>
                        <a:rPr lang="zh-CN" altLang="en-US" dirty="0" smtClean="0"/>
                        <a:t>便捷的导航</a:t>
                      </a:r>
                      <a:endParaRPr lang="zh-CN" altLang="en-US" dirty="0"/>
                    </a:p>
                  </a:txBody>
                  <a:tcPr/>
                </a:tc>
                <a:tc>
                  <a:txBody>
                    <a:bodyPr/>
                    <a:lstStyle/>
                    <a:p>
                      <a:r>
                        <a:rPr lang="zh-CN" altLang="en-US" dirty="0" smtClean="0"/>
                        <a:t>程序主窗体左边四个标签，方便切换</a:t>
                      </a:r>
                      <a:endParaRPr lang="zh-CN" altLang="en-US" dirty="0"/>
                    </a:p>
                  </a:txBody>
                  <a:tcPr/>
                </a:tc>
              </a:tr>
              <a:tr h="454849">
                <a:tc>
                  <a:txBody>
                    <a:bodyPr/>
                    <a:lstStyle/>
                    <a:p>
                      <a:r>
                        <a:rPr lang="zh-CN" altLang="en-US" dirty="0" smtClean="0"/>
                        <a:t>多媒体支持</a:t>
                      </a:r>
                      <a:endParaRPr lang="zh-CN" altLang="en-US" dirty="0"/>
                    </a:p>
                  </a:txBody>
                  <a:tcPr/>
                </a:tc>
                <a:tc>
                  <a:txBody>
                    <a:bodyPr/>
                    <a:lstStyle/>
                    <a:p>
                      <a:r>
                        <a:rPr lang="zh-CN" altLang="en-US" dirty="0" smtClean="0"/>
                        <a:t>不仅能无障碍查看富文本文档，也支持</a:t>
                      </a:r>
                      <a:r>
                        <a:rPr lang="en-US" altLang="zh-CN" dirty="0" smtClean="0"/>
                        <a:t>MP4</a:t>
                      </a:r>
                      <a:r>
                        <a:rPr lang="zh-CN" altLang="en-US" dirty="0" smtClean="0"/>
                        <a:t>等视音频文件</a:t>
                      </a:r>
                      <a:endParaRPr lang="zh-CN" altLang="en-US" dirty="0"/>
                    </a:p>
                  </a:txBody>
                  <a:tcPr/>
                </a:tc>
              </a:tr>
              <a:tr h="454849">
                <a:tc>
                  <a:txBody>
                    <a:bodyPr/>
                    <a:lstStyle/>
                    <a:p>
                      <a:r>
                        <a:rPr lang="zh-CN" altLang="en-US" dirty="0" smtClean="0"/>
                        <a:t>云存储集成</a:t>
                      </a:r>
                      <a:endParaRPr lang="zh-CN" altLang="en-US" dirty="0"/>
                    </a:p>
                  </a:txBody>
                  <a:tcPr/>
                </a:tc>
                <a:tc>
                  <a:txBody>
                    <a:bodyPr/>
                    <a:lstStyle/>
                    <a:p>
                      <a:r>
                        <a:rPr lang="zh-CN" altLang="en-US" dirty="0" smtClean="0"/>
                        <a:t>程序集成了多个主流云存储服务，用户可以自由选择</a:t>
                      </a:r>
                      <a:endParaRPr lang="zh-CN" altLang="en-US" dirty="0"/>
                    </a:p>
                  </a:txBody>
                  <a:tcPr/>
                </a:tc>
              </a:tr>
              <a:tr h="454849">
                <a:tc>
                  <a:txBody>
                    <a:bodyPr/>
                    <a:lstStyle/>
                    <a:p>
                      <a:r>
                        <a:rPr lang="en-US" altLang="zh-CN" dirty="0" smtClean="0"/>
                        <a:t>RSS</a:t>
                      </a:r>
                      <a:r>
                        <a:rPr lang="zh-CN" altLang="en-US" dirty="0" smtClean="0"/>
                        <a:t>阅读器</a:t>
                      </a:r>
                      <a:endParaRPr lang="zh-CN" altLang="en-US" dirty="0"/>
                    </a:p>
                  </a:txBody>
                  <a:tcPr/>
                </a:tc>
                <a:tc>
                  <a:txBody>
                    <a:bodyPr/>
                    <a:lstStyle/>
                    <a:p>
                      <a:r>
                        <a:rPr lang="zh-CN" altLang="en-US" dirty="0" smtClean="0"/>
                        <a:t>程序包含</a:t>
                      </a:r>
                      <a:r>
                        <a:rPr lang="en-US" altLang="zh-CN" dirty="0" smtClean="0"/>
                        <a:t>10</a:t>
                      </a:r>
                      <a:r>
                        <a:rPr lang="zh-CN" altLang="en-US" dirty="0" smtClean="0"/>
                        <a:t>多条定制的商业</a:t>
                      </a:r>
                      <a:r>
                        <a:rPr lang="en-US" altLang="zh-CN" dirty="0" smtClean="0"/>
                        <a:t>RSS</a:t>
                      </a:r>
                      <a:r>
                        <a:rPr lang="zh-CN" altLang="en-US" dirty="0" smtClean="0"/>
                        <a:t>源，及时获取有用信息</a:t>
                      </a:r>
                      <a:endParaRPr lang="zh-CN" altLang="en-US" dirty="0"/>
                    </a:p>
                  </a:txBody>
                  <a:tcPr/>
                </a:tc>
              </a:tr>
              <a:tr h="454849">
                <a:tc>
                  <a:txBody>
                    <a:bodyPr/>
                    <a:lstStyle/>
                    <a:p>
                      <a:r>
                        <a:rPr lang="zh-CN" altLang="en-US" dirty="0" smtClean="0"/>
                        <a:t>笔记与心得</a:t>
                      </a:r>
                      <a:endParaRPr lang="zh-CN" altLang="en-US" dirty="0"/>
                    </a:p>
                  </a:txBody>
                  <a:tcPr/>
                </a:tc>
                <a:tc>
                  <a:txBody>
                    <a:bodyPr/>
                    <a:lstStyle/>
                    <a:p>
                      <a:r>
                        <a:rPr lang="zh-CN" altLang="en-US" dirty="0" smtClean="0"/>
                        <a:t>用户可以无限添加自己的笔记，并与服务器同步</a:t>
                      </a:r>
                      <a:endParaRPr lang="zh-CN" altLang="en-US" dirty="0"/>
                    </a:p>
                  </a:txBody>
                  <a:tcPr/>
                </a:tc>
              </a:tr>
              <a:tr h="454849">
                <a:tc>
                  <a:txBody>
                    <a:bodyPr/>
                    <a:lstStyle/>
                    <a:p>
                      <a:r>
                        <a:rPr lang="zh-CN" altLang="en-US" dirty="0" smtClean="0"/>
                        <a:t>信息的共享</a:t>
                      </a:r>
                      <a:endParaRPr lang="zh-CN" altLang="en-US" dirty="0"/>
                    </a:p>
                  </a:txBody>
                  <a:tcPr/>
                </a:tc>
                <a:tc>
                  <a:txBody>
                    <a:bodyPr/>
                    <a:lstStyle/>
                    <a:p>
                      <a:r>
                        <a:rPr lang="zh-CN" altLang="en-US" dirty="0" smtClean="0"/>
                        <a:t>文档可以随时邮件发送给他人</a:t>
                      </a:r>
                      <a:endParaRPr lang="zh-CN" altLang="en-US" dirty="0"/>
                    </a:p>
                  </a:txBody>
                  <a:tcPr/>
                </a:tc>
              </a:tr>
            </a:tbl>
          </a:graphicData>
        </a:graphic>
      </p:graphicFrame>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339950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b="1" dirty="0">
                <a:solidFill>
                  <a:schemeClr val="accent1"/>
                </a:solidFill>
              </a:rPr>
              <a:t>系统架</a:t>
            </a:r>
            <a:r>
              <a:rPr lang="zh-CN" altLang="en-US" b="1" dirty="0">
                <a:solidFill>
                  <a:schemeClr val="accent1"/>
                </a:solidFill>
              </a:rPr>
              <a:t>构与设计</a:t>
            </a:r>
            <a:endParaRPr lang="en-US" altLang="zh-CN" b="1" dirty="0">
              <a:solidFill>
                <a:schemeClr val="accent1"/>
              </a:solidFill>
            </a:endParaRPr>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系统架</a:t>
            </a:r>
            <a:r>
              <a:rPr lang="zh-CN" altLang="en-US" dirty="0"/>
              <a:t>构与设计</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62686"/>
            <a:ext cx="4392488" cy="450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81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928</Words>
  <Application>Microsoft Office PowerPoint</Application>
  <PresentationFormat>全屏显示(4:3)</PresentationFormat>
  <Paragraphs>130</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基于iOS的投资信息系统</vt:lpstr>
      <vt:lpstr>目录</vt:lpstr>
      <vt:lpstr>目录</vt:lpstr>
      <vt:lpstr>项目背景</vt:lpstr>
      <vt:lpstr>信息的聚合</vt:lpstr>
      <vt:lpstr>系统用例</vt:lpstr>
      <vt:lpstr>功能特点</vt:lpstr>
      <vt:lpstr>目录</vt:lpstr>
      <vt:lpstr>系统架构与设计</vt:lpstr>
      <vt:lpstr>产品界面</vt:lpstr>
      <vt:lpstr>目录</vt:lpstr>
      <vt:lpstr>项目难点</vt:lpstr>
      <vt:lpstr>预览图</vt:lpstr>
      <vt:lpstr>桥接设计模式</vt:lpstr>
      <vt:lpstr>桥接设计模式</vt:lpstr>
      <vt:lpstr>类结构图</vt:lpstr>
      <vt:lpstr>Box.com的实现</vt:lpstr>
      <vt:lpstr>下载进度条</vt:lpstr>
      <vt:lpstr>消息机制</vt:lpstr>
      <vt:lpstr>目录</vt:lpstr>
      <vt:lpstr>服务端验证？</vt:lpstr>
      <vt:lpstr>目录</vt:lpstr>
      <vt:lpstr>现场演示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基于iOS的投资信息系统</dc:title>
  <dc:creator>ricky</dc:creator>
  <cp:lastModifiedBy>ricky</cp:lastModifiedBy>
  <cp:revision>41</cp:revision>
  <dcterms:created xsi:type="dcterms:W3CDTF">2012-05-29T10:38:12Z</dcterms:created>
  <dcterms:modified xsi:type="dcterms:W3CDTF">2012-06-07T04:14:34Z</dcterms:modified>
</cp:coreProperties>
</file>