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7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52C1F-3E4C-4549-9781-CC7B7B5D25C1}" v="1520" dt="2023-04-19T09:59:37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宇豪 王" userId="3d7519a6-330b-454b-8f4b-2183abce2c31" providerId="ADAL" clId="{AA752C1F-3E4C-4549-9781-CC7B7B5D25C1}"/>
    <pc:docChg chg="undo custSel addSld modSld">
      <pc:chgData name="宇豪 王" userId="3d7519a6-330b-454b-8f4b-2183abce2c31" providerId="ADAL" clId="{AA752C1F-3E4C-4549-9781-CC7B7B5D25C1}" dt="2023-04-19T09:58:24.237" v="1846"/>
      <pc:docMkLst>
        <pc:docMk/>
      </pc:docMkLst>
      <pc:sldChg chg="addSp delSp modSp mod modTransition modAnim">
        <pc:chgData name="宇豪 王" userId="3d7519a6-330b-454b-8f4b-2183abce2c31" providerId="ADAL" clId="{AA752C1F-3E4C-4549-9781-CC7B7B5D25C1}" dt="2023-04-19T09:56:39.099" v="1839"/>
        <pc:sldMkLst>
          <pc:docMk/>
          <pc:sldMk cId="81537419" sldId="256"/>
        </pc:sldMkLst>
        <pc:spChg chg="mod">
          <ac:chgData name="宇豪 王" userId="3d7519a6-330b-454b-8f4b-2183abce2c31" providerId="ADAL" clId="{AA752C1F-3E4C-4549-9781-CC7B7B5D25C1}" dt="2023-04-17T13:20:25.522" v="996" actId="1037"/>
          <ac:spMkLst>
            <pc:docMk/>
            <pc:sldMk cId="81537419" sldId="256"/>
            <ac:spMk id="2" creationId="{CC152420-FB9C-453B-77E3-DC337AE70C5A}"/>
          </ac:spMkLst>
        </pc:spChg>
        <pc:spChg chg="mod">
          <ac:chgData name="宇豪 王" userId="3d7519a6-330b-454b-8f4b-2183abce2c31" providerId="ADAL" clId="{AA752C1F-3E4C-4549-9781-CC7B7B5D25C1}" dt="2023-04-17T13:20:25.522" v="996" actId="1037"/>
          <ac:spMkLst>
            <pc:docMk/>
            <pc:sldMk cId="81537419" sldId="256"/>
            <ac:spMk id="4" creationId="{DB96F314-95CA-363C-EBAE-A2EBB9708745}"/>
          </ac:spMkLst>
        </pc:spChg>
        <pc:spChg chg="mod">
          <ac:chgData name="宇豪 王" userId="3d7519a6-330b-454b-8f4b-2183abce2c31" providerId="ADAL" clId="{AA752C1F-3E4C-4549-9781-CC7B7B5D25C1}" dt="2023-04-17T13:20:25.522" v="996" actId="1037"/>
          <ac:spMkLst>
            <pc:docMk/>
            <pc:sldMk cId="81537419" sldId="256"/>
            <ac:spMk id="5" creationId="{36B95932-B7E1-33C0-25B0-3AF3468933C4}"/>
          </ac:spMkLst>
        </pc:spChg>
        <pc:spChg chg="mod">
          <ac:chgData name="宇豪 王" userId="3d7519a6-330b-454b-8f4b-2183abce2c31" providerId="ADAL" clId="{AA752C1F-3E4C-4549-9781-CC7B7B5D25C1}" dt="2023-04-17T13:20:25.522" v="996" actId="1037"/>
          <ac:spMkLst>
            <pc:docMk/>
            <pc:sldMk cId="81537419" sldId="256"/>
            <ac:spMk id="6" creationId="{E5FD3772-9BB2-551C-BF93-3BF52B5912A7}"/>
          </ac:spMkLst>
        </pc:spChg>
        <pc:spChg chg="mod">
          <ac:chgData name="宇豪 王" userId="3d7519a6-330b-454b-8f4b-2183abce2c31" providerId="ADAL" clId="{AA752C1F-3E4C-4549-9781-CC7B7B5D25C1}" dt="2023-04-19T09:43:23.309" v="1625" actId="20577"/>
          <ac:spMkLst>
            <pc:docMk/>
            <pc:sldMk cId="81537419" sldId="256"/>
            <ac:spMk id="7" creationId="{9848E053-C951-72DF-27DA-145866607AB2}"/>
          </ac:spMkLst>
        </pc:spChg>
        <pc:spChg chg="mod">
          <ac:chgData name="宇豪 王" userId="3d7519a6-330b-454b-8f4b-2183abce2c31" providerId="ADAL" clId="{AA752C1F-3E4C-4549-9781-CC7B7B5D25C1}" dt="2023-04-19T09:43:12.044" v="1624" actId="6549"/>
          <ac:spMkLst>
            <pc:docMk/>
            <pc:sldMk cId="81537419" sldId="256"/>
            <ac:spMk id="8" creationId="{C537F08F-EBD4-C331-3081-952D091A9A7C}"/>
          </ac:spMkLst>
        </pc:spChg>
        <pc:spChg chg="mod">
          <ac:chgData name="宇豪 王" userId="3d7519a6-330b-454b-8f4b-2183abce2c31" providerId="ADAL" clId="{AA752C1F-3E4C-4549-9781-CC7B7B5D25C1}" dt="2023-04-17T13:20:25.522" v="996" actId="1037"/>
          <ac:spMkLst>
            <pc:docMk/>
            <pc:sldMk cId="81537419" sldId="256"/>
            <ac:spMk id="11" creationId="{28156F1E-7BEE-154D-DF79-EE32CB97B833}"/>
          </ac:spMkLst>
        </pc:spChg>
        <pc:spChg chg="mod">
          <ac:chgData name="宇豪 王" userId="3d7519a6-330b-454b-8f4b-2183abce2c31" providerId="ADAL" clId="{AA752C1F-3E4C-4549-9781-CC7B7B5D25C1}" dt="2023-04-17T13:23:47.599" v="1227" actId="20577"/>
          <ac:spMkLst>
            <pc:docMk/>
            <pc:sldMk cId="81537419" sldId="256"/>
            <ac:spMk id="12" creationId="{5CC95486-7168-CF43-7E94-33AA1A253AD7}"/>
          </ac:spMkLst>
        </pc:spChg>
        <pc:picChg chg="add del mod">
          <ac:chgData name="宇豪 王" userId="3d7519a6-330b-454b-8f4b-2183abce2c31" providerId="ADAL" clId="{AA752C1F-3E4C-4549-9781-CC7B7B5D25C1}" dt="2023-04-19T09:56:28.892" v="1838"/>
          <ac:picMkLst>
            <pc:docMk/>
            <pc:sldMk cId="81537419" sldId="256"/>
            <ac:picMk id="10" creationId="{ED522C8C-FA6D-DE4D-7F64-826C1294B081}"/>
          </ac:picMkLst>
        </pc:picChg>
      </pc:sldChg>
      <pc:sldChg chg="addSp delSp modSp mod modTransition">
        <pc:chgData name="宇豪 王" userId="3d7519a6-330b-454b-8f4b-2183abce2c31" providerId="ADAL" clId="{AA752C1F-3E4C-4549-9781-CC7B7B5D25C1}" dt="2023-04-19T09:56:39.099" v="1839"/>
        <pc:sldMkLst>
          <pc:docMk/>
          <pc:sldMk cId="113581450" sldId="257"/>
        </pc:sldMkLst>
        <pc:picChg chg="add del mod">
          <ac:chgData name="宇豪 王" userId="3d7519a6-330b-454b-8f4b-2183abce2c31" providerId="ADAL" clId="{AA752C1F-3E4C-4549-9781-CC7B7B5D25C1}" dt="2023-04-19T09:56:28.892" v="1838"/>
          <ac:picMkLst>
            <pc:docMk/>
            <pc:sldMk cId="113581450" sldId="257"/>
            <ac:picMk id="3" creationId="{337D71B6-A567-FA62-B376-DE1B17A05111}"/>
          </ac:picMkLst>
        </pc:picChg>
      </pc:sldChg>
      <pc:sldChg chg="addSp delSp modSp mod modTransition modAnim">
        <pc:chgData name="宇豪 王" userId="3d7519a6-330b-454b-8f4b-2183abce2c31" providerId="ADAL" clId="{AA752C1F-3E4C-4549-9781-CC7B7B5D25C1}" dt="2023-04-19T09:56:39.099" v="1839"/>
        <pc:sldMkLst>
          <pc:docMk/>
          <pc:sldMk cId="4069043946" sldId="258"/>
        </pc:sldMkLst>
        <pc:spChg chg="add mod">
          <ac:chgData name="宇豪 王" userId="3d7519a6-330b-454b-8f4b-2183abce2c31" providerId="ADAL" clId="{AA752C1F-3E4C-4549-9781-CC7B7B5D25C1}" dt="2023-04-17T12:27:21.363" v="1"/>
          <ac:spMkLst>
            <pc:docMk/>
            <pc:sldMk cId="4069043946" sldId="258"/>
            <ac:spMk id="3" creationId="{F5EE2828-D8D1-5DE3-01F3-A904800040F7}"/>
          </ac:spMkLst>
        </pc:spChg>
        <pc:spChg chg="add mod">
          <ac:chgData name="宇豪 王" userId="3d7519a6-330b-454b-8f4b-2183abce2c31" providerId="ADAL" clId="{AA752C1F-3E4C-4549-9781-CC7B7B5D25C1}" dt="2023-04-17T12:27:21.363" v="1"/>
          <ac:spMkLst>
            <pc:docMk/>
            <pc:sldMk cId="4069043946" sldId="258"/>
            <ac:spMk id="4" creationId="{A51B114A-8DA6-F945-2B0C-E4DFCB1FEE57}"/>
          </ac:spMkLst>
        </pc:spChg>
        <pc:spChg chg="mod">
          <ac:chgData name="宇豪 王" userId="3d7519a6-330b-454b-8f4b-2183abce2c31" providerId="ADAL" clId="{AA752C1F-3E4C-4549-9781-CC7B7B5D25C1}" dt="2023-04-17T13:20:43.664" v="1018" actId="20577"/>
          <ac:spMkLst>
            <pc:docMk/>
            <pc:sldMk cId="4069043946" sldId="258"/>
            <ac:spMk id="7" creationId="{E0BAC021-9911-80C5-6E56-F1421276E917}"/>
          </ac:spMkLst>
        </pc:spChg>
        <pc:spChg chg="add mod">
          <ac:chgData name="宇豪 王" userId="3d7519a6-330b-454b-8f4b-2183abce2c31" providerId="ADAL" clId="{AA752C1F-3E4C-4549-9781-CC7B7B5D25C1}" dt="2023-04-17T12:27:21.363" v="1"/>
          <ac:spMkLst>
            <pc:docMk/>
            <pc:sldMk cId="4069043946" sldId="258"/>
            <ac:spMk id="9" creationId="{EC953AB4-E466-6868-6885-BBBBB7CABBBE}"/>
          </ac:spMkLst>
        </pc:spChg>
        <pc:spChg chg="add mod">
          <ac:chgData name="宇豪 王" userId="3d7519a6-330b-454b-8f4b-2183abce2c31" providerId="ADAL" clId="{AA752C1F-3E4C-4549-9781-CC7B7B5D25C1}" dt="2023-04-17T12:27:21.363" v="1"/>
          <ac:spMkLst>
            <pc:docMk/>
            <pc:sldMk cId="4069043946" sldId="258"/>
            <ac:spMk id="10" creationId="{607DF0CF-6F3C-6A90-3067-9A1F384091E2}"/>
          </ac:spMkLst>
        </pc:spChg>
        <pc:spChg chg="mod">
          <ac:chgData name="宇豪 王" userId="3d7519a6-330b-454b-8f4b-2183abce2c31" providerId="ADAL" clId="{AA752C1F-3E4C-4549-9781-CC7B7B5D25C1}" dt="2023-04-17T13:21:04.753" v="1042" actId="20577"/>
          <ac:spMkLst>
            <pc:docMk/>
            <pc:sldMk cId="4069043946" sldId="258"/>
            <ac:spMk id="11" creationId="{07E7E3EA-6F34-F565-68A2-310F09842038}"/>
          </ac:spMkLst>
        </pc:spChg>
        <pc:spChg chg="mod">
          <ac:chgData name="宇豪 王" userId="3d7519a6-330b-454b-8f4b-2183abce2c31" providerId="ADAL" clId="{AA752C1F-3E4C-4549-9781-CC7B7B5D25C1}" dt="2023-04-17T13:20:49.745" v="1023" actId="20577"/>
          <ac:spMkLst>
            <pc:docMk/>
            <pc:sldMk cId="4069043946" sldId="258"/>
            <ac:spMk id="14" creationId="{F4A531BF-C637-FDE5-54A9-F27F8A01EED4}"/>
          </ac:spMkLst>
        </pc:spChg>
        <pc:spChg chg="add mod">
          <ac:chgData name="宇豪 王" userId="3d7519a6-330b-454b-8f4b-2183abce2c31" providerId="ADAL" clId="{AA752C1F-3E4C-4549-9781-CC7B7B5D25C1}" dt="2023-04-17T12:27:21.363" v="1"/>
          <ac:spMkLst>
            <pc:docMk/>
            <pc:sldMk cId="4069043946" sldId="258"/>
            <ac:spMk id="15" creationId="{6925C634-2E80-9266-C936-E8BDD426999C}"/>
          </ac:spMkLst>
        </pc:spChg>
        <pc:picChg chg="add del mod">
          <ac:chgData name="宇豪 王" userId="3d7519a6-330b-454b-8f4b-2183abce2c31" providerId="ADAL" clId="{AA752C1F-3E4C-4549-9781-CC7B7B5D25C1}" dt="2023-04-19T09:56:28.892" v="1838"/>
          <ac:picMkLst>
            <pc:docMk/>
            <pc:sldMk cId="4069043946" sldId="258"/>
            <ac:picMk id="19" creationId="{E0B86B3D-A319-80D6-8448-FCAC1EB7F3A2}"/>
          </ac:picMkLst>
        </pc:picChg>
      </pc:sldChg>
      <pc:sldChg chg="addSp delSp modSp mod modTransition modAnim">
        <pc:chgData name="宇豪 王" userId="3d7519a6-330b-454b-8f4b-2183abce2c31" providerId="ADAL" clId="{AA752C1F-3E4C-4549-9781-CC7B7B5D25C1}" dt="2023-04-19T09:58:24.237" v="1846"/>
        <pc:sldMkLst>
          <pc:docMk/>
          <pc:sldMk cId="3160839779" sldId="259"/>
        </pc:sldMkLst>
        <pc:picChg chg="add del mod">
          <ac:chgData name="宇豪 王" userId="3d7519a6-330b-454b-8f4b-2183abce2c31" providerId="ADAL" clId="{AA752C1F-3E4C-4549-9781-CC7B7B5D25C1}" dt="2023-04-19T09:56:28.892" v="1838"/>
          <ac:picMkLst>
            <pc:docMk/>
            <pc:sldMk cId="3160839779" sldId="259"/>
            <ac:picMk id="8" creationId="{471AFD62-21FC-C655-64AF-6342DEECE4B0}"/>
          </ac:picMkLst>
        </pc:picChg>
        <pc:picChg chg="add mod">
          <ac:chgData name="宇豪 王" userId="3d7519a6-330b-454b-8f4b-2183abce2c31" providerId="ADAL" clId="{AA752C1F-3E4C-4549-9781-CC7B7B5D25C1}" dt="2023-04-19T09:58:06.378" v="1841"/>
          <ac:picMkLst>
            <pc:docMk/>
            <pc:sldMk cId="3160839779" sldId="259"/>
            <ac:picMk id="10" creationId="{3625D0C6-7787-1514-A573-9114F9187965}"/>
          </ac:picMkLst>
        </pc:picChg>
      </pc:sldChg>
      <pc:sldChg chg="addSp modSp mod modTransition modAnim">
        <pc:chgData name="宇豪 王" userId="3d7519a6-330b-454b-8f4b-2183abce2c31" providerId="ADAL" clId="{AA752C1F-3E4C-4549-9781-CC7B7B5D25C1}" dt="2023-04-19T09:56:39.099" v="1839"/>
        <pc:sldMkLst>
          <pc:docMk/>
          <pc:sldMk cId="3094325673" sldId="260"/>
        </pc:sldMkLst>
        <pc:spChg chg="add mod">
          <ac:chgData name="宇豪 王" userId="3d7519a6-330b-454b-8f4b-2183abce2c31" providerId="ADAL" clId="{AA752C1F-3E4C-4549-9781-CC7B7B5D25C1}" dt="2023-04-17T12:27:19.863" v="0"/>
          <ac:spMkLst>
            <pc:docMk/>
            <pc:sldMk cId="3094325673" sldId="260"/>
            <ac:spMk id="3" creationId="{39E3FE00-4635-0ADE-D103-5A3A81401F09}"/>
          </ac:spMkLst>
        </pc:spChg>
        <pc:spChg chg="add mod">
          <ac:chgData name="宇豪 王" userId="3d7519a6-330b-454b-8f4b-2183abce2c31" providerId="ADAL" clId="{AA752C1F-3E4C-4549-9781-CC7B7B5D25C1}" dt="2023-04-17T12:27:19.863" v="0"/>
          <ac:spMkLst>
            <pc:docMk/>
            <pc:sldMk cId="3094325673" sldId="260"/>
            <ac:spMk id="6" creationId="{9BE65CB7-5CF7-2950-BD6F-79902EEBFFC1}"/>
          </ac:spMkLst>
        </pc:spChg>
        <pc:spChg chg="add mod">
          <ac:chgData name="宇豪 王" userId="3d7519a6-330b-454b-8f4b-2183abce2c31" providerId="ADAL" clId="{AA752C1F-3E4C-4549-9781-CC7B7B5D25C1}" dt="2023-04-17T12:27:19.863" v="0"/>
          <ac:spMkLst>
            <pc:docMk/>
            <pc:sldMk cId="3094325673" sldId="260"/>
            <ac:spMk id="8" creationId="{14DE186E-07F9-3707-A6EF-DCDC533BECAC}"/>
          </ac:spMkLst>
        </pc:spChg>
        <pc:spChg chg="add mod">
          <ac:chgData name="宇豪 王" userId="3d7519a6-330b-454b-8f4b-2183abce2c31" providerId="ADAL" clId="{AA752C1F-3E4C-4549-9781-CC7B7B5D25C1}" dt="2023-04-17T12:27:19.863" v="0"/>
          <ac:spMkLst>
            <pc:docMk/>
            <pc:sldMk cId="3094325673" sldId="260"/>
            <ac:spMk id="9" creationId="{2D758504-A20F-FFB3-2493-060035EC3BDD}"/>
          </ac:spMkLst>
        </pc:spChg>
        <pc:spChg chg="add mod">
          <ac:chgData name="宇豪 王" userId="3d7519a6-330b-454b-8f4b-2183abce2c31" providerId="ADAL" clId="{AA752C1F-3E4C-4549-9781-CC7B7B5D25C1}" dt="2023-04-17T12:27:19.863" v="0"/>
          <ac:spMkLst>
            <pc:docMk/>
            <pc:sldMk cId="3094325673" sldId="260"/>
            <ac:spMk id="11" creationId="{AE61B5C3-1968-AC59-887A-0BB81AD4091B}"/>
          </ac:spMkLst>
        </pc:spChg>
        <pc:spChg chg="add mod">
          <ac:chgData name="宇豪 王" userId="3d7519a6-330b-454b-8f4b-2183abce2c31" providerId="ADAL" clId="{AA752C1F-3E4C-4549-9781-CC7B7B5D25C1}" dt="2023-04-17T12:30:17.163" v="80" actId="14100"/>
          <ac:spMkLst>
            <pc:docMk/>
            <pc:sldMk cId="3094325673" sldId="260"/>
            <ac:spMk id="12" creationId="{ABCC4F98-8CB4-E3A6-C54D-5607DCD9096B}"/>
          </ac:spMkLst>
        </pc:spChg>
        <pc:spChg chg="add mod">
          <ac:chgData name="宇豪 王" userId="3d7519a6-330b-454b-8f4b-2183abce2c31" providerId="ADAL" clId="{AA752C1F-3E4C-4549-9781-CC7B7B5D25C1}" dt="2023-04-17T12:43:17.860" v="700" actId="14100"/>
          <ac:spMkLst>
            <pc:docMk/>
            <pc:sldMk cId="3094325673" sldId="260"/>
            <ac:spMk id="14" creationId="{3F816FC7-5E48-769F-B182-33E72CAC4A9D}"/>
          </ac:spMkLst>
        </pc:spChg>
      </pc:sldChg>
      <pc:sldChg chg="addSp delSp modSp new mod modTransition delAnim modAnim">
        <pc:chgData name="宇豪 王" userId="3d7519a6-330b-454b-8f4b-2183abce2c31" providerId="ADAL" clId="{AA752C1F-3E4C-4549-9781-CC7B7B5D25C1}" dt="2023-04-19T09:56:39.099" v="1839"/>
        <pc:sldMkLst>
          <pc:docMk/>
          <pc:sldMk cId="863680417" sldId="261"/>
        </pc:sldMkLst>
        <pc:spChg chg="del">
          <ac:chgData name="宇豪 王" userId="3d7519a6-330b-454b-8f4b-2183abce2c31" providerId="ADAL" clId="{AA752C1F-3E4C-4549-9781-CC7B7B5D25C1}" dt="2023-04-17T12:30:53.528" v="82" actId="478"/>
          <ac:spMkLst>
            <pc:docMk/>
            <pc:sldMk cId="863680417" sldId="261"/>
            <ac:spMk id="2" creationId="{4EABE5DC-6659-D981-3A71-FEE3536306FA}"/>
          </ac:spMkLst>
        </pc:spChg>
        <pc:spChg chg="del">
          <ac:chgData name="宇豪 王" userId="3d7519a6-330b-454b-8f4b-2183abce2c31" providerId="ADAL" clId="{AA752C1F-3E4C-4549-9781-CC7B7B5D25C1}" dt="2023-04-17T12:30:53.528" v="82" actId="478"/>
          <ac:spMkLst>
            <pc:docMk/>
            <pc:sldMk cId="863680417" sldId="261"/>
            <ac:spMk id="3" creationId="{FCBB8245-27AE-4680-B098-726358DF12CC}"/>
          </ac:spMkLst>
        </pc:spChg>
        <pc:spChg chg="add del mod">
          <ac:chgData name="宇豪 王" userId="3d7519a6-330b-454b-8f4b-2183abce2c31" providerId="ADAL" clId="{AA752C1F-3E4C-4549-9781-CC7B7B5D25C1}" dt="2023-04-17T12:32:28.453" v="282"/>
          <ac:spMkLst>
            <pc:docMk/>
            <pc:sldMk cId="863680417" sldId="261"/>
            <ac:spMk id="4" creationId="{6616B2B6-F849-F902-9C4D-DFE60BB4329F}"/>
          </ac:spMkLst>
        </pc:spChg>
        <pc:spChg chg="add del mod">
          <ac:chgData name="宇豪 王" userId="3d7519a6-330b-454b-8f4b-2183abce2c31" providerId="ADAL" clId="{AA752C1F-3E4C-4549-9781-CC7B7B5D25C1}" dt="2023-04-17T12:45:23.921" v="716" actId="478"/>
          <ac:spMkLst>
            <pc:docMk/>
            <pc:sldMk cId="863680417" sldId="261"/>
            <ac:spMk id="5" creationId="{02ABEA01-D776-DCC5-DAFA-0D5AA63237B7}"/>
          </ac:spMkLst>
        </pc:spChg>
        <pc:spChg chg="add mod">
          <ac:chgData name="宇豪 王" userId="3d7519a6-330b-454b-8f4b-2183abce2c31" providerId="ADAL" clId="{AA752C1F-3E4C-4549-9781-CC7B7B5D25C1}" dt="2023-04-19T09:39:26.962" v="1503" actId="1035"/>
          <ac:spMkLst>
            <pc:docMk/>
            <pc:sldMk cId="863680417" sldId="261"/>
            <ac:spMk id="6" creationId="{97C53802-9415-6218-E856-2E0BBC90D10A}"/>
          </ac:spMkLst>
        </pc:spChg>
        <pc:spChg chg="add del mod">
          <ac:chgData name="宇豪 王" userId="3d7519a6-330b-454b-8f4b-2183abce2c31" providerId="ADAL" clId="{AA752C1F-3E4C-4549-9781-CC7B7B5D25C1}" dt="2023-04-17T13:14:42.275" v="731" actId="478"/>
          <ac:spMkLst>
            <pc:docMk/>
            <pc:sldMk cId="863680417" sldId="261"/>
            <ac:spMk id="7" creationId="{85FD8E26-1D61-8A3C-0903-2525C51668C0}"/>
          </ac:spMkLst>
        </pc:spChg>
        <pc:spChg chg="add mod">
          <ac:chgData name="宇豪 王" userId="3d7519a6-330b-454b-8f4b-2183abce2c31" providerId="ADAL" clId="{AA752C1F-3E4C-4549-9781-CC7B7B5D25C1}" dt="2023-04-19T09:39:26.962" v="1503" actId="1035"/>
          <ac:spMkLst>
            <pc:docMk/>
            <pc:sldMk cId="863680417" sldId="261"/>
            <ac:spMk id="8" creationId="{00F6FD32-C81C-9201-960F-F6177ED0D4E7}"/>
          </ac:spMkLst>
        </pc:spChg>
        <pc:spChg chg="add del mod">
          <ac:chgData name="宇豪 王" userId="3d7519a6-330b-454b-8f4b-2183abce2c31" providerId="ADAL" clId="{AA752C1F-3E4C-4549-9781-CC7B7B5D25C1}" dt="2023-04-17T13:15:56.110" v="736" actId="478"/>
          <ac:spMkLst>
            <pc:docMk/>
            <pc:sldMk cId="863680417" sldId="261"/>
            <ac:spMk id="9" creationId="{9C1EF41C-6EDE-91F1-06FA-C7A4A4DF7817}"/>
          </ac:spMkLst>
        </pc:spChg>
        <pc:spChg chg="add mod">
          <ac:chgData name="宇豪 王" userId="3d7519a6-330b-454b-8f4b-2183abce2c31" providerId="ADAL" clId="{AA752C1F-3E4C-4549-9781-CC7B7B5D25C1}" dt="2023-04-19T09:39:26.962" v="1503" actId="1035"/>
          <ac:spMkLst>
            <pc:docMk/>
            <pc:sldMk cId="863680417" sldId="261"/>
            <ac:spMk id="10" creationId="{9414BFAE-1108-E1CB-27B1-A6009744ACCC}"/>
          </ac:spMkLst>
        </pc:spChg>
        <pc:spChg chg="add mod">
          <ac:chgData name="宇豪 王" userId="3d7519a6-330b-454b-8f4b-2183abce2c31" providerId="ADAL" clId="{AA752C1F-3E4C-4549-9781-CC7B7B5D25C1}" dt="2023-04-19T09:39:26.962" v="1503" actId="1035"/>
          <ac:spMkLst>
            <pc:docMk/>
            <pc:sldMk cId="863680417" sldId="261"/>
            <ac:spMk id="11" creationId="{945BD2B1-6F67-5D35-B4BC-044ED08D7666}"/>
          </ac:spMkLst>
        </pc:spChg>
        <pc:spChg chg="add mod">
          <ac:chgData name="宇豪 王" userId="3d7519a6-330b-454b-8f4b-2183abce2c31" providerId="ADAL" clId="{AA752C1F-3E4C-4549-9781-CC7B7B5D25C1}" dt="2023-04-19T09:39:26.962" v="1503" actId="1035"/>
          <ac:spMkLst>
            <pc:docMk/>
            <pc:sldMk cId="863680417" sldId="261"/>
            <ac:spMk id="12" creationId="{E0133BD4-CDD6-ABA3-47A4-7EBA494B1C29}"/>
          </ac:spMkLst>
        </pc:spChg>
        <pc:spChg chg="add mod">
          <ac:chgData name="宇豪 王" userId="3d7519a6-330b-454b-8f4b-2183abce2c31" providerId="ADAL" clId="{AA752C1F-3E4C-4549-9781-CC7B7B5D25C1}" dt="2023-04-19T09:39:26.962" v="1503" actId="1035"/>
          <ac:spMkLst>
            <pc:docMk/>
            <pc:sldMk cId="863680417" sldId="261"/>
            <ac:spMk id="13" creationId="{CD6C2BD4-3C5C-64A9-0A60-BECE05D2360B}"/>
          </ac:spMkLst>
        </pc:spChg>
        <pc:spChg chg="add del mod">
          <ac:chgData name="宇豪 王" userId="3d7519a6-330b-454b-8f4b-2183abce2c31" providerId="ADAL" clId="{AA752C1F-3E4C-4549-9781-CC7B7B5D25C1}" dt="2023-04-19T09:39:17.009" v="1461" actId="478"/>
          <ac:spMkLst>
            <pc:docMk/>
            <pc:sldMk cId="863680417" sldId="261"/>
            <ac:spMk id="14" creationId="{F4165BF6-2EB2-A1A2-A3D7-981833CAF0ED}"/>
          </ac:spMkLst>
        </pc:spChg>
        <pc:spChg chg="add del mod">
          <ac:chgData name="宇豪 王" userId="3d7519a6-330b-454b-8f4b-2183abce2c31" providerId="ADAL" clId="{AA752C1F-3E4C-4549-9781-CC7B7B5D25C1}" dt="2023-04-19T09:39:17.009" v="1461" actId="478"/>
          <ac:spMkLst>
            <pc:docMk/>
            <pc:sldMk cId="863680417" sldId="261"/>
            <ac:spMk id="15" creationId="{1D6ED86F-8902-A16E-AC96-81EC3DA453A8}"/>
          </ac:spMkLst>
        </pc:spChg>
        <pc:spChg chg="add del mod">
          <ac:chgData name="宇豪 王" userId="3d7519a6-330b-454b-8f4b-2183abce2c31" providerId="ADAL" clId="{AA752C1F-3E4C-4549-9781-CC7B7B5D25C1}" dt="2023-04-19T09:39:20.317" v="1462" actId="478"/>
          <ac:spMkLst>
            <pc:docMk/>
            <pc:sldMk cId="863680417" sldId="261"/>
            <ac:spMk id="16" creationId="{E73CF878-F6A9-B5B1-1E42-28D879E1E1DD}"/>
          </ac:spMkLst>
        </pc:spChg>
        <pc:spChg chg="add del mod">
          <ac:chgData name="宇豪 王" userId="3d7519a6-330b-454b-8f4b-2183abce2c31" providerId="ADAL" clId="{AA752C1F-3E4C-4549-9781-CC7B7B5D25C1}" dt="2023-04-17T13:26:30.150" v="1345" actId="478"/>
          <ac:spMkLst>
            <pc:docMk/>
            <pc:sldMk cId="863680417" sldId="261"/>
            <ac:spMk id="17" creationId="{BBB28EF5-238C-122C-5AE2-A576940C94BE}"/>
          </ac:spMkLst>
        </pc:spChg>
        <pc:spChg chg="add mod">
          <ac:chgData name="宇豪 王" userId="3d7519a6-330b-454b-8f4b-2183abce2c31" providerId="ADAL" clId="{AA752C1F-3E4C-4549-9781-CC7B7B5D25C1}" dt="2023-04-19T09:39:26.962" v="1503" actId="1035"/>
          <ac:spMkLst>
            <pc:docMk/>
            <pc:sldMk cId="863680417" sldId="261"/>
            <ac:spMk id="18" creationId="{CC13C1AE-E84C-0FC4-1401-2553DE22130E}"/>
          </ac:spMkLst>
        </pc:spChg>
        <pc:picChg chg="add del mod">
          <ac:chgData name="宇豪 王" userId="3d7519a6-330b-454b-8f4b-2183abce2c31" providerId="ADAL" clId="{AA752C1F-3E4C-4549-9781-CC7B7B5D25C1}" dt="2023-04-19T09:56:28.892" v="1838"/>
          <ac:picMkLst>
            <pc:docMk/>
            <pc:sldMk cId="863680417" sldId="261"/>
            <ac:picMk id="3" creationId="{88D1FDF6-A8E1-2F71-E053-14DB632E6840}"/>
          </ac:picMkLst>
        </pc:picChg>
      </pc:sldChg>
      <pc:sldChg chg="addSp delSp modSp add mod modTransition delAnim modAnim">
        <pc:chgData name="宇豪 王" userId="3d7519a6-330b-454b-8f4b-2183abce2c31" providerId="ADAL" clId="{AA752C1F-3E4C-4549-9781-CC7B7B5D25C1}" dt="2023-04-19T09:56:42.490" v="1840"/>
        <pc:sldMkLst>
          <pc:docMk/>
          <pc:sldMk cId="484850902" sldId="262"/>
        </pc:sldMkLst>
        <pc:spChg chg="del">
          <ac:chgData name="宇豪 王" userId="3d7519a6-330b-454b-8f4b-2183abce2c31" providerId="ADAL" clId="{AA752C1F-3E4C-4549-9781-CC7B7B5D25C1}" dt="2023-04-19T09:34:58.256" v="1352" actId="478"/>
          <ac:spMkLst>
            <pc:docMk/>
            <pc:sldMk cId="484850902" sldId="262"/>
            <ac:spMk id="12" creationId="{ABCC4F98-8CB4-E3A6-C54D-5607DCD9096B}"/>
          </ac:spMkLst>
        </pc:spChg>
        <pc:spChg chg="del">
          <ac:chgData name="宇豪 王" userId="3d7519a6-330b-454b-8f4b-2183abce2c31" providerId="ADAL" clId="{AA752C1F-3E4C-4549-9781-CC7B7B5D25C1}" dt="2023-04-19T09:34:58.256" v="1352" actId="478"/>
          <ac:spMkLst>
            <pc:docMk/>
            <pc:sldMk cId="484850902" sldId="262"/>
            <ac:spMk id="13" creationId="{41626A90-4A7B-8FD6-8C64-11C26FABFD69}"/>
          </ac:spMkLst>
        </pc:spChg>
        <pc:spChg chg="del">
          <ac:chgData name="宇豪 王" userId="3d7519a6-330b-454b-8f4b-2183abce2c31" providerId="ADAL" clId="{AA752C1F-3E4C-4549-9781-CC7B7B5D25C1}" dt="2023-04-19T09:34:58.256" v="1352" actId="478"/>
          <ac:spMkLst>
            <pc:docMk/>
            <pc:sldMk cId="484850902" sldId="262"/>
            <ac:spMk id="14" creationId="{3F816FC7-5E48-769F-B182-33E72CAC4A9D}"/>
          </ac:spMkLst>
        </pc:spChg>
        <pc:spChg chg="add mod">
          <ac:chgData name="宇豪 王" userId="3d7519a6-330b-454b-8f4b-2183abce2c31" providerId="ADAL" clId="{AA752C1F-3E4C-4549-9781-CC7B7B5D25C1}" dt="2023-04-19T09:37:32.073" v="1369" actId="6549"/>
          <ac:spMkLst>
            <pc:docMk/>
            <pc:sldMk cId="484850902" sldId="262"/>
            <ac:spMk id="15" creationId="{19E10A6D-2CC9-708D-5C9C-D6ABE304414A}"/>
          </ac:spMkLst>
        </pc:spChg>
        <pc:spChg chg="add mod">
          <ac:chgData name="宇豪 王" userId="3d7519a6-330b-454b-8f4b-2183abce2c31" providerId="ADAL" clId="{AA752C1F-3E4C-4549-9781-CC7B7B5D25C1}" dt="2023-04-19T09:38:48.658" v="1460" actId="1076"/>
          <ac:spMkLst>
            <pc:docMk/>
            <pc:sldMk cId="484850902" sldId="262"/>
            <ac:spMk id="18" creationId="{FA21BADE-FB7B-D64D-3D90-FA105AA576EB}"/>
          </ac:spMkLst>
        </pc:spChg>
        <pc:spChg chg="add mod">
          <ac:chgData name="宇豪 王" userId="3d7519a6-330b-454b-8f4b-2183abce2c31" providerId="ADAL" clId="{AA752C1F-3E4C-4549-9781-CC7B7B5D25C1}" dt="2023-04-19T09:40:54.809" v="1513" actId="1076"/>
          <ac:spMkLst>
            <pc:docMk/>
            <pc:sldMk cId="484850902" sldId="262"/>
            <ac:spMk id="19" creationId="{B4DFABF8-B1C5-F3AA-934D-B6D07DDC5174}"/>
          </ac:spMkLst>
        </pc:spChg>
        <pc:spChg chg="add del mod">
          <ac:chgData name="宇豪 王" userId="3d7519a6-330b-454b-8f4b-2183abce2c31" providerId="ADAL" clId="{AA752C1F-3E4C-4549-9781-CC7B7B5D25C1}" dt="2023-04-19T09:43:38.929" v="1626" actId="478"/>
          <ac:spMkLst>
            <pc:docMk/>
            <pc:sldMk cId="484850902" sldId="262"/>
            <ac:spMk id="20" creationId="{2DA315A3-96FB-94F9-687B-379AEA627991}"/>
          </ac:spMkLst>
        </pc:spChg>
        <pc:cxnChg chg="add">
          <ac:chgData name="宇豪 王" userId="3d7519a6-330b-454b-8f4b-2183abce2c31" providerId="ADAL" clId="{AA752C1F-3E4C-4549-9781-CC7B7B5D25C1}" dt="2023-04-19T09:36:42.374" v="1357" actId="11529"/>
          <ac:cxnSpMkLst>
            <pc:docMk/>
            <pc:sldMk cId="484850902" sldId="262"/>
            <ac:cxnSpMk id="17" creationId="{952B8AB1-4482-B82B-0ABC-55D6A32BC967}"/>
          </ac:cxnSpMkLst>
        </pc:cxnChg>
      </pc:sldChg>
      <pc:sldChg chg="addSp delSp modSp add mod modTransition addAnim delAnim modAnim">
        <pc:chgData name="宇豪 王" userId="3d7519a6-330b-454b-8f4b-2183abce2c31" providerId="ADAL" clId="{AA752C1F-3E4C-4549-9781-CC7B7B5D25C1}" dt="2023-04-19T09:56:39.099" v="1839"/>
        <pc:sldMkLst>
          <pc:docMk/>
          <pc:sldMk cId="514774152" sldId="263"/>
        </pc:sldMkLst>
        <pc:spChg chg="del">
          <ac:chgData name="宇豪 王" userId="3d7519a6-330b-454b-8f4b-2183abce2c31" providerId="ADAL" clId="{AA752C1F-3E4C-4549-9781-CC7B7B5D25C1}" dt="2023-04-19T09:43:51.736" v="1628" actId="478"/>
          <ac:spMkLst>
            <pc:docMk/>
            <pc:sldMk cId="514774152" sldId="263"/>
            <ac:spMk id="2" creationId="{496F2E9F-F3D9-A29D-47E7-2AF89052FCC5}"/>
          </ac:spMkLst>
        </pc:spChg>
        <pc:spChg chg="del">
          <ac:chgData name="宇豪 王" userId="3d7519a6-330b-454b-8f4b-2183abce2c31" providerId="ADAL" clId="{AA752C1F-3E4C-4549-9781-CC7B7B5D25C1}" dt="2023-04-19T09:43:51.736" v="1628" actId="478"/>
          <ac:spMkLst>
            <pc:docMk/>
            <pc:sldMk cId="514774152" sldId="263"/>
            <ac:spMk id="7" creationId="{96B8F770-8382-3462-86C7-888CC8EC213F}"/>
          </ac:spMkLst>
        </pc:spChg>
        <pc:spChg chg="mod">
          <ac:chgData name="宇豪 王" userId="3d7519a6-330b-454b-8f4b-2183abce2c31" providerId="ADAL" clId="{AA752C1F-3E4C-4549-9781-CC7B7B5D25C1}" dt="2023-04-19T09:44:16.120" v="1633" actId="1076"/>
          <ac:spMkLst>
            <pc:docMk/>
            <pc:sldMk cId="514774152" sldId="263"/>
            <ac:spMk id="10" creationId="{942A52BD-EFB1-FC1F-B48F-22C978462EBB}"/>
          </ac:spMkLst>
        </pc:spChg>
        <pc:spChg chg="add mod">
          <ac:chgData name="宇豪 王" userId="3d7519a6-330b-454b-8f4b-2183abce2c31" providerId="ADAL" clId="{AA752C1F-3E4C-4549-9781-CC7B7B5D25C1}" dt="2023-04-19T09:49:19.761" v="1806" actId="14100"/>
          <ac:spMkLst>
            <pc:docMk/>
            <pc:sldMk cId="514774152" sldId="263"/>
            <ac:spMk id="12" creationId="{6D2C55CC-ABA9-F34C-E4FB-B690BABA6E44}"/>
          </ac:spMkLst>
        </pc:spChg>
        <pc:spChg chg="add del mod">
          <ac:chgData name="宇豪 王" userId="3d7519a6-330b-454b-8f4b-2183abce2c31" providerId="ADAL" clId="{AA752C1F-3E4C-4549-9781-CC7B7B5D25C1}" dt="2023-04-19T09:44:55.585" v="1655" actId="478"/>
          <ac:spMkLst>
            <pc:docMk/>
            <pc:sldMk cId="514774152" sldId="263"/>
            <ac:spMk id="13" creationId="{2DC0EFA2-1A51-AF75-3CBC-10EE3B924265}"/>
          </ac:spMkLst>
        </pc:spChg>
        <pc:spChg chg="del">
          <ac:chgData name="宇豪 王" userId="3d7519a6-330b-454b-8f4b-2183abce2c31" providerId="ADAL" clId="{AA752C1F-3E4C-4549-9781-CC7B7B5D25C1}" dt="2023-04-19T09:43:51.736" v="1628" actId="478"/>
          <ac:spMkLst>
            <pc:docMk/>
            <pc:sldMk cId="514774152" sldId="263"/>
            <ac:spMk id="15" creationId="{19E10A6D-2CC9-708D-5C9C-D6ABE304414A}"/>
          </ac:spMkLst>
        </pc:spChg>
        <pc:spChg chg="del">
          <ac:chgData name="宇豪 王" userId="3d7519a6-330b-454b-8f4b-2183abce2c31" providerId="ADAL" clId="{AA752C1F-3E4C-4549-9781-CC7B7B5D25C1}" dt="2023-04-19T09:43:54.974" v="1629" actId="478"/>
          <ac:spMkLst>
            <pc:docMk/>
            <pc:sldMk cId="514774152" sldId="263"/>
            <ac:spMk id="18" creationId="{FA21BADE-FB7B-D64D-3D90-FA105AA576EB}"/>
          </ac:spMkLst>
        </pc:spChg>
        <pc:spChg chg="del">
          <ac:chgData name="宇豪 王" userId="3d7519a6-330b-454b-8f4b-2183abce2c31" providerId="ADAL" clId="{AA752C1F-3E4C-4549-9781-CC7B7B5D25C1}" dt="2023-04-19T09:43:56.943" v="1630" actId="478"/>
          <ac:spMkLst>
            <pc:docMk/>
            <pc:sldMk cId="514774152" sldId="263"/>
            <ac:spMk id="19" creationId="{B4DFABF8-B1C5-F3AA-934D-B6D07DDC5174}"/>
          </ac:spMkLst>
        </pc:spChg>
        <pc:spChg chg="add mod">
          <ac:chgData name="宇豪 王" userId="3d7519a6-330b-454b-8f4b-2183abce2c31" providerId="ADAL" clId="{AA752C1F-3E4C-4549-9781-CC7B7B5D25C1}" dt="2023-04-19T09:46:22.925" v="1705" actId="1076"/>
          <ac:spMkLst>
            <pc:docMk/>
            <pc:sldMk cId="514774152" sldId="263"/>
            <ac:spMk id="23" creationId="{A6D3E2F5-FA0A-D9AC-AAEA-AD41A8A5ECF4}"/>
          </ac:spMkLst>
        </pc:spChg>
        <pc:spChg chg="add mod">
          <ac:chgData name="宇豪 王" userId="3d7519a6-330b-454b-8f4b-2183abce2c31" providerId="ADAL" clId="{AA752C1F-3E4C-4549-9781-CC7B7B5D25C1}" dt="2023-04-19T09:48:55.191" v="1804" actId="1076"/>
          <ac:spMkLst>
            <pc:docMk/>
            <pc:sldMk cId="514774152" sldId="263"/>
            <ac:spMk id="24" creationId="{DB119640-16EF-E28F-5BAC-45562930980A}"/>
          </ac:spMkLst>
        </pc:spChg>
        <pc:spChg chg="del">
          <ac:chgData name="宇豪 王" userId="3d7519a6-330b-454b-8f4b-2183abce2c31" providerId="ADAL" clId="{AA752C1F-3E4C-4549-9781-CC7B7B5D25C1}" dt="2023-04-19T09:43:51.736" v="1628" actId="478"/>
          <ac:spMkLst>
            <pc:docMk/>
            <pc:sldMk cId="514774152" sldId="263"/>
            <ac:spMk id="27" creationId="{515E07F5-8064-5F11-1676-2115DE8FA234}"/>
          </ac:spMkLst>
        </pc:spChg>
        <pc:cxnChg chg="del mod">
          <ac:chgData name="宇豪 王" userId="3d7519a6-330b-454b-8f4b-2183abce2c31" providerId="ADAL" clId="{AA752C1F-3E4C-4549-9781-CC7B7B5D25C1}" dt="2023-04-19T09:43:51.736" v="1628" actId="478"/>
          <ac:cxnSpMkLst>
            <pc:docMk/>
            <pc:sldMk cId="514774152" sldId="263"/>
            <ac:cxnSpMk id="4" creationId="{38AF8287-9151-D684-2C56-03BF472E0C4C}"/>
          </ac:cxnSpMkLst>
        </pc:cxnChg>
        <pc:cxnChg chg="del mod">
          <ac:chgData name="宇豪 王" userId="3d7519a6-330b-454b-8f4b-2183abce2c31" providerId="ADAL" clId="{AA752C1F-3E4C-4549-9781-CC7B7B5D25C1}" dt="2023-04-19T09:43:51.736" v="1628" actId="478"/>
          <ac:cxnSpMkLst>
            <pc:docMk/>
            <pc:sldMk cId="514774152" sldId="263"/>
            <ac:cxnSpMk id="5" creationId="{2D31315A-BBF0-BC0C-1A55-830310CD3052}"/>
          </ac:cxnSpMkLst>
        </pc:cxnChg>
        <pc:cxnChg chg="add mod">
          <ac:chgData name="宇豪 王" userId="3d7519a6-330b-454b-8f4b-2183abce2c31" providerId="ADAL" clId="{AA752C1F-3E4C-4549-9781-CC7B7B5D25C1}" dt="2023-04-19T09:45:49.165" v="1663" actId="1076"/>
          <ac:cxnSpMkLst>
            <pc:docMk/>
            <pc:sldMk cId="514774152" sldId="263"/>
            <ac:cxnSpMk id="16" creationId="{C2E3CCF6-6681-5AA2-413A-B1B5A1180FEF}"/>
          </ac:cxnSpMkLst>
        </pc:cxnChg>
        <pc:cxnChg chg="del mod">
          <ac:chgData name="宇豪 王" userId="3d7519a6-330b-454b-8f4b-2183abce2c31" providerId="ADAL" clId="{AA752C1F-3E4C-4549-9781-CC7B7B5D25C1}" dt="2023-04-19T09:43:51.736" v="1628" actId="478"/>
          <ac:cxnSpMkLst>
            <pc:docMk/>
            <pc:sldMk cId="514774152" sldId="263"/>
            <ac:cxnSpMk id="17" creationId="{952B8AB1-4482-B82B-0ABC-55D6A32BC967}"/>
          </ac:cxnSpMkLst>
        </pc:cxnChg>
        <pc:cxnChg chg="del mod">
          <ac:chgData name="宇豪 王" userId="3d7519a6-330b-454b-8f4b-2183abce2c31" providerId="ADAL" clId="{AA752C1F-3E4C-4549-9781-CC7B7B5D25C1}" dt="2023-04-19T09:43:51.736" v="1628" actId="478"/>
          <ac:cxnSpMkLst>
            <pc:docMk/>
            <pc:sldMk cId="514774152" sldId="263"/>
            <ac:cxnSpMk id="22" creationId="{E8862B49-060D-2A56-6D68-5B4DFD36781B}"/>
          </ac:cxnSpMkLst>
        </pc:cxnChg>
        <pc:cxnChg chg="add">
          <ac:chgData name="宇豪 王" userId="3d7519a6-330b-454b-8f4b-2183abce2c31" providerId="ADAL" clId="{AA752C1F-3E4C-4549-9781-CC7B7B5D25C1}" dt="2023-04-19T09:49:30.178" v="1807" actId="11529"/>
          <ac:cxnSpMkLst>
            <pc:docMk/>
            <pc:sldMk cId="514774152" sldId="263"/>
            <ac:cxnSpMk id="26" creationId="{45F60384-ABF9-B019-F75C-1C1CEFDFEB06}"/>
          </ac:cxnSpMkLst>
        </pc:cxnChg>
      </pc:sldChg>
    </pc:docChg>
  </pc:docChgLst>
  <pc:docChgLst>
    <pc:chgData name="宇豪 王" userId="3d7519a6-330b-454b-8f4b-2183abce2c31" providerId="ADAL" clId="{E3C4AE98-0922-4A7D-803E-D574A770AF47}"/>
    <pc:docChg chg="custSel modSld">
      <pc:chgData name="宇豪 王" userId="3d7519a6-330b-454b-8f4b-2183abce2c31" providerId="ADAL" clId="{E3C4AE98-0922-4A7D-803E-D574A770AF47}" dt="2023-04-15T09:46:17.866" v="150"/>
      <pc:docMkLst>
        <pc:docMk/>
      </pc:docMkLst>
      <pc:sldChg chg="modSp mod">
        <pc:chgData name="宇豪 王" userId="3d7519a6-330b-454b-8f4b-2183abce2c31" providerId="ADAL" clId="{E3C4AE98-0922-4A7D-803E-D574A770AF47}" dt="2023-04-15T09:44:43.344" v="30" actId="20577"/>
        <pc:sldMkLst>
          <pc:docMk/>
          <pc:sldMk cId="3160839779" sldId="259"/>
        </pc:sldMkLst>
        <pc:spChg chg="mod">
          <ac:chgData name="宇豪 王" userId="3d7519a6-330b-454b-8f4b-2183abce2c31" providerId="ADAL" clId="{E3C4AE98-0922-4A7D-803E-D574A770AF47}" dt="2023-04-15T09:44:43.344" v="30" actId="20577"/>
          <ac:spMkLst>
            <pc:docMk/>
            <pc:sldMk cId="3160839779" sldId="259"/>
            <ac:spMk id="3" creationId="{BD12590B-8258-4F4B-3742-A3A1BDC5811E}"/>
          </ac:spMkLst>
        </pc:spChg>
      </pc:sldChg>
      <pc:sldChg chg="addSp modSp mod modAnim">
        <pc:chgData name="宇豪 王" userId="3d7519a6-330b-454b-8f4b-2183abce2c31" providerId="ADAL" clId="{E3C4AE98-0922-4A7D-803E-D574A770AF47}" dt="2023-04-15T09:46:17.866" v="150"/>
        <pc:sldMkLst>
          <pc:docMk/>
          <pc:sldMk cId="3094325673" sldId="260"/>
        </pc:sldMkLst>
        <pc:spChg chg="add mod">
          <ac:chgData name="宇豪 王" userId="3d7519a6-330b-454b-8f4b-2183abce2c31" providerId="ADAL" clId="{E3C4AE98-0922-4A7D-803E-D574A770AF47}" dt="2023-04-15T09:42:12.240" v="16" actId="14100"/>
          <ac:spMkLst>
            <pc:docMk/>
            <pc:sldMk cId="3094325673" sldId="260"/>
            <ac:spMk id="7" creationId="{96B8F770-8382-3462-86C7-888CC8EC213F}"/>
          </ac:spMkLst>
        </pc:spChg>
        <pc:spChg chg="add mod">
          <ac:chgData name="宇豪 王" userId="3d7519a6-330b-454b-8f4b-2183abce2c31" providerId="ADAL" clId="{E3C4AE98-0922-4A7D-803E-D574A770AF47}" dt="2023-04-15T09:46:09.702" v="149" actId="20577"/>
          <ac:spMkLst>
            <pc:docMk/>
            <pc:sldMk cId="3094325673" sldId="260"/>
            <ac:spMk id="13" creationId="{41626A90-4A7B-8FD6-8C64-11C26FABFD69}"/>
          </ac:spMkLst>
        </pc:spChg>
        <pc:cxnChg chg="add mod">
          <ac:chgData name="宇豪 王" userId="3d7519a6-330b-454b-8f4b-2183abce2c31" providerId="ADAL" clId="{E3C4AE98-0922-4A7D-803E-D574A770AF47}" dt="2023-04-15T09:42:12.240" v="16" actId="14100"/>
          <ac:cxnSpMkLst>
            <pc:docMk/>
            <pc:sldMk cId="3094325673" sldId="260"/>
            <ac:cxnSpMk id="5" creationId="{2D31315A-BBF0-BC0C-1A55-830310CD305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272B6-DD09-76EF-A464-F0F889BAE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A8DBD-2BEA-FE1F-5D89-61B31E1A3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554EF-25B7-3F7F-3CF4-3CC10A7A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93A-5413-4A72-A93F-659B093E6B96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948B8-D082-37EB-FF7B-DE9D8954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B1F1D-38E6-6C7B-55D5-8E1953B8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9DE4-706A-4CC1-8D78-4E00414B3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4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8DA12-7B15-C939-24E5-A0654612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E1A4A-AA4E-5E9B-550A-01181E3E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0B6C0-79A1-13B6-727B-64738E67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93A-5413-4A72-A93F-659B093E6B96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25AD2-36E8-702E-F645-9358BE2B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D8C5C-C754-DCC7-74AE-45059074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9DE4-706A-4CC1-8D78-4E00414B3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0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D775AD-167A-0079-8D76-63F9BE2AB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F5C25-BD46-6287-10EC-C66DFDBDF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94BF8-7C42-6AC8-F34D-4402A65C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93A-5413-4A72-A93F-659B093E6B96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43060-332A-06E6-346D-0171658C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D3561-3EEA-1FB7-5614-14183BE3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9DE4-706A-4CC1-8D78-4E00414B3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0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37563-E019-B117-2E59-CD9C4D87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829D5-9683-C624-DDED-C2BB2620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9C310-D3F9-68CB-3AFB-A445149F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93A-5413-4A72-A93F-659B093E6B96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58934-89BC-1E7E-9681-57E429F4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56047-8F0C-EDB9-6D77-8CE43378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9DE4-706A-4CC1-8D78-4E00414B3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6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52D55-45FF-D36F-F285-654433BE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D725F-0DCA-E228-28D9-050BA2A3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5457D-7BC7-5896-8F86-691114E8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93A-5413-4A72-A93F-659B093E6B96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20E3C-A298-476E-EA0B-5F062619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40367-D8EE-225B-BF95-1979B9CC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9DE4-706A-4CC1-8D78-4E00414B3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2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7B479-00BA-3F6D-03B3-9449C4EE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FB92B-7E12-0943-9E16-624D35D55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CC44EB-B980-C15B-4327-BE97D6D3C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C83E5-CF68-1517-5068-6AE82FA0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93A-5413-4A72-A93F-659B093E6B96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25AB3-CA3C-6D6F-D01A-5437F18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031F8-BC8C-1026-BFBD-7E83F060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9DE4-706A-4CC1-8D78-4E00414B3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238B-07C1-A039-14AD-C90D15BD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FA7A6-F807-F321-FEF6-9A905B68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51652C-A35F-CBEC-A77F-6DBEAA7D7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2E14AD-1A6E-368E-7E30-95CF43BE3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512C8C-956B-4ABB-CA40-76ED43893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4EC786-F7BC-7D37-A277-2FFB30B8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93A-5413-4A72-A93F-659B093E6B96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4B3A6E-3BD5-9373-5CEB-7C870B85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18CCC1-AE69-1942-6567-AEDCDFCA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9DE4-706A-4CC1-8D78-4E00414B3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4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7EA29-7FB3-0002-D034-73F2757D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4FF7EA-0B98-8697-F0A0-8076B9E4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93A-5413-4A72-A93F-659B093E6B96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302051-D949-AF07-8F29-BBB4B896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54E188-571E-4FC6-5241-A5D35DB8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9DE4-706A-4CC1-8D78-4E00414B3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60BE5B-684B-32FE-CB3C-B523B84D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93A-5413-4A72-A93F-659B093E6B96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729F00-DD7F-C052-3CAE-9B552313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55BE5-1402-82B5-3575-2C50A9CB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9DE4-706A-4CC1-8D78-4E00414B3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9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DB167-4F8F-C0D8-258D-ACB6075C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A19A3-754C-C56D-795A-6EFD25024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052F7-60CA-D879-8860-B79F9CC46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D7EEB-356E-39D9-2BD2-E4D20DDC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93A-5413-4A72-A93F-659B093E6B96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5BEC8D-A7DD-9F6C-FED4-6B255AEA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B471A-11D7-8D97-7845-8DC25CB1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9DE4-706A-4CC1-8D78-4E00414B3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0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0F07A-87E9-0CE1-9126-CECAC692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9B0249-0E31-162B-1849-E6FF2AB48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8ADB5C-B015-749E-1397-FA8434E4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9D693-97A6-5720-89FD-A2740B8A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93A-5413-4A72-A93F-659B093E6B96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A7E65-82F7-1F4C-3191-F5A2C4EA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365F4-3C80-E017-07E8-734496EF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9DE4-706A-4CC1-8D78-4E00414B3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E586BF-F5CB-1F5C-7527-BEA5EB1B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24CAF-46E0-AEA5-8DEC-9E9881AA4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E9652-502E-FE5C-ABAA-6B1E60560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193A-5413-4A72-A93F-659B093E6B96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34515-55E7-A504-3BA9-305B37CB0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A5B21-69B1-85E7-5525-E5FD36B0B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59DE4-706A-4CC1-8D78-4E00414B3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5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hyperlink" Target="https://space.bilibili.com/43431099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BAD7A-9908-9ACB-E01A-C98602F53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思维导图游戏</a:t>
            </a:r>
            <a:r>
              <a:rPr lang="en-US" altLang="zh-CN" dirty="0"/>
              <a:t>-Demo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12590B-8258-4F4B-3742-A3A1BDC58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Made by Huaji Cao</a:t>
            </a:r>
          </a:p>
          <a:p>
            <a:r>
              <a:rPr lang="en-US" altLang="zh-CN" dirty="0"/>
              <a:t>Powered by PowerPoint</a:t>
            </a:r>
          </a:p>
          <a:p>
            <a:r>
              <a:rPr lang="zh-CN" altLang="en-US" dirty="0"/>
              <a:t>灵感来自</a:t>
            </a:r>
            <a:r>
              <a:rPr lang="en-US" altLang="zh-CN" dirty="0">
                <a:hlinkClick r:id="rId4"/>
              </a:rPr>
              <a:t>@</a:t>
            </a:r>
            <a:r>
              <a:rPr lang="zh-CN" altLang="en-US" dirty="0">
                <a:hlinkClick r:id="rId4"/>
              </a:rPr>
              <a:t>人傻头秃 </a:t>
            </a:r>
            <a:r>
              <a:rPr lang="en-US" altLang="zh-CN" dirty="0">
                <a:hlinkClick r:id="rId4"/>
              </a:rPr>
              <a:t>(Bilibili)</a:t>
            </a:r>
            <a:endParaRPr lang="en-US" altLang="zh-CN" dirty="0"/>
          </a:p>
        </p:txBody>
      </p:sp>
      <p:pic>
        <p:nvPicPr>
          <p:cNvPr id="10" name="QQ音乐-千万正版音乐海量无损曲库新歌热歌天天畅听的高品质音乐平台！(1)">
            <a:hlinkClick r:id="" action="ppaction://media"/>
            <a:extLst>
              <a:ext uri="{FF2B5EF4-FFF2-40B4-BE49-F238E27FC236}">
                <a16:creationId xmlns:a16="http://schemas.microsoft.com/office/drawing/2014/main" id="{3625D0C6-7787-1514-A573-9114F91879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24700" y="1731963"/>
            <a:ext cx="347663" cy="3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3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9"/>
    </mc:Choice>
    <mc:Fallback>
      <p:transition spd="slow" advTm="25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15" objId="10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96F314-95CA-363C-EBAE-A2EBB9708745}"/>
              </a:ext>
            </a:extLst>
          </p:cNvPr>
          <p:cNvSpPr/>
          <p:nvPr/>
        </p:nvSpPr>
        <p:spPr>
          <a:xfrm>
            <a:off x="1399334" y="948990"/>
            <a:ext cx="1420483" cy="770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长方形</a:t>
            </a:r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36B95932-B7E1-33C0-25B0-3AF3468933C4}"/>
              </a:ext>
            </a:extLst>
          </p:cNvPr>
          <p:cNvSpPr/>
          <p:nvPr/>
        </p:nvSpPr>
        <p:spPr>
          <a:xfrm>
            <a:off x="1399334" y="2398227"/>
            <a:ext cx="1420483" cy="770627"/>
          </a:xfrm>
          <a:prstGeom prst="parallelogram">
            <a:avLst>
              <a:gd name="adj" fmla="val 287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平行四边形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C152420-FB9C-453B-77E3-DC337AE70C5A}"/>
              </a:ext>
            </a:extLst>
          </p:cNvPr>
          <p:cNvSpPr/>
          <p:nvPr/>
        </p:nvSpPr>
        <p:spPr>
          <a:xfrm>
            <a:off x="1399334" y="3847465"/>
            <a:ext cx="1420483" cy="770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椭圆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FD3772-9BB2-551C-BF93-3BF52B5912A7}"/>
              </a:ext>
            </a:extLst>
          </p:cNvPr>
          <p:cNvSpPr txBox="1"/>
          <p:nvPr/>
        </p:nvSpPr>
        <p:spPr>
          <a:xfrm>
            <a:off x="3320149" y="114963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这代表了一个房间，左键以进入并探索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48E053-C951-72DF-27DA-145866607AB2}"/>
              </a:ext>
            </a:extLst>
          </p:cNvPr>
          <p:cNvSpPr txBox="1"/>
          <p:nvPr/>
        </p:nvSpPr>
        <p:spPr>
          <a:xfrm>
            <a:off x="3320149" y="2598874"/>
            <a:ext cx="651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这代表了一个可交互对象，左键以交互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37F08F-EBD4-C331-3081-952D091A9A7C}"/>
              </a:ext>
            </a:extLst>
          </p:cNvPr>
          <p:cNvSpPr txBox="1"/>
          <p:nvPr/>
        </p:nvSpPr>
        <p:spPr>
          <a:xfrm>
            <a:off x="3320149" y="3914551"/>
            <a:ext cx="595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这代表了一个容器，左键以将手中的东西放入其中，右键以打开</a:t>
            </a:r>
            <a:r>
              <a:rPr lang="en-US" altLang="zh-CN" dirty="0"/>
              <a:t>/</a:t>
            </a:r>
            <a:r>
              <a:rPr lang="zh-CN" altLang="en-US" dirty="0"/>
              <a:t>关闭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8156F1E-7BEE-154D-DF79-EE32CB97B833}"/>
              </a:ext>
            </a:extLst>
          </p:cNvPr>
          <p:cNvSpPr/>
          <p:nvPr/>
        </p:nvSpPr>
        <p:spPr>
          <a:xfrm>
            <a:off x="1722972" y="5237629"/>
            <a:ext cx="773206" cy="7732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C95486-7168-CF43-7E94-33AA1A253AD7}"/>
              </a:ext>
            </a:extLst>
          </p:cNvPr>
          <p:cNvSpPr txBox="1"/>
          <p:nvPr/>
        </p:nvSpPr>
        <p:spPr>
          <a:xfrm>
            <a:off x="3320149" y="5439566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这代表了一个物品，左键以捡起到手中，右键以捡起到背包中</a:t>
            </a:r>
          </a:p>
        </p:txBody>
      </p:sp>
    </p:spTree>
    <p:extLst>
      <p:ext uri="{BB962C8B-B14F-4D97-AF65-F5344CB8AC3E}">
        <p14:creationId xmlns:p14="http://schemas.microsoft.com/office/powerpoint/2010/main" val="8153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1"/>
    </mc:Choice>
    <mc:Fallback>
      <p:transition spd="slow" advTm="21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 animBg="1"/>
      <p:bldP spid="6" grpId="0"/>
      <p:bldP spid="7" grpId="0"/>
      <p:bldP spid="8" grpId="0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7C53802-9415-6218-E856-2E0BBC90D10A}"/>
              </a:ext>
            </a:extLst>
          </p:cNvPr>
          <p:cNvSpPr txBox="1"/>
          <p:nvPr/>
        </p:nvSpPr>
        <p:spPr>
          <a:xfrm>
            <a:off x="5395380" y="157765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红色闪烁：表示未满足该交互条件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F6FD32-C81C-9201-960F-F6177ED0D4E7}"/>
              </a:ext>
            </a:extLst>
          </p:cNvPr>
          <p:cNvSpPr txBox="1"/>
          <p:nvPr/>
        </p:nvSpPr>
        <p:spPr>
          <a:xfrm>
            <a:off x="5395380" y="328704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黄色闪烁：表示该操作没有造成任何改变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14BFAE-1108-E1CB-27B1-A6009744ACCC}"/>
              </a:ext>
            </a:extLst>
          </p:cNvPr>
          <p:cNvSpPr txBox="1"/>
          <p:nvPr/>
        </p:nvSpPr>
        <p:spPr>
          <a:xfrm>
            <a:off x="5395380" y="49964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蓝色闪烁：表示该操作造成了某些改变</a:t>
            </a: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945BD2B1-6F67-5D35-B4BC-044ED08D7666}"/>
              </a:ext>
            </a:extLst>
          </p:cNvPr>
          <p:cNvSpPr/>
          <p:nvPr/>
        </p:nvSpPr>
        <p:spPr>
          <a:xfrm>
            <a:off x="3242550" y="1377008"/>
            <a:ext cx="1652498" cy="770627"/>
          </a:xfrm>
          <a:prstGeom prst="parallelogram">
            <a:avLst>
              <a:gd name="adj" fmla="val 287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某个节点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E0133BD4-CDD6-ABA3-47A4-7EBA494B1C29}"/>
              </a:ext>
            </a:extLst>
          </p:cNvPr>
          <p:cNvSpPr/>
          <p:nvPr/>
        </p:nvSpPr>
        <p:spPr>
          <a:xfrm>
            <a:off x="3242550" y="3084240"/>
            <a:ext cx="1652498" cy="774931"/>
          </a:xfrm>
          <a:prstGeom prst="parallelogram">
            <a:avLst>
              <a:gd name="adj" fmla="val 287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某个节点</a:t>
            </a: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CD6C2BD4-3C5C-64A9-0A60-BECE05D2360B}"/>
              </a:ext>
            </a:extLst>
          </p:cNvPr>
          <p:cNvSpPr/>
          <p:nvPr/>
        </p:nvSpPr>
        <p:spPr>
          <a:xfrm>
            <a:off x="3242550" y="4793624"/>
            <a:ext cx="1652498" cy="774931"/>
          </a:xfrm>
          <a:prstGeom prst="parallelogram">
            <a:avLst>
              <a:gd name="adj" fmla="val 287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某个节点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13C1AE-E84C-0FC4-1401-2553DE22130E}"/>
              </a:ext>
            </a:extLst>
          </p:cNvPr>
          <p:cNvSpPr txBox="1"/>
          <p:nvPr/>
        </p:nvSpPr>
        <p:spPr>
          <a:xfrm>
            <a:off x="1446558" y="2040544"/>
            <a:ext cx="923330" cy="2862322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zh-CN" altLang="en-US" sz="2400" b="1" dirty="0"/>
              <a:t>没有产生新的节点时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交互后的反应</a:t>
            </a:r>
          </a:p>
        </p:txBody>
      </p:sp>
    </p:spTree>
    <p:extLst>
      <p:ext uri="{BB962C8B-B14F-4D97-AF65-F5344CB8AC3E}">
        <p14:creationId xmlns:p14="http://schemas.microsoft.com/office/powerpoint/2010/main" val="86368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6"/>
    </mc:Choice>
    <mc:Fallback>
      <p:transition spd="slow" advTm="55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7" presetClass="emph" presetSubtype="0" fill="remove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7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37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37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37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7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3" dur="37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4" dur="37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37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mph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37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48" dur="37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9" dur="37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37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7" presetClass="emph" presetSubtype="0" fill="remove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37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37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37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7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mph" presetSubtype="0" fill="remove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37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9" dur="37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0" dur="37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37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mph" presetSubtype="0" fill="remove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37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4" dur="37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5" dur="37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37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6EA6A00-3BFC-4129-24FF-D6FDBB34BFD6}"/>
              </a:ext>
            </a:extLst>
          </p:cNvPr>
          <p:cNvSpPr/>
          <p:nvPr/>
        </p:nvSpPr>
        <p:spPr>
          <a:xfrm>
            <a:off x="851140" y="713117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01A74D-4455-D972-D933-7B5A58431C19}"/>
              </a:ext>
            </a:extLst>
          </p:cNvPr>
          <p:cNvSpPr/>
          <p:nvPr/>
        </p:nvSpPr>
        <p:spPr>
          <a:xfrm>
            <a:off x="10190672" y="713117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CFC49F1-52AB-363A-A886-280749E5E7EE}"/>
              </a:ext>
            </a:extLst>
          </p:cNvPr>
          <p:cNvSpPr/>
          <p:nvPr/>
        </p:nvSpPr>
        <p:spPr>
          <a:xfrm>
            <a:off x="10190672" y="1946695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6518992-227E-BEF5-C612-B94DFE775EE7}"/>
              </a:ext>
            </a:extLst>
          </p:cNvPr>
          <p:cNvSpPr/>
          <p:nvPr/>
        </p:nvSpPr>
        <p:spPr>
          <a:xfrm>
            <a:off x="10190672" y="3186024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1286AC7-6A5F-401E-E4DB-AECE07E9BE37}"/>
              </a:ext>
            </a:extLst>
          </p:cNvPr>
          <p:cNvSpPr/>
          <p:nvPr/>
        </p:nvSpPr>
        <p:spPr>
          <a:xfrm>
            <a:off x="10190672" y="4419602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4FFA86-267F-94E5-D7D2-75D74EBF9226}"/>
              </a:ext>
            </a:extLst>
          </p:cNvPr>
          <p:cNvGrpSpPr/>
          <p:nvPr/>
        </p:nvGrpSpPr>
        <p:grpSpPr>
          <a:xfrm>
            <a:off x="1247954" y="1863305"/>
            <a:ext cx="2504212" cy="1027816"/>
            <a:chOff x="1247954" y="1863305"/>
            <a:chExt cx="2504212" cy="1027816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061AE16-E914-C7A7-23FE-1DD94772B8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1585" y="1863305"/>
              <a:ext cx="362309" cy="65848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9B3C0F3-6506-6E7C-C3DF-929ED3E23138}"/>
                </a:ext>
              </a:extLst>
            </p:cNvPr>
            <p:cNvSpPr txBox="1"/>
            <p:nvPr/>
          </p:nvSpPr>
          <p:spPr>
            <a:xfrm>
              <a:off x="1247954" y="2521789"/>
              <a:ext cx="250421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这是你当前手持的物品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8D46127-8D41-7182-6A58-7928DBF93EE6}"/>
              </a:ext>
            </a:extLst>
          </p:cNvPr>
          <p:cNvGrpSpPr/>
          <p:nvPr/>
        </p:nvGrpSpPr>
        <p:grpSpPr>
          <a:xfrm>
            <a:off x="7503224" y="471577"/>
            <a:ext cx="4102180" cy="5296619"/>
            <a:chOff x="7503224" y="471577"/>
            <a:chExt cx="4102180" cy="529661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F79A1CE-C361-3C5A-488D-CEAD84E4A4EA}"/>
                </a:ext>
              </a:extLst>
            </p:cNvPr>
            <p:cNvSpPr/>
            <p:nvPr/>
          </p:nvSpPr>
          <p:spPr>
            <a:xfrm>
              <a:off x="9914626" y="471577"/>
              <a:ext cx="1690778" cy="52966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8ED1E66-9FF6-ED81-F95A-695709641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5758" y="1731034"/>
              <a:ext cx="718868" cy="13658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C1776E5-20DB-5824-DEAE-665319DCB43C}"/>
                </a:ext>
              </a:extLst>
            </p:cNvPr>
            <p:cNvSpPr txBox="1"/>
            <p:nvPr/>
          </p:nvSpPr>
          <p:spPr>
            <a:xfrm>
              <a:off x="7503224" y="3099758"/>
              <a:ext cx="227337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这是你背包内的物品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81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1"/>
    </mc:Choice>
    <mc:Fallback>
      <p:transition spd="slow" advTm="30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6F2E9F-F3D9-A29D-47E7-2AF89052FCC5}"/>
              </a:ext>
            </a:extLst>
          </p:cNvPr>
          <p:cNvSpPr/>
          <p:nvPr/>
        </p:nvSpPr>
        <p:spPr>
          <a:xfrm>
            <a:off x="5358652" y="3247465"/>
            <a:ext cx="907676" cy="484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卧室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7B17A01-4A93-7A5C-6FC5-712B1517DC79}"/>
              </a:ext>
            </a:extLst>
          </p:cNvPr>
          <p:cNvGrpSpPr/>
          <p:nvPr/>
        </p:nvGrpSpPr>
        <p:grpSpPr>
          <a:xfrm>
            <a:off x="5472266" y="3731559"/>
            <a:ext cx="2529860" cy="1027816"/>
            <a:chOff x="1485213" y="1863305"/>
            <a:chExt cx="2529860" cy="1027816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7E38204C-2039-AAD8-F4F1-6F9E36EDFF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1585" y="1863305"/>
              <a:ext cx="362309" cy="65848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0BAC021-9911-80C5-6E56-F1421276E917}"/>
                </a:ext>
              </a:extLst>
            </p:cNvPr>
            <p:cNvSpPr txBox="1"/>
            <p:nvPr/>
          </p:nvSpPr>
          <p:spPr>
            <a:xfrm>
              <a:off x="1485213" y="2521789"/>
              <a:ext cx="252986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鼠标移到</a:t>
              </a:r>
              <a:r>
                <a:rPr lang="en-US" altLang="zh-CN" dirty="0"/>
                <a:t>TA</a:t>
              </a:r>
              <a:r>
                <a:rPr lang="zh-CN" altLang="en-US" dirty="0"/>
                <a:t>上查看详细</a:t>
              </a: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F46E4AB-5761-65E0-6974-2B08034F63EC}"/>
              </a:ext>
            </a:extLst>
          </p:cNvPr>
          <p:cNvSpPr/>
          <p:nvPr/>
        </p:nvSpPr>
        <p:spPr>
          <a:xfrm>
            <a:off x="6320117" y="3017184"/>
            <a:ext cx="2017059" cy="9984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卧室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一间供你休息的房间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门锁：</a:t>
            </a:r>
            <a:r>
              <a:rPr lang="zh-CN" altLang="en-US" sz="1400" dirty="0">
                <a:solidFill>
                  <a:schemeClr val="tx1"/>
                </a:solidFill>
              </a:rPr>
              <a:t>无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提示：</a:t>
            </a:r>
            <a:r>
              <a:rPr lang="zh-CN" altLang="en-US" sz="1400" dirty="0">
                <a:solidFill>
                  <a:schemeClr val="tx1"/>
                </a:solidFill>
              </a:rPr>
              <a:t>无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E7E3EA-6F34-F565-68A2-310F09842038}"/>
              </a:ext>
            </a:extLst>
          </p:cNvPr>
          <p:cNvSpPr txBox="1"/>
          <p:nvPr/>
        </p:nvSpPr>
        <p:spPr>
          <a:xfrm>
            <a:off x="3545436" y="1900096"/>
            <a:ext cx="24801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再移开鼠标来关闭详细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1E2841-83DB-8951-6CC9-B111E417B723}"/>
              </a:ext>
            </a:extLst>
          </p:cNvPr>
          <p:cNvGrpSpPr/>
          <p:nvPr/>
        </p:nvGrpSpPr>
        <p:grpSpPr>
          <a:xfrm>
            <a:off x="4553585" y="2389115"/>
            <a:ext cx="1837362" cy="858350"/>
            <a:chOff x="1485213" y="2521789"/>
            <a:chExt cx="1837362" cy="858350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85A5124-F901-E757-B510-42A90096C660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471434" y="2885256"/>
              <a:ext cx="272684" cy="49488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4A531BF-C637-FDE5-54A9-F27F8A01EED4}"/>
                </a:ext>
              </a:extLst>
            </p:cNvPr>
            <p:cNvSpPr txBox="1"/>
            <p:nvPr/>
          </p:nvSpPr>
          <p:spPr>
            <a:xfrm>
              <a:off x="1485213" y="2521789"/>
              <a:ext cx="183736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左键</a:t>
              </a:r>
              <a:r>
                <a:rPr lang="en-US" altLang="zh-CN" dirty="0"/>
                <a:t>TA</a:t>
              </a:r>
              <a:r>
                <a:rPr lang="zh-CN" altLang="en-US" dirty="0"/>
                <a:t>进行探索</a:t>
              </a: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5EE2828-D8D1-5DE3-01F3-A904800040F7}"/>
              </a:ext>
            </a:extLst>
          </p:cNvPr>
          <p:cNvSpPr/>
          <p:nvPr/>
        </p:nvSpPr>
        <p:spPr>
          <a:xfrm>
            <a:off x="851140" y="713117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51B114A-8DA6-F945-2B0C-E4DFCB1FEE57}"/>
              </a:ext>
            </a:extLst>
          </p:cNvPr>
          <p:cNvSpPr/>
          <p:nvPr/>
        </p:nvSpPr>
        <p:spPr>
          <a:xfrm>
            <a:off x="10190672" y="713117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953AB4-E466-6868-6885-BBBBB7CABBBE}"/>
              </a:ext>
            </a:extLst>
          </p:cNvPr>
          <p:cNvSpPr/>
          <p:nvPr/>
        </p:nvSpPr>
        <p:spPr>
          <a:xfrm>
            <a:off x="10190672" y="1946695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07DF0CF-6F3C-6A90-3067-9A1F384091E2}"/>
              </a:ext>
            </a:extLst>
          </p:cNvPr>
          <p:cNvSpPr/>
          <p:nvPr/>
        </p:nvSpPr>
        <p:spPr>
          <a:xfrm>
            <a:off x="10190672" y="3186024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925C634-2E80-9266-C936-E8BDD426999C}"/>
              </a:ext>
            </a:extLst>
          </p:cNvPr>
          <p:cNvSpPr/>
          <p:nvPr/>
        </p:nvSpPr>
        <p:spPr>
          <a:xfrm>
            <a:off x="10190672" y="4419602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04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8"/>
    </mc:Choice>
    <mc:Fallback>
      <p:transition spd="slow" advTm="6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6F2E9F-F3D9-A29D-47E7-2AF89052FCC5}"/>
              </a:ext>
            </a:extLst>
          </p:cNvPr>
          <p:cNvSpPr/>
          <p:nvPr/>
        </p:nvSpPr>
        <p:spPr>
          <a:xfrm>
            <a:off x="5358652" y="3247465"/>
            <a:ext cx="907676" cy="484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卧室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8AF8287-9151-D684-2C56-03BF472E0C4C}"/>
              </a:ext>
            </a:extLst>
          </p:cNvPr>
          <p:cNvCxnSpPr>
            <a:cxnSpLocks/>
            <a:stCxn id="2" idx="0"/>
            <a:endCxn id="10" idx="4"/>
          </p:cNvCxnSpPr>
          <p:nvPr/>
        </p:nvCxnSpPr>
        <p:spPr>
          <a:xfrm flipV="1">
            <a:off x="5812490" y="2841982"/>
            <a:ext cx="0" cy="40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942A52BD-EFB1-FC1F-B48F-22C978462EBB}"/>
              </a:ext>
            </a:extLst>
          </p:cNvPr>
          <p:cNvSpPr/>
          <p:nvPr/>
        </p:nvSpPr>
        <p:spPr>
          <a:xfrm>
            <a:off x="5358652" y="2349558"/>
            <a:ext cx="907676" cy="492424"/>
          </a:xfrm>
          <a:prstGeom prst="parallelogram">
            <a:avLst>
              <a:gd name="adj" fmla="val 287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862B49-060D-2A56-6D68-5B4DFD36781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266328" y="3489512"/>
            <a:ext cx="48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515E07F5-8064-5F11-1676-2115DE8FA234}"/>
              </a:ext>
            </a:extLst>
          </p:cNvPr>
          <p:cNvSpPr/>
          <p:nvPr/>
        </p:nvSpPr>
        <p:spPr>
          <a:xfrm>
            <a:off x="6750424" y="3028957"/>
            <a:ext cx="484096" cy="9211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床头柜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D31315A-BBF0-BC0C-1A55-830310CD3052}"/>
              </a:ext>
            </a:extLst>
          </p:cNvPr>
          <p:cNvCxnSpPr>
            <a:cxnSpLocks/>
            <a:stCxn id="2" idx="1"/>
            <a:endCxn id="7" idx="2"/>
          </p:cNvCxnSpPr>
          <p:nvPr/>
        </p:nvCxnSpPr>
        <p:spPr>
          <a:xfrm flipH="1">
            <a:off x="4908157" y="3489512"/>
            <a:ext cx="450495" cy="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96B8F770-8382-3462-86C7-888CC8EC213F}"/>
              </a:ext>
            </a:extLst>
          </p:cNvPr>
          <p:cNvSpPr/>
          <p:nvPr/>
        </p:nvSpPr>
        <p:spPr>
          <a:xfrm>
            <a:off x="4008863" y="3247465"/>
            <a:ext cx="970033" cy="492424"/>
          </a:xfrm>
          <a:prstGeom prst="parallelogram">
            <a:avLst>
              <a:gd name="adj" fmla="val 287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台灯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1626A90-4A7B-8FD6-8C64-11C26FABFD69}"/>
              </a:ext>
            </a:extLst>
          </p:cNvPr>
          <p:cNvSpPr/>
          <p:nvPr/>
        </p:nvSpPr>
        <p:spPr>
          <a:xfrm>
            <a:off x="5418687" y="1351114"/>
            <a:ext cx="2253193" cy="9984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通往未知地方的门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一个普通的房门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门锁：</a:t>
            </a:r>
            <a:r>
              <a:rPr lang="en-US" altLang="zh-CN" sz="1400" dirty="0">
                <a:solidFill>
                  <a:schemeClr val="tx1"/>
                </a:solidFill>
              </a:rPr>
              <a:t>15DF3</a:t>
            </a:r>
          </a:p>
          <a:p>
            <a:r>
              <a:rPr lang="zh-CN" altLang="en-US" sz="1400" b="1" dirty="0">
                <a:solidFill>
                  <a:schemeClr val="tx1"/>
                </a:solidFill>
              </a:rPr>
              <a:t>提示：</a:t>
            </a:r>
            <a:r>
              <a:rPr lang="zh-CN" altLang="en-US" sz="1400" dirty="0">
                <a:solidFill>
                  <a:schemeClr val="tx1"/>
                </a:solidFill>
              </a:rPr>
              <a:t>钥匙似乎在卧室里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9E3FE00-4635-0ADE-D103-5A3A81401F09}"/>
              </a:ext>
            </a:extLst>
          </p:cNvPr>
          <p:cNvSpPr/>
          <p:nvPr/>
        </p:nvSpPr>
        <p:spPr>
          <a:xfrm>
            <a:off x="851140" y="713117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BE65CB7-5CF7-2950-BD6F-79902EEBFFC1}"/>
              </a:ext>
            </a:extLst>
          </p:cNvPr>
          <p:cNvSpPr/>
          <p:nvPr/>
        </p:nvSpPr>
        <p:spPr>
          <a:xfrm>
            <a:off x="10190672" y="713117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4DE186E-07F9-3707-A6EF-DCDC533BECAC}"/>
              </a:ext>
            </a:extLst>
          </p:cNvPr>
          <p:cNvSpPr/>
          <p:nvPr/>
        </p:nvSpPr>
        <p:spPr>
          <a:xfrm>
            <a:off x="10190672" y="1946695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758504-A20F-FFB3-2493-060035EC3BDD}"/>
              </a:ext>
            </a:extLst>
          </p:cNvPr>
          <p:cNvSpPr/>
          <p:nvPr/>
        </p:nvSpPr>
        <p:spPr>
          <a:xfrm>
            <a:off x="10190672" y="3186024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E61B5C3-1968-AC59-887A-0BB81AD4091B}"/>
              </a:ext>
            </a:extLst>
          </p:cNvPr>
          <p:cNvSpPr/>
          <p:nvPr/>
        </p:nvSpPr>
        <p:spPr>
          <a:xfrm>
            <a:off x="10190672" y="4419602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BCC4F98-8CB4-E3A6-C54D-5607DCD9096B}"/>
              </a:ext>
            </a:extLst>
          </p:cNvPr>
          <p:cNvSpPr/>
          <p:nvPr/>
        </p:nvSpPr>
        <p:spPr>
          <a:xfrm>
            <a:off x="7234520" y="2929777"/>
            <a:ext cx="2253193" cy="11501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床头柜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一个普通的床头柜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门锁：</a:t>
            </a:r>
            <a:r>
              <a:rPr lang="zh-CN" altLang="en-US" sz="1400" dirty="0">
                <a:solidFill>
                  <a:schemeClr val="tx1"/>
                </a:solidFill>
              </a:rPr>
              <a:t>无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提示：</a:t>
            </a:r>
            <a:r>
              <a:rPr lang="zh-CN" altLang="en-US" sz="1400" dirty="0">
                <a:solidFill>
                  <a:schemeClr val="tx1"/>
                </a:solidFill>
              </a:rPr>
              <a:t>黑乎乎一片，啥也看不见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F816FC7-5E48-769F-B182-33E72CAC4A9D}"/>
              </a:ext>
            </a:extLst>
          </p:cNvPr>
          <p:cNvSpPr/>
          <p:nvPr/>
        </p:nvSpPr>
        <p:spPr>
          <a:xfrm>
            <a:off x="2583411" y="2503251"/>
            <a:ext cx="2253193" cy="7442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台灯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一个普通的台灯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提示：</a:t>
            </a:r>
            <a:r>
              <a:rPr lang="zh-CN" altLang="en-US" sz="1400" dirty="0">
                <a:solidFill>
                  <a:schemeClr val="tx1"/>
                </a:solidFill>
              </a:rPr>
              <a:t>台灯会给予你光明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32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519">
        <p:fade/>
      </p:transition>
    </mc:Choice>
    <mc:Fallback>
      <p:transition spd="med" advTm="115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5" dur="1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6" dur="1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72" dur="1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3" dur="1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7" grpId="0" animBg="1"/>
      <p:bldP spid="27" grpId="1" animBg="1"/>
      <p:bldP spid="7" grpId="0" animBg="1"/>
      <p:bldP spid="7" grpId="1" animBg="1"/>
      <p:bldP spid="13" grpId="0" animBg="1"/>
      <p:bldP spid="13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6F2E9F-F3D9-A29D-47E7-2AF89052FCC5}"/>
              </a:ext>
            </a:extLst>
          </p:cNvPr>
          <p:cNvSpPr/>
          <p:nvPr/>
        </p:nvSpPr>
        <p:spPr>
          <a:xfrm>
            <a:off x="5358652" y="3247465"/>
            <a:ext cx="907676" cy="484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卧室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8AF8287-9151-D684-2C56-03BF472E0C4C}"/>
              </a:ext>
            </a:extLst>
          </p:cNvPr>
          <p:cNvCxnSpPr>
            <a:cxnSpLocks/>
            <a:stCxn id="2" idx="0"/>
            <a:endCxn id="10" idx="4"/>
          </p:cNvCxnSpPr>
          <p:nvPr/>
        </p:nvCxnSpPr>
        <p:spPr>
          <a:xfrm flipV="1">
            <a:off x="5812490" y="2841982"/>
            <a:ext cx="0" cy="40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942A52BD-EFB1-FC1F-B48F-22C978462EBB}"/>
              </a:ext>
            </a:extLst>
          </p:cNvPr>
          <p:cNvSpPr/>
          <p:nvPr/>
        </p:nvSpPr>
        <p:spPr>
          <a:xfrm>
            <a:off x="5358652" y="2349558"/>
            <a:ext cx="907676" cy="492424"/>
          </a:xfrm>
          <a:prstGeom prst="parallelogram">
            <a:avLst>
              <a:gd name="adj" fmla="val 287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862B49-060D-2A56-6D68-5B4DFD36781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266328" y="3489512"/>
            <a:ext cx="48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515E07F5-8064-5F11-1676-2115DE8FA234}"/>
              </a:ext>
            </a:extLst>
          </p:cNvPr>
          <p:cNvSpPr/>
          <p:nvPr/>
        </p:nvSpPr>
        <p:spPr>
          <a:xfrm>
            <a:off x="6750424" y="3028957"/>
            <a:ext cx="484096" cy="9211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床头柜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D31315A-BBF0-BC0C-1A55-830310CD3052}"/>
              </a:ext>
            </a:extLst>
          </p:cNvPr>
          <p:cNvCxnSpPr>
            <a:cxnSpLocks/>
            <a:stCxn id="2" idx="1"/>
            <a:endCxn id="7" idx="2"/>
          </p:cNvCxnSpPr>
          <p:nvPr/>
        </p:nvCxnSpPr>
        <p:spPr>
          <a:xfrm flipH="1">
            <a:off x="4908157" y="3489512"/>
            <a:ext cx="450495" cy="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96B8F770-8382-3462-86C7-888CC8EC213F}"/>
              </a:ext>
            </a:extLst>
          </p:cNvPr>
          <p:cNvSpPr/>
          <p:nvPr/>
        </p:nvSpPr>
        <p:spPr>
          <a:xfrm>
            <a:off x="4008863" y="3247465"/>
            <a:ext cx="970033" cy="492424"/>
          </a:xfrm>
          <a:prstGeom prst="parallelogram">
            <a:avLst>
              <a:gd name="adj" fmla="val 287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台灯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9E3FE00-4635-0ADE-D103-5A3A81401F09}"/>
              </a:ext>
            </a:extLst>
          </p:cNvPr>
          <p:cNvSpPr/>
          <p:nvPr/>
        </p:nvSpPr>
        <p:spPr>
          <a:xfrm>
            <a:off x="851140" y="713117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BE65CB7-5CF7-2950-BD6F-79902EEBFFC1}"/>
              </a:ext>
            </a:extLst>
          </p:cNvPr>
          <p:cNvSpPr/>
          <p:nvPr/>
        </p:nvSpPr>
        <p:spPr>
          <a:xfrm>
            <a:off x="10190672" y="713117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4DE186E-07F9-3707-A6EF-DCDC533BECAC}"/>
              </a:ext>
            </a:extLst>
          </p:cNvPr>
          <p:cNvSpPr/>
          <p:nvPr/>
        </p:nvSpPr>
        <p:spPr>
          <a:xfrm>
            <a:off x="10190672" y="1946695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758504-A20F-FFB3-2493-060035EC3BDD}"/>
              </a:ext>
            </a:extLst>
          </p:cNvPr>
          <p:cNvSpPr/>
          <p:nvPr/>
        </p:nvSpPr>
        <p:spPr>
          <a:xfrm>
            <a:off x="10190672" y="3186024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E61B5C3-1968-AC59-887A-0BB81AD4091B}"/>
              </a:ext>
            </a:extLst>
          </p:cNvPr>
          <p:cNvSpPr/>
          <p:nvPr/>
        </p:nvSpPr>
        <p:spPr>
          <a:xfrm>
            <a:off x="10190672" y="4419602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9E10A6D-2CC9-708D-5C9C-D6ABE304414A}"/>
              </a:ext>
            </a:extLst>
          </p:cNvPr>
          <p:cNvSpPr/>
          <p:nvPr/>
        </p:nvSpPr>
        <p:spPr>
          <a:xfrm>
            <a:off x="7759756" y="3211412"/>
            <a:ext cx="556200" cy="55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钥匙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52B8AB1-4482-B82B-0ABC-55D6A32BC967}"/>
              </a:ext>
            </a:extLst>
          </p:cNvPr>
          <p:cNvCxnSpPr>
            <a:stCxn id="27" idx="6"/>
            <a:endCxn id="15" idx="2"/>
          </p:cNvCxnSpPr>
          <p:nvPr/>
        </p:nvCxnSpPr>
        <p:spPr>
          <a:xfrm>
            <a:off x="7234520" y="3489512"/>
            <a:ext cx="52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A21BADE-FB7B-D64D-3D90-FA105AA576EB}"/>
              </a:ext>
            </a:extLst>
          </p:cNvPr>
          <p:cNvSpPr/>
          <p:nvPr/>
        </p:nvSpPr>
        <p:spPr>
          <a:xfrm>
            <a:off x="7745967" y="2212968"/>
            <a:ext cx="1625594" cy="9984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一个钥匙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一个普通的钥匙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齿形：</a:t>
            </a:r>
            <a:r>
              <a:rPr lang="en-US" altLang="zh-CN" sz="1400" dirty="0">
                <a:solidFill>
                  <a:schemeClr val="tx1"/>
                </a:solidFill>
              </a:rPr>
              <a:t>15DF3</a:t>
            </a:r>
          </a:p>
          <a:p>
            <a:r>
              <a:rPr lang="zh-CN" altLang="en-US" sz="1400" b="1" dirty="0">
                <a:solidFill>
                  <a:schemeClr val="tx1"/>
                </a:solidFill>
              </a:rPr>
              <a:t>提示：</a:t>
            </a:r>
            <a:r>
              <a:rPr lang="zh-CN" altLang="en-US" sz="1400" dirty="0">
                <a:solidFill>
                  <a:schemeClr val="tx1"/>
                </a:solidFill>
              </a:rPr>
              <a:t>可以开门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4DFABF8-B1C5-F3AA-934D-B6D07DDC5174}"/>
              </a:ext>
            </a:extLst>
          </p:cNvPr>
          <p:cNvSpPr/>
          <p:nvPr/>
        </p:nvSpPr>
        <p:spPr>
          <a:xfrm>
            <a:off x="999637" y="861614"/>
            <a:ext cx="853194" cy="8531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钥匙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85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795">
        <p:fade/>
      </p:transition>
    </mc:Choice>
    <mc:Fallback>
      <p:transition spd="med" advTm="67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18" grpId="1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942A52BD-EFB1-FC1F-B48F-22C978462EBB}"/>
              </a:ext>
            </a:extLst>
          </p:cNvPr>
          <p:cNvSpPr/>
          <p:nvPr/>
        </p:nvSpPr>
        <p:spPr>
          <a:xfrm>
            <a:off x="5642162" y="5077366"/>
            <a:ext cx="907676" cy="492424"/>
          </a:xfrm>
          <a:prstGeom prst="parallelogram">
            <a:avLst>
              <a:gd name="adj" fmla="val 287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门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9E3FE00-4635-0ADE-D103-5A3A81401F09}"/>
              </a:ext>
            </a:extLst>
          </p:cNvPr>
          <p:cNvSpPr/>
          <p:nvPr/>
        </p:nvSpPr>
        <p:spPr>
          <a:xfrm>
            <a:off x="851140" y="713117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BE65CB7-5CF7-2950-BD6F-79902EEBFFC1}"/>
              </a:ext>
            </a:extLst>
          </p:cNvPr>
          <p:cNvSpPr/>
          <p:nvPr/>
        </p:nvSpPr>
        <p:spPr>
          <a:xfrm>
            <a:off x="10190672" y="713117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4DE186E-07F9-3707-A6EF-DCDC533BECAC}"/>
              </a:ext>
            </a:extLst>
          </p:cNvPr>
          <p:cNvSpPr/>
          <p:nvPr/>
        </p:nvSpPr>
        <p:spPr>
          <a:xfrm>
            <a:off x="10190672" y="1946695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758504-A20F-FFB3-2493-060035EC3BDD}"/>
              </a:ext>
            </a:extLst>
          </p:cNvPr>
          <p:cNvSpPr/>
          <p:nvPr/>
        </p:nvSpPr>
        <p:spPr>
          <a:xfrm>
            <a:off x="10190672" y="3186024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E61B5C3-1968-AC59-887A-0BB81AD4091B}"/>
              </a:ext>
            </a:extLst>
          </p:cNvPr>
          <p:cNvSpPr/>
          <p:nvPr/>
        </p:nvSpPr>
        <p:spPr>
          <a:xfrm>
            <a:off x="10190672" y="4419602"/>
            <a:ext cx="1150188" cy="1150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D2C55CC-ABA9-F34C-E4FB-B690BABA6E44}"/>
              </a:ext>
            </a:extLst>
          </p:cNvPr>
          <p:cNvSpPr/>
          <p:nvPr/>
        </p:nvSpPr>
        <p:spPr>
          <a:xfrm>
            <a:off x="5642162" y="5569790"/>
            <a:ext cx="1549821" cy="9984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通往卧室的门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一个普通的房门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门锁：</a:t>
            </a:r>
            <a:r>
              <a:rPr lang="en-US" altLang="zh-CN" sz="1400" dirty="0">
                <a:solidFill>
                  <a:schemeClr val="tx1"/>
                </a:solidFill>
              </a:rPr>
              <a:t>15DF3</a:t>
            </a:r>
          </a:p>
          <a:p>
            <a:r>
              <a:rPr lang="zh-CN" altLang="en-US" sz="1400" b="1" dirty="0">
                <a:solidFill>
                  <a:schemeClr val="tx1"/>
                </a:solidFill>
              </a:rPr>
              <a:t>提示：</a:t>
            </a:r>
            <a:r>
              <a:rPr lang="zh-CN" altLang="en-US" sz="1400" dirty="0">
                <a:solidFill>
                  <a:schemeClr val="tx1"/>
                </a:solidFill>
              </a:rPr>
              <a:t>无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DC0EFA2-1A51-AF75-3CBC-10EE3B924265}"/>
              </a:ext>
            </a:extLst>
          </p:cNvPr>
          <p:cNvSpPr/>
          <p:nvPr/>
        </p:nvSpPr>
        <p:spPr>
          <a:xfrm>
            <a:off x="999637" y="861614"/>
            <a:ext cx="853194" cy="8531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钥匙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2E3CCF6-6681-5AA2-413A-B1B5A1180FEF}"/>
              </a:ext>
            </a:extLst>
          </p:cNvPr>
          <p:cNvCxnSpPr>
            <a:cxnSpLocks/>
          </p:cNvCxnSpPr>
          <p:nvPr/>
        </p:nvCxnSpPr>
        <p:spPr>
          <a:xfrm flipV="1">
            <a:off x="6096000" y="4704930"/>
            <a:ext cx="0" cy="37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6D3E2F5-FA0A-D9AC-AAEA-AD41A8A5ECF4}"/>
              </a:ext>
            </a:extLst>
          </p:cNvPr>
          <p:cNvSpPr/>
          <p:nvPr/>
        </p:nvSpPr>
        <p:spPr>
          <a:xfrm>
            <a:off x="5131279" y="3706486"/>
            <a:ext cx="1929441" cy="998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更加广阔的世界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119640-16EF-E28F-5BAC-45562930980A}"/>
              </a:ext>
            </a:extLst>
          </p:cNvPr>
          <p:cNvSpPr/>
          <p:nvPr/>
        </p:nvSpPr>
        <p:spPr>
          <a:xfrm>
            <a:off x="2446602" y="1644626"/>
            <a:ext cx="7298793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  <a:scene3d>
            <a:camera prst="perspectiveAbove"/>
            <a:lightRig rig="threePt" dir="t"/>
          </a:scene3d>
          <a:sp3d>
            <a:bevelT w="101600" prst="ribl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感谢观看这个</a:t>
            </a:r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Demo</a:t>
            </a:r>
            <a:endParaRPr lang="en-US" altLang="zh-CN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敬请期待测试版的到来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F60384-ABF9-B019-F75C-1C1CEFDFEB06}"/>
              </a:ext>
            </a:extLst>
          </p:cNvPr>
          <p:cNvCxnSpPr>
            <a:stCxn id="23" idx="0"/>
            <a:endCxn id="24" idx="2"/>
          </p:cNvCxnSpPr>
          <p:nvPr/>
        </p:nvCxnSpPr>
        <p:spPr>
          <a:xfrm flipH="1" flipV="1">
            <a:off x="6095999" y="3398952"/>
            <a:ext cx="1" cy="30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14774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455">
        <p159:morph option="byObject"/>
      </p:transition>
    </mc:Choice>
    <mc:Fallback>
      <p:transition spd="slow" advTm="124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32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32" presetClass="emph" presetSubtype="0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3" grpId="0" animBg="1"/>
      <p:bldP spid="24" grpId="0" uiExpand="1" build="allAtOnce" animBg="1"/>
      <p:bldP spid="24" grpId="1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2|1.1|1.2|0.9|1|1.1|1.1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7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.4|1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295</Words>
  <Application>Microsoft Office PowerPoint</Application>
  <PresentationFormat>宽屏</PresentationFormat>
  <Paragraphs>64</Paragraphs>
  <Slides>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思维导图游戏-Demo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宇豪 王</dc:creator>
  <cp:lastModifiedBy>王 宇豪</cp:lastModifiedBy>
  <cp:revision>1</cp:revision>
  <dcterms:created xsi:type="dcterms:W3CDTF">2023-04-15T08:39:03Z</dcterms:created>
  <dcterms:modified xsi:type="dcterms:W3CDTF">2023-04-19T09:59:48Z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2023-04-15T08:39:03Z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18ee89de-79c2-4ded-af2f-4220cd0d4988</vt:lpwstr>
  </property>
  <property fmtid="{D5CDD505-2E9C-101B-9397-08002B2CF9AE}" pid="7" name="MSIP_Label_defa4170-0d19-0005-0004-bc88714345d2_ActionId">
    <vt:lpwstr>9b17b8cc-3d89-467d-be04-90f0e0340d55</vt:lpwstr>
  </property>
  <property fmtid="{D5CDD505-2E9C-101B-9397-08002B2CF9AE}" pid="8" name="MSIP_Label_defa4170-0d19-0005-0004-bc88714345d2_ContentBits">
    <vt:lpwstr>0</vt:lpwstr>
  </property>
</Properties>
</file>