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20" r:id="rId2"/>
    <p:sldId id="921" r:id="rId3"/>
    <p:sldId id="922" r:id="rId4"/>
    <p:sldId id="923" r:id="rId5"/>
    <p:sldId id="924" r:id="rId6"/>
    <p:sldId id="925" r:id="rId7"/>
    <p:sldId id="926" r:id="rId8"/>
    <p:sldId id="927" r:id="rId9"/>
  </p:sldIdLst>
  <p:sldSz cx="9144000" cy="6858000" type="screen4x3"/>
  <p:notesSz cx="7104063" cy="10234613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857" userDrawn="1">
          <p15:clr>
            <a:srgbClr val="A4A3A4"/>
          </p15:clr>
        </p15:guide>
        <p15:guide id="13" pos="657" userDrawn="1">
          <p15:clr>
            <a:srgbClr val="A4A3A4"/>
          </p15:clr>
        </p15:guide>
        <p15:guide id="14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122" userDrawn="1">
          <p15:clr>
            <a:srgbClr val="A4A3A4"/>
          </p15:clr>
        </p15:guide>
        <p15:guide id="3" orient="horz" pos="3182">
          <p15:clr>
            <a:srgbClr val="A4A3A4"/>
          </p15:clr>
        </p15:guide>
        <p15:guide id="4" pos="22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HOON JI" initials="SJ" lastIdx="2" clrIdx="0">
    <p:extLst>
      <p:ext uri="{19B8F6BF-5375-455C-9EA6-DF929625EA0E}">
        <p15:presenceInfo xmlns:p15="http://schemas.microsoft.com/office/powerpoint/2012/main" userId="2e763242cd375a65" providerId="Windows Live"/>
      </p:ext>
    </p:extLst>
  </p:cmAuthor>
  <p:cmAuthor id="2" name="Won Chanhee" initials="WC" lastIdx="1" clrIdx="1">
    <p:extLst>
      <p:ext uri="{19B8F6BF-5375-455C-9EA6-DF929625EA0E}">
        <p15:presenceInfo xmlns:p15="http://schemas.microsoft.com/office/powerpoint/2012/main" userId="0f77ba8221f660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9F6"/>
    <a:srgbClr val="000000"/>
    <a:srgbClr val="953735"/>
    <a:srgbClr val="FFFFFF"/>
    <a:srgbClr val="DAE3F3"/>
    <a:srgbClr val="016FBD"/>
    <a:srgbClr val="BE4D4A"/>
    <a:srgbClr val="D99694"/>
    <a:srgbClr val="F0E52F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5" autoAdjust="0"/>
    <p:restoredTop sz="96370" autoAdjust="0"/>
  </p:normalViewPr>
  <p:slideViewPr>
    <p:cSldViewPr snapToGrid="0">
      <p:cViewPr varScale="1">
        <p:scale>
          <a:sx n="117" d="100"/>
          <a:sy n="117" d="100"/>
        </p:scale>
        <p:origin x="456" y="187"/>
      </p:cViewPr>
      <p:guideLst>
        <p:guide pos="2857"/>
        <p:guide pos="657"/>
        <p:guide orient="horz" pos="21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78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87"/>
        <p:guide pos="2122"/>
        <p:guide orient="horz" pos="3182"/>
        <p:guide pos="22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427" cy="511731"/>
          </a:xfrm>
          <a:prstGeom prst="rect">
            <a:avLst/>
          </a:prstGeom>
        </p:spPr>
        <p:txBody>
          <a:bodyPr vert="horz" lIns="99042" tIns="49520" rIns="99042" bIns="49520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2"/>
            <a:ext cx="3078427" cy="511731"/>
          </a:xfrm>
          <a:prstGeom prst="rect">
            <a:avLst/>
          </a:prstGeom>
        </p:spPr>
        <p:txBody>
          <a:bodyPr vert="horz" lIns="99042" tIns="49520" rIns="99042" bIns="49520" rtlCol="0"/>
          <a:lstStyle>
            <a:lvl1pPr algn="r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8427" cy="511731"/>
          </a:xfrm>
          <a:prstGeom prst="rect">
            <a:avLst/>
          </a:prstGeom>
        </p:spPr>
        <p:txBody>
          <a:bodyPr vert="horz" lIns="99042" tIns="49520" rIns="99042" bIns="49520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8"/>
            <a:ext cx="3078427" cy="511731"/>
          </a:xfrm>
          <a:prstGeom prst="rect">
            <a:avLst/>
          </a:prstGeom>
        </p:spPr>
        <p:txBody>
          <a:bodyPr vert="horz" lIns="99042" tIns="49520" rIns="99042" bIns="49520" rtlCol="0" anchor="b"/>
          <a:lstStyle>
            <a:lvl1pPr algn="r">
              <a:defRPr sz="1300"/>
            </a:lvl1pPr>
          </a:lstStyle>
          <a:p>
            <a:fld id="{BF5858B6-80F7-EC44-998C-40E698DD5F4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084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427" cy="511731"/>
          </a:xfrm>
          <a:prstGeom prst="rect">
            <a:avLst/>
          </a:prstGeom>
        </p:spPr>
        <p:txBody>
          <a:bodyPr vert="horz" lIns="99042" tIns="49520" rIns="99042" bIns="49520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2"/>
            <a:ext cx="3078427" cy="511731"/>
          </a:xfrm>
          <a:prstGeom prst="rect">
            <a:avLst/>
          </a:prstGeom>
        </p:spPr>
        <p:txBody>
          <a:bodyPr vert="horz" lIns="99042" tIns="49520" rIns="99042" bIns="49520" rtlCol="0"/>
          <a:lstStyle>
            <a:lvl1pPr algn="r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9938"/>
            <a:ext cx="5113337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2" tIns="49520" rIns="99042" bIns="495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5"/>
            <a:ext cx="5683250" cy="4605576"/>
          </a:xfrm>
          <a:prstGeom prst="rect">
            <a:avLst/>
          </a:prstGeom>
        </p:spPr>
        <p:txBody>
          <a:bodyPr vert="horz" lIns="99042" tIns="49520" rIns="99042" bIns="49520" rtlCol="0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8427" cy="511731"/>
          </a:xfrm>
          <a:prstGeom prst="rect">
            <a:avLst/>
          </a:prstGeom>
        </p:spPr>
        <p:txBody>
          <a:bodyPr vert="horz" lIns="99042" tIns="49520" rIns="99042" bIns="49520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1731"/>
          </a:xfrm>
          <a:prstGeom prst="rect">
            <a:avLst/>
          </a:prstGeom>
        </p:spPr>
        <p:txBody>
          <a:bodyPr vert="horz" lIns="99042" tIns="49520" rIns="99042" bIns="49520" rtlCol="0" anchor="b"/>
          <a:lstStyle>
            <a:lvl1pPr algn="r">
              <a:defRPr sz="1300"/>
            </a:lvl1pPr>
          </a:lstStyle>
          <a:p>
            <a:fld id="{7A27B9CE-F948-AA4A-A63A-493473BC6F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27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056" y="3449350"/>
            <a:ext cx="7772400" cy="1500187"/>
          </a:xfrm>
        </p:spPr>
        <p:txBody>
          <a:bodyPr anchor="t"/>
          <a:lstStyle>
            <a:lvl1pPr marL="0" indent="0">
              <a:buFont typeface="+mj-lt"/>
              <a:buNone/>
              <a:defRPr sz="2000" spc="-150" baseline="0">
                <a:solidFill>
                  <a:srgbClr val="12315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7058" y="731260"/>
            <a:ext cx="2997748" cy="782349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ln w="3175">
                  <a:solidFill>
                    <a:srgbClr val="376092">
                      <a:alpha val="7000"/>
                    </a:srgbClr>
                  </a:solidFill>
                </a:ln>
                <a:solidFill>
                  <a:srgbClr val="376092"/>
                </a:solidFill>
              </a:defRPr>
            </a:lvl1pPr>
          </a:lstStyle>
          <a:p>
            <a:pPr lvl="0"/>
            <a:r>
              <a:rPr kumimoji="1" lang="en-US" altLang="ja-JP" dirty="0"/>
              <a:t>CH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F2CACB8-AF46-466B-B87A-02B2735D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C6C2EF-6265-48F5-866A-21587C11891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4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2"/>
          </p:nvPr>
        </p:nvSpPr>
        <p:spPr>
          <a:xfrm>
            <a:off x="0" y="1092200"/>
            <a:ext cx="9144000" cy="4953000"/>
          </a:xfrm>
        </p:spPr>
        <p:txBody>
          <a:bodyPr/>
          <a:lstStyle/>
          <a:p>
            <a:r>
              <a:rPr kumimoji="1" lang="ko-KR" altLang="en-US"/>
              <a:t>미디어를 추가하려면 아이콘을 클릭하십시오</a:t>
            </a:r>
            <a:endParaRPr kumimoji="1" lang="ja-JP" alt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9486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3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&amp; Ta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358082" y="320495"/>
            <a:ext cx="1785918" cy="465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214290"/>
            <a:ext cx="8929750" cy="571504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214282" y="4357694"/>
            <a:ext cx="2786082" cy="357190"/>
          </a:xfrm>
          <a:prstGeom prst="rect">
            <a:avLst/>
          </a:prstGeom>
          <a:solidFill>
            <a:srgbClr val="1E457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/>
              <a:t>Last Week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143240" y="4357694"/>
            <a:ext cx="2857520" cy="357190"/>
          </a:xfrm>
          <a:prstGeom prst="rect">
            <a:avLst/>
          </a:prstGeom>
          <a:solidFill>
            <a:srgbClr val="3C3C3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/>
              <a:t>This</a:t>
            </a:r>
            <a:r>
              <a:rPr lang="en-US" sz="1600" b="1" dirty="0"/>
              <a:t> Week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143636" y="4357694"/>
            <a:ext cx="2786082" cy="357190"/>
          </a:xfrm>
          <a:prstGeom prst="rect">
            <a:avLst/>
          </a:prstGeom>
          <a:solidFill>
            <a:srgbClr val="1E457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/>
              <a:t>Next</a:t>
            </a:r>
            <a:r>
              <a:rPr lang="en-US" sz="1600" b="1" dirty="0"/>
              <a:t> Week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214282" y="4786322"/>
            <a:ext cx="2786082" cy="133869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>
            <a:normAutofit/>
          </a:bodyPr>
          <a:lstStyle>
            <a:lvl1pPr marL="18097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1pPr>
            <a:lvl2pPr marL="360363" indent="-179388">
              <a:buFont typeface="Wingdings" pitchFamily="2" charset="2"/>
              <a:buChar char="§"/>
              <a:defRPr sz="12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8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3143240" y="4786322"/>
            <a:ext cx="2857520" cy="133869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>
            <a:normAutofit/>
          </a:bodyPr>
          <a:lstStyle>
            <a:lvl1pPr marL="18097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1pPr>
            <a:lvl2pPr marL="361950" indent="-180975">
              <a:buFont typeface="Wingdings" pitchFamily="2" charset="2"/>
              <a:buChar char="§"/>
              <a:defRPr sz="12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6143636" y="4786322"/>
            <a:ext cx="2786082" cy="133869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>
            <a:normAutofit/>
          </a:bodyPr>
          <a:lstStyle>
            <a:lvl1pPr marL="18097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1pPr>
            <a:lvl2pPr marL="361950" indent="-180975">
              <a:buFont typeface="Wingdings" pitchFamily="2" charset="2"/>
              <a:buChar char="§"/>
              <a:defRPr sz="12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7" hasCustomPrompt="1"/>
          </p:nvPr>
        </p:nvSpPr>
        <p:spPr>
          <a:xfrm>
            <a:off x="3786182" y="1000108"/>
            <a:ext cx="1071570" cy="357190"/>
          </a:xfrm>
          <a:prstGeom prst="rect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214282" y="1357298"/>
            <a:ext cx="3571900" cy="2857520"/>
          </a:xfrm>
          <a:prstGeom prst="rect">
            <a:avLst/>
          </a:prstGeom>
          <a:noFill/>
          <a:ln>
            <a:solidFill>
              <a:srgbClr val="12315D"/>
            </a:solidFill>
          </a:ln>
        </p:spPr>
        <p:txBody>
          <a:bodyPr tIns="108000" bIns="0" anchor="t">
            <a:normAutofit/>
          </a:bodyPr>
          <a:lstStyle>
            <a:lvl1pPr marL="180975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Courier New" pitchFamily="49" charset="0"/>
              <a:buChar char="o"/>
              <a:defRPr sz="1400" b="0" baseline="0">
                <a:solidFill>
                  <a:schemeClr val="tx1"/>
                </a:solidFill>
                <a:effectLst/>
              </a:defRPr>
            </a:lvl1pPr>
            <a:lvl2pPr marL="360000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Wingdings" pitchFamily="2" charset="2"/>
              <a:buChar char="§"/>
              <a:defRPr sz="1400" b="0">
                <a:solidFill>
                  <a:schemeClr val="tx1"/>
                </a:solidFill>
                <a:effectLst/>
              </a:defRPr>
            </a:lvl2pPr>
            <a:lvl3pPr marL="540000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altLang="ko-KR" dirty="0"/>
              <a:t>Click to edit Task</a:t>
            </a:r>
          </a:p>
          <a:p>
            <a:pPr lvl="0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6" name="텍스트 개체 틀 14"/>
          <p:cNvSpPr>
            <a:spLocks noGrp="1"/>
          </p:cNvSpPr>
          <p:nvPr>
            <p:ph type="body" sz="quarter" idx="19" hasCustomPrompt="1"/>
          </p:nvPr>
        </p:nvSpPr>
        <p:spPr>
          <a:xfrm>
            <a:off x="4857752" y="1000108"/>
            <a:ext cx="1071570" cy="357190"/>
          </a:xfrm>
          <a:prstGeom prst="rect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7" name="텍스트 개체 틀 14"/>
          <p:cNvSpPr>
            <a:spLocks noGrp="1"/>
          </p:cNvSpPr>
          <p:nvPr>
            <p:ph type="body" sz="quarter" idx="20" hasCustomPrompt="1"/>
          </p:nvPr>
        </p:nvSpPr>
        <p:spPr>
          <a:xfrm>
            <a:off x="5929322" y="1000108"/>
            <a:ext cx="1071570" cy="357190"/>
          </a:xfrm>
          <a:prstGeom prst="rect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8" name="텍스트 개체 틀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00892" y="1000108"/>
            <a:ext cx="1071570" cy="357190"/>
          </a:xfrm>
          <a:prstGeom prst="rect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9" name="텍스트 개체 틀 14"/>
          <p:cNvSpPr>
            <a:spLocks noGrp="1"/>
          </p:cNvSpPr>
          <p:nvPr>
            <p:ph type="body" sz="quarter" idx="22" hasCustomPrompt="1"/>
          </p:nvPr>
        </p:nvSpPr>
        <p:spPr>
          <a:xfrm>
            <a:off x="8072462" y="1357298"/>
            <a:ext cx="857256" cy="2857520"/>
          </a:xfrm>
          <a:prstGeom prst="rect">
            <a:avLst/>
          </a:prstGeom>
          <a:noFill/>
          <a:ln>
            <a:solidFill>
              <a:srgbClr val="12315D"/>
            </a:solidFill>
          </a:ln>
        </p:spPr>
        <p:txBody>
          <a:bodyPr tIns="108000" bIns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 sz="1400" b="0" baseline="0">
                <a:solidFill>
                  <a:schemeClr val="tx1"/>
                </a:solidFill>
                <a:effectLst/>
              </a:defRPr>
            </a:lvl1pPr>
            <a:lvl2pPr marL="3619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altLang="ko-KR" dirty="0"/>
              <a:t>Progress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4143372" y="1357298"/>
            <a:ext cx="35719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3786182" y="1357298"/>
            <a:ext cx="107157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14282" y="1000108"/>
            <a:ext cx="3571900" cy="357190"/>
          </a:xfrm>
          <a:prstGeom prst="rect">
            <a:avLst/>
          </a:prstGeom>
          <a:solidFill>
            <a:srgbClr val="828381"/>
          </a:solidFill>
          <a:ln w="9525">
            <a:solidFill>
              <a:srgbClr val="1231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Malgun Gothic"/>
                <a:ea typeface="나눔고딕"/>
                <a:cs typeface="Malgun Gothic"/>
              </a:rPr>
              <a:t>Tasks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214942" y="1357298"/>
            <a:ext cx="35719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6286512" y="1357298"/>
            <a:ext cx="35719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7358082" y="1357298"/>
            <a:ext cx="35719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8072462" y="1000108"/>
            <a:ext cx="857256" cy="357190"/>
          </a:xfrm>
          <a:prstGeom prst="rect">
            <a:avLst/>
          </a:prstGeom>
          <a:solidFill>
            <a:srgbClr val="828381"/>
          </a:solidFill>
          <a:ln w="9525">
            <a:solidFill>
              <a:srgbClr val="1231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Malgun Gothic"/>
                <a:ea typeface="나눔고딕"/>
                <a:cs typeface="Malgun Gothic"/>
              </a:rPr>
              <a:t>Progress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214282" y="171448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214282" y="242886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214282" y="207167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 userDrawn="1"/>
        </p:nvCxnSpPr>
        <p:spPr>
          <a:xfrm>
            <a:off x="214282" y="278447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214282" y="350043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214282" y="314324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 userDrawn="1"/>
        </p:nvCxnSpPr>
        <p:spPr>
          <a:xfrm>
            <a:off x="214282" y="385604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 userDrawn="1"/>
        </p:nvSpPr>
        <p:spPr>
          <a:xfrm>
            <a:off x="4857752" y="1357298"/>
            <a:ext cx="107157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 userDrawn="1"/>
        </p:nvSpPr>
        <p:spPr>
          <a:xfrm>
            <a:off x="5929322" y="1357298"/>
            <a:ext cx="107157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 userDrawn="1"/>
        </p:nvSpPr>
        <p:spPr>
          <a:xfrm>
            <a:off x="7000892" y="1357298"/>
            <a:ext cx="107157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916986" y="6392701"/>
            <a:ext cx="1227014" cy="465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40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7358082" y="320495"/>
            <a:ext cx="1785918" cy="465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214290"/>
            <a:ext cx="8929750" cy="571504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7" hasCustomPrompt="1"/>
          </p:nvPr>
        </p:nvSpPr>
        <p:spPr>
          <a:xfrm>
            <a:off x="3786182" y="1000108"/>
            <a:ext cx="1071570" cy="357190"/>
          </a:xfrm>
          <a:prstGeom prst="rect">
            <a:avLst/>
          </a:prstGeom>
          <a:solidFill>
            <a:srgbClr val="1E457F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ea typeface="나눔고딕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214282" y="1357298"/>
            <a:ext cx="3571900" cy="4643470"/>
          </a:xfrm>
          <a:prstGeom prst="rect">
            <a:avLst/>
          </a:prstGeom>
          <a:noFill/>
          <a:ln>
            <a:solidFill>
              <a:srgbClr val="12315D"/>
            </a:solidFill>
          </a:ln>
        </p:spPr>
        <p:txBody>
          <a:bodyPr tIns="108000" bIns="0" anchor="t">
            <a:normAutofit/>
          </a:bodyPr>
          <a:lstStyle>
            <a:lvl1pPr marL="180975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Courier New" pitchFamily="49" charset="0"/>
              <a:buChar char="o"/>
              <a:defRPr sz="1400" b="0" baseline="0">
                <a:solidFill>
                  <a:schemeClr val="tx1"/>
                </a:solidFill>
                <a:effectLst/>
              </a:defRPr>
            </a:lvl1pPr>
            <a:lvl2pPr marL="360000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Wingdings" pitchFamily="2" charset="2"/>
              <a:buChar char="§"/>
              <a:defRPr sz="14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altLang="ko-KR" dirty="0"/>
              <a:t>Click to edit Task</a:t>
            </a:r>
          </a:p>
          <a:p>
            <a:pPr lvl="1"/>
            <a:endParaRPr lang="en-US" altLang="ko-KR" dirty="0"/>
          </a:p>
        </p:txBody>
      </p:sp>
      <p:sp>
        <p:nvSpPr>
          <p:cNvPr id="26" name="텍스트 개체 틀 14"/>
          <p:cNvSpPr>
            <a:spLocks noGrp="1"/>
          </p:cNvSpPr>
          <p:nvPr>
            <p:ph type="body" sz="quarter" idx="19" hasCustomPrompt="1"/>
          </p:nvPr>
        </p:nvSpPr>
        <p:spPr>
          <a:xfrm>
            <a:off x="4857752" y="1000108"/>
            <a:ext cx="1071570" cy="357190"/>
          </a:xfrm>
          <a:prstGeom prst="rect">
            <a:avLst/>
          </a:prstGeom>
          <a:solidFill>
            <a:srgbClr val="1E457F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ea typeface="나눔고딕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7" name="텍스트 개체 틀 14"/>
          <p:cNvSpPr>
            <a:spLocks noGrp="1"/>
          </p:cNvSpPr>
          <p:nvPr>
            <p:ph type="body" sz="quarter" idx="20" hasCustomPrompt="1"/>
          </p:nvPr>
        </p:nvSpPr>
        <p:spPr>
          <a:xfrm>
            <a:off x="5929322" y="1000108"/>
            <a:ext cx="1071570" cy="357190"/>
          </a:xfrm>
          <a:prstGeom prst="rect">
            <a:avLst/>
          </a:prstGeom>
          <a:solidFill>
            <a:srgbClr val="1E457F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ea typeface="나눔고딕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8" name="텍스트 개체 틀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00892" y="1000108"/>
            <a:ext cx="1071570" cy="357190"/>
          </a:xfrm>
          <a:prstGeom prst="rect">
            <a:avLst/>
          </a:prstGeom>
          <a:solidFill>
            <a:srgbClr val="1E457F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ea typeface="나눔고딕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9" name="텍스트 개체 틀 14"/>
          <p:cNvSpPr>
            <a:spLocks noGrp="1"/>
          </p:cNvSpPr>
          <p:nvPr>
            <p:ph type="body" sz="quarter" idx="22" hasCustomPrompt="1"/>
          </p:nvPr>
        </p:nvSpPr>
        <p:spPr>
          <a:xfrm>
            <a:off x="8072462" y="1357298"/>
            <a:ext cx="857256" cy="4643470"/>
          </a:xfrm>
          <a:prstGeom prst="rect">
            <a:avLst/>
          </a:prstGeom>
          <a:noFill/>
          <a:ln>
            <a:solidFill>
              <a:srgbClr val="12315D"/>
            </a:solidFill>
          </a:ln>
        </p:spPr>
        <p:txBody>
          <a:bodyPr tIns="108000" bIns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 sz="1400" b="0" spc="-150" baseline="0">
                <a:solidFill>
                  <a:schemeClr val="tx1"/>
                </a:solidFill>
                <a:effectLst/>
              </a:defRPr>
            </a:lvl1pPr>
            <a:lvl2pPr marL="3619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altLang="ko-KR" dirty="0"/>
              <a:t>Progress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4143372" y="1357298"/>
            <a:ext cx="35719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3786182" y="1357298"/>
            <a:ext cx="107157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14282" y="1000108"/>
            <a:ext cx="3571900" cy="357190"/>
          </a:xfrm>
          <a:prstGeom prst="rect">
            <a:avLst/>
          </a:prstGeom>
          <a:solidFill>
            <a:srgbClr val="828381"/>
          </a:solidFill>
          <a:ln w="9525">
            <a:solidFill>
              <a:srgbClr val="1231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algun Gothic"/>
                <a:ea typeface="나눔고딕"/>
                <a:cs typeface="Malgun Gothic"/>
              </a:rPr>
              <a:t>Tasks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214942" y="1357298"/>
            <a:ext cx="35719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6286512" y="1357298"/>
            <a:ext cx="35719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7358082" y="1357298"/>
            <a:ext cx="35719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8072462" y="1000108"/>
            <a:ext cx="857256" cy="357190"/>
          </a:xfrm>
          <a:prstGeom prst="rect">
            <a:avLst/>
          </a:prstGeom>
          <a:solidFill>
            <a:srgbClr val="828381"/>
          </a:solidFill>
          <a:ln w="9525">
            <a:solidFill>
              <a:srgbClr val="1231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spc="-100" baseline="0" dirty="0">
                <a:solidFill>
                  <a:schemeClr val="tx1"/>
                </a:solidFill>
                <a:latin typeface="Malgun Gothic"/>
                <a:ea typeface="나눔고딕"/>
                <a:cs typeface="Malgun Gothic"/>
              </a:rPr>
              <a:t>Progress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214282" y="171448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214282" y="242886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214282" y="207167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 userDrawn="1"/>
        </p:nvCxnSpPr>
        <p:spPr>
          <a:xfrm>
            <a:off x="214282" y="278447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214282" y="350043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214282" y="314324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 userDrawn="1"/>
        </p:nvCxnSpPr>
        <p:spPr>
          <a:xfrm>
            <a:off x="214282" y="385604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 userDrawn="1"/>
        </p:nvSpPr>
        <p:spPr>
          <a:xfrm>
            <a:off x="4857752" y="1357298"/>
            <a:ext cx="107157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 userDrawn="1"/>
        </p:nvSpPr>
        <p:spPr>
          <a:xfrm>
            <a:off x="5929322" y="1357298"/>
            <a:ext cx="107157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 userDrawn="1"/>
        </p:nvSpPr>
        <p:spPr>
          <a:xfrm>
            <a:off x="7000892" y="1357298"/>
            <a:ext cx="107157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214282" y="421481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214282" y="492919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214282" y="457200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14282" y="528480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214282" y="564357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 userDrawn="1"/>
        </p:nvSpPr>
        <p:spPr>
          <a:xfrm>
            <a:off x="7916986" y="6392701"/>
            <a:ext cx="1227014" cy="465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69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한쪽 모서리가 잘린 사각형 19"/>
          <p:cNvSpPr/>
          <p:nvPr userDrawn="1"/>
        </p:nvSpPr>
        <p:spPr>
          <a:xfrm>
            <a:off x="5004048" y="1052737"/>
            <a:ext cx="4032448" cy="5087278"/>
          </a:xfrm>
          <a:prstGeom prst="snip1Rect">
            <a:avLst>
              <a:gd name="adj" fmla="val 6243"/>
            </a:avLst>
          </a:prstGeom>
          <a:ln>
            <a:solidFill>
              <a:srgbClr val="12315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18" name="한쪽 모서리가 잘린 사각형 17"/>
          <p:cNvSpPr/>
          <p:nvPr userDrawn="1"/>
        </p:nvSpPr>
        <p:spPr>
          <a:xfrm>
            <a:off x="107504" y="3705341"/>
            <a:ext cx="4608512" cy="2399721"/>
          </a:xfrm>
          <a:prstGeom prst="snip1Rect">
            <a:avLst>
              <a:gd name="adj" fmla="val 11476"/>
            </a:avLst>
          </a:prstGeom>
          <a:solidFill>
            <a:srgbClr val="CCCC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17" name="한쪽 모서리가 잘린 사각형 16"/>
          <p:cNvSpPr/>
          <p:nvPr userDrawn="1"/>
        </p:nvSpPr>
        <p:spPr>
          <a:xfrm>
            <a:off x="107504" y="2246612"/>
            <a:ext cx="4608512" cy="991263"/>
          </a:xfrm>
          <a:prstGeom prst="snip1Rect">
            <a:avLst>
              <a:gd name="adj" fmla="val 11476"/>
            </a:avLst>
          </a:prstGeom>
          <a:solidFill>
            <a:srgbClr val="1A3C7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2637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algun Gothic"/>
                <a:cs typeface="Malgun Gothic"/>
              </a:defRPr>
            </a:lvl1pPr>
          </a:lstStyle>
          <a:p>
            <a:fld id="{BB8B8199-D61D-4D52-9715-3D0DE5973686}" type="datetime1">
              <a:rPr kumimoji="0" lang="en-US" altLang="ko-KR" smtClean="0">
                <a:solidFill>
                  <a:prstClr val="black">
                    <a:tint val="75000"/>
                  </a:prstClr>
                </a:solidFill>
                <a:ea typeface="바탕"/>
              </a:rPr>
              <a:t>8/2/2022</a:t>
            </a:fld>
            <a:endParaRPr kumimoji="0" lang="en-US" dirty="0">
              <a:solidFill>
                <a:prstClr val="black">
                  <a:tint val="75000"/>
                </a:prstClr>
              </a:solidFill>
              <a:ea typeface="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algun Gothic"/>
                <a:cs typeface="Malgun Gothic"/>
              </a:defRPr>
            </a:lvl1pPr>
          </a:lstStyle>
          <a:p>
            <a:endParaRPr kumimoji="0" lang="en-US">
              <a:solidFill>
                <a:prstClr val="black">
                  <a:tint val="75000"/>
                </a:prstClr>
              </a:solidFill>
              <a:ea typeface="바탕"/>
            </a:endParaRPr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107504" y="1886572"/>
            <a:ext cx="1584176" cy="360040"/>
          </a:xfrm>
          <a:prstGeom prst="snip1Rect">
            <a:avLst>
              <a:gd name="adj" fmla="val 11476"/>
            </a:avLst>
          </a:prstGeom>
          <a:solidFill>
            <a:srgbClr val="1A3C7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FF"/>
                </a:solidFill>
                <a:latin typeface="Malgun Gothic"/>
                <a:cs typeface="Malgun Gothic"/>
              </a:rPr>
              <a:t>Objective</a:t>
            </a:r>
            <a:endParaRPr lang="ko-KR" altLang="en-US" sz="1600" b="1" dirty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9" name="한쪽 모서리가 잘린 사각형 18"/>
          <p:cNvSpPr/>
          <p:nvPr userDrawn="1"/>
        </p:nvSpPr>
        <p:spPr>
          <a:xfrm>
            <a:off x="107504" y="3345302"/>
            <a:ext cx="1584176" cy="360040"/>
          </a:xfrm>
          <a:prstGeom prst="snip1Rect">
            <a:avLst>
              <a:gd name="adj" fmla="val 11476"/>
            </a:avLst>
          </a:prstGeom>
          <a:solidFill>
            <a:srgbClr val="CCCCC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Malgun Gothic"/>
                <a:cs typeface="Malgun Gothic"/>
              </a:rPr>
              <a:t>Summary</a:t>
            </a:r>
            <a:endParaRPr lang="ko-KR" altLang="en-US" sz="1600" b="1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  <a:latin typeface="Malgun Gothic"/>
                <a:cs typeface="Malgun Gothic"/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07950" y="2246313"/>
            <a:ext cx="4608513" cy="99218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107950" y="3705225"/>
            <a:ext cx="4608513" cy="24003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3"/>
          </p:nvPr>
        </p:nvSpPr>
        <p:spPr>
          <a:xfrm>
            <a:off x="5003800" y="1052513"/>
            <a:ext cx="4032250" cy="5053012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107504" y="1052737"/>
            <a:ext cx="4286250" cy="71437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ja-JP" smtClean="0">
                <a:solidFill>
                  <a:srgbClr val="1C3F74"/>
                </a:solidFill>
              </a:defRPr>
            </a:lvl1pPr>
            <a:lvl2pPr>
              <a:defRPr lang="en-US" altLang="ja-JP" smtClean="0"/>
            </a:lvl2pPr>
            <a:lvl3pPr>
              <a:defRPr lang="en-US" altLang="ja-JP" smtClean="0"/>
            </a:lvl3pPr>
            <a:lvl4pPr>
              <a:defRPr lang="en-US" altLang="ja-JP" smtClean="0"/>
            </a:lvl4pPr>
            <a:lvl5pPr>
              <a:defRPr lang="ja-JP" altLang="en-US"/>
            </a:lvl5pPr>
          </a:lstStyle>
          <a:p>
            <a:pPr marL="0" lvl="0" indent="0">
              <a:buNone/>
            </a:pPr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-1" y="186290"/>
            <a:ext cx="7538721" cy="653014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074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 userDrawn="1"/>
        </p:nvSpPr>
        <p:spPr>
          <a:xfrm>
            <a:off x="107504" y="2221676"/>
            <a:ext cx="8928992" cy="3801830"/>
          </a:xfrm>
          <a:prstGeom prst="snip1Rect">
            <a:avLst>
              <a:gd name="adj" fmla="val 5154"/>
            </a:avLst>
          </a:prstGeom>
          <a:ln>
            <a:noFill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74BFE9A1-E561-4470-B746-789176362798}" type="datetime1">
              <a:rPr kumimoji="0" lang="en-US" altLang="ko-KR" b="0" smtClean="0">
                <a:solidFill>
                  <a:prstClr val="black">
                    <a:tint val="75000"/>
                  </a:prstClr>
                </a:solidFill>
                <a:latin typeface="Euclid"/>
                <a:ea typeface="바탕"/>
              </a:rPr>
              <a:t>8/2/2022</a:t>
            </a:fld>
            <a:endParaRPr kumimoji="0" lang="en-US" b="0" dirty="0">
              <a:solidFill>
                <a:prstClr val="black">
                  <a:tint val="75000"/>
                </a:prstClr>
              </a:solidFill>
              <a:latin typeface="Euclid"/>
              <a:ea typeface="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black">
                  <a:tint val="75000"/>
                </a:prstClr>
              </a:solidFill>
              <a:latin typeface="Euclid"/>
              <a:ea typeface="바탕"/>
            </a:endParaRPr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107504" y="1861636"/>
            <a:ext cx="2448272" cy="360040"/>
          </a:xfrm>
          <a:prstGeom prst="snip1Rect">
            <a:avLst>
              <a:gd name="adj" fmla="val 11476"/>
            </a:avLst>
          </a:prstGeom>
          <a:solidFill>
            <a:srgbClr val="CCCCCC"/>
          </a:solidFill>
          <a:ln/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Demonstration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28560" y="105020"/>
            <a:ext cx="161544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-76201" y="1235126"/>
            <a:ext cx="7528561" cy="653014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18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107504" y="1052737"/>
            <a:ext cx="4286250" cy="71437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ja-JP" smtClean="0">
                <a:solidFill>
                  <a:srgbClr val="1C3F74"/>
                </a:solidFill>
              </a:defRPr>
            </a:lvl1pPr>
            <a:lvl2pPr>
              <a:defRPr lang="en-US" altLang="ja-JP" smtClean="0"/>
            </a:lvl2pPr>
            <a:lvl3pPr>
              <a:defRPr lang="en-US" altLang="ja-JP" smtClean="0"/>
            </a:lvl3pPr>
            <a:lvl4pPr>
              <a:defRPr lang="en-US" altLang="ja-JP" smtClean="0"/>
            </a:lvl4pPr>
            <a:lvl5pPr>
              <a:defRPr lang="ja-JP" altLang="en-US"/>
            </a:lvl5pPr>
          </a:lstStyle>
          <a:p>
            <a:pPr marL="0" lvl="0" indent="0">
              <a:buNone/>
            </a:pPr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5"/>
          </p:nvPr>
        </p:nvSpPr>
        <p:spPr>
          <a:xfrm>
            <a:off x="107950" y="2362200"/>
            <a:ext cx="8928100" cy="3568700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25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88694"/>
            <a:ext cx="7538721" cy="653014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66800"/>
            <a:ext cx="8229600" cy="5059364"/>
          </a:xfrm>
        </p:spPr>
        <p:txBody>
          <a:bodyPr>
            <a:noAutofit/>
          </a:bodyPr>
          <a:lstStyle>
            <a:lvl1pPr>
              <a:defRPr sz="1800" b="1"/>
            </a:lvl1pPr>
            <a:lvl2pPr marL="536575" indent="-282575">
              <a:defRPr sz="1600"/>
            </a:lvl2pPr>
            <a:lvl3pPr>
              <a:defRPr sz="1500"/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/>
            </a:lvl5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710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kumimoji="1" lang="ja-JP" altLang="en-US" sz="2800" b="1" kern="1200" spc="-150" baseline="0" dirty="0">
                <a:ln w="3175">
                  <a:solidFill>
                    <a:srgbClr val="12315D">
                      <a:alpha val="14000"/>
                    </a:srgbClr>
                  </a:solidFill>
                </a:ln>
                <a:solidFill>
                  <a:srgbClr val="12315D"/>
                </a:solidFill>
                <a:latin typeface="+mj-lt"/>
                <a:ea typeface="+mj-ea"/>
                <a:cs typeface="맑은 고딕" pitchFamily="50" charset="-127"/>
              </a:defRPr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6080"/>
            <a:ext cx="8229600" cy="4470084"/>
          </a:xfrm>
        </p:spPr>
        <p:txBody>
          <a:bodyPr/>
          <a:lstStyle>
            <a:lvl1pPr>
              <a:defRPr kumimoji="1" lang="ko-KR" altLang="en-US" sz="1800" b="1" kern="1200" spc="-150" baseline="0" dirty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4"/>
          </p:nvPr>
        </p:nvSpPr>
        <p:spPr>
          <a:xfrm>
            <a:off x="457200" y="1141413"/>
            <a:ext cx="4561840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509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DEE05F74-E7F5-444D-ACD3-6D31C22471A2}" type="datetime1">
              <a:rPr lang="en-US" altLang="ko-KR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pc="-150"/>
            </a:lvl1pPr>
          </a:lstStyle>
          <a:p>
            <a:endParaRPr lang="ja-JP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24206" y="107876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 spc="-150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/>
          </p:nvPr>
        </p:nvSpPr>
        <p:spPr>
          <a:xfrm>
            <a:off x="457200" y="1141413"/>
            <a:ext cx="4561840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 spc="-15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4909" y="239008"/>
            <a:ext cx="7538721" cy="653014"/>
          </a:xfrm>
        </p:spPr>
        <p:txBody>
          <a:bodyPr/>
          <a:lstStyle>
            <a:lvl1pPr>
              <a:defRPr spc="-150"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901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2315D"/>
                </a:solidFill>
              </a:defRPr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2200"/>
            <a:ext cx="4038600" cy="5033963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2200"/>
            <a:ext cx="4038600" cy="5033963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DCCDB503-4E15-47D5-BA39-0B2F604C4ED8}" type="datetime1">
              <a:rPr lang="en-US" altLang="ko-KR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8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413"/>
            <a:ext cx="4040188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2546"/>
            <a:ext cx="4040188" cy="446361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1413"/>
            <a:ext cx="4041775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62546"/>
            <a:ext cx="4041775" cy="446361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5EB24A31-2466-4117-AAAF-2B36EF616A32}" type="datetime1">
              <a:rPr lang="en-US" altLang="ko-KR" smtClean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624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413"/>
            <a:ext cx="4561200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2546"/>
            <a:ext cx="4040188" cy="446361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62546"/>
            <a:ext cx="4041775" cy="446361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436E224C-C00F-48C6-8FD1-791C8F7BD994}" type="datetime1">
              <a:rPr lang="en-US" altLang="ko-KR" smtClean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676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909" y="239008"/>
            <a:ext cx="7538721" cy="653014"/>
          </a:xfrm>
        </p:spPr>
        <p:txBody>
          <a:bodyPr/>
          <a:lstStyle>
            <a:lvl1pPr>
              <a:defRPr spc="-150"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B959C8D6-610F-468D-8796-6F82FB237937}" type="datetime1">
              <a:rPr lang="en-US" altLang="ko-KR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pc="-150"/>
            </a:lvl1pPr>
          </a:lstStyle>
          <a:p>
            <a:endParaRPr lang="ja-JP" alt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 spc="-150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92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ECA885B6-45E7-47FC-B806-2E54FE05A104}" type="datetime1">
              <a:rPr lang="en-US" altLang="ko-KR" smtClean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50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6">
            <a:clrChange>
              <a:clrFrom>
                <a:srgbClr val="0070AF"/>
              </a:clrFrom>
              <a:clrTo>
                <a:srgbClr val="0070A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sp>
        <p:nvSpPr>
          <p:cNvPr id="11" name="모서리가 둥근 직사각형 13"/>
          <p:cNvSpPr/>
          <p:nvPr userDrawn="1"/>
        </p:nvSpPr>
        <p:spPr>
          <a:xfrm>
            <a:off x="2577935" y="346074"/>
            <a:ext cx="4342402" cy="564997"/>
          </a:xfrm>
          <a:custGeom>
            <a:avLst/>
            <a:gdLst>
              <a:gd name="connsiteX0" fmla="*/ 0 w 3733966"/>
              <a:gd name="connsiteY0" fmla="*/ 94168 h 564997"/>
              <a:gd name="connsiteX1" fmla="*/ 94168 w 3733966"/>
              <a:gd name="connsiteY1" fmla="*/ 0 h 564997"/>
              <a:gd name="connsiteX2" fmla="*/ 3639798 w 3733966"/>
              <a:gd name="connsiteY2" fmla="*/ 0 h 564997"/>
              <a:gd name="connsiteX3" fmla="*/ 3733966 w 3733966"/>
              <a:gd name="connsiteY3" fmla="*/ 94168 h 564997"/>
              <a:gd name="connsiteX4" fmla="*/ 3733966 w 3733966"/>
              <a:gd name="connsiteY4" fmla="*/ 470829 h 564997"/>
              <a:gd name="connsiteX5" fmla="*/ 3639798 w 3733966"/>
              <a:gd name="connsiteY5" fmla="*/ 564997 h 564997"/>
              <a:gd name="connsiteX6" fmla="*/ 94168 w 3733966"/>
              <a:gd name="connsiteY6" fmla="*/ 564997 h 564997"/>
              <a:gd name="connsiteX7" fmla="*/ 0 w 3733966"/>
              <a:gd name="connsiteY7" fmla="*/ 470829 h 564997"/>
              <a:gd name="connsiteX8" fmla="*/ 0 w 3733966"/>
              <a:gd name="connsiteY8" fmla="*/ 94168 h 564997"/>
              <a:gd name="connsiteX0" fmla="*/ 0 w 4127666"/>
              <a:gd name="connsiteY0" fmla="*/ 94168 h 564997"/>
              <a:gd name="connsiteX1" fmla="*/ 94168 w 4127666"/>
              <a:gd name="connsiteY1" fmla="*/ 0 h 564997"/>
              <a:gd name="connsiteX2" fmla="*/ 3639798 w 4127666"/>
              <a:gd name="connsiteY2" fmla="*/ 0 h 564997"/>
              <a:gd name="connsiteX3" fmla="*/ 3733966 w 4127666"/>
              <a:gd name="connsiteY3" fmla="*/ 94168 h 564997"/>
              <a:gd name="connsiteX4" fmla="*/ 4127666 w 4127666"/>
              <a:gd name="connsiteY4" fmla="*/ 381929 h 564997"/>
              <a:gd name="connsiteX5" fmla="*/ 3639798 w 4127666"/>
              <a:gd name="connsiteY5" fmla="*/ 564997 h 564997"/>
              <a:gd name="connsiteX6" fmla="*/ 94168 w 4127666"/>
              <a:gd name="connsiteY6" fmla="*/ 564997 h 564997"/>
              <a:gd name="connsiteX7" fmla="*/ 0 w 4127666"/>
              <a:gd name="connsiteY7" fmla="*/ 470829 h 564997"/>
              <a:gd name="connsiteX8" fmla="*/ 0 w 4127666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733966 w 4308014"/>
              <a:gd name="connsiteY3" fmla="*/ 941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803816 w 4308014"/>
              <a:gd name="connsiteY3" fmla="*/ 1322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803816 w 4308014"/>
              <a:gd name="connsiteY3" fmla="*/ 1322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538198 w 4342402"/>
              <a:gd name="connsiteY2" fmla="*/ 0 h 571347"/>
              <a:gd name="connsiteX3" fmla="*/ 380381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80381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94168 h 564997"/>
              <a:gd name="connsiteX1" fmla="*/ 94168 w 4342402"/>
              <a:gd name="connsiteY1" fmla="*/ 0 h 564997"/>
              <a:gd name="connsiteX2" fmla="*/ 3284198 w 4342402"/>
              <a:gd name="connsiteY2" fmla="*/ 0 h 564997"/>
              <a:gd name="connsiteX3" fmla="*/ 3759366 w 4342402"/>
              <a:gd name="connsiteY3" fmla="*/ 132268 h 564997"/>
              <a:gd name="connsiteX4" fmla="*/ 4127666 w 4342402"/>
              <a:gd name="connsiteY4" fmla="*/ 381929 h 564997"/>
              <a:gd name="connsiteX5" fmla="*/ 4300198 w 4342402"/>
              <a:gd name="connsiteY5" fmla="*/ 564997 h 564997"/>
              <a:gd name="connsiteX6" fmla="*/ 94168 w 4342402"/>
              <a:gd name="connsiteY6" fmla="*/ 564997 h 564997"/>
              <a:gd name="connsiteX7" fmla="*/ 0 w 4342402"/>
              <a:gd name="connsiteY7" fmla="*/ 470829 h 564997"/>
              <a:gd name="connsiteX8" fmla="*/ 0 w 4342402"/>
              <a:gd name="connsiteY8" fmla="*/ 94168 h 564997"/>
              <a:gd name="connsiteX0" fmla="*/ 0 w 4342402"/>
              <a:gd name="connsiteY0" fmla="*/ 94168 h 564997"/>
              <a:gd name="connsiteX1" fmla="*/ 94168 w 4342402"/>
              <a:gd name="connsiteY1" fmla="*/ 0 h 564997"/>
              <a:gd name="connsiteX2" fmla="*/ 3284198 w 4342402"/>
              <a:gd name="connsiteY2" fmla="*/ 0 h 564997"/>
              <a:gd name="connsiteX3" fmla="*/ 3759366 w 4342402"/>
              <a:gd name="connsiteY3" fmla="*/ 132268 h 564997"/>
              <a:gd name="connsiteX4" fmla="*/ 4127666 w 4342402"/>
              <a:gd name="connsiteY4" fmla="*/ 381929 h 564997"/>
              <a:gd name="connsiteX5" fmla="*/ 4300198 w 4342402"/>
              <a:gd name="connsiteY5" fmla="*/ 564997 h 564997"/>
              <a:gd name="connsiteX6" fmla="*/ 94168 w 4342402"/>
              <a:gd name="connsiteY6" fmla="*/ 564997 h 564997"/>
              <a:gd name="connsiteX7" fmla="*/ 0 w 4342402"/>
              <a:gd name="connsiteY7" fmla="*/ 470829 h 564997"/>
              <a:gd name="connsiteX8" fmla="*/ 0 w 4342402"/>
              <a:gd name="connsiteY8" fmla="*/ 94168 h 56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2402" h="564997">
                <a:moveTo>
                  <a:pt x="0" y="94168"/>
                </a:moveTo>
                <a:cubicBezTo>
                  <a:pt x="0" y="42160"/>
                  <a:pt x="42160" y="0"/>
                  <a:pt x="94168" y="0"/>
                </a:cubicBezTo>
                <a:lnTo>
                  <a:pt x="3284198" y="0"/>
                </a:lnTo>
                <a:cubicBezTo>
                  <a:pt x="3494956" y="0"/>
                  <a:pt x="3683166" y="73910"/>
                  <a:pt x="3759366" y="132268"/>
                </a:cubicBezTo>
                <a:cubicBezTo>
                  <a:pt x="3930816" y="257822"/>
                  <a:pt x="4045116" y="377025"/>
                  <a:pt x="4127666" y="381929"/>
                </a:cubicBezTo>
                <a:cubicBezTo>
                  <a:pt x="4407066" y="383137"/>
                  <a:pt x="4352206" y="564997"/>
                  <a:pt x="4300198" y="564997"/>
                </a:cubicBezTo>
                <a:lnTo>
                  <a:pt x="94168" y="564997"/>
                </a:lnTo>
                <a:cubicBezTo>
                  <a:pt x="42160" y="564997"/>
                  <a:pt x="0" y="522837"/>
                  <a:pt x="0" y="470829"/>
                </a:cubicBezTo>
                <a:lnTo>
                  <a:pt x="0" y="94168"/>
                </a:lnTo>
                <a:close/>
              </a:path>
            </a:pathLst>
          </a:cu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283168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217"/>
            <a:ext cx="8229600" cy="5054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870" y="-166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026" name="Picture 2" descr="한국생산기술연구원 로고"/>
          <p:cNvPicPr>
            <a:picLocks noChangeAspect="1" noChangeArrowheads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48958" y="6456358"/>
            <a:ext cx="1297675" cy="38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1">
            <a:extLst>
              <a:ext uri="{FF2B5EF4-FFF2-40B4-BE49-F238E27FC236}">
                <a16:creationId xmlns:a16="http://schemas.microsoft.com/office/drawing/2014/main" id="{21FF8100-5B42-49A4-B9F7-FE1DCBF147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60218" y="315948"/>
            <a:ext cx="78378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algn="r" eaLnBrk="1" latinLnBrk="1" hangingPunct="1">
              <a:defRPr/>
            </a:pPr>
            <a:fld id="{26E9E1D0-AFD0-409D-9AF4-B8811EF00DFF}" type="slidenum">
              <a:rPr kumimoji="1" lang="ko-KR" altLang="en-US" sz="1400" b="1" i="0" kern="1200" smtClean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n-ea"/>
              </a:rPr>
              <a:pPr algn="r" eaLnBrk="1" latinLnBrk="1" hangingPunct="1">
                <a:defRPr/>
              </a:pPr>
              <a:t>‹#›</a:t>
            </a:fld>
            <a:r>
              <a:rPr kumimoji="1" lang="en-US" altLang="ko-KR" sz="1400" b="1" i="0" kern="1200" dirty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n-ea"/>
              </a:rPr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806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66" r:id="rId3"/>
    <p:sldLayoutId id="2147483667" r:id="rId4"/>
    <p:sldLayoutId id="2147483652" r:id="rId5"/>
    <p:sldLayoutId id="2147483653" r:id="rId6"/>
    <p:sldLayoutId id="2147483664" r:id="rId7"/>
    <p:sldLayoutId id="2147483654" r:id="rId8"/>
    <p:sldLayoutId id="2147483655" r:id="rId9"/>
    <p:sldLayoutId id="2147483661" r:id="rId10"/>
    <p:sldLayoutId id="2147483659" r:id="rId11"/>
    <p:sldLayoutId id="2147483660" r:id="rId12"/>
    <p:sldLayoutId id="2147483662" r:id="rId13"/>
    <p:sldLayoutId id="2147483663" r:id="rId14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kumimoji="1" sz="2800" b="1" kern="1200" spc="-150" baseline="0">
          <a:ln w="3175">
            <a:solidFill>
              <a:srgbClr val="12315D">
                <a:alpha val="14000"/>
              </a:srgbClr>
            </a:solidFill>
          </a:ln>
          <a:solidFill>
            <a:srgbClr val="12315D"/>
          </a:solidFill>
          <a:latin typeface="+mj-lt"/>
          <a:ea typeface="맑은 고딕" pitchFamily="50" charset="-127"/>
          <a:cs typeface="맑은 고딕" pitchFamily="50" charset="-127"/>
        </a:defRPr>
      </a:lvl1pPr>
    </p:titleStyle>
    <p:bodyStyle>
      <a:lvl1pPr marL="266700" indent="-266700" algn="l" defTabSz="457200" rtl="0" eaLnBrk="1" latinLnBrk="1" hangingPunct="1">
        <a:lnSpc>
          <a:spcPct val="100000"/>
        </a:lnSpc>
        <a:spcBef>
          <a:spcPts val="600"/>
        </a:spcBef>
        <a:buClr>
          <a:srgbClr val="12315D"/>
        </a:buClr>
        <a:buSzPct val="100000"/>
        <a:buFont typeface="Wingdings" charset="2"/>
        <a:buChar char=""/>
        <a:defRPr kumimoji="1" sz="1800" b="1" kern="1200" spc="-150" baseline="0">
          <a:ln w="3175">
            <a:solidFill>
              <a:schemeClr val="tx1">
                <a:alpha val="7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1pPr>
      <a:lvl2pPr marL="450850" indent="-196850" algn="l" defTabSz="457200" rtl="0" eaLnBrk="1" latinLnBrk="1" hangingPunct="1">
        <a:lnSpc>
          <a:spcPct val="100000"/>
        </a:lnSpc>
        <a:spcBef>
          <a:spcPts val="600"/>
        </a:spcBef>
        <a:buClr>
          <a:srgbClr val="3C3C3B"/>
        </a:buClr>
        <a:buFont typeface="Arial"/>
        <a:buChar char="❍"/>
        <a:defRPr kumimoji="1" sz="16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2pPr>
      <a:lvl3pPr marL="717550" indent="-198438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AppleGothic"/>
        <a:buChar char="▹"/>
        <a:defRPr kumimoji="1" sz="1500" kern="1200" spc="-150" baseline="0">
          <a:ln w="3175">
            <a:solidFill>
              <a:schemeClr val="tx1">
                <a:alpha val="5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3pPr>
      <a:lvl4pPr marL="990000" indent="-228600" algn="l" defTabSz="457200" rtl="0" eaLnBrk="1" latinLnBrk="1" hangingPunct="1">
        <a:lnSpc>
          <a:spcPct val="100000"/>
        </a:lnSpc>
        <a:spcBef>
          <a:spcPts val="600"/>
        </a:spcBef>
        <a:buFont typeface="Arial"/>
        <a:buChar char="▪"/>
        <a:defRPr kumimoji="1" sz="1400" kern="1200" spc="-150" baseline="0">
          <a:ln w="3175">
            <a:solidFill>
              <a:schemeClr val="tx1">
                <a:alpha val="9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4pPr>
      <a:lvl5pPr marL="12312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Wingdings" charset="2"/>
        <a:buChar char="⁃"/>
        <a:defRPr kumimoji="1" sz="13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DC179-1CF7-AAFF-A552-9E8842DD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시스템 입</a:t>
            </a:r>
            <a:r>
              <a:rPr lang="en-US" altLang="ko-KR" dirty="0"/>
              <a:t>/</a:t>
            </a:r>
            <a:r>
              <a:rPr lang="ko-KR" altLang="en-US" dirty="0"/>
              <a:t>출력 식별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1B30186F-BDFF-49B6-BCEB-7056B7EC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입력변수</a:t>
            </a:r>
            <a:r>
              <a:rPr lang="en-US" altLang="ko-KR" dirty="0"/>
              <a:t>: 6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초기 챔버 환경 설정 온도</a:t>
            </a:r>
            <a:endParaRPr lang="en-US" altLang="ko-KR" dirty="0"/>
          </a:p>
          <a:p>
            <a:pPr lvl="1"/>
            <a:r>
              <a:rPr lang="ko-KR" altLang="en-US" dirty="0"/>
              <a:t>가열공간 가열 설정 온도</a:t>
            </a:r>
            <a:endParaRPr lang="en-US" altLang="ko-KR" dirty="0"/>
          </a:p>
          <a:p>
            <a:pPr lvl="1"/>
            <a:r>
              <a:rPr lang="ko-KR" altLang="en-US" dirty="0"/>
              <a:t>가열공간 심부가열 지속 시간</a:t>
            </a:r>
            <a:endParaRPr lang="en-US" altLang="ko-KR" dirty="0"/>
          </a:p>
          <a:p>
            <a:pPr lvl="1"/>
            <a:r>
              <a:rPr lang="ko-KR" altLang="en-US" dirty="0"/>
              <a:t>냉각공간 냉각 설정 온도</a:t>
            </a:r>
            <a:endParaRPr lang="en-US" altLang="ko-KR" dirty="0"/>
          </a:p>
          <a:p>
            <a:pPr lvl="1"/>
            <a:r>
              <a:rPr lang="ko-KR" altLang="en-US" dirty="0"/>
              <a:t>냉각방식</a:t>
            </a:r>
            <a:r>
              <a:rPr lang="en-US" altLang="ko-KR" dirty="0"/>
              <a:t>(1. </a:t>
            </a:r>
            <a:r>
              <a:rPr lang="ko-KR" altLang="en-US" dirty="0"/>
              <a:t>상온 냉각</a:t>
            </a:r>
            <a:r>
              <a:rPr lang="en-US" altLang="ko-KR" dirty="0"/>
              <a:t>, 2. </a:t>
            </a:r>
            <a:r>
              <a:rPr lang="ko-KR" altLang="en-US" dirty="0"/>
              <a:t>호스 냉각</a:t>
            </a:r>
            <a:r>
              <a:rPr lang="en-US" altLang="ko-KR" dirty="0"/>
              <a:t>, 3. </a:t>
            </a:r>
            <a:r>
              <a:rPr lang="ko-KR" altLang="en-US" dirty="0" err="1"/>
              <a:t>배드</a:t>
            </a:r>
            <a:r>
              <a:rPr lang="ko-KR" altLang="en-US" dirty="0"/>
              <a:t> 냉각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냉각 시 </a:t>
            </a:r>
            <a:r>
              <a:rPr lang="ko-KR" altLang="en-US" dirty="0" err="1"/>
              <a:t>배드</a:t>
            </a:r>
            <a:r>
              <a:rPr lang="ko-KR" altLang="en-US" dirty="0"/>
              <a:t> 설정 온도</a:t>
            </a:r>
            <a:endParaRPr lang="en-US" altLang="ko-KR" dirty="0"/>
          </a:p>
          <a:p>
            <a:pPr marL="254000" lvl="1" indent="0">
              <a:buNone/>
            </a:pPr>
            <a:endParaRPr lang="en-US" altLang="ko-KR" dirty="0"/>
          </a:p>
          <a:p>
            <a:r>
              <a:rPr lang="ko-KR" altLang="en-US" dirty="0"/>
              <a:t>출력변수</a:t>
            </a:r>
            <a:r>
              <a:rPr lang="en-US" altLang="ko-KR" dirty="0"/>
              <a:t>: 6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챔버 환경 실제 온도</a:t>
            </a:r>
            <a:endParaRPr lang="en-US" altLang="ko-KR" dirty="0"/>
          </a:p>
          <a:p>
            <a:pPr lvl="1"/>
            <a:r>
              <a:rPr lang="ko-KR" altLang="en-US" dirty="0"/>
              <a:t>가열공간에서의 실제 </a:t>
            </a:r>
            <a:r>
              <a:rPr lang="ko-KR" altLang="en-US" dirty="0" err="1"/>
              <a:t>빌렛</a:t>
            </a:r>
            <a:r>
              <a:rPr lang="ko-KR" altLang="en-US" dirty="0"/>
              <a:t> 온도</a:t>
            </a:r>
            <a:r>
              <a:rPr lang="en-US" altLang="ko-KR" dirty="0"/>
              <a:t>(3</a:t>
            </a:r>
            <a:r>
              <a:rPr lang="ko-KR" altLang="en-US" dirty="0"/>
              <a:t>가지 위치 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냉각공간에서의 실제 </a:t>
            </a:r>
            <a:r>
              <a:rPr lang="ko-KR" altLang="en-US" dirty="0" err="1"/>
              <a:t>빌렛</a:t>
            </a:r>
            <a:r>
              <a:rPr lang="ko-KR" altLang="en-US" dirty="0"/>
              <a:t> 온도</a:t>
            </a:r>
            <a:r>
              <a:rPr lang="en-US" altLang="ko-KR" dirty="0"/>
              <a:t>(3</a:t>
            </a:r>
            <a:r>
              <a:rPr lang="ko-KR" altLang="en-US" dirty="0"/>
              <a:t>가지 케이스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냉각 시 </a:t>
            </a:r>
            <a:r>
              <a:rPr lang="ko-KR" altLang="en-US" dirty="0" err="1"/>
              <a:t>배드</a:t>
            </a:r>
            <a:r>
              <a:rPr lang="ko-KR" altLang="en-US" dirty="0"/>
              <a:t> 실제 온도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08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DC179-1CF7-AAFF-A552-9E8842DD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시스템 동작 시퀀스 설명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1B30186F-BDFF-49B6-BCEB-7056B7EC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초기 챔버 설정 온도 도달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이동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  <a:r>
              <a:rPr lang="ko-KR" altLang="en-US" dirty="0" err="1">
                <a:solidFill>
                  <a:srgbClr val="C00000"/>
                </a:solidFill>
              </a:rPr>
              <a:t>빌렛은</a:t>
            </a:r>
            <a:r>
              <a:rPr lang="ko-KR" altLang="en-US" dirty="0">
                <a:solidFill>
                  <a:srgbClr val="C00000"/>
                </a:solidFill>
              </a:rPr>
              <a:t> 왼쪽부분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초기위치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에 위치한 상태이며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시작하자마자 오른쪽 부분으로 이동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 err="1">
                <a:solidFill>
                  <a:srgbClr val="C00000"/>
                </a:solidFill>
              </a:rPr>
              <a:t>챔버온도</a:t>
            </a:r>
            <a:r>
              <a:rPr lang="ko-KR" altLang="en-US" dirty="0">
                <a:solidFill>
                  <a:srgbClr val="C00000"/>
                </a:solidFill>
              </a:rPr>
              <a:t> 셋팅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  <a:r>
              <a:rPr lang="ko-KR" altLang="en-US" dirty="0">
                <a:solidFill>
                  <a:srgbClr val="C00000"/>
                </a:solidFill>
              </a:rPr>
              <a:t>이동 후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이동문을 닫은 후 챔버 온도에 대한 제어 시작함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8C0023-10A4-332F-AF92-4844BB97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53" y="2389864"/>
            <a:ext cx="5514032" cy="39522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925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DC179-1CF7-AAFF-A552-9E8842DD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시스템 동작 시퀀스 설명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1B30186F-BDFF-49B6-BCEB-7056B7EC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가열부</a:t>
            </a:r>
            <a:r>
              <a:rPr lang="ko-KR" altLang="en-US" dirty="0"/>
              <a:t> 작동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가열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  <a:r>
              <a:rPr lang="ko-KR" altLang="en-US" dirty="0" err="1">
                <a:solidFill>
                  <a:srgbClr val="C00000"/>
                </a:solidFill>
              </a:rPr>
              <a:t>챔버온도가</a:t>
            </a:r>
            <a:r>
              <a:rPr lang="ko-KR" altLang="en-US" dirty="0">
                <a:solidFill>
                  <a:srgbClr val="C00000"/>
                </a:solidFill>
              </a:rPr>
              <a:t> 설정온도에 도달 완료 후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가열 설정 온도 도달 시 까지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가열 수행</a:t>
            </a:r>
            <a:endParaRPr lang="en-US" altLang="ko-KR" dirty="0">
              <a:solidFill>
                <a:srgbClr val="C00000"/>
              </a:solidFill>
            </a:endParaRPr>
          </a:p>
          <a:p>
            <a:pPr marL="254000" lvl="1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--&gt; </a:t>
            </a:r>
            <a:r>
              <a:rPr lang="ko-KR" altLang="en-US" dirty="0">
                <a:solidFill>
                  <a:srgbClr val="C00000"/>
                </a:solidFill>
              </a:rPr>
              <a:t>해당시점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가열 시작시점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에서부터 데이터 수집됨 </a:t>
            </a:r>
            <a:r>
              <a:rPr lang="en-US" altLang="ko-KR" dirty="0">
                <a:solidFill>
                  <a:srgbClr val="C00000"/>
                </a:solidFill>
              </a:rPr>
              <a:t>(t=0)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지속</a:t>
            </a:r>
            <a:r>
              <a:rPr lang="en-US" altLang="ko-KR" dirty="0"/>
              <a:t>) </a:t>
            </a:r>
            <a:r>
              <a:rPr lang="ko-KR" altLang="en-US" dirty="0"/>
              <a:t>가열 설정 온도</a:t>
            </a:r>
            <a:r>
              <a:rPr lang="en-US" altLang="ko-KR" dirty="0"/>
              <a:t> </a:t>
            </a:r>
            <a:r>
              <a:rPr lang="ko-KR" altLang="en-US" dirty="0"/>
              <a:t>도달 후</a:t>
            </a:r>
            <a:r>
              <a:rPr lang="en-US" altLang="ko-KR" dirty="0"/>
              <a:t>, </a:t>
            </a:r>
            <a:r>
              <a:rPr lang="ko-KR" altLang="en-US" dirty="0"/>
              <a:t>지속 시간만큼 가열 유지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071EF-3A72-617D-BDCE-224ABB86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87" y="2699238"/>
            <a:ext cx="6258117" cy="36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1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DC179-1CF7-AAFF-A552-9E8842DD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시스템 동작 시퀀스 설명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1B30186F-BDFF-49B6-BCEB-7056B7EC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 err="1"/>
              <a:t>냉각부</a:t>
            </a:r>
            <a:r>
              <a:rPr lang="ko-KR" altLang="en-US" dirty="0"/>
              <a:t> 작동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 </a:t>
            </a:r>
            <a:r>
              <a:rPr lang="ko-KR" altLang="en-US" dirty="0"/>
              <a:t>오른쪽에서 왼쪽 부분으로 이동</a:t>
            </a:r>
            <a:endParaRPr lang="en-US" altLang="ko-KR" dirty="0"/>
          </a:p>
          <a:p>
            <a:pPr marL="254000" lvl="1" indent="0">
              <a:buNone/>
            </a:pPr>
            <a:r>
              <a:rPr lang="en-US" altLang="ko-KR" dirty="0"/>
              <a:t>      * (</a:t>
            </a:r>
            <a:r>
              <a:rPr lang="ko-KR" altLang="en-US" dirty="0"/>
              <a:t>냉각위치</a:t>
            </a:r>
            <a:r>
              <a:rPr lang="en-US" altLang="ko-KR" dirty="0"/>
              <a:t>) </a:t>
            </a:r>
            <a:r>
              <a:rPr lang="ko-KR" altLang="en-US" dirty="0"/>
              <a:t>상온냉각</a:t>
            </a:r>
            <a:r>
              <a:rPr lang="en-US" altLang="ko-KR" dirty="0"/>
              <a:t>, </a:t>
            </a:r>
            <a:r>
              <a:rPr lang="ko-KR" altLang="en-US" dirty="0"/>
              <a:t>호스냉각</a:t>
            </a:r>
            <a:r>
              <a:rPr lang="en-US" altLang="ko-KR" dirty="0"/>
              <a:t>, </a:t>
            </a:r>
            <a:r>
              <a:rPr lang="ko-KR" altLang="en-US" dirty="0" err="1"/>
              <a:t>배드냉각부로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냉각</a:t>
            </a:r>
            <a:r>
              <a:rPr lang="en-US" altLang="ko-KR" dirty="0"/>
              <a:t>) </a:t>
            </a:r>
            <a:r>
              <a:rPr lang="ko-KR" altLang="en-US" dirty="0"/>
              <a:t>냉각 설정 온도</a:t>
            </a:r>
            <a:r>
              <a:rPr lang="en-US" altLang="ko-KR" dirty="0"/>
              <a:t> </a:t>
            </a:r>
            <a:r>
              <a:rPr lang="ko-KR" altLang="en-US" dirty="0"/>
              <a:t>도달 시 까지 냉각 수행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071EF-3A72-617D-BDCE-224ABB86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87" y="2699238"/>
            <a:ext cx="6258117" cy="36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4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DC179-1CF7-AAFF-A552-9E8842DD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문제정의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1B30186F-BDFF-49B6-BCEB-7056B7EC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이상상태에 대한 고장여부 판단이 가능한 인공지능 모델이 포함된 응용 </a:t>
            </a:r>
            <a:r>
              <a:rPr lang="en-US" altLang="ko-KR" dirty="0"/>
              <a:t>SW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2"/>
            <a:r>
              <a:rPr lang="ko-KR" altLang="en-US" dirty="0"/>
              <a:t>사용자는 입력 시나리오</a:t>
            </a:r>
            <a:r>
              <a:rPr lang="en-US" altLang="ko-KR" dirty="0"/>
              <a:t>(</a:t>
            </a:r>
            <a:r>
              <a:rPr lang="ko-KR" altLang="en-US" dirty="0"/>
              <a:t>가열</a:t>
            </a:r>
            <a:r>
              <a:rPr lang="en-US" altLang="ko-KR" dirty="0"/>
              <a:t>, </a:t>
            </a:r>
            <a:r>
              <a:rPr lang="ko-KR" altLang="en-US" dirty="0"/>
              <a:t>냉각 온도 설정 등</a:t>
            </a:r>
            <a:r>
              <a:rPr lang="en-US" altLang="ko-KR" dirty="0"/>
              <a:t>)</a:t>
            </a:r>
            <a:r>
              <a:rPr lang="ko-KR" altLang="en-US" dirty="0"/>
              <a:t>를 바탕으로 장비 구동 수행</a:t>
            </a:r>
            <a:endParaRPr lang="en-US" altLang="ko-KR" dirty="0"/>
          </a:p>
          <a:p>
            <a:pPr lvl="2"/>
            <a:r>
              <a:rPr lang="ko-KR" altLang="en-US" dirty="0"/>
              <a:t>장비 구동 시</a:t>
            </a:r>
            <a:r>
              <a:rPr lang="en-US" altLang="ko-KR" dirty="0"/>
              <a:t>, </a:t>
            </a:r>
            <a:r>
              <a:rPr lang="ko-KR" altLang="en-US" dirty="0"/>
              <a:t>이상 행동을 장비에게 부여</a:t>
            </a:r>
            <a:endParaRPr lang="en-US" altLang="ko-KR" dirty="0"/>
          </a:p>
          <a:p>
            <a:pPr lvl="2"/>
            <a:r>
              <a:rPr lang="ko-KR" altLang="en-US" dirty="0"/>
              <a:t>응용 </a:t>
            </a:r>
            <a:r>
              <a:rPr lang="en-US" altLang="ko-KR" dirty="0"/>
              <a:t>SW</a:t>
            </a:r>
            <a:r>
              <a:rPr lang="ko-KR" altLang="en-US" dirty="0"/>
              <a:t>는 이를 판단하고 고장여부 진단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ko-KR" altLang="en-US" dirty="0"/>
              <a:t>입력시나리오에 대해 정상상태에서의 데이터 수집</a:t>
            </a:r>
            <a:endParaRPr lang="en-US" altLang="ko-KR" dirty="0"/>
          </a:p>
          <a:p>
            <a:pPr lvl="2"/>
            <a:r>
              <a:rPr lang="ko-KR" altLang="en-US" dirty="0"/>
              <a:t>정상상태에 대한 데이터를 바탕으로 응용 </a:t>
            </a:r>
            <a:r>
              <a:rPr lang="en-US" altLang="ko-KR" dirty="0"/>
              <a:t>SW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3"/>
            <a:r>
              <a:rPr lang="en-US" altLang="ko-KR" dirty="0"/>
              <a:t>1)  </a:t>
            </a:r>
            <a:r>
              <a:rPr lang="ko-KR" altLang="en-US" dirty="0"/>
              <a:t>가설적 모델을 바탕으로 방정식 세운 후</a:t>
            </a:r>
            <a:r>
              <a:rPr lang="en-US" altLang="ko-KR" dirty="0"/>
              <a:t>,  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이를 </a:t>
            </a:r>
            <a:r>
              <a:rPr lang="en-US" altLang="ko-KR" dirty="0"/>
              <a:t>Simulation-based optimization </a:t>
            </a:r>
            <a:r>
              <a:rPr lang="ko-KR" altLang="en-US" dirty="0"/>
              <a:t>기법으로 분석하여 방정식의 파라미터를 도출 함 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파라미터 값을 도출함</a:t>
            </a:r>
            <a:endParaRPr lang="en-US" altLang="ko-KR" dirty="0"/>
          </a:p>
          <a:p>
            <a:pPr lvl="3"/>
            <a:r>
              <a:rPr lang="en-US" altLang="ko-KR" dirty="0"/>
              <a:t>2) </a:t>
            </a:r>
            <a:r>
              <a:rPr lang="ko-KR" altLang="en-US" dirty="0"/>
              <a:t> 입력시나리오와 파라미터 값 관계에 대해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인공지능 모델을 만들어 인과관계를 설명 함  </a:t>
            </a:r>
            <a:r>
              <a:rPr lang="en-US" altLang="ko-KR" dirty="0">
                <a:sym typeface="Wingdings" panose="05000000000000000000" pitchFamily="2" charset="2"/>
              </a:rPr>
              <a:t> AI </a:t>
            </a:r>
            <a:r>
              <a:rPr lang="ko-KR" altLang="en-US" dirty="0">
                <a:sym typeface="Wingdings" panose="05000000000000000000" pitchFamily="2" charset="2"/>
              </a:rPr>
              <a:t>모델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55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DC179-1CF7-AAFF-A552-9E8842DD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문제정의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1B30186F-BDFF-49B6-BCEB-7056B7EC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이상상태에 대한 고장여부 판단이 가능한 인공지능 모델이 포함된 응용 </a:t>
            </a:r>
            <a:r>
              <a:rPr lang="en-US" altLang="ko-KR" dirty="0"/>
              <a:t>SW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정상상태에 대한 데이터를 바탕으로 응용 </a:t>
            </a:r>
            <a:r>
              <a:rPr lang="en-US" altLang="ko-KR" dirty="0"/>
              <a:t>SW </a:t>
            </a:r>
            <a:r>
              <a:rPr lang="ko-KR" altLang="en-US" dirty="0"/>
              <a:t>개발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1)  </a:t>
            </a:r>
            <a:r>
              <a:rPr lang="ko-KR" altLang="en-US" dirty="0"/>
              <a:t>가설적 모델을 바탕으로 방정식 세운 후</a:t>
            </a:r>
            <a:r>
              <a:rPr lang="en-US" altLang="ko-KR" dirty="0"/>
              <a:t>, 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이를 </a:t>
            </a:r>
            <a:r>
              <a:rPr lang="en-US" altLang="ko-KR" dirty="0"/>
              <a:t>Simulation-based optimization </a:t>
            </a:r>
            <a:r>
              <a:rPr lang="ko-KR" altLang="en-US" dirty="0"/>
              <a:t>기법으로 분석하여 방정식의 파라미터를 도출 함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파라미터 값을 도출함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0AE47BD-ECD8-7FEC-F926-CE7B3C396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71957"/>
              </p:ext>
            </p:extLst>
          </p:nvPr>
        </p:nvGraphicFramePr>
        <p:xfrm>
          <a:off x="2381271" y="2813846"/>
          <a:ext cx="4150118" cy="2161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5760000" imgH="3000960" progId="Origin95.Graph">
                  <p:embed/>
                </p:oleObj>
              </mc:Choice>
              <mc:Fallback>
                <p:oleObj name="Graph" r:id="rId2" imgW="5760000" imgH="3000960" progId="Origin95.Graph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CB2BBBE7-7FB5-2448-F145-CCA17FB180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1271" y="2813846"/>
                        <a:ext cx="4150118" cy="2161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FEEB492-99C9-08D1-4932-BDC407824CB9}"/>
              </a:ext>
            </a:extLst>
          </p:cNvPr>
          <p:cNvSpPr/>
          <p:nvPr/>
        </p:nvSpPr>
        <p:spPr>
          <a:xfrm>
            <a:off x="4095264" y="2813846"/>
            <a:ext cx="1883664" cy="2414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F3088E-A1F5-6BDF-A5D8-EFFD278BF781}"/>
              </a:ext>
            </a:extLst>
          </p:cNvPr>
          <p:cNvSpPr/>
          <p:nvPr/>
        </p:nvSpPr>
        <p:spPr>
          <a:xfrm>
            <a:off x="2330228" y="2813846"/>
            <a:ext cx="1713993" cy="2414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4FA9E-2A34-25AB-9184-2587E64D9AD4}"/>
              </a:ext>
            </a:extLst>
          </p:cNvPr>
          <p:cNvSpPr txBox="1"/>
          <p:nvPr/>
        </p:nvSpPr>
        <p:spPr>
          <a:xfrm>
            <a:off x="2610644" y="5274484"/>
            <a:ext cx="126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선형적 증가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C3F51-72AF-D7A8-A000-DAB827C9CB64}"/>
              </a:ext>
            </a:extLst>
          </p:cNvPr>
          <p:cNvSpPr txBox="1"/>
          <p:nvPr/>
        </p:nvSpPr>
        <p:spPr>
          <a:xfrm>
            <a:off x="4393724" y="5274484"/>
            <a:ext cx="126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비 선형적 감소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27C7F-61FD-8CF0-2C11-DA5CEBE21C1D}"/>
              </a:ext>
            </a:extLst>
          </p:cNvPr>
          <p:cNvSpPr txBox="1"/>
          <p:nvPr/>
        </p:nvSpPr>
        <p:spPr>
          <a:xfrm>
            <a:off x="1316736" y="5618332"/>
            <a:ext cx="265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{ x(</a:t>
            </a:r>
            <a:r>
              <a:rPr lang="en-US" altLang="ko-KR" sz="1200" dirty="0" err="1"/>
              <a:t>t+dt</a:t>
            </a:r>
            <a:r>
              <a:rPr lang="en-US" altLang="ko-KR" sz="1200" dirty="0"/>
              <a:t>) – x(t) } / dt = k</a:t>
            </a:r>
            <a:r>
              <a:rPr lang="en-US" altLang="ko-KR" sz="1200" baseline="-25000" dirty="0"/>
              <a:t>1</a:t>
            </a:r>
            <a:r>
              <a:rPr lang="ko-KR" altLang="en-US" sz="1200" dirty="0"/>
              <a:t>로 가정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-&gt; x(</a:t>
            </a:r>
            <a:r>
              <a:rPr lang="en-US" altLang="ko-KR" sz="1200" dirty="0" err="1"/>
              <a:t>t+dt</a:t>
            </a:r>
            <a:r>
              <a:rPr lang="en-US" altLang="ko-KR" sz="1200" dirty="0"/>
              <a:t>) = x(t) + k</a:t>
            </a:r>
            <a:r>
              <a:rPr lang="en-US" altLang="ko-KR" sz="1200" baseline="-25000" dirty="0"/>
              <a:t>1</a:t>
            </a:r>
            <a:r>
              <a:rPr lang="en-US" altLang="ko-KR" sz="1200" dirty="0"/>
              <a:t> * dt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x(</a:t>
            </a:r>
            <a:r>
              <a:rPr lang="en-US" altLang="ko-KR" sz="1200" dirty="0" err="1"/>
              <a:t>t+a</a:t>
            </a:r>
            <a:r>
              <a:rPr lang="en-US" altLang="ko-KR" sz="1200" dirty="0"/>
              <a:t>) = x(t) + (a/dt) * k</a:t>
            </a:r>
            <a:r>
              <a:rPr lang="en-US" altLang="ko-KR" sz="1200" baseline="-25000" dirty="0"/>
              <a:t>1 </a:t>
            </a:r>
            <a:r>
              <a:rPr lang="en-US" altLang="ko-KR" sz="1200" dirty="0"/>
              <a:t>* dt</a:t>
            </a:r>
            <a:r>
              <a:rPr lang="en-US" altLang="ko-KR" sz="1200" baseline="-25000" dirty="0"/>
              <a:t> 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E400E-71D3-8E21-9AB8-9783953417C0}"/>
              </a:ext>
            </a:extLst>
          </p:cNvPr>
          <p:cNvSpPr txBox="1"/>
          <p:nvPr/>
        </p:nvSpPr>
        <p:spPr>
          <a:xfrm>
            <a:off x="4430390" y="5618332"/>
            <a:ext cx="310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{ x(</a:t>
            </a:r>
            <a:r>
              <a:rPr lang="en-US" altLang="ko-KR" sz="1200" dirty="0" err="1"/>
              <a:t>t+dt</a:t>
            </a:r>
            <a:r>
              <a:rPr lang="en-US" altLang="ko-KR" sz="1200" dirty="0"/>
              <a:t>) – x(t) } / dt = 1</a:t>
            </a:r>
            <a:r>
              <a:rPr lang="ko-KR" altLang="en-US" sz="1200" dirty="0"/>
              <a:t>차 식으로 가정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-&gt;  </a:t>
            </a:r>
            <a:r>
              <a:rPr lang="fr-FR" altLang="ko-KR" sz="1200" dirty="0"/>
              <a:t> x(t+a) = x(t)*exp(-k</a:t>
            </a:r>
            <a:r>
              <a:rPr lang="fr-FR" altLang="ko-KR" sz="1200" baseline="-25000" dirty="0"/>
              <a:t>2</a:t>
            </a:r>
            <a:r>
              <a:rPr lang="fr-FR" altLang="ko-KR" sz="1200" dirty="0"/>
              <a:t>a)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989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DC179-1CF7-AAFF-A552-9E8842DD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문제정의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1B30186F-BDFF-49B6-BCEB-7056B7EC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8146"/>
            <a:ext cx="8229600" cy="5059364"/>
          </a:xfrm>
        </p:spPr>
        <p:txBody>
          <a:bodyPr/>
          <a:lstStyle/>
          <a:p>
            <a:r>
              <a:rPr lang="ko-KR" altLang="en-US" dirty="0"/>
              <a:t>이상상태에 대한 고장여부 판단이 가능한 인공지능 모델이 포함된 응용 </a:t>
            </a:r>
            <a:r>
              <a:rPr lang="en-US" altLang="ko-KR" dirty="0"/>
              <a:t>SW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정상상태에 대한 데이터를 바탕으로 응용 </a:t>
            </a:r>
            <a:r>
              <a:rPr lang="en-US" altLang="ko-KR" dirty="0"/>
              <a:t>SW </a:t>
            </a:r>
            <a:r>
              <a:rPr lang="ko-KR" altLang="en-US" dirty="0"/>
              <a:t>개발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입력시나리오와 파라미터 값 관계에 대해</a:t>
            </a:r>
            <a:r>
              <a:rPr lang="en-US" altLang="ko-KR" dirty="0"/>
              <a:t>, </a:t>
            </a:r>
            <a:r>
              <a:rPr lang="ko-KR" altLang="en-US" dirty="0"/>
              <a:t>인공지능 모델을 만들어 인과관계를 설명 </a:t>
            </a:r>
          </a:p>
          <a:p>
            <a:pPr lvl="1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87C1C5-02DF-0526-607C-451EB47EFC78}"/>
              </a:ext>
            </a:extLst>
          </p:cNvPr>
          <p:cNvSpPr/>
          <p:nvPr/>
        </p:nvSpPr>
        <p:spPr>
          <a:xfrm>
            <a:off x="1796342" y="2654820"/>
            <a:ext cx="1669875" cy="1274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EED7CE9-1075-5669-E19E-F691CF72E56D}"/>
              </a:ext>
            </a:extLst>
          </p:cNvPr>
          <p:cNvCxnSpPr/>
          <p:nvPr/>
        </p:nvCxnSpPr>
        <p:spPr>
          <a:xfrm>
            <a:off x="985740" y="3279763"/>
            <a:ext cx="810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4207E2-A5C0-42E1-29AC-EEBFB675292E}"/>
              </a:ext>
            </a:extLst>
          </p:cNvPr>
          <p:cNvCxnSpPr/>
          <p:nvPr/>
        </p:nvCxnSpPr>
        <p:spPr>
          <a:xfrm>
            <a:off x="3534423" y="3292209"/>
            <a:ext cx="810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BBBE15-7414-7041-693A-1E73B4711F17}"/>
              </a:ext>
            </a:extLst>
          </p:cNvPr>
          <p:cNvSpPr txBox="1"/>
          <p:nvPr/>
        </p:nvSpPr>
        <p:spPr>
          <a:xfrm>
            <a:off x="610630" y="2992038"/>
            <a:ext cx="118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입력시나리오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A7FE0-C376-3DCF-1B18-CD0F1F9DBB58}"/>
              </a:ext>
            </a:extLst>
          </p:cNvPr>
          <p:cNvSpPr txBox="1"/>
          <p:nvPr/>
        </p:nvSpPr>
        <p:spPr>
          <a:xfrm>
            <a:off x="3798059" y="2979750"/>
            <a:ext cx="41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</a:t>
            </a:r>
            <a:r>
              <a:rPr lang="en-US" altLang="ko-KR" sz="1200" baseline="-25000" dirty="0"/>
              <a:t>1</a:t>
            </a:r>
            <a:endParaRPr lang="ko-KR" altLang="en-US" sz="12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6C397-C250-AF29-4811-9FC5DB6ADCFB}"/>
              </a:ext>
            </a:extLst>
          </p:cNvPr>
          <p:cNvSpPr txBox="1"/>
          <p:nvPr/>
        </p:nvSpPr>
        <p:spPr>
          <a:xfrm>
            <a:off x="2038423" y="2964651"/>
            <a:ext cx="118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가열부</a:t>
            </a:r>
            <a:r>
              <a:rPr lang="ko-KR" altLang="en-US" sz="1200" dirty="0"/>
              <a:t> </a:t>
            </a:r>
            <a:br>
              <a:rPr lang="en-US" altLang="ko-KR" sz="1200" dirty="0"/>
            </a:br>
            <a:r>
              <a:rPr lang="ko-KR" altLang="en-US" sz="1200" dirty="0"/>
              <a:t>예측 모델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확장자 </a:t>
            </a:r>
            <a:r>
              <a:rPr lang="en-US" altLang="ko-KR" sz="1200" dirty="0"/>
              <a:t>.h5)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493134-3EC4-2535-A297-E277CACCA9CF}"/>
              </a:ext>
            </a:extLst>
          </p:cNvPr>
          <p:cNvSpPr/>
          <p:nvPr/>
        </p:nvSpPr>
        <p:spPr>
          <a:xfrm>
            <a:off x="5949573" y="2654820"/>
            <a:ext cx="1669875" cy="1274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28EB0E-AC8B-83EA-DC09-32E174C91D17}"/>
              </a:ext>
            </a:extLst>
          </p:cNvPr>
          <p:cNvCxnSpPr/>
          <p:nvPr/>
        </p:nvCxnSpPr>
        <p:spPr>
          <a:xfrm>
            <a:off x="5138971" y="3279763"/>
            <a:ext cx="810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163F61B-BDB6-CDD6-DE6B-DF3DBB271EA6}"/>
              </a:ext>
            </a:extLst>
          </p:cNvPr>
          <p:cNvCxnSpPr/>
          <p:nvPr/>
        </p:nvCxnSpPr>
        <p:spPr>
          <a:xfrm>
            <a:off x="7687654" y="3292209"/>
            <a:ext cx="810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D8AFDB-4E33-5C8F-55EC-5DD7BB2C3807}"/>
              </a:ext>
            </a:extLst>
          </p:cNvPr>
          <p:cNvSpPr txBox="1"/>
          <p:nvPr/>
        </p:nvSpPr>
        <p:spPr>
          <a:xfrm>
            <a:off x="4763861" y="2916942"/>
            <a:ext cx="118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F6CF3F-D0AD-6DF7-181D-F026FF652BAE}"/>
              </a:ext>
            </a:extLst>
          </p:cNvPr>
          <p:cNvSpPr txBox="1"/>
          <p:nvPr/>
        </p:nvSpPr>
        <p:spPr>
          <a:xfrm>
            <a:off x="7999853" y="2952664"/>
            <a:ext cx="68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</a:t>
            </a:r>
            <a:r>
              <a:rPr lang="en-US" altLang="ko-KR" sz="1200" baseline="-25000" dirty="0"/>
              <a:t>2</a:t>
            </a:r>
            <a:endParaRPr lang="ko-KR" altLang="en-US" sz="12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6DB493-37B1-B746-8058-7690631164BF}"/>
              </a:ext>
            </a:extLst>
          </p:cNvPr>
          <p:cNvSpPr txBox="1"/>
          <p:nvPr/>
        </p:nvSpPr>
        <p:spPr>
          <a:xfrm>
            <a:off x="6167319" y="2964651"/>
            <a:ext cx="118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냉각부</a:t>
            </a:r>
            <a:r>
              <a:rPr lang="ko-KR" altLang="en-US" sz="1200" dirty="0"/>
              <a:t> </a:t>
            </a:r>
            <a:br>
              <a:rPr lang="en-US" altLang="ko-KR" sz="1200" dirty="0"/>
            </a:br>
            <a:r>
              <a:rPr lang="ko-KR" altLang="en-US" sz="1200" dirty="0"/>
              <a:t>예측 모델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확장자 </a:t>
            </a:r>
            <a:r>
              <a:rPr lang="en-US" altLang="ko-KR" sz="1200" dirty="0"/>
              <a:t>.h5)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17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DC179-1CF7-AAFF-A552-9E8842DD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전체 모델 구조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1B30186F-BDFF-49B6-BCEB-7056B7EC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이상상태에 대한 고장여부 판단이 가능한 인공지능 모델이 포함된 응용 </a:t>
            </a:r>
            <a:r>
              <a:rPr lang="en-US" altLang="ko-KR" dirty="0"/>
              <a:t>SW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/>
            <a:r>
              <a:rPr lang="ko-KR" altLang="en-US" dirty="0"/>
              <a:t>이산사건 모델 생성 </a:t>
            </a:r>
            <a:r>
              <a:rPr lang="en-US" altLang="ko-KR" dirty="0"/>
              <a:t>(python </a:t>
            </a:r>
            <a:r>
              <a:rPr lang="ko-KR" altLang="en-US" dirty="0"/>
              <a:t>기반</a:t>
            </a:r>
            <a:r>
              <a:rPr lang="en-US" altLang="ko-KR" dirty="0"/>
              <a:t>, </a:t>
            </a:r>
            <a:r>
              <a:rPr lang="en-US" altLang="ko-KR" dirty="0" err="1"/>
              <a:t>pyDEVS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Atomic </a:t>
            </a:r>
            <a:r>
              <a:rPr lang="ko-KR" altLang="en-US" dirty="0"/>
              <a:t>모델 </a:t>
            </a:r>
            <a:r>
              <a:rPr lang="en-US" altLang="ko-KR" dirty="0"/>
              <a:t>1</a:t>
            </a:r>
            <a:r>
              <a:rPr lang="ko-KR" altLang="en-US" dirty="0"/>
              <a:t>개 생성 </a:t>
            </a:r>
            <a:r>
              <a:rPr lang="en-US" altLang="ko-KR" dirty="0"/>
              <a:t>(</a:t>
            </a:r>
            <a:r>
              <a:rPr lang="ko-KR" altLang="en-US" dirty="0"/>
              <a:t>예측 데이터 생성 모델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상태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:  </a:t>
            </a:r>
            <a:r>
              <a:rPr lang="ko-KR" altLang="en-US" dirty="0"/>
              <a:t>가열 상태</a:t>
            </a:r>
            <a:r>
              <a:rPr lang="en-US" altLang="ko-KR" dirty="0"/>
              <a:t>, </a:t>
            </a:r>
            <a:r>
              <a:rPr lang="ko-KR" altLang="en-US" dirty="0"/>
              <a:t>냉각 상태</a:t>
            </a:r>
            <a:endParaRPr lang="en-US" altLang="ko-KR" dirty="0"/>
          </a:p>
          <a:p>
            <a:pPr lvl="3"/>
            <a:r>
              <a:rPr lang="en-US" altLang="ko-KR" dirty="0"/>
              <a:t>t=0</a:t>
            </a:r>
          </a:p>
          <a:p>
            <a:pPr lvl="4"/>
            <a:r>
              <a:rPr lang="ko-KR" altLang="en-US" dirty="0"/>
              <a:t>가열 상태에서 </a:t>
            </a:r>
            <a:r>
              <a:rPr lang="ko-KR" altLang="en-US" dirty="0" err="1"/>
              <a:t>가열부</a:t>
            </a:r>
            <a:r>
              <a:rPr lang="ko-KR" altLang="en-US" dirty="0"/>
              <a:t> 예측모델 호출 후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ta = </a:t>
            </a:r>
            <a:r>
              <a:rPr lang="ko-KR" altLang="en-US" dirty="0"/>
              <a:t>가열 소요 예상 시간</a:t>
            </a:r>
            <a:r>
              <a:rPr lang="en-US" altLang="ko-KR" dirty="0"/>
              <a:t>(ta=a’ 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  <a:r>
              <a:rPr lang="ko-KR" altLang="en-US" dirty="0"/>
              <a:t>  및 </a:t>
            </a:r>
            <a:r>
              <a:rPr lang="en-US" altLang="ko-KR" dirty="0"/>
              <a:t>output= </a:t>
            </a:r>
            <a:r>
              <a:rPr lang="ko-KR" altLang="en-US" dirty="0"/>
              <a:t>시간에 따른 가열 예측 온도 반환</a:t>
            </a:r>
            <a:endParaRPr lang="en-US" altLang="ko-KR" dirty="0"/>
          </a:p>
          <a:p>
            <a:pPr lvl="4"/>
            <a:r>
              <a:rPr lang="ko-KR" altLang="en-US" dirty="0"/>
              <a:t>가열 상태에서 </a:t>
            </a:r>
            <a:r>
              <a:rPr lang="en-US" altLang="ko-KR" dirty="0"/>
              <a:t>ta </a:t>
            </a:r>
            <a:r>
              <a:rPr lang="ko-KR" altLang="en-US" dirty="0"/>
              <a:t>멈춘 후</a:t>
            </a:r>
            <a:r>
              <a:rPr lang="en-US" altLang="ko-KR" dirty="0"/>
              <a:t>, state transition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3"/>
            <a:r>
              <a:rPr lang="en-US" altLang="ko-KR" dirty="0"/>
              <a:t>t= a’</a:t>
            </a:r>
          </a:p>
          <a:p>
            <a:pPr lvl="4"/>
            <a:r>
              <a:rPr lang="ko-KR" altLang="en-US" dirty="0"/>
              <a:t>냉각 상태에서 </a:t>
            </a:r>
            <a:r>
              <a:rPr lang="ko-KR" altLang="en-US" dirty="0" err="1"/>
              <a:t>가열부</a:t>
            </a:r>
            <a:r>
              <a:rPr lang="ko-KR" altLang="en-US" dirty="0"/>
              <a:t> 예측모델 호출 후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ta = </a:t>
            </a:r>
            <a:r>
              <a:rPr lang="ko-KR" altLang="en-US" dirty="0"/>
              <a:t>냉각 소요 예상 시간</a:t>
            </a:r>
            <a:r>
              <a:rPr lang="en-US" altLang="ko-KR" dirty="0"/>
              <a:t>(ta=b’ 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  <a:r>
              <a:rPr lang="ko-KR" altLang="en-US" dirty="0"/>
              <a:t>  및 </a:t>
            </a:r>
            <a:r>
              <a:rPr lang="en-US" altLang="ko-KR" dirty="0"/>
              <a:t>output= </a:t>
            </a:r>
            <a:r>
              <a:rPr lang="ko-KR" altLang="en-US" dirty="0"/>
              <a:t>시간에 따른 냉각 예측 온도 반환</a:t>
            </a:r>
            <a:endParaRPr lang="en-US" altLang="ko-KR" dirty="0"/>
          </a:p>
          <a:p>
            <a:pPr lvl="3"/>
            <a:r>
              <a:rPr lang="en-US" altLang="ko-KR" dirty="0"/>
              <a:t>t =a’ + b’</a:t>
            </a:r>
          </a:p>
          <a:p>
            <a:pPr lvl="4"/>
            <a:r>
              <a:rPr lang="ko-KR" altLang="en-US" dirty="0"/>
              <a:t>가열상태에서 가열 및 해당 루프 반복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전체 모델에 대한 입력 및 출력 구조</a:t>
            </a:r>
            <a:endParaRPr lang="en-US" altLang="ko-KR" dirty="0"/>
          </a:p>
          <a:p>
            <a:pPr lvl="3"/>
            <a:r>
              <a:rPr lang="ko-KR" altLang="en-US" dirty="0"/>
              <a:t>입력</a:t>
            </a:r>
            <a:r>
              <a:rPr lang="en-US" altLang="ko-KR" dirty="0"/>
              <a:t>:  </a:t>
            </a:r>
            <a:r>
              <a:rPr lang="ko-KR" altLang="en-US" dirty="0"/>
              <a:t>입력 시나리오</a:t>
            </a:r>
            <a:r>
              <a:rPr lang="en-US" altLang="ko-KR" dirty="0"/>
              <a:t>(</a:t>
            </a:r>
            <a:r>
              <a:rPr lang="ko-KR" altLang="en-US" dirty="0"/>
              <a:t>파라미터 설정 값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출력</a:t>
            </a:r>
            <a:r>
              <a:rPr lang="en-US" altLang="ko-KR" dirty="0"/>
              <a:t>:  </a:t>
            </a:r>
            <a:r>
              <a:rPr lang="ko-KR" altLang="en-US" dirty="0"/>
              <a:t>시간에 따른 출력변수 동적 생성 </a:t>
            </a:r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en-US" altLang="ko-KR" dirty="0"/>
          </a:p>
          <a:p>
            <a:pPr marL="1002600" lvl="4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6792044"/>
      </p:ext>
    </p:extLst>
  </p:cSld>
  <p:clrMapOvr>
    <a:masterClrMapping/>
  </p:clrMapOvr>
</p:sld>
</file>

<file path=ppt/theme/theme1.xml><?xml version="1.0" encoding="utf-8"?>
<a:theme xmlns:a="http://schemas.openxmlformats.org/drawingml/2006/main" name="Hanyang_CN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NR_HYU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sis PPT_final" id="{52A90602-11FF-4DCE-8DF7-3F99E2488091}" vid="{CE88A00F-0845-4C22-8E85-B18F669C0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18917</TotalTime>
  <Words>703</Words>
  <Application>Microsoft Office PowerPoint</Application>
  <PresentationFormat>화면 슬라이드 쇼(4:3)</PresentationFormat>
  <Paragraphs>82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AppleGothic</vt:lpstr>
      <vt:lpstr>Euclid</vt:lpstr>
      <vt:lpstr>Malgun Gothic</vt:lpstr>
      <vt:lpstr>Malgun Gothic</vt:lpstr>
      <vt:lpstr>Arial</vt:lpstr>
      <vt:lpstr>Calibri</vt:lpstr>
      <vt:lpstr>Courier New</vt:lpstr>
      <vt:lpstr>Wingdings</vt:lpstr>
      <vt:lpstr>Hanyang_CNR Template</vt:lpstr>
      <vt:lpstr>Graph</vt:lpstr>
      <vt:lpstr>01. 시스템 입/출력 식별</vt:lpstr>
      <vt:lpstr>02. 시스템 동작 시퀀스 설명 (1/3)</vt:lpstr>
      <vt:lpstr>02. 시스템 동작 시퀀스 설명 (2/3)</vt:lpstr>
      <vt:lpstr>02. 시스템 동작 시퀀스 설명 (3/3)</vt:lpstr>
      <vt:lpstr>03. 문제정의</vt:lpstr>
      <vt:lpstr>03. 문제정의</vt:lpstr>
      <vt:lpstr>03. 문제정의</vt:lpstr>
      <vt:lpstr>04. 전체 모델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인공지능조작</dc:title>
  <dc:creator>apple</dc:creator>
  <cp:lastModifiedBy>KangBong Gu</cp:lastModifiedBy>
  <cp:revision>1442</cp:revision>
  <dcterms:modified xsi:type="dcterms:W3CDTF">2022-08-02T02:23:00Z</dcterms:modified>
</cp:coreProperties>
</file>