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D785-DB5D-4A4A-88E9-66BE5D2F3133}" type="datetimeFigureOut">
              <a:rPr lang="fr-FR" smtClean="0"/>
              <a:t>02/11/15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87FB-E6D5-D846-85F3-DE21C55263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66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D785-DB5D-4A4A-88E9-66BE5D2F3133}" type="datetimeFigureOut">
              <a:rPr lang="fr-FR" smtClean="0"/>
              <a:t>02/11/15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87FB-E6D5-D846-85F3-DE21C55263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13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D785-DB5D-4A4A-88E9-66BE5D2F3133}" type="datetimeFigureOut">
              <a:rPr lang="fr-FR" smtClean="0"/>
              <a:t>02/11/15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87FB-E6D5-D846-85F3-DE21C55263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25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D785-DB5D-4A4A-88E9-66BE5D2F3133}" type="datetimeFigureOut">
              <a:rPr lang="fr-FR" smtClean="0"/>
              <a:t>02/11/15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87FB-E6D5-D846-85F3-DE21C55263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49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D785-DB5D-4A4A-88E9-66BE5D2F3133}" type="datetimeFigureOut">
              <a:rPr lang="fr-FR" smtClean="0"/>
              <a:t>02/11/15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87FB-E6D5-D846-85F3-DE21C55263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00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D785-DB5D-4A4A-88E9-66BE5D2F3133}" type="datetimeFigureOut">
              <a:rPr lang="fr-FR" smtClean="0"/>
              <a:t>02/11/15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87FB-E6D5-D846-85F3-DE21C55263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37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D785-DB5D-4A4A-88E9-66BE5D2F3133}" type="datetimeFigureOut">
              <a:rPr lang="fr-FR" smtClean="0"/>
              <a:t>02/11/15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87FB-E6D5-D846-85F3-DE21C55263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51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D785-DB5D-4A4A-88E9-66BE5D2F3133}" type="datetimeFigureOut">
              <a:rPr lang="fr-FR" smtClean="0"/>
              <a:t>02/11/15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87FB-E6D5-D846-85F3-DE21C55263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61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D785-DB5D-4A4A-88E9-66BE5D2F3133}" type="datetimeFigureOut">
              <a:rPr lang="fr-FR" smtClean="0"/>
              <a:t>02/11/15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87FB-E6D5-D846-85F3-DE21C55263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1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D785-DB5D-4A4A-88E9-66BE5D2F3133}" type="datetimeFigureOut">
              <a:rPr lang="fr-FR" smtClean="0"/>
              <a:t>02/11/15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87FB-E6D5-D846-85F3-DE21C55263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1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D785-DB5D-4A4A-88E9-66BE5D2F3133}" type="datetimeFigureOut">
              <a:rPr lang="fr-FR" smtClean="0"/>
              <a:t>02/11/15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87FB-E6D5-D846-85F3-DE21C55263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17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D785-DB5D-4A4A-88E9-66BE5D2F3133}" type="datetimeFigureOut">
              <a:rPr lang="fr-FR" smtClean="0"/>
              <a:t>02/11/15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387FB-E6D5-D846-85F3-DE21C55263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0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04049" y="356260"/>
            <a:ext cx="5204123" cy="6211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6829" y="697029"/>
            <a:ext cx="247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ornichon.lip.ens-lyon.fr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774429" y="1951684"/>
            <a:ext cx="4569090" cy="44455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79230" y="2121985"/>
            <a:ext cx="10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926829" y="3171649"/>
            <a:ext cx="3936547" cy="30241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187649" y="320329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SoSweet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079230" y="3572622"/>
            <a:ext cx="1708693" cy="11671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079230" y="4879210"/>
            <a:ext cx="1708693" cy="1112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11827" y="3557132"/>
            <a:ext cx="1708693" cy="11671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2896339" y="4845734"/>
            <a:ext cx="1708693" cy="11671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203448" y="367059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tweets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980587" y="366271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users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963916" y="49741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communities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079230" y="4974132"/>
            <a:ext cx="97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network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44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à coins arrondis 23"/>
          <p:cNvSpPr/>
          <p:nvPr/>
        </p:nvSpPr>
        <p:spPr>
          <a:xfrm>
            <a:off x="774429" y="1951684"/>
            <a:ext cx="4827996" cy="44455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79230" y="2121985"/>
            <a:ext cx="10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926829" y="3171649"/>
            <a:ext cx="2194861" cy="30241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187649" y="3203290"/>
            <a:ext cx="123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Database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079230" y="3572622"/>
            <a:ext cx="1708693" cy="11671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079230" y="4879210"/>
            <a:ext cx="1708693" cy="1112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08488" y="3670593"/>
            <a:ext cx="128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Collection 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079230" y="4974132"/>
            <a:ext cx="128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Collection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263218" y="3171649"/>
            <a:ext cx="2194861" cy="30241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535908" y="3203290"/>
            <a:ext cx="123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Database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3427489" y="3572622"/>
            <a:ext cx="1708693" cy="11671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3427489" y="4879210"/>
            <a:ext cx="1708693" cy="1112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456747" y="3670593"/>
            <a:ext cx="128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Collection 1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427489" y="4974132"/>
            <a:ext cx="128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Collection </a:t>
            </a:r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96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/>
      <p:bldP spid="8" grpId="0" animBg="1"/>
      <p:bldP spid="9" grpId="0"/>
      <p:bldP spid="10" grpId="0" animBg="1"/>
      <p:bldP spid="11" grpId="0" animBg="1"/>
      <p:bldP spid="14" grpId="0"/>
      <p:bldP spid="18" grpId="0"/>
      <p:bldP spid="16" grpId="0" animBg="1"/>
      <p:bldP spid="19" grpId="0"/>
      <p:bldP spid="20" grpId="0" animBg="1"/>
      <p:bldP spid="21" grpId="0" animBg="1"/>
      <p:bldP spid="22" grpId="0"/>
      <p:bldP spid="23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22</Words>
  <Application>Microsoft Macintosh PowerPoint</Application>
  <PresentationFormat>Présentation à l'écran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ENS de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Jean-Philippe  Magué</dc:creator>
  <cp:lastModifiedBy>Jean-Philippe  Magué</cp:lastModifiedBy>
  <cp:revision>9</cp:revision>
  <dcterms:created xsi:type="dcterms:W3CDTF">2015-11-02T11:57:08Z</dcterms:created>
  <dcterms:modified xsi:type="dcterms:W3CDTF">2015-11-03T13:58:11Z</dcterms:modified>
</cp:coreProperties>
</file>