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0" r:id="rId4"/>
  </p:sldMasterIdLst>
  <p:notesMasterIdLst>
    <p:notesMasterId r:id="rId18"/>
  </p:notesMasterIdLst>
  <p:handoutMasterIdLst>
    <p:handoutMasterId r:id="rId19"/>
  </p:handoutMasterIdLst>
  <p:sldIdLst>
    <p:sldId id="266" r:id="rId5"/>
    <p:sldId id="271" r:id="rId6"/>
    <p:sldId id="274" r:id="rId7"/>
    <p:sldId id="257" r:id="rId8"/>
    <p:sldId id="267" r:id="rId9"/>
    <p:sldId id="269" r:id="rId10"/>
    <p:sldId id="276" r:id="rId11"/>
    <p:sldId id="273" r:id="rId12"/>
    <p:sldId id="278" r:id="rId13"/>
    <p:sldId id="279" r:id="rId14"/>
    <p:sldId id="280" r:id="rId15"/>
    <p:sldId id="281"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85" autoAdjust="0"/>
    <p:restoredTop sz="96357" autoAdjust="0"/>
  </p:normalViewPr>
  <p:slideViewPr>
    <p:cSldViewPr snapToGrid="0">
      <p:cViewPr>
        <p:scale>
          <a:sx n="65" d="100"/>
          <a:sy n="65" d="100"/>
        </p:scale>
        <p:origin x="-684" y="-600"/>
      </p:cViewPr>
      <p:guideLst>
        <p:guide orient="horz" pos="2160"/>
        <p:guide pos="3840"/>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pPr/>
              <a:t>11/4/2021</a:t>
            </a:fld>
            <a:endParaRPr lang="en-US"/>
          </a:p>
        </p:txBody>
      </p:sp>
      <p:sp>
        <p:nvSpPr>
          <p:cNvPr id="4" name="Footer Placeholder 3">
            <a:extLst>
              <a:ext uri="{FF2B5EF4-FFF2-40B4-BE49-F238E27FC236}">
                <a16:creationId xmlns=""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pPr/>
              <a:t>‹N°›</a:t>
            </a:fld>
            <a:endParaRPr lang="en-US"/>
          </a:p>
        </p:txBody>
      </p:sp>
    </p:spTree>
    <p:extLst>
      <p:ext uri="{BB962C8B-B14F-4D97-AF65-F5344CB8AC3E}">
        <p14:creationId xmlns=""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pPr/>
              <a:t>11/4/2021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pPr/>
              <a:t>‹N°›</a:t>
            </a:fld>
            <a:endParaRPr lang="en-US" noProof="0"/>
          </a:p>
        </p:txBody>
      </p:sp>
    </p:spTree>
    <p:extLst>
      <p:ext uri="{BB962C8B-B14F-4D97-AF65-F5344CB8AC3E}">
        <p14:creationId xmlns=""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pPr/>
              <a:t>1</a:t>
            </a:fld>
            <a:endParaRPr lang="en-US"/>
          </a:p>
        </p:txBody>
      </p:sp>
    </p:spTree>
    <p:extLst>
      <p:ext uri="{BB962C8B-B14F-4D97-AF65-F5344CB8AC3E}">
        <p14:creationId xmlns="" xmlns:p14="http://schemas.microsoft.com/office/powerpoint/2010/main" val="62547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a:t>
            </a:fld>
            <a:endParaRPr lang="en-US"/>
          </a:p>
        </p:txBody>
      </p:sp>
    </p:spTree>
    <p:extLst>
      <p:ext uri="{BB962C8B-B14F-4D97-AF65-F5344CB8AC3E}">
        <p14:creationId xmlns="" xmlns:p14="http://schemas.microsoft.com/office/powerpoint/2010/main" val="346954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3</a:t>
            </a:fld>
            <a:endParaRPr lang="en-US"/>
          </a:p>
        </p:txBody>
      </p:sp>
    </p:spTree>
    <p:extLst>
      <p:ext uri="{BB962C8B-B14F-4D97-AF65-F5344CB8AC3E}">
        <p14:creationId xmlns="" xmlns:p14="http://schemas.microsoft.com/office/powerpoint/2010/main" val="3687325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4</a:t>
            </a:fld>
            <a:endParaRPr lang="en-US" noProof="0"/>
          </a:p>
        </p:txBody>
      </p:sp>
    </p:spTree>
    <p:extLst>
      <p:ext uri="{BB962C8B-B14F-4D97-AF65-F5344CB8AC3E}">
        <p14:creationId xmlns="" xmlns:p14="http://schemas.microsoft.com/office/powerpoint/2010/main" val="102574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5</a:t>
            </a:fld>
            <a:endParaRPr lang="en-US" noProof="0"/>
          </a:p>
        </p:txBody>
      </p:sp>
    </p:spTree>
    <p:extLst>
      <p:ext uri="{BB962C8B-B14F-4D97-AF65-F5344CB8AC3E}">
        <p14:creationId xmlns=""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6</a:t>
            </a:fld>
            <a:endParaRPr lang="en-US"/>
          </a:p>
        </p:txBody>
      </p:sp>
    </p:spTree>
    <p:extLst>
      <p:ext uri="{BB962C8B-B14F-4D97-AF65-F5344CB8AC3E}">
        <p14:creationId xmlns="" xmlns:p14="http://schemas.microsoft.com/office/powerpoint/2010/main" val="187898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8</a:t>
            </a:fld>
            <a:endParaRPr lang="en-US"/>
          </a:p>
        </p:txBody>
      </p:sp>
    </p:spTree>
    <p:extLst>
      <p:ext uri="{BB962C8B-B14F-4D97-AF65-F5344CB8AC3E}">
        <p14:creationId xmlns="" xmlns:p14="http://schemas.microsoft.com/office/powerpoint/2010/main" val="2511635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13</a:t>
            </a:fld>
            <a:endParaRPr lang="en-US"/>
          </a:p>
        </p:txBody>
      </p:sp>
    </p:spTree>
    <p:extLst>
      <p:ext uri="{BB962C8B-B14F-4D97-AF65-F5344CB8AC3E}">
        <p14:creationId xmlns="" xmlns:p14="http://schemas.microsoft.com/office/powerpoint/2010/main" val="2920446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
        <p:nvSpPr>
          <p:cNvPr id="18" name="Freeform 5">
            <a:extLst>
              <a:ext uri="{FF2B5EF4-FFF2-40B4-BE49-F238E27FC236}">
                <a16:creationId xmlns="" xmlns:a16="http://schemas.microsoft.com/office/drawing/2014/main" id="{45FD631E-6CC8-4D81-A33E-597AF2CB00D6}"/>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0" name="AutoShape 3">
            <a:extLst>
              <a:ext uri="{FF2B5EF4-FFF2-40B4-BE49-F238E27FC236}">
                <a16:creationId xmlns="" xmlns:a16="http://schemas.microsoft.com/office/drawing/2014/main" id="{056DFF0A-E841-4C12-BD58-96A0DA946143}"/>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2" name="Freeform: Shape 36">
            <a:extLst>
              <a:ext uri="{FF2B5EF4-FFF2-40B4-BE49-F238E27FC236}">
                <a16:creationId xmlns="" xmlns:a16="http://schemas.microsoft.com/office/drawing/2014/main" id="{A8E9F1CF-388B-447C-85B3-74CC2FA636F5}"/>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 xmlns:p14="http://schemas.microsoft.com/office/powerpoint/2010/main" val="2989330884"/>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Tree>
    <p:extLst>
      <p:ext uri="{BB962C8B-B14F-4D97-AF65-F5344CB8AC3E}">
        <p14:creationId xmlns="" xmlns:p14="http://schemas.microsoft.com/office/powerpoint/2010/main" val="183365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99439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Tree>
    <p:extLst>
      <p:ext uri="{BB962C8B-B14F-4D97-AF65-F5344CB8AC3E}">
        <p14:creationId xmlns="" xmlns:p14="http://schemas.microsoft.com/office/powerpoint/2010/main" val="311244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81637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Tree>
    <p:extLst>
      <p:ext uri="{BB962C8B-B14F-4D97-AF65-F5344CB8AC3E}">
        <p14:creationId xmlns="" xmlns:p14="http://schemas.microsoft.com/office/powerpoint/2010/main" val="312952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Tree>
    <p:extLst>
      <p:ext uri="{BB962C8B-B14F-4D97-AF65-F5344CB8AC3E}">
        <p14:creationId xmlns="" xmlns:p14="http://schemas.microsoft.com/office/powerpoint/2010/main" val="944686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Tree>
    <p:extLst>
      <p:ext uri="{BB962C8B-B14F-4D97-AF65-F5344CB8AC3E}">
        <p14:creationId xmlns="" xmlns:p14="http://schemas.microsoft.com/office/powerpoint/2010/main" val="3780934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grpSp>
        <p:nvGrpSpPr>
          <p:cNvPr id="9" name="Group 8">
            <a:extLst>
              <a:ext uri="{FF2B5EF4-FFF2-40B4-BE49-F238E27FC236}">
                <a16:creationId xmlns=""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fr-FR" noProof="0"/>
              <a:t>Modifiez le style du titre</a:t>
            </a:r>
            <a:endParaRPr lang="en-US" noProof="0"/>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fr-FR" noProof="0"/>
              <a:t>Cliquez pour modifier les styles du texte du masque</a:t>
            </a:r>
          </a:p>
          <a:p>
            <a:pPr lvl="1"/>
            <a:r>
              <a:rPr lang="fr-FR" noProof="0"/>
              <a:t>Deuxième niveau</a:t>
            </a:r>
          </a:p>
          <a:p>
            <a:pPr lvl="2"/>
            <a:r>
              <a:rPr lang="fr-FR" noProof="0"/>
              <a:t>Troisième niveau</a:t>
            </a:r>
          </a:p>
        </p:txBody>
      </p:sp>
      <p:sp>
        <p:nvSpPr>
          <p:cNvPr id="32" name="Content Placeholder 3">
            <a:extLst>
              <a:ext uri="{FF2B5EF4-FFF2-40B4-BE49-F238E27FC236}">
                <a16:creationId xmlns=""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fr-FR" noProof="0"/>
              <a:t>Cliquez pour modifier les styles du texte du masque</a:t>
            </a:r>
          </a:p>
          <a:p>
            <a:pPr lvl="1"/>
            <a:r>
              <a:rPr lang="fr-FR" noProof="0"/>
              <a:t>Deuxième niveau</a:t>
            </a:r>
          </a:p>
          <a:p>
            <a:pPr lvl="2"/>
            <a:r>
              <a:rPr lang="fr-FR" noProof="0"/>
              <a:t>Troisième niveau</a:t>
            </a:r>
          </a:p>
        </p:txBody>
      </p:sp>
      <p:sp>
        <p:nvSpPr>
          <p:cNvPr id="33" name="Content Placeholder 4">
            <a:extLst>
              <a:ext uri="{FF2B5EF4-FFF2-40B4-BE49-F238E27FC236}">
                <a16:creationId xmlns=""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fr-FR" noProof="0"/>
              <a:t>Cliquez pour modifier les styles du texte du masque</a:t>
            </a:r>
          </a:p>
          <a:p>
            <a:pPr lvl="1"/>
            <a:r>
              <a:rPr lang="fr-FR" noProof="0"/>
              <a:t>Deuxième niveau</a:t>
            </a:r>
          </a:p>
          <a:p>
            <a:pPr lvl="2"/>
            <a:r>
              <a:rPr lang="fr-FR" noProof="0"/>
              <a:t>Troisième niveau</a:t>
            </a:r>
          </a:p>
        </p:txBody>
      </p:sp>
      <p:sp>
        <p:nvSpPr>
          <p:cNvPr id="35" name="Content Header 2">
            <a:extLst>
              <a:ext uri="{FF2B5EF4-FFF2-40B4-BE49-F238E27FC236}">
                <a16:creationId xmlns=""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 xmlns:a16="http://schemas.microsoft.com/office/drawing/2014/main" id="{11563148-967F-403B-A638-B0C3C2AC9967}"/>
              </a:ext>
              <a:ext uri="{C183D7F6-B498-43B3-948B-1728B52AA6E4}">
                <adec:decorative xmlns=""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557735-9BED-41DD-95DD-163D1C9E395A}"/>
              </a:ext>
              <a:ext uri="{C183D7F6-B498-43B3-948B-1728B52AA6E4}">
                <adec:decorative xmlns=""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93047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2" name="Freeform 8">
              <a:extLst>
                <a:ext uri="{FF2B5EF4-FFF2-40B4-BE49-F238E27FC236}">
                  <a16:creationId xmlns=""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25" name="Freeform 11">
              <a:extLst>
                <a:ext uri="{FF2B5EF4-FFF2-40B4-BE49-F238E27FC236}">
                  <a16:creationId xmlns=""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8" name="Freeform 14">
              <a:extLst>
                <a:ext uri="{FF2B5EF4-FFF2-40B4-BE49-F238E27FC236}">
                  <a16:creationId xmlns=""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0" name="Freeform 16">
              <a:extLst>
                <a:ext uri="{FF2B5EF4-FFF2-40B4-BE49-F238E27FC236}">
                  <a16:creationId xmlns=""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2" name="Freeform 18">
              <a:extLst>
                <a:ext uri="{FF2B5EF4-FFF2-40B4-BE49-F238E27FC236}">
                  <a16:creationId xmlns=""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4" name="Freeform 20">
              <a:extLst>
                <a:ext uri="{FF2B5EF4-FFF2-40B4-BE49-F238E27FC236}">
                  <a16:creationId xmlns=""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35" name="Freeform 21">
              <a:extLst>
                <a:ext uri="{FF2B5EF4-FFF2-40B4-BE49-F238E27FC236}">
                  <a16:creationId xmlns=""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36" name="Freeform 22">
              <a:extLst>
                <a:ext uri="{FF2B5EF4-FFF2-40B4-BE49-F238E27FC236}">
                  <a16:creationId xmlns=""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7" name="Freeform 23">
              <a:extLst>
                <a:ext uri="{FF2B5EF4-FFF2-40B4-BE49-F238E27FC236}">
                  <a16:creationId xmlns=""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9" name="Freeform 25">
              <a:extLst>
                <a:ext uri="{FF2B5EF4-FFF2-40B4-BE49-F238E27FC236}">
                  <a16:creationId xmlns=""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12" name="Rectangle 11">
            <a:extLst>
              <a:ext uri="{FF2B5EF4-FFF2-40B4-BE49-F238E27FC236}">
                <a16:creationId xmlns=""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fr-FR" noProof="0"/>
              <a:t>Modifiez le style du titre</a:t>
            </a:r>
            <a:endParaRPr lang="en-US" noProof="0"/>
          </a:p>
        </p:txBody>
      </p:sp>
      <p:sp>
        <p:nvSpPr>
          <p:cNvPr id="48" name="Freeform 5">
            <a:extLst>
              <a:ext uri="{FF2B5EF4-FFF2-40B4-BE49-F238E27FC236}">
                <a16:creationId xmlns=""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
        <p:nvSpPr>
          <p:cNvPr id="24" name="Content Header 2">
            <a:extLst>
              <a:ext uri="{FF2B5EF4-FFF2-40B4-BE49-F238E27FC236}">
                <a16:creationId xmlns=""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 xmlns:p14="http://schemas.microsoft.com/office/powerpoint/2010/main" val="1579548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fr-FR" noProof="0"/>
              <a:t>Modifiez le style du titre</a:t>
            </a:r>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 xmlns:p14="http://schemas.microsoft.com/office/powerpoint/2010/main" val="228385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Slide Number Placeholder 5">
            <a:extLst>
              <a:ext uri="{FF2B5EF4-FFF2-40B4-BE49-F238E27FC236}">
                <a16:creationId xmlns="" xmlns:a16="http://schemas.microsoft.com/office/drawing/2014/main" id="{8F62E8C9-512B-441D-8420-9970436F071D}"/>
              </a:ext>
            </a:extLst>
          </p:cNvPr>
          <p:cNvSpPr>
            <a:spLocks noGrp="1"/>
          </p:cNvSpPr>
          <p:nvPr>
            <p:ph type="sldNum" sz="quarter" idx="12"/>
          </p:nvPr>
        </p:nvSpPr>
        <p:spPr>
          <a:xfrm>
            <a:off x="10469880" y="320040"/>
            <a:ext cx="914400" cy="320040"/>
          </a:xfrm>
        </p:spPr>
        <p:txBody>
          <a:bodyPr/>
          <a:lstStyle/>
          <a:p>
            <a:fld id="{A204E297-2C47-40A4-842B-FD18E4874900}" type="slidenum">
              <a:rPr lang="en-US" noProof="0" smtClean="0"/>
              <a:pPr/>
              <a:t>‹N°›</a:t>
            </a:fld>
            <a:endParaRPr lang="en-US" noProof="0"/>
          </a:p>
        </p:txBody>
      </p:sp>
      <p:sp>
        <p:nvSpPr>
          <p:cNvPr id="8" name="Isosceles Triangle 15">
            <a:extLst>
              <a:ext uri="{FF2B5EF4-FFF2-40B4-BE49-F238E27FC236}">
                <a16:creationId xmlns="" xmlns:a16="http://schemas.microsoft.com/office/drawing/2014/main" id="{8B004E1A-59BE-4D54-9FFB-CBF6C7980C7C}"/>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Freeform: Shape 33">
            <a:extLst>
              <a:ext uri="{FF2B5EF4-FFF2-40B4-BE49-F238E27FC236}">
                <a16:creationId xmlns="" xmlns:a16="http://schemas.microsoft.com/office/drawing/2014/main" id="{C1F949ED-4CE3-4531-8B7D-8EDA8D949A35}"/>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itle 1">
            <a:extLst>
              <a:ext uri="{FF2B5EF4-FFF2-40B4-BE49-F238E27FC236}">
                <a16:creationId xmlns="" xmlns:a16="http://schemas.microsoft.com/office/drawing/2014/main" id="{7206E064-FD3D-49CF-BA2D-26E3FEBC31FE}"/>
              </a:ext>
            </a:extLst>
          </p:cNvPr>
          <p:cNvSpPr>
            <a:spLocks noGrp="1"/>
          </p:cNvSpPr>
          <p:nvPr>
            <p:ph type="title"/>
          </p:nvPr>
        </p:nvSpPr>
        <p:spPr>
          <a:xfrm>
            <a:off x="30662" y="-10806"/>
            <a:ext cx="3112552" cy="2456442"/>
          </a:xfrm>
        </p:spPr>
        <p:txBody>
          <a:bodyPr/>
          <a:lstStyle>
            <a:lvl1pPr>
              <a:defRPr>
                <a:solidFill>
                  <a:schemeClr val="tx1"/>
                </a:solidFill>
              </a:defRPr>
            </a:lvl1pPr>
          </a:lstStyle>
          <a:p>
            <a:r>
              <a:rPr lang="fr-FR" noProof="0"/>
              <a:t>Modifiez le style du titre</a:t>
            </a:r>
            <a:endParaRPr lang="en-US" noProof="0"/>
          </a:p>
        </p:txBody>
      </p:sp>
      <p:sp>
        <p:nvSpPr>
          <p:cNvPr id="11" name="Footer Placeholder 4">
            <a:extLst>
              <a:ext uri="{FF2B5EF4-FFF2-40B4-BE49-F238E27FC236}">
                <a16:creationId xmlns="" xmlns:a16="http://schemas.microsoft.com/office/drawing/2014/main" id="{5A109AC1-2C8A-4F27-B387-DA8887451DDC}"/>
              </a:ext>
            </a:extLst>
          </p:cNvPr>
          <p:cNvSpPr>
            <a:spLocks noGrp="1"/>
          </p:cNvSpPr>
          <p:nvPr>
            <p:ph type="ftr" sz="quarter" idx="11"/>
          </p:nvPr>
        </p:nvSpPr>
        <p:spPr>
          <a:xfrm>
            <a:off x="800894" y="6227064"/>
            <a:ext cx="10588752" cy="320040"/>
          </a:xfrm>
        </p:spPr>
        <p:txBody>
          <a:bodyPr/>
          <a:lstStyle/>
          <a:p>
            <a:endParaRPr lang="en-US" noProof="0"/>
          </a:p>
        </p:txBody>
      </p:sp>
    </p:spTree>
    <p:extLst>
      <p:ext uri="{BB962C8B-B14F-4D97-AF65-F5344CB8AC3E}">
        <p14:creationId xmlns="" xmlns:p14="http://schemas.microsoft.com/office/powerpoint/2010/main" val="571951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
        <p:nvSpPr>
          <p:cNvPr id="7" name="Title 6">
            <a:extLst>
              <a:ext uri="{FF2B5EF4-FFF2-40B4-BE49-F238E27FC236}">
                <a16:creationId xmlns=""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fr-FR" noProof="0"/>
              <a:t>Modifiez le style du titre</a:t>
            </a:r>
            <a:endParaRPr lang="en-US" noProof="0"/>
          </a:p>
        </p:txBody>
      </p:sp>
      <p:sp>
        <p:nvSpPr>
          <p:cNvPr id="9" name="Content Placeholder 8">
            <a:extLst>
              <a:ext uri="{FF2B5EF4-FFF2-40B4-BE49-F238E27FC236}">
                <a16:creationId xmlns=""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 xmlns:p14="http://schemas.microsoft.com/office/powerpoint/2010/main" val="2781701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fr-FR" noProof="0"/>
              <a:t>Modifiez le style du titre</a:t>
            </a:r>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
        <p:nvSpPr>
          <p:cNvPr id="32" name="Content Placeholder 3">
            <a:extLst>
              <a:ext uri="{FF2B5EF4-FFF2-40B4-BE49-F238E27FC236}">
                <a16:creationId xmlns=""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
        <p:nvSpPr>
          <p:cNvPr id="33" name="Content Placeholder 4">
            <a:extLst>
              <a:ext uri="{FF2B5EF4-FFF2-40B4-BE49-F238E27FC236}">
                <a16:creationId xmlns=""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
        <p:nvSpPr>
          <p:cNvPr id="35" name="Content Header 2">
            <a:extLst>
              <a:ext uri="{FF2B5EF4-FFF2-40B4-BE49-F238E27FC236}">
                <a16:creationId xmlns=""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 xmlns:a16="http://schemas.microsoft.com/office/drawing/2014/main" id="{B7A8DADA-A3F9-464A-B9BA-25A365C1AC1D}"/>
              </a:ext>
              <a:ext uri="{C183D7F6-B498-43B3-948B-1728B52AA6E4}">
                <adec:decorative xmlns=""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00216F6A-AB47-4B4B-9DD2-361F771E616B}"/>
              </a:ext>
              <a:ext uri="{C183D7F6-B498-43B3-948B-1728B52AA6E4}">
                <adec:decorative xmlns=""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36123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fr-FR" noProof="0"/>
              <a:t>Cliquez sur l'icône pour ajouter une image</a:t>
            </a:r>
            <a:endParaRPr lang="en-US" noProof="0"/>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grpSp>
        <p:nvGrpSpPr>
          <p:cNvPr id="9" name="Group 8">
            <a:extLst>
              <a:ext uri="{FF2B5EF4-FFF2-40B4-BE49-F238E27FC236}">
                <a16:creationId xmlns=""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fr-FR" noProof="0"/>
              <a:t>Modifiez le style du titre</a:t>
            </a:r>
            <a:endParaRPr lang="en-US" noProof="0"/>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 xmlns:p14="http://schemas.microsoft.com/office/powerpoint/2010/main" val="269796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fr-FR" noProof="0"/>
              <a:t>Modifiez le style du titre</a:t>
            </a:r>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fr-FR" noProof="0"/>
              <a:t>Cliquez pour modifier les styles du texte du masque</a:t>
            </a:r>
          </a:p>
          <a:p>
            <a:pPr lvl="1"/>
            <a:r>
              <a:rPr lang="fr-FR" noProof="0"/>
              <a:t>Deuxième niveau</a:t>
            </a:r>
          </a:p>
          <a:p>
            <a:pPr lvl="2"/>
            <a:r>
              <a:rPr lang="fr-FR" noProof="0"/>
              <a:t>Troisième niveau</a:t>
            </a:r>
          </a:p>
        </p:txBody>
      </p:sp>
      <p:sp>
        <p:nvSpPr>
          <p:cNvPr id="32" name="Content Placeholder 3">
            <a:extLst>
              <a:ext uri="{FF2B5EF4-FFF2-40B4-BE49-F238E27FC236}">
                <a16:creationId xmlns=""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fr-FR" noProof="0"/>
              <a:t>Cliquez pour modifier les styles du texte du masque</a:t>
            </a:r>
          </a:p>
          <a:p>
            <a:pPr lvl="1"/>
            <a:r>
              <a:rPr lang="fr-FR" noProof="0"/>
              <a:t>Deuxième niveau</a:t>
            </a:r>
          </a:p>
          <a:p>
            <a:pPr lvl="2"/>
            <a:r>
              <a:rPr lang="fr-FR" noProof="0"/>
              <a:t>Troisième niveau</a:t>
            </a:r>
          </a:p>
        </p:txBody>
      </p:sp>
      <p:sp>
        <p:nvSpPr>
          <p:cNvPr id="33" name="Content Placeholder 4">
            <a:extLst>
              <a:ext uri="{FF2B5EF4-FFF2-40B4-BE49-F238E27FC236}">
                <a16:creationId xmlns=""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fr-FR" noProof="0"/>
              <a:t>Cliquez pour modifier les styles du texte du masque</a:t>
            </a:r>
          </a:p>
          <a:p>
            <a:pPr lvl="1"/>
            <a:r>
              <a:rPr lang="fr-FR" noProof="0"/>
              <a:t>Deuxième niveau</a:t>
            </a:r>
          </a:p>
          <a:p>
            <a:pPr lvl="2"/>
            <a:r>
              <a:rPr lang="fr-FR" noProof="0"/>
              <a:t>Troisième niveau</a:t>
            </a:r>
          </a:p>
        </p:txBody>
      </p:sp>
      <p:sp>
        <p:nvSpPr>
          <p:cNvPr id="35" name="Content Header 2">
            <a:extLst>
              <a:ext uri="{FF2B5EF4-FFF2-40B4-BE49-F238E27FC236}">
                <a16:creationId xmlns=""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 xmlns:a16="http://schemas.microsoft.com/office/drawing/2014/main" id="{4E4E82A4-1189-4AC3-95D5-D2435A63BE1A}"/>
              </a:ext>
              <a:ext uri="{C183D7F6-B498-43B3-948B-1728B52AA6E4}">
                <adec:decorative xmlns=""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65703E44-581C-4B41-9496-94E20343DF6A}"/>
              </a:ext>
              <a:ext uri="{C183D7F6-B498-43B3-948B-1728B52AA6E4}">
                <adec:decorative xmlns=""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775577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2" name="Freeform 8">
              <a:extLst>
                <a:ext uri="{FF2B5EF4-FFF2-40B4-BE49-F238E27FC236}">
                  <a16:creationId xmlns=""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25" name="Freeform 11">
              <a:extLst>
                <a:ext uri="{FF2B5EF4-FFF2-40B4-BE49-F238E27FC236}">
                  <a16:creationId xmlns=""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8" name="Freeform 14">
              <a:extLst>
                <a:ext uri="{FF2B5EF4-FFF2-40B4-BE49-F238E27FC236}">
                  <a16:creationId xmlns=""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0" name="Freeform 16">
              <a:extLst>
                <a:ext uri="{FF2B5EF4-FFF2-40B4-BE49-F238E27FC236}">
                  <a16:creationId xmlns=""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2" name="Freeform 18">
              <a:extLst>
                <a:ext uri="{FF2B5EF4-FFF2-40B4-BE49-F238E27FC236}">
                  <a16:creationId xmlns=""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4" name="Freeform 20">
              <a:extLst>
                <a:ext uri="{FF2B5EF4-FFF2-40B4-BE49-F238E27FC236}">
                  <a16:creationId xmlns=""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35" name="Freeform 21">
              <a:extLst>
                <a:ext uri="{FF2B5EF4-FFF2-40B4-BE49-F238E27FC236}">
                  <a16:creationId xmlns=""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36" name="Freeform 22">
              <a:extLst>
                <a:ext uri="{FF2B5EF4-FFF2-40B4-BE49-F238E27FC236}">
                  <a16:creationId xmlns=""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7" name="Freeform 23">
              <a:extLst>
                <a:ext uri="{FF2B5EF4-FFF2-40B4-BE49-F238E27FC236}">
                  <a16:creationId xmlns=""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9" name="Freeform 25">
              <a:extLst>
                <a:ext uri="{FF2B5EF4-FFF2-40B4-BE49-F238E27FC236}">
                  <a16:creationId xmlns=""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fr-FR" noProof="0"/>
              <a:t>Modifiez le style du titre</a:t>
            </a:r>
            <a:endParaRPr lang="en-US" noProof="0"/>
          </a:p>
        </p:txBody>
      </p:sp>
      <p:sp>
        <p:nvSpPr>
          <p:cNvPr id="12" name="Rectangle 11">
            <a:extLst>
              <a:ext uri="{FF2B5EF4-FFF2-40B4-BE49-F238E27FC236}">
                <a16:creationId xmlns=""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 xmlns:p14="http://schemas.microsoft.com/office/powerpoint/2010/main" val="4262876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grpSp>
        <p:nvGrpSpPr>
          <p:cNvPr id="9" name="Group 8">
            <a:extLst>
              <a:ext uri="{FF2B5EF4-FFF2-40B4-BE49-F238E27FC236}">
                <a16:creationId xmlns=""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fr-FR" noProof="0"/>
              <a:t>Modifiez le style du titre</a:t>
            </a:r>
            <a:endParaRPr lang="en-US" noProof="0"/>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 xmlns:p14="http://schemas.microsoft.com/office/powerpoint/2010/main" val="2928751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fr-FR" noProof="0"/>
              <a:t>Modifiez le style du titre</a:t>
            </a:r>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
        <p:nvSpPr>
          <p:cNvPr id="32" name="Content Placeholder 3">
            <a:extLst>
              <a:ext uri="{FF2B5EF4-FFF2-40B4-BE49-F238E27FC236}">
                <a16:creationId xmlns=""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 xmlns:p14="http://schemas.microsoft.com/office/powerpoint/2010/main" val="2933388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fr-FR" noProof="0"/>
              <a:t>Modifiez le style du titre</a:t>
            </a:r>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 xmlns:p14="http://schemas.microsoft.com/office/powerpoint/2010/main" val="356096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fr-FR" noProof="0"/>
              <a:t>Modifiez le style du titre</a:t>
            </a:r>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Cliquez pour modifier les styles du texte du masque</a:t>
            </a:r>
          </a:p>
        </p:txBody>
      </p:sp>
      <p:sp>
        <p:nvSpPr>
          <p:cNvPr id="35" name="Content Placeholder 3">
            <a:extLst>
              <a:ext uri="{FF2B5EF4-FFF2-40B4-BE49-F238E27FC236}">
                <a16:creationId xmlns=""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
        <p:nvSpPr>
          <p:cNvPr id="36" name="Text Placeholder 4">
            <a:extLst>
              <a:ext uri="{FF2B5EF4-FFF2-40B4-BE49-F238E27FC236}">
                <a16:creationId xmlns=""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Cliquez pour modifier les styles du texte du masque</a:t>
            </a:r>
          </a:p>
        </p:txBody>
      </p:sp>
      <p:sp>
        <p:nvSpPr>
          <p:cNvPr id="37" name="Content Placeholder 5">
            <a:extLst>
              <a:ext uri="{FF2B5EF4-FFF2-40B4-BE49-F238E27FC236}">
                <a16:creationId xmlns=""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Tree>
    <p:extLst>
      <p:ext uri="{BB962C8B-B14F-4D97-AF65-F5344CB8AC3E}">
        <p14:creationId xmlns="" xmlns:p14="http://schemas.microsoft.com/office/powerpoint/2010/main" val="4287982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mage avec légende">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2" name="Freeform 8">
              <a:extLst>
                <a:ext uri="{FF2B5EF4-FFF2-40B4-BE49-F238E27FC236}">
                  <a16:creationId xmlns=""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25" name="Freeform 11">
              <a:extLst>
                <a:ext uri="{FF2B5EF4-FFF2-40B4-BE49-F238E27FC236}">
                  <a16:creationId xmlns=""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8" name="Freeform 14">
              <a:extLst>
                <a:ext uri="{FF2B5EF4-FFF2-40B4-BE49-F238E27FC236}">
                  <a16:creationId xmlns=""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0" name="Freeform 16">
              <a:extLst>
                <a:ext uri="{FF2B5EF4-FFF2-40B4-BE49-F238E27FC236}">
                  <a16:creationId xmlns=""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2" name="Freeform 18">
              <a:extLst>
                <a:ext uri="{FF2B5EF4-FFF2-40B4-BE49-F238E27FC236}">
                  <a16:creationId xmlns=""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4" name="Freeform 20">
              <a:extLst>
                <a:ext uri="{FF2B5EF4-FFF2-40B4-BE49-F238E27FC236}">
                  <a16:creationId xmlns=""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35" name="Freeform 21">
              <a:extLst>
                <a:ext uri="{FF2B5EF4-FFF2-40B4-BE49-F238E27FC236}">
                  <a16:creationId xmlns=""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36" name="Freeform 22">
              <a:extLst>
                <a:ext uri="{FF2B5EF4-FFF2-40B4-BE49-F238E27FC236}">
                  <a16:creationId xmlns=""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7" name="Freeform 23">
              <a:extLst>
                <a:ext uri="{FF2B5EF4-FFF2-40B4-BE49-F238E27FC236}">
                  <a16:creationId xmlns=""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9" name="Freeform 25">
              <a:extLst>
                <a:ext uri="{FF2B5EF4-FFF2-40B4-BE49-F238E27FC236}">
                  <a16:creationId xmlns=""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fr-FR" noProof="0"/>
              <a:t>Modifiez le style du titre</a:t>
            </a:r>
            <a:endParaRPr lang="en-US" noProof="0"/>
          </a:p>
        </p:txBody>
      </p:sp>
      <p:sp>
        <p:nvSpPr>
          <p:cNvPr id="12" name="Rectangle 11">
            <a:extLst>
              <a:ext uri="{FF2B5EF4-FFF2-40B4-BE49-F238E27FC236}">
                <a16:creationId xmlns=""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noProof="0"/>
              <a:t>Cliquez sur l'icône pour ajouter une image</a:t>
            </a:r>
            <a:endParaRPr lang="en-US" noProof="0"/>
          </a:p>
        </p:txBody>
      </p:sp>
      <p:sp>
        <p:nvSpPr>
          <p:cNvPr id="24" name="Text Placeholder 3">
            <a:extLst>
              <a:ext uri="{FF2B5EF4-FFF2-40B4-BE49-F238E27FC236}">
                <a16:creationId xmlns=""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noProof="0"/>
              <a:t>Cliquez pour modifier les styles du texte du masque</a:t>
            </a:r>
          </a:p>
        </p:txBody>
      </p:sp>
    </p:spTree>
    <p:extLst>
      <p:ext uri="{BB962C8B-B14F-4D97-AF65-F5344CB8AC3E}">
        <p14:creationId xmlns="" xmlns:p14="http://schemas.microsoft.com/office/powerpoint/2010/main" val="283281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
        <p:nvSpPr>
          <p:cNvPr id="7" name="Freeform 5">
            <a:extLst>
              <a:ext uri="{FF2B5EF4-FFF2-40B4-BE49-F238E27FC236}">
                <a16:creationId xmlns="" xmlns:a16="http://schemas.microsoft.com/office/drawing/2014/main" id="{8584FC73-8AC9-4FB0-A20B-6437C78A22C0}"/>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8" name="AutoShape 3">
            <a:extLst>
              <a:ext uri="{FF2B5EF4-FFF2-40B4-BE49-F238E27FC236}">
                <a16:creationId xmlns="" xmlns:a16="http://schemas.microsoft.com/office/drawing/2014/main" id="{D49471EB-7125-4106-82BC-DCD32CE71AE7}"/>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9" name="Freeform: Shape 36">
            <a:extLst>
              <a:ext uri="{FF2B5EF4-FFF2-40B4-BE49-F238E27FC236}">
                <a16:creationId xmlns="" xmlns:a16="http://schemas.microsoft.com/office/drawing/2014/main" id="{03FBA708-E4FC-4E68-9946-1C16C1B26721}"/>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 xmlns:p14="http://schemas.microsoft.com/office/powerpoint/2010/main" val="274425493"/>
      </p:ext>
    </p:extLst>
  </p:cSld>
  <p:clrMapOvr>
    <a:masterClrMapping/>
  </p:clrMapOvr>
  <p:extLst>
    <p:ext uri="{DCECCB84-F9BA-43D5-87BE-67443E8EF086}">
      <p15:sldGuideLst xmlns=""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u avec légende">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2" name="Freeform 8">
              <a:extLst>
                <a:ext uri="{FF2B5EF4-FFF2-40B4-BE49-F238E27FC236}">
                  <a16:creationId xmlns=""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25" name="Freeform 11">
              <a:extLst>
                <a:ext uri="{FF2B5EF4-FFF2-40B4-BE49-F238E27FC236}">
                  <a16:creationId xmlns=""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8" name="Freeform 14">
              <a:extLst>
                <a:ext uri="{FF2B5EF4-FFF2-40B4-BE49-F238E27FC236}">
                  <a16:creationId xmlns=""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0" name="Freeform 16">
              <a:extLst>
                <a:ext uri="{FF2B5EF4-FFF2-40B4-BE49-F238E27FC236}">
                  <a16:creationId xmlns=""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2" name="Freeform 18">
              <a:extLst>
                <a:ext uri="{FF2B5EF4-FFF2-40B4-BE49-F238E27FC236}">
                  <a16:creationId xmlns=""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4" name="Freeform 20">
              <a:extLst>
                <a:ext uri="{FF2B5EF4-FFF2-40B4-BE49-F238E27FC236}">
                  <a16:creationId xmlns=""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35" name="Freeform 21">
              <a:extLst>
                <a:ext uri="{FF2B5EF4-FFF2-40B4-BE49-F238E27FC236}">
                  <a16:creationId xmlns=""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36" name="Freeform 22">
              <a:extLst>
                <a:ext uri="{FF2B5EF4-FFF2-40B4-BE49-F238E27FC236}">
                  <a16:creationId xmlns=""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7" name="Freeform 23">
              <a:extLst>
                <a:ext uri="{FF2B5EF4-FFF2-40B4-BE49-F238E27FC236}">
                  <a16:creationId xmlns=""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9" name="Freeform 25">
              <a:extLst>
                <a:ext uri="{FF2B5EF4-FFF2-40B4-BE49-F238E27FC236}">
                  <a16:creationId xmlns=""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‹N°›</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fr-FR" noProof="0"/>
              <a:t>Modifiez le style du titre</a:t>
            </a:r>
            <a:endParaRPr lang="en-US" noProof="0"/>
          </a:p>
        </p:txBody>
      </p:sp>
      <p:sp>
        <p:nvSpPr>
          <p:cNvPr id="12" name="Rectangle 11">
            <a:extLst>
              <a:ext uri="{FF2B5EF4-FFF2-40B4-BE49-F238E27FC236}">
                <a16:creationId xmlns=""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
        <p:nvSpPr>
          <p:cNvPr id="24" name="Text Placeholder 3">
            <a:extLst>
              <a:ext uri="{FF2B5EF4-FFF2-40B4-BE49-F238E27FC236}">
                <a16:creationId xmlns=""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noProof="0"/>
              <a:t>Cliquez pour modifier les styles du texte du masque</a:t>
            </a:r>
          </a:p>
        </p:txBody>
      </p:sp>
    </p:spTree>
    <p:extLst>
      <p:ext uri="{BB962C8B-B14F-4D97-AF65-F5344CB8AC3E}">
        <p14:creationId xmlns="" xmlns:p14="http://schemas.microsoft.com/office/powerpoint/2010/main" val="9880210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‹N°›</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 xmlns:p14="http://schemas.microsoft.com/office/powerpoint/2010/main" val="215097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A204E297-2C47-40A4-842B-FD18E4874900}" type="slidenum">
              <a:rPr lang="en-US" noProof="0" smtClean="0"/>
              <a:pPr/>
              <a:t>‹N°›</a:t>
            </a:fld>
            <a:endParaRPr lang="en-US" noProof="0"/>
          </a:p>
        </p:txBody>
      </p:sp>
    </p:spTree>
    <p:extLst>
      <p:ext uri="{BB962C8B-B14F-4D97-AF65-F5344CB8AC3E}">
        <p14:creationId xmlns="" xmlns:p14="http://schemas.microsoft.com/office/powerpoint/2010/main" val="48660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
        <p:nvSpPr>
          <p:cNvPr id="10" name="Slide Number Placeholder 5">
            <a:extLst>
              <a:ext uri="{FF2B5EF4-FFF2-40B4-BE49-F238E27FC236}">
                <a16:creationId xmlns="" xmlns:a16="http://schemas.microsoft.com/office/drawing/2014/main" id="{83C8EA60-B722-4EA0-85BB-1BC14D90F36B}"/>
              </a:ext>
            </a:extLst>
          </p:cNvPr>
          <p:cNvSpPr>
            <a:spLocks noGrp="1"/>
          </p:cNvSpPr>
          <p:nvPr>
            <p:ph type="sldNum" sz="quarter" idx="12"/>
          </p:nvPr>
        </p:nvSpPr>
        <p:spPr>
          <a:xfrm>
            <a:off x="10469880" y="320040"/>
            <a:ext cx="914400" cy="320040"/>
          </a:xfrm>
        </p:spPr>
        <p:txBody>
          <a:bodyPr/>
          <a:lstStyle/>
          <a:p>
            <a:fld id="{A204E297-2C47-40A4-842B-FD18E4874900}" type="slidenum">
              <a:rPr lang="en-US" noProof="0" smtClean="0"/>
              <a:pPr/>
              <a:t>‹N°›</a:t>
            </a:fld>
            <a:endParaRPr lang="en-US" noProof="0"/>
          </a:p>
        </p:txBody>
      </p:sp>
      <p:sp>
        <p:nvSpPr>
          <p:cNvPr id="11" name="Isosceles Triangle 15">
            <a:extLst>
              <a:ext uri="{FF2B5EF4-FFF2-40B4-BE49-F238E27FC236}">
                <a16:creationId xmlns="" xmlns:a16="http://schemas.microsoft.com/office/drawing/2014/main" id="{09C07005-2CCE-42C0-BBC8-78AC10F57838}"/>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Freeform: Shape 33">
            <a:extLst>
              <a:ext uri="{FF2B5EF4-FFF2-40B4-BE49-F238E27FC236}">
                <a16:creationId xmlns="" xmlns:a16="http://schemas.microsoft.com/office/drawing/2014/main" id="{465A7A5C-0DF5-4769-A575-CCB40830FEE0}"/>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itle 1">
            <a:extLst>
              <a:ext uri="{FF2B5EF4-FFF2-40B4-BE49-F238E27FC236}">
                <a16:creationId xmlns="" xmlns:a16="http://schemas.microsoft.com/office/drawing/2014/main" id="{A84CA51A-E46E-4366-A114-08DF71A44029}"/>
              </a:ext>
            </a:extLst>
          </p:cNvPr>
          <p:cNvSpPr>
            <a:spLocks noGrp="1"/>
          </p:cNvSpPr>
          <p:nvPr>
            <p:ph type="title"/>
          </p:nvPr>
        </p:nvSpPr>
        <p:spPr>
          <a:xfrm>
            <a:off x="30662" y="-10806"/>
            <a:ext cx="3112552" cy="2456442"/>
          </a:xfrm>
        </p:spPr>
        <p:txBody>
          <a:bodyPr/>
          <a:lstStyle>
            <a:lvl1pPr>
              <a:defRPr>
                <a:solidFill>
                  <a:schemeClr val="tx1"/>
                </a:solidFill>
              </a:defRPr>
            </a:lvl1pPr>
          </a:lstStyle>
          <a:p>
            <a:r>
              <a:rPr lang="fr-FR" noProof="0"/>
              <a:t>Modifiez le style du titre</a:t>
            </a:r>
            <a:endParaRPr lang="en-US" noProof="0"/>
          </a:p>
        </p:txBody>
      </p:sp>
      <p:sp>
        <p:nvSpPr>
          <p:cNvPr id="14" name="Footer Placeholder 4">
            <a:extLst>
              <a:ext uri="{FF2B5EF4-FFF2-40B4-BE49-F238E27FC236}">
                <a16:creationId xmlns="" xmlns:a16="http://schemas.microsoft.com/office/drawing/2014/main" id="{FF90741F-8ED6-47D3-B61F-80FF07822F2D}"/>
              </a:ext>
            </a:extLst>
          </p:cNvPr>
          <p:cNvSpPr>
            <a:spLocks noGrp="1"/>
          </p:cNvSpPr>
          <p:nvPr>
            <p:ph type="ftr" sz="quarter" idx="11"/>
          </p:nvPr>
        </p:nvSpPr>
        <p:spPr>
          <a:xfrm>
            <a:off x="800894" y="6227064"/>
            <a:ext cx="10588752" cy="320040"/>
          </a:xfrm>
        </p:spPr>
        <p:txBody>
          <a:bodyPr/>
          <a:lstStyle/>
          <a:p>
            <a:endParaRPr lang="en-US" noProof="0"/>
          </a:p>
        </p:txBody>
      </p:sp>
    </p:spTree>
    <p:extLst>
      <p:ext uri="{BB962C8B-B14F-4D97-AF65-F5344CB8AC3E}">
        <p14:creationId xmlns="" xmlns:p14="http://schemas.microsoft.com/office/powerpoint/2010/main" val="96921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6" name="Slide Number Placeholder 5">
            <a:extLst>
              <a:ext uri="{FF2B5EF4-FFF2-40B4-BE49-F238E27FC236}">
                <a16:creationId xmlns="" xmlns:a16="http://schemas.microsoft.com/office/drawing/2014/main" id="{E6A63B6C-EB86-4620-8A59-B539046856B3}"/>
              </a:ext>
            </a:extLst>
          </p:cNvPr>
          <p:cNvSpPr>
            <a:spLocks noGrp="1"/>
          </p:cNvSpPr>
          <p:nvPr>
            <p:ph type="sldNum" sz="quarter" idx="12"/>
          </p:nvPr>
        </p:nvSpPr>
        <p:spPr>
          <a:xfrm>
            <a:off x="10469880" y="320040"/>
            <a:ext cx="914400" cy="320040"/>
          </a:xfrm>
        </p:spPr>
        <p:txBody>
          <a:bodyPr/>
          <a:lstStyle/>
          <a:p>
            <a:fld id="{A204E297-2C47-40A4-842B-FD18E4874900}" type="slidenum">
              <a:rPr lang="en-US" noProof="0" smtClean="0"/>
              <a:pPr/>
              <a:t>‹N°›</a:t>
            </a:fld>
            <a:endParaRPr lang="en-US" noProof="0"/>
          </a:p>
        </p:txBody>
      </p:sp>
      <p:sp>
        <p:nvSpPr>
          <p:cNvPr id="7" name="Isosceles Triangle 15">
            <a:extLst>
              <a:ext uri="{FF2B5EF4-FFF2-40B4-BE49-F238E27FC236}">
                <a16:creationId xmlns="" xmlns:a16="http://schemas.microsoft.com/office/drawing/2014/main" id="{E48ED454-46C4-41AC-BF74-885A5DEC20D3}"/>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33">
            <a:extLst>
              <a:ext uri="{FF2B5EF4-FFF2-40B4-BE49-F238E27FC236}">
                <a16:creationId xmlns="" xmlns:a16="http://schemas.microsoft.com/office/drawing/2014/main" id="{2D73E91A-3D90-4314-81F7-38A06056AF02}"/>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1">
            <a:extLst>
              <a:ext uri="{FF2B5EF4-FFF2-40B4-BE49-F238E27FC236}">
                <a16:creationId xmlns="" xmlns:a16="http://schemas.microsoft.com/office/drawing/2014/main" id="{AF2DE75D-E570-4043-B7DC-2A970601F007}"/>
              </a:ext>
            </a:extLst>
          </p:cNvPr>
          <p:cNvSpPr>
            <a:spLocks noGrp="1"/>
          </p:cNvSpPr>
          <p:nvPr>
            <p:ph type="title"/>
          </p:nvPr>
        </p:nvSpPr>
        <p:spPr>
          <a:xfrm>
            <a:off x="30662" y="-10806"/>
            <a:ext cx="3112552" cy="2456442"/>
          </a:xfrm>
        </p:spPr>
        <p:txBody>
          <a:bodyPr/>
          <a:lstStyle>
            <a:lvl1pPr>
              <a:defRPr>
                <a:solidFill>
                  <a:schemeClr val="tx1"/>
                </a:solidFill>
              </a:defRPr>
            </a:lvl1pPr>
          </a:lstStyle>
          <a:p>
            <a:r>
              <a:rPr lang="fr-FR" noProof="0"/>
              <a:t>Modifiez le style du titre</a:t>
            </a:r>
            <a:endParaRPr lang="en-US" noProof="0"/>
          </a:p>
        </p:txBody>
      </p:sp>
      <p:sp>
        <p:nvSpPr>
          <p:cNvPr id="10" name="Footer Placeholder 4">
            <a:extLst>
              <a:ext uri="{FF2B5EF4-FFF2-40B4-BE49-F238E27FC236}">
                <a16:creationId xmlns="" xmlns:a16="http://schemas.microsoft.com/office/drawing/2014/main" id="{6BCEAB0B-919F-41FB-A168-B0A9B3D05031}"/>
              </a:ext>
            </a:extLst>
          </p:cNvPr>
          <p:cNvSpPr>
            <a:spLocks noGrp="1"/>
          </p:cNvSpPr>
          <p:nvPr>
            <p:ph type="ftr" sz="quarter" idx="11"/>
          </p:nvPr>
        </p:nvSpPr>
        <p:spPr>
          <a:xfrm>
            <a:off x="800894" y="6227064"/>
            <a:ext cx="10588752" cy="320040"/>
          </a:xfrm>
        </p:spPr>
        <p:txBody>
          <a:bodyPr/>
          <a:lstStyle/>
          <a:p>
            <a:endParaRPr lang="en-US" noProof="0"/>
          </a:p>
        </p:txBody>
      </p:sp>
    </p:spTree>
    <p:extLst>
      <p:ext uri="{BB962C8B-B14F-4D97-AF65-F5344CB8AC3E}">
        <p14:creationId xmlns="" xmlns:p14="http://schemas.microsoft.com/office/powerpoint/2010/main" val="76539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Slide Number Placeholder 5">
            <a:extLst>
              <a:ext uri="{FF2B5EF4-FFF2-40B4-BE49-F238E27FC236}">
                <a16:creationId xmlns="" xmlns:a16="http://schemas.microsoft.com/office/drawing/2014/main" id="{86BA1128-9A24-46C8-9E04-6E28044FF538}"/>
              </a:ext>
            </a:extLst>
          </p:cNvPr>
          <p:cNvSpPr>
            <a:spLocks noGrp="1"/>
          </p:cNvSpPr>
          <p:nvPr>
            <p:ph type="sldNum" sz="quarter" idx="12"/>
          </p:nvPr>
        </p:nvSpPr>
        <p:spPr>
          <a:xfrm>
            <a:off x="10469880" y="320040"/>
            <a:ext cx="914400" cy="320040"/>
          </a:xfrm>
        </p:spPr>
        <p:txBody>
          <a:bodyPr/>
          <a:lstStyle/>
          <a:p>
            <a:fld id="{A204E297-2C47-40A4-842B-FD18E4874900}" type="slidenum">
              <a:rPr lang="en-US" noProof="0" smtClean="0"/>
              <a:pPr/>
              <a:t>‹N°›</a:t>
            </a:fld>
            <a:endParaRPr lang="en-US" noProof="0"/>
          </a:p>
        </p:txBody>
      </p:sp>
      <p:sp>
        <p:nvSpPr>
          <p:cNvPr id="6" name="Footer Placeholder 4">
            <a:extLst>
              <a:ext uri="{FF2B5EF4-FFF2-40B4-BE49-F238E27FC236}">
                <a16:creationId xmlns="" xmlns:a16="http://schemas.microsoft.com/office/drawing/2014/main" id="{70BFA97A-D3BC-4F48-A585-739FFD9A8779}"/>
              </a:ext>
            </a:extLst>
          </p:cNvPr>
          <p:cNvSpPr>
            <a:spLocks noGrp="1"/>
          </p:cNvSpPr>
          <p:nvPr>
            <p:ph type="ftr" sz="quarter" idx="11"/>
          </p:nvPr>
        </p:nvSpPr>
        <p:spPr>
          <a:xfrm>
            <a:off x="800894" y="6227064"/>
            <a:ext cx="10588752" cy="320040"/>
          </a:xfrm>
        </p:spPr>
        <p:txBody>
          <a:bodyPr/>
          <a:lstStyle/>
          <a:p>
            <a:endParaRPr lang="en-US" noProof="0"/>
          </a:p>
        </p:txBody>
      </p:sp>
    </p:spTree>
    <p:extLst>
      <p:ext uri="{BB962C8B-B14F-4D97-AF65-F5344CB8AC3E}">
        <p14:creationId xmlns="" xmlns:p14="http://schemas.microsoft.com/office/powerpoint/2010/main" val="179171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A204E297-2C47-40A4-842B-FD18E4874900}" type="slidenum">
              <a:rPr lang="en-US" noProof="0" smtClean="0"/>
              <a:pPr/>
              <a:t>‹N°›</a:t>
            </a:fld>
            <a:endParaRPr lang="en-US" noProof="0"/>
          </a:p>
        </p:txBody>
      </p:sp>
      <p:grpSp>
        <p:nvGrpSpPr>
          <p:cNvPr id="8" name="Group 9">
            <a:extLst>
              <a:ext uri="{FF2B5EF4-FFF2-40B4-BE49-F238E27FC236}">
                <a16:creationId xmlns="" xmlns:a16="http://schemas.microsoft.com/office/drawing/2014/main" id="{34A4EB66-320C-462B-A9A0-C9B0E6C70B85}"/>
              </a:ext>
            </a:extLst>
          </p:cNvPr>
          <p:cNvGrpSpPr/>
          <p:nvPr userDrawn="1"/>
        </p:nvGrpSpPr>
        <p:grpSpPr>
          <a:xfrm>
            <a:off x="3975193" y="1"/>
            <a:ext cx="8918389" cy="6858000"/>
            <a:chOff x="-9741005" y="76962"/>
            <a:chExt cx="8918389" cy="7010413"/>
          </a:xfrm>
        </p:grpSpPr>
        <p:sp>
          <p:nvSpPr>
            <p:cNvPr id="9" name="Freeform 5">
              <a:extLst>
                <a:ext uri="{FF2B5EF4-FFF2-40B4-BE49-F238E27FC236}">
                  <a16:creationId xmlns="" xmlns:a16="http://schemas.microsoft.com/office/drawing/2014/main" id="{1D85A7A4-4100-4009-A508-F82DB3AA587A}"/>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 name="Freeform 8">
              <a:extLst>
                <a:ext uri="{FF2B5EF4-FFF2-40B4-BE49-F238E27FC236}">
                  <a16:creationId xmlns="" xmlns:a16="http://schemas.microsoft.com/office/drawing/2014/main" id="{61A1655C-B2BE-4515-A881-5C9B6AE7B22C}"/>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11" name="Freeform 11">
              <a:extLst>
                <a:ext uri="{FF2B5EF4-FFF2-40B4-BE49-F238E27FC236}">
                  <a16:creationId xmlns="" xmlns:a16="http://schemas.microsoft.com/office/drawing/2014/main" id="{9FB77C31-731E-4F3C-92DF-01F1FEBE5E87}"/>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2" name="Freeform 14">
              <a:extLst>
                <a:ext uri="{FF2B5EF4-FFF2-40B4-BE49-F238E27FC236}">
                  <a16:creationId xmlns="" xmlns:a16="http://schemas.microsoft.com/office/drawing/2014/main" id="{39D57817-0552-4F98-8AE9-834C2F11F496}"/>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3" name="Freeform 16">
              <a:extLst>
                <a:ext uri="{FF2B5EF4-FFF2-40B4-BE49-F238E27FC236}">
                  <a16:creationId xmlns="" xmlns:a16="http://schemas.microsoft.com/office/drawing/2014/main" id="{56309B73-A78F-4EF3-9AD0-B2606259E1ED}"/>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4" name="Freeform 18">
              <a:extLst>
                <a:ext uri="{FF2B5EF4-FFF2-40B4-BE49-F238E27FC236}">
                  <a16:creationId xmlns="" xmlns:a16="http://schemas.microsoft.com/office/drawing/2014/main" id="{0AAD6CC2-8749-432C-95DF-8407EE8DCE2B}"/>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5" name="Freeform 20">
              <a:extLst>
                <a:ext uri="{FF2B5EF4-FFF2-40B4-BE49-F238E27FC236}">
                  <a16:creationId xmlns="" xmlns:a16="http://schemas.microsoft.com/office/drawing/2014/main" id="{37518604-1590-4B1D-914D-42CE6C448AB9}"/>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16" name="Freeform 21">
              <a:extLst>
                <a:ext uri="{FF2B5EF4-FFF2-40B4-BE49-F238E27FC236}">
                  <a16:creationId xmlns="" xmlns:a16="http://schemas.microsoft.com/office/drawing/2014/main" id="{18FCB432-01A6-4A44-9D30-3BECC1B946B3}"/>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17" name="Freeform 22">
              <a:extLst>
                <a:ext uri="{FF2B5EF4-FFF2-40B4-BE49-F238E27FC236}">
                  <a16:creationId xmlns="" xmlns:a16="http://schemas.microsoft.com/office/drawing/2014/main" id="{261C677B-0481-41F2-956C-873020061C3B}"/>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8" name="Freeform 23">
              <a:extLst>
                <a:ext uri="{FF2B5EF4-FFF2-40B4-BE49-F238E27FC236}">
                  <a16:creationId xmlns="" xmlns:a16="http://schemas.microsoft.com/office/drawing/2014/main" id="{7155B51B-1DCD-4006-B20A-7EF361E18EEB}"/>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9" name="Freeform 25">
              <a:extLst>
                <a:ext uri="{FF2B5EF4-FFF2-40B4-BE49-F238E27FC236}">
                  <a16:creationId xmlns="" xmlns:a16="http://schemas.microsoft.com/office/drawing/2014/main" id="{1DE8291D-D48D-4139-BB0D-7AAA13380E48}"/>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20" name="Freeform 5">
            <a:extLst>
              <a:ext uri="{FF2B5EF4-FFF2-40B4-BE49-F238E27FC236}">
                <a16:creationId xmlns="" xmlns:a16="http://schemas.microsoft.com/office/drawing/2014/main" id="{A89ED5E5-D8F3-4D47-A6E7-C31C32C3BD4C}"/>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1" name="Isosceles Triangle 15">
            <a:extLst>
              <a:ext uri="{FF2B5EF4-FFF2-40B4-BE49-F238E27FC236}">
                <a16:creationId xmlns="" xmlns:a16="http://schemas.microsoft.com/office/drawing/2014/main" id="{8BAD6390-9B8C-44F5-A94C-EF919EC8AF66}"/>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Title 1">
            <a:extLst>
              <a:ext uri="{FF2B5EF4-FFF2-40B4-BE49-F238E27FC236}">
                <a16:creationId xmlns="" xmlns:a16="http://schemas.microsoft.com/office/drawing/2014/main" id="{248E6033-7189-4CFD-87AB-3A5B9E9A25A9}"/>
              </a:ext>
            </a:extLst>
          </p:cNvPr>
          <p:cNvSpPr>
            <a:spLocks noGrp="1"/>
          </p:cNvSpPr>
          <p:nvPr>
            <p:ph type="title"/>
          </p:nvPr>
        </p:nvSpPr>
        <p:spPr>
          <a:xfrm>
            <a:off x="8951262" y="2349925"/>
            <a:ext cx="2937576" cy="2456442"/>
          </a:xfrm>
        </p:spPr>
        <p:txBody>
          <a:bodyPr/>
          <a:lstStyle>
            <a:lvl1pPr>
              <a:defRPr>
                <a:solidFill>
                  <a:schemeClr val="tx1"/>
                </a:solidFill>
              </a:defRPr>
            </a:lvl1pPr>
          </a:lstStyle>
          <a:p>
            <a:r>
              <a:rPr lang="fr-FR" noProof="0"/>
              <a:t>Modifiez le style du titre</a:t>
            </a:r>
            <a:endParaRPr lang="en-US" noProof="0"/>
          </a:p>
        </p:txBody>
      </p:sp>
      <p:sp>
        <p:nvSpPr>
          <p:cNvPr id="23" name="Rectangle 22">
            <a:extLst>
              <a:ext uri="{FF2B5EF4-FFF2-40B4-BE49-F238E27FC236}">
                <a16:creationId xmlns="" xmlns:a16="http://schemas.microsoft.com/office/drawing/2014/main" id="{486C3930-5EC2-4109-8D4D-15B9277D1BA4}"/>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4" name="Straight Connector 13">
            <a:extLst>
              <a:ext uri="{FF2B5EF4-FFF2-40B4-BE49-F238E27FC236}">
                <a16:creationId xmlns="" xmlns:a16="http://schemas.microsoft.com/office/drawing/2014/main" id="{B3ADF9EC-2A8C-400C-8648-E80B5D4F0E5F}"/>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Freeform 5">
            <a:extLst>
              <a:ext uri="{FF2B5EF4-FFF2-40B4-BE49-F238E27FC236}">
                <a16:creationId xmlns="" xmlns:a16="http://schemas.microsoft.com/office/drawing/2014/main" id="{41E73531-0A89-4DAD-BBAA-8C6351DD6158}"/>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 xmlns:p14="http://schemas.microsoft.com/office/powerpoint/2010/main" val="57175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90A2B57-AC62-4574-AC7D-7953A169D2FB}" type="datetimeFigureOut">
              <a:rPr lang="en-US" noProof="0" smtClean="0"/>
              <a:pPr/>
              <a:t>11/4/2021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A204E297-2C47-40A4-842B-FD18E4874900}" type="slidenum">
              <a:rPr lang="en-US" noProof="0" smtClean="0"/>
              <a:pPr/>
              <a:t>‹N°›</a:t>
            </a:fld>
            <a:endParaRPr lang="en-US" noProof="0"/>
          </a:p>
        </p:txBody>
      </p:sp>
      <p:grpSp>
        <p:nvGrpSpPr>
          <p:cNvPr id="8" name="Group 9">
            <a:extLst>
              <a:ext uri="{FF2B5EF4-FFF2-40B4-BE49-F238E27FC236}">
                <a16:creationId xmlns="" xmlns:a16="http://schemas.microsoft.com/office/drawing/2014/main" id="{50A60453-F375-4745-A134-70D8F3E8B691}"/>
              </a:ext>
            </a:extLst>
          </p:cNvPr>
          <p:cNvGrpSpPr/>
          <p:nvPr userDrawn="1"/>
        </p:nvGrpSpPr>
        <p:grpSpPr>
          <a:xfrm>
            <a:off x="3975193" y="1"/>
            <a:ext cx="8918389" cy="6858000"/>
            <a:chOff x="-9741005" y="76962"/>
            <a:chExt cx="8918389" cy="7010413"/>
          </a:xfrm>
        </p:grpSpPr>
        <p:sp>
          <p:nvSpPr>
            <p:cNvPr id="9" name="Freeform 5">
              <a:extLst>
                <a:ext uri="{FF2B5EF4-FFF2-40B4-BE49-F238E27FC236}">
                  <a16:creationId xmlns="" xmlns:a16="http://schemas.microsoft.com/office/drawing/2014/main" id="{0BB15DE3-B6D5-423B-9BC0-8553D17A61BE}"/>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 name="Freeform 8">
              <a:extLst>
                <a:ext uri="{FF2B5EF4-FFF2-40B4-BE49-F238E27FC236}">
                  <a16:creationId xmlns="" xmlns:a16="http://schemas.microsoft.com/office/drawing/2014/main" id="{1A958172-0D15-485F-9046-D9664B36744B}"/>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11" name="Freeform 11">
              <a:extLst>
                <a:ext uri="{FF2B5EF4-FFF2-40B4-BE49-F238E27FC236}">
                  <a16:creationId xmlns="" xmlns:a16="http://schemas.microsoft.com/office/drawing/2014/main" id="{AB1F8403-7918-4062-B9F9-8EFCF12FCF0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2" name="Freeform 14">
              <a:extLst>
                <a:ext uri="{FF2B5EF4-FFF2-40B4-BE49-F238E27FC236}">
                  <a16:creationId xmlns="" xmlns:a16="http://schemas.microsoft.com/office/drawing/2014/main" id="{8E144C54-770A-4543-A5D9-9F350225030F}"/>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3" name="Freeform 16">
              <a:extLst>
                <a:ext uri="{FF2B5EF4-FFF2-40B4-BE49-F238E27FC236}">
                  <a16:creationId xmlns="" xmlns:a16="http://schemas.microsoft.com/office/drawing/2014/main" id="{C011745F-17F4-43C7-BF23-F4BC3C322D3E}"/>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4" name="Freeform 18">
              <a:extLst>
                <a:ext uri="{FF2B5EF4-FFF2-40B4-BE49-F238E27FC236}">
                  <a16:creationId xmlns="" xmlns:a16="http://schemas.microsoft.com/office/drawing/2014/main" id="{BF96258A-89D1-4AD8-83A3-670C83FEB2E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5" name="Freeform 20">
              <a:extLst>
                <a:ext uri="{FF2B5EF4-FFF2-40B4-BE49-F238E27FC236}">
                  <a16:creationId xmlns="" xmlns:a16="http://schemas.microsoft.com/office/drawing/2014/main" id="{875CE83C-A420-4774-8499-669E5C1A6A48}"/>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16" name="Freeform 21">
              <a:extLst>
                <a:ext uri="{FF2B5EF4-FFF2-40B4-BE49-F238E27FC236}">
                  <a16:creationId xmlns="" xmlns:a16="http://schemas.microsoft.com/office/drawing/2014/main" id="{2F02EE85-DA04-4322-A6F5-789E1416ACA9}"/>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17" name="Freeform 22">
              <a:extLst>
                <a:ext uri="{FF2B5EF4-FFF2-40B4-BE49-F238E27FC236}">
                  <a16:creationId xmlns="" xmlns:a16="http://schemas.microsoft.com/office/drawing/2014/main" id="{AA0A4180-7735-4C33-B2CA-9FA7A82B6BF6}"/>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8" name="Freeform 23">
              <a:extLst>
                <a:ext uri="{FF2B5EF4-FFF2-40B4-BE49-F238E27FC236}">
                  <a16:creationId xmlns="" xmlns:a16="http://schemas.microsoft.com/office/drawing/2014/main" id="{1165E651-C8E1-4DF7-BFA1-AB378664CEC7}"/>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9" name="Freeform 25">
              <a:extLst>
                <a:ext uri="{FF2B5EF4-FFF2-40B4-BE49-F238E27FC236}">
                  <a16:creationId xmlns="" xmlns:a16="http://schemas.microsoft.com/office/drawing/2014/main" id="{A26A67F1-2152-4832-A717-AF1C6DA68F4B}"/>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20" name="Freeform 5">
            <a:extLst>
              <a:ext uri="{FF2B5EF4-FFF2-40B4-BE49-F238E27FC236}">
                <a16:creationId xmlns="" xmlns:a16="http://schemas.microsoft.com/office/drawing/2014/main" id="{8814D0D9-ABEA-4025-AD99-8A038B391D51}"/>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1" name="Isosceles Triangle 15">
            <a:extLst>
              <a:ext uri="{FF2B5EF4-FFF2-40B4-BE49-F238E27FC236}">
                <a16:creationId xmlns="" xmlns:a16="http://schemas.microsoft.com/office/drawing/2014/main" id="{0B0FFEE1-CC50-4366-8AD3-CE45C06E1486}"/>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Title 1">
            <a:extLst>
              <a:ext uri="{FF2B5EF4-FFF2-40B4-BE49-F238E27FC236}">
                <a16:creationId xmlns="" xmlns:a16="http://schemas.microsoft.com/office/drawing/2014/main" id="{2E7B3606-9B77-4D87-8D3E-A4C4C4CFAA31}"/>
              </a:ext>
            </a:extLst>
          </p:cNvPr>
          <p:cNvSpPr>
            <a:spLocks noGrp="1"/>
          </p:cNvSpPr>
          <p:nvPr>
            <p:ph type="title"/>
          </p:nvPr>
        </p:nvSpPr>
        <p:spPr>
          <a:xfrm>
            <a:off x="8951262" y="2349925"/>
            <a:ext cx="2937576" cy="2456442"/>
          </a:xfrm>
        </p:spPr>
        <p:txBody>
          <a:bodyPr/>
          <a:lstStyle>
            <a:lvl1pPr>
              <a:defRPr>
                <a:solidFill>
                  <a:schemeClr val="tx1"/>
                </a:solidFill>
              </a:defRPr>
            </a:lvl1pPr>
          </a:lstStyle>
          <a:p>
            <a:r>
              <a:rPr lang="fr-FR" noProof="0"/>
              <a:t>Modifiez le style du titre</a:t>
            </a:r>
            <a:endParaRPr lang="en-US" noProof="0"/>
          </a:p>
        </p:txBody>
      </p:sp>
      <p:sp>
        <p:nvSpPr>
          <p:cNvPr id="23" name="Rectangle 22">
            <a:extLst>
              <a:ext uri="{FF2B5EF4-FFF2-40B4-BE49-F238E27FC236}">
                <a16:creationId xmlns="" xmlns:a16="http://schemas.microsoft.com/office/drawing/2014/main" id="{E8BC0AED-563D-4127-A372-2EA6A1275304}"/>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4" name="Straight Connector 13">
            <a:extLst>
              <a:ext uri="{FF2B5EF4-FFF2-40B4-BE49-F238E27FC236}">
                <a16:creationId xmlns="" xmlns:a16="http://schemas.microsoft.com/office/drawing/2014/main" id="{3AA7FFAA-B60F-48C9-956B-9577AFBE6995}"/>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Freeform 5">
            <a:extLst>
              <a:ext uri="{FF2B5EF4-FFF2-40B4-BE49-F238E27FC236}">
                <a16:creationId xmlns="" xmlns:a16="http://schemas.microsoft.com/office/drawing/2014/main" id="{503775AC-3284-485A-895C-9BF565BDD907}"/>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 xmlns:p14="http://schemas.microsoft.com/office/powerpoint/2010/main" val="236389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0A2B57-AC62-4574-AC7D-7953A169D2FB}" type="datetimeFigureOut">
              <a:rPr lang="en-US" noProof="0" smtClean="0"/>
              <a:pPr/>
              <a:t>11/4/2021</a:t>
            </a:fld>
            <a:endParaRPr lang="en-US" noProof="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04E297-2C47-40A4-842B-FD18E4874900}" type="slidenum">
              <a:rPr lang="en-US" noProof="0" smtClean="0"/>
              <a:pPr/>
              <a:t>‹N°›</a:t>
            </a:fld>
            <a:endParaRPr lang="en-US" noProof="0"/>
          </a:p>
        </p:txBody>
      </p:sp>
    </p:spTree>
    <p:extLst>
      <p:ext uri="{BB962C8B-B14F-4D97-AF65-F5344CB8AC3E}">
        <p14:creationId xmlns="" xmlns:p14="http://schemas.microsoft.com/office/powerpoint/2010/main" val="1272004117"/>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35" r:id="rId22"/>
    <p:sldLayoutId id="2147484137" r:id="rId23"/>
    <p:sldLayoutId id="2147484139" r:id="rId24"/>
    <p:sldLayoutId id="2147484141" r:id="rId25"/>
    <p:sldLayoutId id="2147484143" r:id="rId26"/>
    <p:sldLayoutId id="2147484149" r:id="rId27"/>
    <p:sldLayoutId id="2147484144" r:id="rId28"/>
    <p:sldLayoutId id="2147484147" r:id="rId29"/>
    <p:sldLayoutId id="2147484148" r:id="rId30"/>
    <p:sldLayoutId id="2147484146" r:id="rId3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go.microsoft.com/fwlink/?linkid=2007348"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370B9-915D-490C-8F1C-D0FFE057C474}"/>
              </a:ext>
            </a:extLst>
          </p:cNvPr>
          <p:cNvSpPr>
            <a:spLocks noGrp="1"/>
          </p:cNvSpPr>
          <p:nvPr>
            <p:ph type="ctrTitle"/>
          </p:nvPr>
        </p:nvSpPr>
        <p:spPr>
          <a:xfrm>
            <a:off x="1445342" y="2185694"/>
            <a:ext cx="5250426" cy="2842195"/>
          </a:xfrm>
        </p:spPr>
        <p:txBody>
          <a:bodyPr/>
          <a:lstStyle/>
          <a:p>
            <a:r>
              <a:rPr lang="en-US" noProof="0" dirty="0">
                <a:solidFill>
                  <a:schemeClr val="tx1"/>
                </a:solidFill>
              </a:rPr>
              <a:t>PATRON DE CONCEPTION MEMENTO</a:t>
            </a:r>
          </a:p>
        </p:txBody>
      </p:sp>
      <p:sp>
        <p:nvSpPr>
          <p:cNvPr id="3" name="Subtitle 2">
            <a:extLst>
              <a:ext uri="{FF2B5EF4-FFF2-40B4-BE49-F238E27FC236}">
                <a16:creationId xmlns="" xmlns:a16="http://schemas.microsoft.com/office/drawing/2014/main" id="{2E4C4DA4-CC0D-4C70-991F-5958C0096DCE}"/>
              </a:ext>
            </a:extLst>
          </p:cNvPr>
          <p:cNvSpPr>
            <a:spLocks noGrp="1"/>
          </p:cNvSpPr>
          <p:nvPr>
            <p:ph type="subTitle" idx="1"/>
          </p:nvPr>
        </p:nvSpPr>
        <p:spPr>
          <a:xfrm>
            <a:off x="8063327" y="1150374"/>
            <a:ext cx="3469911" cy="2070641"/>
          </a:xfrm>
        </p:spPr>
        <p:txBody>
          <a:bodyPr>
            <a:normAutofit fontScale="85000" lnSpcReduction="10000"/>
          </a:bodyPr>
          <a:lstStyle/>
          <a:p>
            <a:r>
              <a:rPr lang="en-US" sz="2000" b="1" i="1" noProof="0" dirty="0" smtClean="0"/>
              <a:t>Pr</a:t>
            </a:r>
            <a:r>
              <a:rPr lang="fr-FR" sz="2000" b="1" i="1" noProof="0" dirty="0" smtClean="0"/>
              <a:t>é</a:t>
            </a:r>
            <a:r>
              <a:rPr lang="en-US" sz="2000" b="1" i="1" noProof="0" dirty="0" smtClean="0"/>
              <a:t>senté </a:t>
            </a:r>
            <a:r>
              <a:rPr lang="en-US" sz="2000" b="1" i="1" noProof="0" dirty="0"/>
              <a:t>par:</a:t>
            </a:r>
          </a:p>
          <a:p>
            <a:r>
              <a:rPr lang="en-US" sz="2800" b="1" i="1" dirty="0">
                <a:solidFill>
                  <a:schemeClr val="tx1"/>
                </a:solidFill>
              </a:rPr>
              <a:t>Amadou Lamine Sagna</a:t>
            </a:r>
          </a:p>
          <a:p>
            <a:r>
              <a:rPr lang="en-US" sz="2800" b="1" i="1" dirty="0">
                <a:solidFill>
                  <a:schemeClr val="tx1"/>
                </a:solidFill>
              </a:rPr>
              <a:t>Ndeye Ngoné Ndiaye</a:t>
            </a:r>
          </a:p>
          <a:p>
            <a:r>
              <a:rPr lang="en-US" sz="2800" b="1" i="1" dirty="0">
                <a:solidFill>
                  <a:schemeClr val="tx1"/>
                </a:solidFill>
              </a:rPr>
              <a:t>Colette Issibily Sagna</a:t>
            </a:r>
          </a:p>
          <a:p>
            <a:endParaRPr lang="en-US" sz="1600" i="1" noProof="0" dirty="0"/>
          </a:p>
        </p:txBody>
      </p:sp>
      <p:sp>
        <p:nvSpPr>
          <p:cNvPr id="4" name="Rectangle 3">
            <a:extLst>
              <a:ext uri="{FF2B5EF4-FFF2-40B4-BE49-F238E27FC236}">
                <a16:creationId xmlns="" xmlns:a16="http://schemas.microsoft.com/office/drawing/2014/main" id="{4C75C642-A0F6-4641-80F6-BF20B069209C}"/>
              </a:ext>
            </a:extLst>
          </p:cNvPr>
          <p:cNvSpPr/>
          <p:nvPr/>
        </p:nvSpPr>
        <p:spPr>
          <a:xfrm>
            <a:off x="0" y="7086246"/>
            <a:ext cx="4149919" cy="561502"/>
          </a:xfrm>
          <a:prstGeom prst="rect">
            <a:avLst/>
          </a:prstGeom>
          <a:solidFill>
            <a:srgbClr val="FFFF00"/>
          </a:solidFill>
        </p:spPr>
        <p:txBody>
          <a:bodyPr wrap="square" lIns="144000" anchor="ctr">
            <a:noAutofit/>
          </a:bodyPr>
          <a:lstStyle/>
          <a:p>
            <a:r>
              <a:rPr lang="en-US" sz="2800" b="1" dirty="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See slide </a:t>
            </a:r>
            <a:r>
              <a:rPr lang="en-US" b="1" dirty="0">
                <a:latin typeface="Tahoma" panose="020B0604030504040204" pitchFamily="34" charset="0"/>
                <a:ea typeface="Tahoma" panose="020B0604030504040204" pitchFamily="34" charset="0"/>
                <a:cs typeface="Tahoma" panose="020B0604030504040204" pitchFamily="34" charset="0"/>
              </a:rPr>
              <a:t>notes</a:t>
            </a:r>
            <a:r>
              <a:rPr lang="en-US" dirty="0">
                <a:latin typeface="Tahoma" panose="020B0604030504040204" pitchFamily="34" charset="0"/>
                <a:ea typeface="Tahoma" panose="020B0604030504040204" pitchFamily="34" charset="0"/>
                <a:cs typeface="Tahoma" panose="020B0604030504040204" pitchFamily="34" charset="0"/>
              </a:rPr>
              <a:t> for page directions</a:t>
            </a:r>
          </a:p>
        </p:txBody>
      </p:sp>
    </p:spTree>
    <p:extLst>
      <p:ext uri="{BB962C8B-B14F-4D97-AF65-F5344CB8AC3E}">
        <p14:creationId xmlns=""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B512A9C-AD88-4C18-9D56-ADA9CBBB4E43}"/>
              </a:ext>
            </a:extLst>
          </p:cNvPr>
          <p:cNvSpPr>
            <a:spLocks noGrp="1"/>
          </p:cNvSpPr>
          <p:nvPr>
            <p:ph type="title"/>
          </p:nvPr>
        </p:nvSpPr>
        <p:spPr>
          <a:xfrm>
            <a:off x="229747" y="2434154"/>
            <a:ext cx="3972560" cy="2456442"/>
          </a:xfrm>
        </p:spPr>
        <p:txBody>
          <a:bodyPr>
            <a:normAutofit fontScale="90000"/>
          </a:bodyPr>
          <a:lstStyle/>
          <a:p>
            <a:r>
              <a:rPr lang="en-US" b="1" u="sng" dirty="0"/>
              <a:t>EXEMPLE DE MODELE DE CONCEPTION DE MEMENTO</a:t>
            </a:r>
            <a:r>
              <a:rPr lang="fr-FR" sz="4000" b="1" u="sng" dirty="0"/>
              <a:t/>
            </a:r>
            <a:br>
              <a:rPr lang="fr-FR" sz="4000" b="1" u="sng" dirty="0"/>
            </a:br>
            <a:endParaRPr lang="fr-FR" b="1" u="sng" dirty="0"/>
          </a:p>
        </p:txBody>
      </p:sp>
      <p:graphicFrame>
        <p:nvGraphicFramePr>
          <p:cNvPr id="5" name="Espace réservé du contenu 4">
            <a:extLst>
              <a:ext uri="{FF2B5EF4-FFF2-40B4-BE49-F238E27FC236}">
                <a16:creationId xmlns="" xmlns:a16="http://schemas.microsoft.com/office/drawing/2014/main" id="{4D5CCE1B-F9F8-43BC-A7BF-80EA3F73AA1B}"/>
              </a:ext>
            </a:extLst>
          </p:cNvPr>
          <p:cNvGraphicFramePr>
            <a:graphicFrameLocks noGrp="1"/>
          </p:cNvGraphicFramePr>
          <p:nvPr>
            <p:ph idx="1"/>
            <p:extLst>
              <p:ext uri="{D42A27DB-BD31-4B8C-83A1-F6EECF244321}">
                <p14:modId xmlns="" xmlns:p14="http://schemas.microsoft.com/office/powerpoint/2010/main" val="2498039209"/>
              </p:ext>
            </p:extLst>
          </p:nvPr>
        </p:nvGraphicFramePr>
        <p:xfrm>
          <a:off x="3627120" y="0"/>
          <a:ext cx="8564879" cy="6786880"/>
        </p:xfrm>
        <a:graphic>
          <a:graphicData uri="http://schemas.openxmlformats.org/drawingml/2006/table">
            <a:tbl>
              <a:tblPr/>
              <a:tblGrid>
                <a:gridCol w="8564879">
                  <a:extLst>
                    <a:ext uri="{9D8B030D-6E8A-4147-A177-3AD203B41FA5}">
                      <a16:colId xmlns="" xmlns:a16="http://schemas.microsoft.com/office/drawing/2014/main" val="3520440837"/>
                    </a:ext>
                  </a:extLst>
                </a:gridCol>
              </a:tblGrid>
              <a:tr h="251366">
                <a:tc>
                  <a:txBody>
                    <a:bodyPr/>
                    <a:lstStyle/>
                    <a:p>
                      <a:r>
                        <a:rPr lang="fr-FR" sz="1600" dirty="0"/>
                        <a:t>ArticleMemento.java</a:t>
                      </a:r>
                    </a:p>
                  </a:txBody>
                  <a:tcPr marL="0" marR="0" marT="0" marB="0" anchor="ctr"/>
                </a:tc>
                <a:extLst>
                  <a:ext uri="{0D108BD9-81ED-4DB2-BD59-A6C34878D82A}">
                    <a16:rowId xmlns="" xmlns:a16="http://schemas.microsoft.com/office/drawing/2014/main" val="2680455943"/>
                  </a:ext>
                </a:extLst>
              </a:tr>
              <a:tr h="6535514">
                <a:tc>
                  <a:txBody>
                    <a:bodyPr/>
                    <a:lstStyle/>
                    <a:p>
                      <a:pPr algn="l" rtl="0" fontAlgn="base"/>
                      <a:r>
                        <a:rPr lang="fr-FR" sz="1600" b="0" i="0" dirty="0">
                          <a:effectLst/>
                          <a:latin typeface="Monaco"/>
                        </a:rPr>
                        <a:t>public final class </a:t>
                      </a:r>
                      <a:r>
                        <a:rPr lang="fr-FR" sz="1600" b="0" i="0" dirty="0" err="1">
                          <a:effectLst/>
                          <a:latin typeface="Monaco"/>
                        </a:rPr>
                        <a:t>ArticleMemento</a:t>
                      </a:r>
                      <a:r>
                        <a:rPr lang="fr-FR" sz="1600" b="0" i="0" dirty="0">
                          <a:effectLst/>
                          <a:latin typeface="Monaco"/>
                        </a:rPr>
                        <a:t> </a:t>
                      </a:r>
                    </a:p>
                    <a:p>
                      <a:pPr algn="l" rtl="0" fontAlgn="base"/>
                      <a:r>
                        <a:rPr lang="fr-FR" sz="1600" b="0" i="0" dirty="0">
                          <a:effectLst/>
                          <a:latin typeface="Monaco"/>
                        </a:rPr>
                        <a:t>{</a:t>
                      </a:r>
                    </a:p>
                    <a:p>
                      <a:pPr algn="l" rtl="0" fontAlgn="base"/>
                      <a:r>
                        <a:rPr lang="fr-FR" sz="1600" b="0" i="0" dirty="0">
                          <a:effectLst/>
                          <a:latin typeface="Monaco"/>
                        </a:rPr>
                        <a:t>    </a:t>
                      </a:r>
                      <a:r>
                        <a:rPr lang="fr-FR" sz="1600" b="0" i="0" dirty="0" err="1">
                          <a:effectLst/>
                          <a:latin typeface="Monaco"/>
                        </a:rPr>
                        <a:t>private</a:t>
                      </a:r>
                      <a:r>
                        <a:rPr lang="fr-FR" sz="1600" b="0" i="0" dirty="0">
                          <a:effectLst/>
                          <a:latin typeface="Monaco"/>
                        </a:rPr>
                        <a:t> final long id;</a:t>
                      </a:r>
                    </a:p>
                    <a:p>
                      <a:pPr algn="l" rtl="0" fontAlgn="base"/>
                      <a:r>
                        <a:rPr lang="fr-FR" sz="1600" b="0" i="0" dirty="0">
                          <a:effectLst/>
                          <a:latin typeface="Monaco"/>
                        </a:rPr>
                        <a:t>    </a:t>
                      </a:r>
                      <a:r>
                        <a:rPr lang="fr-FR" sz="1600" b="0" i="0" dirty="0" err="1">
                          <a:effectLst/>
                          <a:latin typeface="Monaco"/>
                        </a:rPr>
                        <a:t>private</a:t>
                      </a:r>
                      <a:r>
                        <a:rPr lang="fr-FR" sz="1600" b="0" i="0" dirty="0">
                          <a:effectLst/>
                          <a:latin typeface="Monaco"/>
                        </a:rPr>
                        <a:t> final String </a:t>
                      </a:r>
                      <a:r>
                        <a:rPr lang="fr-FR" sz="1600" b="0" i="0" dirty="0" smtClean="0">
                          <a:effectLst/>
                          <a:latin typeface="Monaco"/>
                        </a:rPr>
                        <a:t>titre</a:t>
                      </a:r>
                      <a:r>
                        <a:rPr lang="fr-FR" sz="1600" b="0" i="0" dirty="0">
                          <a:effectLst/>
                          <a:latin typeface="Monaco"/>
                        </a:rPr>
                        <a:t>;</a:t>
                      </a:r>
                    </a:p>
                    <a:p>
                      <a:pPr algn="l" rtl="0" fontAlgn="base"/>
                      <a:r>
                        <a:rPr lang="fr-FR" sz="1600" b="0" i="0" dirty="0">
                          <a:effectLst/>
                          <a:latin typeface="Monaco"/>
                        </a:rPr>
                        <a:t>    </a:t>
                      </a:r>
                      <a:r>
                        <a:rPr lang="fr-FR" sz="1600" b="0" i="0" dirty="0" err="1">
                          <a:effectLst/>
                          <a:latin typeface="Monaco"/>
                        </a:rPr>
                        <a:t>private</a:t>
                      </a:r>
                      <a:r>
                        <a:rPr lang="fr-FR" sz="1600" b="0" i="0" dirty="0">
                          <a:effectLst/>
                          <a:latin typeface="Monaco"/>
                        </a:rPr>
                        <a:t> final String </a:t>
                      </a:r>
                      <a:r>
                        <a:rPr lang="fr-FR" sz="1600" b="0" i="0" dirty="0" smtClean="0">
                          <a:effectLst/>
                          <a:latin typeface="Monaco"/>
                        </a:rPr>
                        <a:t>contenu;</a:t>
                      </a:r>
                      <a:endParaRPr lang="fr-FR" sz="1600" b="0" i="0" dirty="0">
                        <a:effectLst/>
                        <a:latin typeface="Monaco"/>
                      </a:endParaRPr>
                    </a:p>
                    <a:p>
                      <a:pPr algn="l" rtl="0" fontAlgn="base"/>
                      <a:r>
                        <a:rPr lang="fr-FR" sz="1600" b="0" i="0" dirty="0">
                          <a:effectLst/>
                          <a:latin typeface="Monaco"/>
                        </a:rPr>
                        <a:t>     </a:t>
                      </a:r>
                    </a:p>
                    <a:p>
                      <a:pPr algn="l" rtl="0" fontAlgn="base"/>
                      <a:r>
                        <a:rPr lang="fr-FR" sz="1600" b="0" i="0" dirty="0">
                          <a:effectLst/>
                          <a:latin typeface="Monaco"/>
                        </a:rPr>
                        <a:t>    public </a:t>
                      </a:r>
                      <a:r>
                        <a:rPr lang="fr-FR" sz="1600" b="0" i="0" dirty="0" err="1">
                          <a:effectLst/>
                          <a:latin typeface="Monaco"/>
                        </a:rPr>
                        <a:t>ArticleMemento</a:t>
                      </a:r>
                      <a:r>
                        <a:rPr lang="fr-FR" sz="1600" b="0" i="0" dirty="0">
                          <a:effectLst/>
                          <a:latin typeface="Monaco"/>
                        </a:rPr>
                        <a:t>(long id, String </a:t>
                      </a:r>
                      <a:r>
                        <a:rPr lang="fr-FR" sz="1600" b="0" i="0" dirty="0" smtClean="0">
                          <a:effectLst/>
                          <a:latin typeface="Monaco"/>
                        </a:rPr>
                        <a:t>titre</a:t>
                      </a:r>
                      <a:r>
                        <a:rPr lang="fr-FR" sz="1600" b="0" i="0" dirty="0">
                          <a:effectLst/>
                          <a:latin typeface="Monaco"/>
                        </a:rPr>
                        <a:t>, String </a:t>
                      </a:r>
                      <a:r>
                        <a:rPr lang="fr-FR" sz="1600" b="0" i="0" dirty="0" smtClean="0">
                          <a:effectLst/>
                          <a:latin typeface="Monaco"/>
                        </a:rPr>
                        <a:t>contenu) </a:t>
                      </a:r>
                      <a:r>
                        <a:rPr lang="fr-FR" sz="1600" b="0" i="0" dirty="0">
                          <a:effectLst/>
                          <a:latin typeface="Monaco"/>
                        </a:rPr>
                        <a:t>{</a:t>
                      </a:r>
                    </a:p>
                    <a:p>
                      <a:pPr algn="l" rtl="0" fontAlgn="base"/>
                      <a:r>
                        <a:rPr lang="fr-FR" sz="1600" b="0" i="0" dirty="0">
                          <a:effectLst/>
                          <a:latin typeface="Monaco"/>
                        </a:rPr>
                        <a:t>        super();</a:t>
                      </a:r>
                    </a:p>
                    <a:p>
                      <a:pPr algn="l" rtl="0" fontAlgn="base"/>
                      <a:r>
                        <a:rPr lang="fr-FR" sz="1600" b="0" i="0" dirty="0">
                          <a:effectLst/>
                          <a:latin typeface="Monaco"/>
                        </a:rPr>
                        <a:t>        this.id = id;</a:t>
                      </a:r>
                    </a:p>
                    <a:p>
                      <a:pPr algn="l" rtl="0" fontAlgn="base"/>
                      <a:r>
                        <a:rPr lang="fr-FR" sz="1600" b="0" i="0" dirty="0">
                          <a:effectLst/>
                          <a:latin typeface="Monaco"/>
                        </a:rPr>
                        <a:t>        </a:t>
                      </a:r>
                      <a:r>
                        <a:rPr lang="fr-FR" sz="1600" b="0" i="0" dirty="0" err="1" smtClean="0">
                          <a:effectLst/>
                          <a:latin typeface="Monaco"/>
                        </a:rPr>
                        <a:t>this.titre</a:t>
                      </a:r>
                      <a:r>
                        <a:rPr lang="fr-FR" sz="1600" b="0" i="0" dirty="0" smtClean="0">
                          <a:effectLst/>
                          <a:latin typeface="Monaco"/>
                        </a:rPr>
                        <a:t> </a:t>
                      </a:r>
                      <a:r>
                        <a:rPr lang="fr-FR" sz="1600" b="0" i="0" dirty="0">
                          <a:effectLst/>
                          <a:latin typeface="Monaco"/>
                        </a:rPr>
                        <a:t>= </a:t>
                      </a:r>
                      <a:r>
                        <a:rPr lang="fr-FR" sz="1600" b="0" i="0" dirty="0" smtClean="0">
                          <a:effectLst/>
                          <a:latin typeface="Monaco"/>
                        </a:rPr>
                        <a:t>titre</a:t>
                      </a:r>
                      <a:r>
                        <a:rPr lang="fr-FR" sz="1600" b="0" i="0" dirty="0">
                          <a:effectLst/>
                          <a:latin typeface="Monaco"/>
                        </a:rPr>
                        <a:t>;</a:t>
                      </a:r>
                    </a:p>
                    <a:p>
                      <a:pPr algn="l" rtl="0" fontAlgn="base"/>
                      <a:r>
                        <a:rPr lang="fr-FR" sz="1600" b="0" i="0" dirty="0">
                          <a:effectLst/>
                          <a:latin typeface="Monaco"/>
                        </a:rPr>
                        <a:t>        </a:t>
                      </a:r>
                      <a:r>
                        <a:rPr lang="fr-FR" sz="1600" b="0" i="0" dirty="0" err="1" smtClean="0">
                          <a:effectLst/>
                          <a:latin typeface="Monaco"/>
                        </a:rPr>
                        <a:t>this.contenu</a:t>
                      </a:r>
                      <a:r>
                        <a:rPr lang="fr-FR" sz="1600" b="0" i="0" dirty="0" smtClean="0">
                          <a:effectLst/>
                          <a:latin typeface="Monaco"/>
                        </a:rPr>
                        <a:t> </a:t>
                      </a:r>
                      <a:r>
                        <a:rPr lang="fr-FR" sz="1600" b="0" i="0" dirty="0">
                          <a:effectLst/>
                          <a:latin typeface="Monaco"/>
                        </a:rPr>
                        <a:t>= </a:t>
                      </a:r>
                      <a:r>
                        <a:rPr lang="fr-FR" sz="1600" b="0" i="0" dirty="0" smtClean="0">
                          <a:effectLst/>
                          <a:latin typeface="Monaco"/>
                        </a:rPr>
                        <a:t>contenu;</a:t>
                      </a:r>
                      <a:endParaRPr lang="fr-FR" sz="1600" b="0" i="0" dirty="0">
                        <a:effectLst/>
                        <a:latin typeface="Monaco"/>
                      </a:endParaRPr>
                    </a:p>
                    <a:p>
                      <a:pPr algn="l" rtl="0" fontAlgn="base"/>
                      <a:r>
                        <a:rPr lang="fr-FR" sz="1600" b="0" i="0" dirty="0">
                          <a:effectLst/>
                          <a:latin typeface="Monaco"/>
                        </a:rPr>
                        <a:t>    }</a:t>
                      </a:r>
                    </a:p>
                    <a:p>
                      <a:pPr algn="l" rtl="0" fontAlgn="base"/>
                      <a:r>
                        <a:rPr lang="fr-FR" sz="1600" b="0" i="0" dirty="0">
                          <a:effectLst/>
                          <a:latin typeface="Monaco"/>
                        </a:rPr>
                        <a:t> </a:t>
                      </a:r>
                    </a:p>
                    <a:p>
                      <a:pPr algn="l" rtl="0" fontAlgn="base"/>
                      <a:r>
                        <a:rPr lang="fr-FR" sz="1600" b="0" i="0" dirty="0">
                          <a:effectLst/>
                          <a:latin typeface="Monaco"/>
                        </a:rPr>
                        <a:t>    public long </a:t>
                      </a:r>
                      <a:r>
                        <a:rPr lang="fr-FR" sz="1600" b="0" i="0" dirty="0" err="1">
                          <a:effectLst/>
                          <a:latin typeface="Monaco"/>
                        </a:rPr>
                        <a:t>getId</a:t>
                      </a:r>
                      <a:r>
                        <a:rPr lang="fr-FR" sz="1600" b="0" i="0" dirty="0">
                          <a:effectLst/>
                          <a:latin typeface="Monaco"/>
                        </a:rPr>
                        <a:t>() {</a:t>
                      </a:r>
                    </a:p>
                    <a:p>
                      <a:pPr algn="l" rtl="0" fontAlgn="base"/>
                      <a:r>
                        <a:rPr lang="fr-FR" sz="1600" b="0" i="0" dirty="0">
                          <a:effectLst/>
                          <a:latin typeface="Monaco"/>
                        </a:rPr>
                        <a:t>        return id;</a:t>
                      </a:r>
                    </a:p>
                    <a:p>
                      <a:pPr algn="l" rtl="0" fontAlgn="base"/>
                      <a:r>
                        <a:rPr lang="fr-FR" sz="1600" b="0" i="0" dirty="0">
                          <a:effectLst/>
                          <a:latin typeface="Monaco"/>
                        </a:rPr>
                        <a:t>    }</a:t>
                      </a:r>
                    </a:p>
                    <a:p>
                      <a:pPr algn="l" rtl="0" fontAlgn="base"/>
                      <a:r>
                        <a:rPr lang="fr-FR" sz="1600" b="0" i="0" dirty="0">
                          <a:effectLst/>
                          <a:latin typeface="Monaco"/>
                        </a:rPr>
                        <a:t> </a:t>
                      </a:r>
                    </a:p>
                    <a:p>
                      <a:pPr algn="l" rtl="0" fontAlgn="base"/>
                      <a:r>
                        <a:rPr lang="fr-FR" sz="1600" b="0" i="0" dirty="0">
                          <a:effectLst/>
                          <a:latin typeface="Monaco"/>
                        </a:rPr>
                        <a:t>    public String </a:t>
                      </a:r>
                      <a:r>
                        <a:rPr lang="fr-FR" sz="1600" b="0" i="0" dirty="0" err="1" smtClean="0">
                          <a:effectLst/>
                          <a:latin typeface="Monaco"/>
                        </a:rPr>
                        <a:t>getTitre</a:t>
                      </a:r>
                      <a:r>
                        <a:rPr lang="fr-FR" sz="1600" b="0" i="0" dirty="0">
                          <a:effectLst/>
                          <a:latin typeface="Monaco"/>
                        </a:rPr>
                        <a:t>() {</a:t>
                      </a:r>
                    </a:p>
                    <a:p>
                      <a:pPr algn="l" rtl="0" fontAlgn="base"/>
                      <a:r>
                        <a:rPr lang="fr-FR" sz="1600" b="0" i="0" dirty="0">
                          <a:effectLst/>
                          <a:latin typeface="Monaco"/>
                        </a:rPr>
                        <a:t>        return </a:t>
                      </a:r>
                      <a:r>
                        <a:rPr lang="fr-FR" sz="1600" b="0" i="0" dirty="0" smtClean="0">
                          <a:effectLst/>
                          <a:latin typeface="Monaco"/>
                        </a:rPr>
                        <a:t>titre</a:t>
                      </a:r>
                      <a:r>
                        <a:rPr lang="fr-FR" sz="1600" b="0" i="0" dirty="0">
                          <a:effectLst/>
                          <a:latin typeface="Monaco"/>
                        </a:rPr>
                        <a:t>;</a:t>
                      </a:r>
                    </a:p>
                    <a:p>
                      <a:pPr algn="l" rtl="0" fontAlgn="base"/>
                      <a:r>
                        <a:rPr lang="fr-FR" sz="1600" b="0" i="0" dirty="0">
                          <a:effectLst/>
                          <a:latin typeface="Monaco"/>
                        </a:rPr>
                        <a:t>    }</a:t>
                      </a:r>
                    </a:p>
                    <a:p>
                      <a:pPr algn="l" rtl="0" fontAlgn="base"/>
                      <a:r>
                        <a:rPr lang="fr-FR" sz="1600" b="0" i="0" dirty="0">
                          <a:effectLst/>
                          <a:latin typeface="Monaco"/>
                        </a:rPr>
                        <a:t> </a:t>
                      </a:r>
                    </a:p>
                    <a:p>
                      <a:pPr algn="l" rtl="0" fontAlgn="base"/>
                      <a:r>
                        <a:rPr lang="fr-FR" sz="1600" b="0" i="0" dirty="0">
                          <a:effectLst/>
                          <a:latin typeface="Monaco"/>
                        </a:rPr>
                        <a:t>    public String </a:t>
                      </a:r>
                      <a:r>
                        <a:rPr lang="fr-FR" sz="1600" b="0" i="0" dirty="0" err="1" smtClean="0">
                          <a:effectLst/>
                          <a:latin typeface="Monaco"/>
                        </a:rPr>
                        <a:t>getContenu</a:t>
                      </a:r>
                      <a:r>
                        <a:rPr lang="fr-FR" sz="1600" b="0" i="0" dirty="0" smtClean="0">
                          <a:effectLst/>
                          <a:latin typeface="Monaco"/>
                        </a:rPr>
                        <a:t>() </a:t>
                      </a:r>
                      <a:r>
                        <a:rPr lang="fr-FR" sz="1600" b="0" i="0" dirty="0">
                          <a:effectLst/>
                          <a:latin typeface="Monaco"/>
                        </a:rPr>
                        <a:t>{</a:t>
                      </a:r>
                    </a:p>
                    <a:p>
                      <a:pPr algn="l" rtl="0" fontAlgn="base"/>
                      <a:r>
                        <a:rPr lang="fr-FR" sz="1600" b="0" i="0" dirty="0">
                          <a:effectLst/>
                          <a:latin typeface="Monaco"/>
                        </a:rPr>
                        <a:t>        return </a:t>
                      </a:r>
                      <a:r>
                        <a:rPr lang="fr-FR" sz="1600" b="0" i="0" dirty="0" smtClean="0">
                          <a:effectLst/>
                          <a:latin typeface="Monaco"/>
                        </a:rPr>
                        <a:t>contenu;</a:t>
                      </a:r>
                      <a:endParaRPr lang="fr-FR" sz="1600" b="0" i="0" dirty="0">
                        <a:effectLst/>
                        <a:latin typeface="Monaco"/>
                      </a:endParaRPr>
                    </a:p>
                    <a:p>
                      <a:pPr algn="l" rtl="0" fontAlgn="base"/>
                      <a:r>
                        <a:rPr lang="fr-FR" sz="1600" b="0" i="0" dirty="0">
                          <a:effectLst/>
                          <a:latin typeface="Monaco"/>
                        </a:rPr>
                        <a:t>    }</a:t>
                      </a:r>
                    </a:p>
                    <a:p>
                      <a:pPr algn="l" rtl="0" fontAlgn="base"/>
                      <a:r>
                        <a:rPr lang="fr-FR" sz="1600" b="0" i="0" dirty="0">
                          <a:effectLst/>
                          <a:latin typeface="Monaco"/>
                        </a:rPr>
                        <a:t>}</a:t>
                      </a:r>
                    </a:p>
                  </a:txBody>
                  <a:tcPr marL="0" marR="0" marT="0" marB="0" anchor="ctr">
                    <a:lnL>
                      <a:noFill/>
                    </a:lnL>
                    <a:lnR>
                      <a:noFill/>
                    </a:lnR>
                    <a:lnB>
                      <a:noFill/>
                    </a:lnB>
                  </a:tcPr>
                </a:tc>
                <a:extLst>
                  <a:ext uri="{0D108BD9-81ED-4DB2-BD59-A6C34878D82A}">
                    <a16:rowId xmlns="" xmlns:a16="http://schemas.microsoft.com/office/drawing/2014/main" val="2319798636"/>
                  </a:ext>
                </a:extLst>
              </a:tr>
            </a:tbl>
          </a:graphicData>
        </a:graphic>
      </p:graphicFrame>
    </p:spTree>
    <p:extLst>
      <p:ext uri="{BB962C8B-B14F-4D97-AF65-F5344CB8AC3E}">
        <p14:creationId xmlns="" xmlns:p14="http://schemas.microsoft.com/office/powerpoint/2010/main" val="137957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C5AAF25-60FA-4325-AE3F-8CFF628CF11C}"/>
              </a:ext>
            </a:extLst>
          </p:cNvPr>
          <p:cNvSpPr>
            <a:spLocks noGrp="1"/>
          </p:cNvSpPr>
          <p:nvPr>
            <p:ph type="title"/>
          </p:nvPr>
        </p:nvSpPr>
        <p:spPr>
          <a:xfrm>
            <a:off x="194022" y="2318921"/>
            <a:ext cx="3412778" cy="3577007"/>
          </a:xfrm>
        </p:spPr>
        <p:txBody>
          <a:bodyPr>
            <a:normAutofit/>
          </a:bodyPr>
          <a:lstStyle/>
          <a:p>
            <a:r>
              <a:rPr lang="en-US" b="1" u="sng" dirty="0"/>
              <a:t>EXEMPLE DE MODELE DE CONCEPTION DE MEMENTO</a:t>
            </a:r>
            <a:endParaRPr lang="fr-FR" b="1" u="sng" dirty="0"/>
          </a:p>
        </p:txBody>
      </p:sp>
      <p:graphicFrame>
        <p:nvGraphicFramePr>
          <p:cNvPr id="5" name="Espace réservé du contenu 4">
            <a:extLst>
              <a:ext uri="{FF2B5EF4-FFF2-40B4-BE49-F238E27FC236}">
                <a16:creationId xmlns="" xmlns:a16="http://schemas.microsoft.com/office/drawing/2014/main" id="{DADB0E53-A44E-4B41-B265-7CCF08D57CB3}"/>
              </a:ext>
            </a:extLst>
          </p:cNvPr>
          <p:cNvGraphicFramePr>
            <a:graphicFrameLocks noGrp="1"/>
          </p:cNvGraphicFramePr>
          <p:nvPr>
            <p:ph idx="1"/>
            <p:extLst>
              <p:ext uri="{D42A27DB-BD31-4B8C-83A1-F6EECF244321}">
                <p14:modId xmlns="" xmlns:p14="http://schemas.microsoft.com/office/powerpoint/2010/main" val="695668018"/>
              </p:ext>
            </p:extLst>
          </p:nvPr>
        </p:nvGraphicFramePr>
        <p:xfrm>
          <a:off x="3606800" y="-71120"/>
          <a:ext cx="8585200" cy="8411410"/>
        </p:xfrm>
        <a:graphic>
          <a:graphicData uri="http://schemas.openxmlformats.org/drawingml/2006/table">
            <a:tbl>
              <a:tblPr/>
              <a:tblGrid>
                <a:gridCol w="8585200">
                  <a:extLst>
                    <a:ext uri="{9D8B030D-6E8A-4147-A177-3AD203B41FA5}">
                      <a16:colId xmlns="" xmlns:a16="http://schemas.microsoft.com/office/drawing/2014/main" val="575338227"/>
                    </a:ext>
                  </a:extLst>
                </a:gridCol>
              </a:tblGrid>
              <a:tr h="364690">
                <a:tc>
                  <a:txBody>
                    <a:bodyPr/>
                    <a:lstStyle/>
                    <a:p>
                      <a:r>
                        <a:rPr lang="fr-FR" sz="1600" dirty="0">
                          <a:solidFill>
                            <a:schemeClr val="tx1"/>
                          </a:solidFill>
                        </a:rPr>
                        <a:t>Main.java</a:t>
                      </a:r>
                    </a:p>
                  </a:txBody>
                  <a:tcPr marL="0" marR="0" marT="0" marB="0" anchor="ctr"/>
                </a:tc>
                <a:extLst>
                  <a:ext uri="{0D108BD9-81ED-4DB2-BD59-A6C34878D82A}">
                    <a16:rowId xmlns="" xmlns:a16="http://schemas.microsoft.com/office/drawing/2014/main" val="2133335833"/>
                  </a:ext>
                </a:extLst>
              </a:tr>
              <a:tr h="6564430">
                <a:tc>
                  <a:txBody>
                    <a:bodyPr/>
                    <a:lstStyle/>
                    <a:p>
                      <a:pPr algn="l" rtl="0" fontAlgn="base"/>
                      <a:r>
                        <a:rPr lang="fr-FR" sz="1600" b="0" i="0" dirty="0">
                          <a:solidFill>
                            <a:schemeClr val="tx1"/>
                          </a:solidFill>
                          <a:effectLst/>
                          <a:latin typeface="Monaco"/>
                        </a:rPr>
                        <a:t>public class Main </a:t>
                      </a:r>
                    </a:p>
                    <a:p>
                      <a:pPr algn="l" rtl="0" fontAlgn="base"/>
                      <a:r>
                        <a:rPr lang="fr-FR" sz="1600" b="0" i="0" dirty="0">
                          <a:solidFill>
                            <a:schemeClr val="tx1"/>
                          </a:solidFill>
                          <a:effectLst/>
                          <a:latin typeface="Monaco"/>
                        </a:rPr>
                        <a:t>{</a:t>
                      </a:r>
                    </a:p>
                    <a:p>
                      <a:pPr algn="l" rtl="0" fontAlgn="base"/>
                      <a:r>
                        <a:rPr lang="fr-FR" sz="1600" b="0" i="0" dirty="0">
                          <a:solidFill>
                            <a:schemeClr val="tx1"/>
                          </a:solidFill>
                          <a:effectLst/>
                          <a:latin typeface="Monaco"/>
                        </a:rPr>
                        <a:t>    public </a:t>
                      </a:r>
                      <a:r>
                        <a:rPr lang="fr-FR" sz="1600" b="0" i="0" dirty="0" err="1">
                          <a:solidFill>
                            <a:schemeClr val="tx1"/>
                          </a:solidFill>
                          <a:effectLst/>
                          <a:latin typeface="Monaco"/>
                        </a:rPr>
                        <a:t>static</a:t>
                      </a:r>
                      <a:r>
                        <a:rPr lang="fr-FR" sz="1600" b="0" i="0" dirty="0">
                          <a:solidFill>
                            <a:schemeClr val="tx1"/>
                          </a:solidFill>
                          <a:effectLst/>
                          <a:latin typeface="Monaco"/>
                        </a:rPr>
                        <a:t> </a:t>
                      </a:r>
                      <a:r>
                        <a:rPr lang="fr-FR" sz="1600" b="0" i="0" dirty="0" err="1">
                          <a:solidFill>
                            <a:schemeClr val="tx1"/>
                          </a:solidFill>
                          <a:effectLst/>
                          <a:latin typeface="Monaco"/>
                        </a:rPr>
                        <a:t>void</a:t>
                      </a:r>
                      <a:r>
                        <a:rPr lang="fr-FR" sz="1600" b="0" i="0" dirty="0">
                          <a:solidFill>
                            <a:schemeClr val="tx1"/>
                          </a:solidFill>
                          <a:effectLst/>
                          <a:latin typeface="Monaco"/>
                        </a:rPr>
                        <a:t> main(String[] args) </a:t>
                      </a:r>
                    </a:p>
                    <a:p>
                      <a:pPr algn="l" rtl="0" fontAlgn="base"/>
                      <a:r>
                        <a:rPr lang="fr-FR" sz="1600" b="0" i="0" dirty="0">
                          <a:solidFill>
                            <a:schemeClr val="tx1"/>
                          </a:solidFill>
                          <a:effectLst/>
                          <a:latin typeface="Monaco"/>
                        </a:rPr>
                        <a:t>    {</a:t>
                      </a:r>
                    </a:p>
                    <a:p>
                      <a:pPr algn="l" rtl="0" fontAlgn="base"/>
                      <a:r>
                        <a:rPr lang="fr-FR" sz="1600" b="0" i="0" dirty="0">
                          <a:solidFill>
                            <a:schemeClr val="tx1"/>
                          </a:solidFill>
                          <a:effectLst/>
                          <a:latin typeface="Monaco"/>
                        </a:rPr>
                        <a:t>        Article </a:t>
                      </a:r>
                      <a:r>
                        <a:rPr lang="fr-FR" sz="1600" b="0" i="0" dirty="0" err="1">
                          <a:solidFill>
                            <a:schemeClr val="tx1"/>
                          </a:solidFill>
                          <a:effectLst/>
                          <a:latin typeface="Monaco"/>
                        </a:rPr>
                        <a:t>article</a:t>
                      </a:r>
                      <a:r>
                        <a:rPr lang="fr-FR" sz="1600" b="0" i="0" dirty="0">
                          <a:solidFill>
                            <a:schemeClr val="tx1"/>
                          </a:solidFill>
                          <a:effectLst/>
                          <a:latin typeface="Monaco"/>
                        </a:rPr>
                        <a:t> = new Article(1, "</a:t>
                      </a:r>
                      <a:r>
                        <a:rPr lang="fr-FR" sz="1600" b="0" i="0" dirty="0" smtClean="0">
                          <a:solidFill>
                            <a:schemeClr val="tx1"/>
                          </a:solidFill>
                          <a:effectLst/>
                          <a:latin typeface="Monaco"/>
                        </a:rPr>
                        <a:t>Mon</a:t>
                      </a:r>
                      <a:r>
                        <a:rPr lang="fr-FR" sz="1600" b="0" i="0" baseline="0" dirty="0" smtClean="0">
                          <a:solidFill>
                            <a:schemeClr val="tx1"/>
                          </a:solidFill>
                          <a:effectLst/>
                          <a:latin typeface="Monaco"/>
                        </a:rPr>
                        <a:t> </a:t>
                      </a:r>
                      <a:r>
                        <a:rPr lang="fr-FR" sz="1600" b="0" i="0" dirty="0" smtClean="0">
                          <a:solidFill>
                            <a:schemeClr val="tx1"/>
                          </a:solidFill>
                          <a:effectLst/>
                          <a:latin typeface="Monaco"/>
                        </a:rPr>
                        <a:t>Article</a:t>
                      </a:r>
                      <a:r>
                        <a:rPr lang="fr-FR" sz="1600" b="0" i="0" dirty="0">
                          <a:solidFill>
                            <a:schemeClr val="tx1"/>
                          </a:solidFill>
                          <a:effectLst/>
                          <a:latin typeface="Monaco"/>
                        </a:rPr>
                        <a:t>");</a:t>
                      </a:r>
                    </a:p>
                    <a:p>
                      <a:pPr algn="l" rtl="0" fontAlgn="base"/>
                      <a:r>
                        <a:rPr lang="fr-FR" sz="1600" b="0" i="0" dirty="0">
                          <a:solidFill>
                            <a:schemeClr val="tx1"/>
                          </a:solidFill>
                          <a:effectLst/>
                          <a:latin typeface="Monaco"/>
                        </a:rPr>
                        <a:t>        </a:t>
                      </a:r>
                      <a:r>
                        <a:rPr lang="fr-FR" sz="1600" b="0" i="0" dirty="0" err="1" smtClean="0">
                          <a:solidFill>
                            <a:schemeClr val="tx1"/>
                          </a:solidFill>
                          <a:effectLst/>
                          <a:latin typeface="Monaco"/>
                        </a:rPr>
                        <a:t>article.setContenu</a:t>
                      </a:r>
                      <a:r>
                        <a:rPr lang="fr-FR" sz="1600" b="0" i="0" dirty="0" smtClean="0">
                          <a:solidFill>
                            <a:schemeClr val="tx1"/>
                          </a:solidFill>
                          <a:effectLst/>
                          <a:latin typeface="Monaco"/>
                        </a:rPr>
                        <a:t>(« Bonjour");</a:t>
                      </a:r>
                      <a:r>
                        <a:rPr lang="fr-FR" sz="1600" b="0" i="0" dirty="0">
                          <a:solidFill>
                            <a:schemeClr val="tx1"/>
                          </a:solidFill>
                          <a:effectLst/>
                          <a:latin typeface="Monaco"/>
                        </a:rPr>
                        <a:t>      </a:t>
                      </a:r>
                      <a:r>
                        <a:rPr lang="fr-FR" sz="1600" b="0" i="0" dirty="0" smtClean="0">
                          <a:solidFill>
                            <a:schemeClr val="tx1"/>
                          </a:solidFill>
                          <a:effectLst/>
                          <a:latin typeface="Monaco"/>
                        </a:rPr>
                        <a:t>//contenu</a:t>
                      </a:r>
                      <a:r>
                        <a:rPr lang="fr-FR" sz="1600" b="0" i="0" baseline="0" dirty="0" smtClean="0">
                          <a:solidFill>
                            <a:schemeClr val="tx1"/>
                          </a:solidFill>
                          <a:effectLst/>
                          <a:latin typeface="Monaco"/>
                        </a:rPr>
                        <a:t> initial de l’article</a:t>
                      </a:r>
                      <a:endParaRPr lang="fr-FR" sz="1600" b="0" i="0" dirty="0">
                        <a:solidFill>
                          <a:schemeClr val="tx1"/>
                        </a:solidFill>
                        <a:effectLst/>
                        <a:latin typeface="Monaco"/>
                      </a:endParaRPr>
                    </a:p>
                    <a:p>
                      <a:pPr algn="l" rtl="0" fontAlgn="base"/>
                      <a:r>
                        <a:rPr lang="fr-FR" sz="1600" b="0" i="0" dirty="0">
                          <a:solidFill>
                            <a:schemeClr val="tx1"/>
                          </a:solidFill>
                          <a:effectLst/>
                          <a:latin typeface="Monaco"/>
                        </a:rPr>
                        <a:t>        </a:t>
                      </a:r>
                      <a:r>
                        <a:rPr lang="fr-FR" sz="1600" b="0" i="0" dirty="0" err="1">
                          <a:solidFill>
                            <a:schemeClr val="tx1"/>
                          </a:solidFill>
                          <a:effectLst/>
                          <a:latin typeface="Monaco"/>
                        </a:rPr>
                        <a:t>System.out.println</a:t>
                      </a:r>
                      <a:r>
                        <a:rPr lang="fr-FR" sz="1600" b="0" i="0" dirty="0">
                          <a:solidFill>
                            <a:schemeClr val="tx1"/>
                          </a:solidFill>
                          <a:effectLst/>
                          <a:latin typeface="Monaco"/>
                        </a:rPr>
                        <a:t>(article);</a:t>
                      </a:r>
                    </a:p>
                    <a:p>
                      <a:pPr algn="l" rtl="0" fontAlgn="base"/>
                      <a:r>
                        <a:rPr lang="fr-FR" sz="1600" b="0" i="0" dirty="0">
                          <a:solidFill>
                            <a:schemeClr val="tx1"/>
                          </a:solidFill>
                          <a:effectLst/>
                          <a:latin typeface="Monaco"/>
                        </a:rPr>
                        <a:t>         </a:t>
                      </a:r>
                    </a:p>
                    <a:p>
                      <a:pPr algn="l" rtl="0" fontAlgn="base"/>
                      <a:r>
                        <a:rPr lang="fr-FR" sz="1600" b="0" i="0" dirty="0">
                          <a:solidFill>
                            <a:schemeClr val="tx1"/>
                          </a:solidFill>
                          <a:effectLst/>
                          <a:latin typeface="Monaco"/>
                        </a:rPr>
                        <a:t>        </a:t>
                      </a:r>
                      <a:r>
                        <a:rPr lang="fr-FR" sz="1600" b="0" i="0" dirty="0" err="1">
                          <a:solidFill>
                            <a:schemeClr val="tx1"/>
                          </a:solidFill>
                          <a:effectLst/>
                          <a:latin typeface="Monaco"/>
                        </a:rPr>
                        <a:t>ArticleMemento</a:t>
                      </a:r>
                      <a:r>
                        <a:rPr lang="fr-FR" sz="1600" b="0" i="0" dirty="0">
                          <a:solidFill>
                            <a:schemeClr val="tx1"/>
                          </a:solidFill>
                          <a:effectLst/>
                          <a:latin typeface="Monaco"/>
                        </a:rPr>
                        <a:t> memento = </a:t>
                      </a:r>
                      <a:r>
                        <a:rPr lang="fr-FR" sz="1600" b="0" i="0" dirty="0" err="1" smtClean="0">
                          <a:solidFill>
                            <a:schemeClr val="tx1"/>
                          </a:solidFill>
                          <a:effectLst/>
                          <a:latin typeface="Monaco"/>
                        </a:rPr>
                        <a:t>article.creerMemento</a:t>
                      </a:r>
                      <a:r>
                        <a:rPr lang="fr-FR" sz="1600" b="0" i="0" dirty="0">
                          <a:solidFill>
                            <a:schemeClr val="tx1"/>
                          </a:solidFill>
                          <a:effectLst/>
                          <a:latin typeface="Monaco"/>
                        </a:rPr>
                        <a:t>();   </a:t>
                      </a:r>
                      <a:r>
                        <a:rPr lang="fr-FR" sz="1600" b="0" i="0" dirty="0" smtClean="0">
                          <a:solidFill>
                            <a:schemeClr val="tx1"/>
                          </a:solidFill>
                          <a:effectLst/>
                          <a:latin typeface="Monaco"/>
                        </a:rPr>
                        <a:t>//création</a:t>
                      </a:r>
                      <a:r>
                        <a:rPr lang="fr-FR" sz="1600" b="0" i="0" baseline="0" dirty="0" smtClean="0">
                          <a:solidFill>
                            <a:schemeClr val="tx1"/>
                          </a:solidFill>
                          <a:effectLst/>
                          <a:latin typeface="Monaco"/>
                        </a:rPr>
                        <a:t> d’un souvenir</a:t>
                      </a:r>
                      <a:endParaRPr lang="fr-FR" sz="1600" b="0" i="0" dirty="0">
                        <a:solidFill>
                          <a:schemeClr val="tx1"/>
                        </a:solidFill>
                        <a:effectLst/>
                        <a:latin typeface="Monaco"/>
                      </a:endParaRPr>
                    </a:p>
                    <a:p>
                      <a:pPr algn="l" rtl="0" fontAlgn="base"/>
                      <a:r>
                        <a:rPr lang="fr-FR" sz="1600" b="0" i="0" dirty="0">
                          <a:solidFill>
                            <a:schemeClr val="tx1"/>
                          </a:solidFill>
                          <a:effectLst/>
                          <a:latin typeface="Monaco"/>
                        </a:rPr>
                        <a:t>         </a:t>
                      </a:r>
                    </a:p>
                    <a:p>
                      <a:pPr algn="l" rtl="0" fontAlgn="base"/>
                      <a:r>
                        <a:rPr lang="fr-FR" sz="1600" b="0" i="0" dirty="0">
                          <a:solidFill>
                            <a:schemeClr val="tx1"/>
                          </a:solidFill>
                          <a:effectLst/>
                          <a:latin typeface="Monaco"/>
                        </a:rPr>
                        <a:t>        </a:t>
                      </a:r>
                      <a:r>
                        <a:rPr lang="fr-FR" sz="1600" b="0" i="0" dirty="0" err="1" smtClean="0">
                          <a:solidFill>
                            <a:schemeClr val="tx1"/>
                          </a:solidFill>
                          <a:effectLst/>
                          <a:latin typeface="Monaco"/>
                        </a:rPr>
                        <a:t>article.setContenu</a:t>
                      </a:r>
                      <a:r>
                        <a:rPr lang="fr-FR" sz="1600" b="0" i="0" dirty="0" smtClean="0">
                          <a:solidFill>
                            <a:schemeClr val="tx1"/>
                          </a:solidFill>
                          <a:effectLst/>
                          <a:latin typeface="Monaco"/>
                        </a:rPr>
                        <a:t>("Bonsoir");</a:t>
                      </a:r>
                      <a:r>
                        <a:rPr lang="fr-FR" sz="1600" b="0" i="0" dirty="0">
                          <a:solidFill>
                            <a:schemeClr val="tx1"/>
                          </a:solidFill>
                          <a:effectLst/>
                          <a:latin typeface="Monaco"/>
                        </a:rPr>
                        <a:t>      //</a:t>
                      </a:r>
                      <a:r>
                        <a:rPr lang="fr-FR" sz="1600" b="0" i="0" dirty="0" smtClean="0">
                          <a:solidFill>
                            <a:schemeClr val="tx1"/>
                          </a:solidFill>
                          <a:effectLst/>
                          <a:latin typeface="Monaco"/>
                        </a:rPr>
                        <a:t>changement</a:t>
                      </a:r>
                      <a:r>
                        <a:rPr lang="fr-FR" sz="1600" b="0" i="0" baseline="0" dirty="0" smtClean="0">
                          <a:solidFill>
                            <a:schemeClr val="tx1"/>
                          </a:solidFill>
                          <a:effectLst/>
                          <a:latin typeface="Monaco"/>
                        </a:rPr>
                        <a:t> du </a:t>
                      </a:r>
                      <a:r>
                        <a:rPr lang="fr-FR" sz="1600" b="0" i="0" dirty="0" smtClean="0">
                          <a:solidFill>
                            <a:schemeClr val="tx1"/>
                          </a:solidFill>
                          <a:effectLst/>
                          <a:latin typeface="Monaco"/>
                        </a:rPr>
                        <a:t>contenu</a:t>
                      </a:r>
                      <a:r>
                        <a:rPr lang="fr-FR" sz="1600" b="0" i="0" baseline="0" dirty="0" smtClean="0">
                          <a:solidFill>
                            <a:schemeClr val="tx1"/>
                          </a:solidFill>
                          <a:effectLst/>
                          <a:latin typeface="Monaco"/>
                        </a:rPr>
                        <a:t> de l’article</a:t>
                      </a:r>
                      <a:endParaRPr lang="fr-FR" sz="1600" b="0" i="0" dirty="0">
                        <a:solidFill>
                          <a:schemeClr val="tx1"/>
                        </a:solidFill>
                        <a:effectLst/>
                        <a:latin typeface="Monaco"/>
                      </a:endParaRPr>
                    </a:p>
                    <a:p>
                      <a:pPr algn="l" rtl="0" fontAlgn="base"/>
                      <a:r>
                        <a:rPr lang="fr-FR" sz="1600" b="0" i="0" dirty="0">
                          <a:solidFill>
                            <a:schemeClr val="tx1"/>
                          </a:solidFill>
                          <a:effectLst/>
                          <a:latin typeface="Monaco"/>
                        </a:rPr>
                        <a:t>        </a:t>
                      </a:r>
                      <a:r>
                        <a:rPr lang="fr-FR" sz="1600" b="0" i="0" dirty="0" err="1">
                          <a:solidFill>
                            <a:schemeClr val="tx1"/>
                          </a:solidFill>
                          <a:effectLst/>
                          <a:latin typeface="Monaco"/>
                        </a:rPr>
                        <a:t>System.out.println</a:t>
                      </a:r>
                      <a:r>
                        <a:rPr lang="fr-FR" sz="1600" b="0" i="0" dirty="0">
                          <a:solidFill>
                            <a:schemeClr val="tx1"/>
                          </a:solidFill>
                          <a:effectLst/>
                          <a:latin typeface="Monaco"/>
                        </a:rPr>
                        <a:t>(article);</a:t>
                      </a:r>
                    </a:p>
                    <a:p>
                      <a:pPr algn="l" rtl="0" fontAlgn="base"/>
                      <a:r>
                        <a:rPr lang="fr-FR" sz="1600" b="0" i="0" dirty="0">
                          <a:solidFill>
                            <a:schemeClr val="tx1"/>
                          </a:solidFill>
                          <a:effectLst/>
                          <a:latin typeface="Monaco"/>
                        </a:rPr>
                        <a:t>         </a:t>
                      </a:r>
                    </a:p>
                    <a:p>
                      <a:pPr algn="l" rtl="0" fontAlgn="base"/>
                      <a:r>
                        <a:rPr lang="fr-FR" sz="1600" b="0" i="0" dirty="0">
                          <a:solidFill>
                            <a:schemeClr val="tx1"/>
                          </a:solidFill>
                          <a:effectLst/>
                          <a:latin typeface="Monaco"/>
                        </a:rPr>
                        <a:t>        </a:t>
                      </a:r>
                      <a:r>
                        <a:rPr lang="fr-FR" sz="1600" b="0" i="0" dirty="0" err="1" smtClean="0">
                          <a:solidFill>
                            <a:schemeClr val="tx1"/>
                          </a:solidFill>
                          <a:effectLst/>
                          <a:latin typeface="Monaco"/>
                        </a:rPr>
                        <a:t>article.restaurer</a:t>
                      </a:r>
                      <a:r>
                        <a:rPr lang="fr-FR" sz="1600" b="0" i="0" dirty="0" smtClean="0">
                          <a:solidFill>
                            <a:schemeClr val="tx1"/>
                          </a:solidFill>
                          <a:effectLst/>
                          <a:latin typeface="Monaco"/>
                        </a:rPr>
                        <a:t>(</a:t>
                      </a:r>
                      <a:r>
                        <a:rPr lang="fr-FR" sz="1600" b="0" i="0" dirty="0" err="1" smtClean="0">
                          <a:solidFill>
                            <a:schemeClr val="tx1"/>
                          </a:solidFill>
                          <a:effectLst/>
                          <a:latin typeface="Monaco"/>
                        </a:rPr>
                        <a:t>memento</a:t>
                      </a:r>
                      <a:r>
                        <a:rPr lang="fr-FR" sz="1600" b="0" i="0" dirty="0">
                          <a:solidFill>
                            <a:schemeClr val="tx1"/>
                          </a:solidFill>
                          <a:effectLst/>
                          <a:latin typeface="Monaco"/>
                        </a:rPr>
                        <a:t>);       </a:t>
                      </a:r>
                      <a:r>
                        <a:rPr lang="fr-FR" sz="1600" b="0" i="0" dirty="0" smtClean="0">
                          <a:solidFill>
                            <a:schemeClr val="tx1"/>
                          </a:solidFill>
                          <a:effectLst/>
                          <a:latin typeface="Monaco"/>
                        </a:rPr>
                        <a:t>//annulation</a:t>
                      </a:r>
                      <a:r>
                        <a:rPr lang="fr-FR" sz="1600" b="0" i="0" baseline="0" dirty="0" smtClean="0">
                          <a:solidFill>
                            <a:schemeClr val="tx1"/>
                          </a:solidFill>
                          <a:effectLst/>
                          <a:latin typeface="Monaco"/>
                        </a:rPr>
                        <a:t> des changements</a:t>
                      </a:r>
                      <a:endParaRPr lang="fr-FR" sz="1600" b="0" i="0" dirty="0">
                        <a:solidFill>
                          <a:schemeClr val="tx1"/>
                        </a:solidFill>
                        <a:effectLst/>
                        <a:latin typeface="Monaco"/>
                      </a:endParaRPr>
                    </a:p>
                    <a:p>
                      <a:pPr algn="l" rtl="0" fontAlgn="base"/>
                      <a:r>
                        <a:rPr lang="fr-FR" sz="1600" b="0" i="0" dirty="0">
                          <a:solidFill>
                            <a:schemeClr val="tx1"/>
                          </a:solidFill>
                          <a:effectLst/>
                          <a:latin typeface="Monaco"/>
                        </a:rPr>
                        <a:t>        System.out.println(article);    </a:t>
                      </a:r>
                      <a:r>
                        <a:rPr lang="fr-FR" sz="1600" b="0" i="0" dirty="0" smtClean="0">
                          <a:solidFill>
                            <a:schemeClr val="tx1"/>
                          </a:solidFill>
                          <a:effectLst/>
                          <a:latin typeface="Monaco"/>
                        </a:rPr>
                        <a:t>//contenu</a:t>
                      </a:r>
                      <a:r>
                        <a:rPr lang="fr-FR" sz="1600" b="0" i="0" baseline="0" dirty="0" smtClean="0">
                          <a:solidFill>
                            <a:schemeClr val="tx1"/>
                          </a:solidFill>
                          <a:effectLst/>
                          <a:latin typeface="Monaco"/>
                        </a:rPr>
                        <a:t> initial de l’article</a:t>
                      </a:r>
                      <a:endParaRPr lang="fr-FR" sz="1600" b="0" i="0" dirty="0">
                        <a:solidFill>
                          <a:schemeClr val="tx1"/>
                        </a:solidFill>
                        <a:effectLst/>
                        <a:latin typeface="Monaco"/>
                      </a:endParaRPr>
                    </a:p>
                    <a:p>
                      <a:pPr algn="l" rtl="0" fontAlgn="base"/>
                      <a:r>
                        <a:rPr lang="fr-FR" sz="1600" b="0" i="0" dirty="0">
                          <a:solidFill>
                            <a:schemeClr val="tx1"/>
                          </a:solidFill>
                          <a:effectLst/>
                          <a:latin typeface="Monaco"/>
                        </a:rPr>
                        <a:t>    }</a:t>
                      </a:r>
                    </a:p>
                    <a:p>
                      <a:pPr algn="l" rtl="0" fontAlgn="base"/>
                      <a:r>
                        <a:rPr lang="fr-FR" sz="1600" b="0" i="0" dirty="0">
                          <a:solidFill>
                            <a:schemeClr val="tx1"/>
                          </a:solidFill>
                          <a:effectLst/>
                          <a:latin typeface="Monaco"/>
                        </a:rPr>
                        <a:t>}</a:t>
                      </a: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r>
                        <a:rPr lang="fr-FR" sz="1600" b="0" i="0" dirty="0">
                          <a:solidFill>
                            <a:schemeClr val="tx1"/>
                          </a:solidFill>
                          <a:effectLst/>
                          <a:latin typeface="Monaco"/>
                        </a:rPr>
                        <a:t>Console</a:t>
                      </a:r>
                    </a:p>
                    <a:p>
                      <a:pPr algn="l" rtl="0" fontAlgn="base"/>
                      <a:r>
                        <a:rPr lang="fr-FR" sz="1600" b="0" i="0" dirty="0">
                          <a:solidFill>
                            <a:schemeClr val="tx1"/>
                          </a:solidFill>
                          <a:effectLst/>
                          <a:latin typeface="Monaco"/>
                        </a:rPr>
                        <a:t>Article [id=1, </a:t>
                      </a:r>
                      <a:r>
                        <a:rPr lang="fr-FR" sz="1600" b="0" i="0" dirty="0" smtClean="0">
                          <a:solidFill>
                            <a:schemeClr val="tx1"/>
                          </a:solidFill>
                          <a:effectLst/>
                          <a:latin typeface="Monaco"/>
                        </a:rPr>
                        <a:t>titre=Mon </a:t>
                      </a:r>
                      <a:r>
                        <a:rPr lang="fr-FR" sz="1600" b="0" i="0" dirty="0">
                          <a:solidFill>
                            <a:schemeClr val="tx1"/>
                          </a:solidFill>
                          <a:effectLst/>
                          <a:latin typeface="Monaco"/>
                        </a:rPr>
                        <a:t>Article, </a:t>
                      </a:r>
                      <a:r>
                        <a:rPr lang="fr-FR" sz="1600" b="0" i="0" dirty="0" smtClean="0">
                          <a:solidFill>
                            <a:schemeClr val="tx1"/>
                          </a:solidFill>
                          <a:effectLst/>
                          <a:latin typeface="Monaco"/>
                        </a:rPr>
                        <a:t>contenu=Bonjour]</a:t>
                      </a:r>
                      <a:endParaRPr lang="fr-FR" sz="1600" b="0" i="0" dirty="0">
                        <a:solidFill>
                          <a:schemeClr val="tx1"/>
                        </a:solidFill>
                        <a:effectLst/>
                        <a:latin typeface="Monaco"/>
                      </a:endParaRPr>
                    </a:p>
                    <a:p>
                      <a:pPr algn="l" rtl="0" fontAlgn="base"/>
                      <a:r>
                        <a:rPr lang="fr-FR" sz="1600" b="0" i="0" dirty="0">
                          <a:solidFill>
                            <a:schemeClr val="tx1"/>
                          </a:solidFill>
                          <a:effectLst/>
                          <a:latin typeface="Monaco"/>
                        </a:rPr>
                        <a:t>Article [id=1, </a:t>
                      </a:r>
                      <a:r>
                        <a:rPr lang="fr-FR" sz="1600" b="0" i="0" dirty="0" smtClean="0">
                          <a:solidFill>
                            <a:schemeClr val="tx1"/>
                          </a:solidFill>
                          <a:effectLst/>
                          <a:latin typeface="Monaco"/>
                        </a:rPr>
                        <a:t>titre=Mon</a:t>
                      </a:r>
                      <a:r>
                        <a:rPr lang="fr-FR" sz="1600" b="0" i="0" baseline="0" dirty="0" smtClean="0">
                          <a:solidFill>
                            <a:schemeClr val="tx1"/>
                          </a:solidFill>
                          <a:effectLst/>
                          <a:latin typeface="Monaco"/>
                        </a:rPr>
                        <a:t> </a:t>
                      </a:r>
                      <a:r>
                        <a:rPr lang="fr-FR" sz="1600" b="0" i="0" dirty="0" smtClean="0">
                          <a:solidFill>
                            <a:schemeClr val="tx1"/>
                          </a:solidFill>
                          <a:effectLst/>
                          <a:latin typeface="Monaco"/>
                        </a:rPr>
                        <a:t>Article</a:t>
                      </a:r>
                      <a:r>
                        <a:rPr lang="fr-FR" sz="1600" b="0" i="0" dirty="0">
                          <a:solidFill>
                            <a:schemeClr val="tx1"/>
                          </a:solidFill>
                          <a:effectLst/>
                          <a:latin typeface="Monaco"/>
                        </a:rPr>
                        <a:t>, </a:t>
                      </a:r>
                      <a:r>
                        <a:rPr lang="fr-FR" sz="1600" b="0" i="0" dirty="0" smtClean="0">
                          <a:solidFill>
                            <a:schemeClr val="tx1"/>
                          </a:solidFill>
                          <a:effectLst/>
                          <a:latin typeface="Monaco"/>
                        </a:rPr>
                        <a:t>contenu=Bonsoir]</a:t>
                      </a:r>
                      <a:endParaRPr lang="fr-FR" sz="1600" b="0" i="0" dirty="0">
                        <a:solidFill>
                          <a:schemeClr val="tx1"/>
                        </a:solidFill>
                        <a:effectLst/>
                        <a:latin typeface="Monaco"/>
                      </a:endParaRPr>
                    </a:p>
                    <a:p>
                      <a:pPr algn="l" rtl="0" fontAlgn="base"/>
                      <a:r>
                        <a:rPr lang="fr-FR" sz="1600" b="0" i="0" dirty="0">
                          <a:solidFill>
                            <a:schemeClr val="tx1"/>
                          </a:solidFill>
                          <a:effectLst/>
                          <a:latin typeface="Monaco"/>
                        </a:rPr>
                        <a:t>Article [id=1, </a:t>
                      </a:r>
                      <a:r>
                        <a:rPr lang="fr-FR" sz="1600" b="0" i="0" dirty="0" smtClean="0">
                          <a:solidFill>
                            <a:schemeClr val="tx1"/>
                          </a:solidFill>
                          <a:effectLst/>
                          <a:latin typeface="Monaco"/>
                        </a:rPr>
                        <a:t>titre=Mon </a:t>
                      </a:r>
                      <a:r>
                        <a:rPr lang="fr-FR" sz="1600" b="0" i="0" dirty="0">
                          <a:solidFill>
                            <a:schemeClr val="tx1"/>
                          </a:solidFill>
                          <a:effectLst/>
                          <a:latin typeface="Monaco"/>
                        </a:rPr>
                        <a:t>Article</a:t>
                      </a:r>
                      <a:r>
                        <a:rPr lang="fr-FR" sz="1600" b="0" i="0">
                          <a:solidFill>
                            <a:schemeClr val="tx1"/>
                          </a:solidFill>
                          <a:effectLst/>
                          <a:latin typeface="Monaco"/>
                        </a:rPr>
                        <a:t>, </a:t>
                      </a:r>
                      <a:r>
                        <a:rPr lang="fr-FR" sz="1600" b="0" i="0" smtClean="0">
                          <a:solidFill>
                            <a:schemeClr val="tx1"/>
                          </a:solidFill>
                          <a:effectLst/>
                          <a:latin typeface="Monaco"/>
                        </a:rPr>
                        <a:t>contenu=Bonjour]</a:t>
                      </a:r>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p>
                      <a:pPr algn="l" rtl="0" fontAlgn="base"/>
                      <a:endParaRPr lang="fr-FR" sz="1600" b="0" i="0" dirty="0">
                        <a:solidFill>
                          <a:schemeClr val="tx1"/>
                        </a:solidFill>
                        <a:effectLst/>
                        <a:latin typeface="Monaco"/>
                      </a:endParaRPr>
                    </a:p>
                  </a:txBody>
                  <a:tcPr marL="0" marR="0" marT="0" marB="0" anchor="ctr">
                    <a:lnL>
                      <a:noFill/>
                    </a:lnL>
                    <a:lnR>
                      <a:noFill/>
                    </a:lnR>
                    <a:lnB>
                      <a:noFill/>
                    </a:lnB>
                  </a:tcPr>
                </a:tc>
                <a:extLst>
                  <a:ext uri="{0D108BD9-81ED-4DB2-BD59-A6C34878D82A}">
                    <a16:rowId xmlns="" xmlns:a16="http://schemas.microsoft.com/office/drawing/2014/main" val="4079521541"/>
                  </a:ext>
                </a:extLst>
              </a:tr>
            </a:tbl>
          </a:graphicData>
        </a:graphic>
      </p:graphicFrame>
    </p:spTree>
    <p:extLst>
      <p:ext uri="{BB962C8B-B14F-4D97-AF65-F5344CB8AC3E}">
        <p14:creationId xmlns="" xmlns:p14="http://schemas.microsoft.com/office/powerpoint/2010/main" val="3924920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7107E7B-893A-4442-8D5E-47B62781719E}"/>
              </a:ext>
            </a:extLst>
          </p:cNvPr>
          <p:cNvSpPr>
            <a:spLocks noGrp="1"/>
          </p:cNvSpPr>
          <p:nvPr>
            <p:ph type="title"/>
          </p:nvPr>
        </p:nvSpPr>
        <p:spPr>
          <a:xfrm>
            <a:off x="501922" y="2595029"/>
            <a:ext cx="3273666" cy="2466636"/>
          </a:xfrm>
        </p:spPr>
        <p:txBody>
          <a:bodyPr>
            <a:normAutofit/>
          </a:bodyPr>
          <a:lstStyle/>
          <a:p>
            <a:pPr marL="857250" indent="-857250">
              <a:buFont typeface="+mj-lt"/>
              <a:buAutoNum type="romanUcPeriod" startAt="7"/>
            </a:pPr>
            <a:r>
              <a:rPr lang="fr-FR" sz="3200" b="1" u="sng" dirty="0">
                <a:solidFill>
                  <a:schemeClr val="tx1"/>
                </a:solidFill>
              </a:rPr>
              <a:t>AVANTAGES DU MODELE DE MEMENTO</a:t>
            </a:r>
          </a:p>
        </p:txBody>
      </p:sp>
      <p:sp>
        <p:nvSpPr>
          <p:cNvPr id="3" name="Espace réservé du contenu 2">
            <a:extLst>
              <a:ext uri="{FF2B5EF4-FFF2-40B4-BE49-F238E27FC236}">
                <a16:creationId xmlns="" xmlns:a16="http://schemas.microsoft.com/office/drawing/2014/main" id="{51E88814-82CA-4811-AE3D-7BECC5156E78}"/>
              </a:ext>
            </a:extLst>
          </p:cNvPr>
          <p:cNvSpPr>
            <a:spLocks noGrp="1"/>
          </p:cNvSpPr>
          <p:nvPr>
            <p:ph sz="quarter" idx="14"/>
          </p:nvPr>
        </p:nvSpPr>
        <p:spPr/>
        <p:txBody>
          <a:bodyPr/>
          <a:lstStyle/>
          <a:p>
            <a:pPr>
              <a:buFont typeface="Wingdings" panose="05000000000000000000" pitchFamily="2" charset="2"/>
              <a:buChar char="v"/>
            </a:pPr>
            <a:r>
              <a:rPr lang="fr-FR" sz="2400" dirty="0"/>
              <a:t>Le plus grand avantage est que vous pouvez toujours supprimer les modifications indésirables et les restaurer dans un état souhaité ou stable.</a:t>
            </a:r>
          </a:p>
          <a:p>
            <a:pPr>
              <a:buFont typeface="Wingdings" panose="05000000000000000000" pitchFamily="2" charset="2"/>
              <a:buChar char="v"/>
            </a:pPr>
            <a:r>
              <a:rPr lang="fr-FR" sz="2400" dirty="0"/>
              <a:t>Vous ne compromettez pas l' encapsulation associée aux objets clés qui participent à ce modèle.</a:t>
            </a:r>
          </a:p>
          <a:p>
            <a:pPr>
              <a:buFont typeface="Wingdings" panose="05000000000000000000" pitchFamily="2" charset="2"/>
              <a:buChar char="v"/>
            </a:pPr>
            <a:r>
              <a:rPr lang="fr-FR" sz="2400" dirty="0"/>
              <a:t>Maintient une grande cohésion.</a:t>
            </a:r>
          </a:p>
          <a:p>
            <a:pPr>
              <a:buFont typeface="Wingdings" panose="05000000000000000000" pitchFamily="2" charset="2"/>
              <a:buChar char="v"/>
            </a:pPr>
            <a:r>
              <a:rPr lang="fr-FR" sz="2400" dirty="0"/>
              <a:t>Fournit une technique de récupération facile</a:t>
            </a:r>
            <a:r>
              <a:rPr lang="fr-FR" sz="2000" dirty="0"/>
              <a:t>.</a:t>
            </a:r>
          </a:p>
        </p:txBody>
      </p:sp>
    </p:spTree>
    <p:extLst>
      <p:ext uri="{BB962C8B-B14F-4D97-AF65-F5344CB8AC3E}">
        <p14:creationId xmlns="" xmlns:p14="http://schemas.microsoft.com/office/powerpoint/2010/main" val="194476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FC7A0F-B15F-4C7D-8200-4077EFEE6287}"/>
              </a:ext>
            </a:extLst>
          </p:cNvPr>
          <p:cNvSpPr>
            <a:spLocks noGrp="1"/>
          </p:cNvSpPr>
          <p:nvPr>
            <p:ph type="title"/>
          </p:nvPr>
        </p:nvSpPr>
        <p:spPr>
          <a:xfrm>
            <a:off x="281383" y="254664"/>
            <a:ext cx="3582693" cy="2488535"/>
          </a:xfrm>
        </p:spPr>
        <p:txBody>
          <a:bodyPr lIns="0" rIns="0"/>
          <a:lstStyle/>
          <a:p>
            <a:pPr marL="571500" indent="-571500">
              <a:buFont typeface="+mj-lt"/>
              <a:buAutoNum type="romanUcPeriod" startAt="8"/>
            </a:pPr>
            <a:r>
              <a:rPr lang="fr-FR" sz="3200" noProof="0" dirty="0"/>
              <a:t> </a:t>
            </a:r>
            <a:r>
              <a:rPr lang="fr-FR" sz="3200" b="1" u="sng" noProof="0" dirty="0"/>
              <a:t>Défis du modèle de mémento</a:t>
            </a:r>
            <a:br>
              <a:rPr lang="fr-FR" sz="3200" b="1" u="sng" noProof="0" dirty="0"/>
            </a:br>
            <a:endParaRPr lang="en-US" sz="3200" b="1" u="sng" noProof="0" dirty="0"/>
          </a:p>
        </p:txBody>
      </p:sp>
      <p:sp>
        <p:nvSpPr>
          <p:cNvPr id="3" name="Content Placeholder 2">
            <a:extLst>
              <a:ext uri="{FF2B5EF4-FFF2-40B4-BE49-F238E27FC236}">
                <a16:creationId xmlns="" xmlns:a16="http://schemas.microsoft.com/office/drawing/2014/main" id="{E5F16E43-DDFD-4A78-9000-8E5185F3D6A9}"/>
              </a:ext>
            </a:extLst>
          </p:cNvPr>
          <p:cNvSpPr>
            <a:spLocks noGrp="1"/>
          </p:cNvSpPr>
          <p:nvPr>
            <p:ph sz="half" idx="1"/>
          </p:nvPr>
        </p:nvSpPr>
        <p:spPr>
          <a:xfrm>
            <a:off x="798576" y="3027863"/>
            <a:ext cx="3420000" cy="3718377"/>
          </a:xfrm>
        </p:spPr>
        <p:txBody>
          <a:bodyPr/>
          <a:lstStyle/>
          <a:p>
            <a:pPr marL="0" indent="0">
              <a:buNone/>
            </a:pPr>
            <a:r>
              <a:rPr lang="fr-FR" sz="2400" b="0" i="0" dirty="0">
                <a:solidFill>
                  <a:srgbClr val="444444"/>
                </a:solidFill>
                <a:effectLst/>
                <a:latin typeface="Times New Roman" panose="02020603050405020304" pitchFamily="18" charset="0"/>
                <a:cs typeface="Times New Roman" panose="02020603050405020304" pitchFamily="18" charset="0"/>
              </a:rPr>
              <a:t>Un grand nombre de souvenirs nécessitent plus de stockage. Dans le même temps, ils imposent des charges supplémentaires à un gardien.</a:t>
            </a:r>
          </a:p>
          <a:p>
            <a:pPr marL="0" indent="0">
              <a:buNone/>
            </a:pPr>
            <a:endParaRPr lang="en-US" noProof="0" dirty="0"/>
          </a:p>
        </p:txBody>
      </p:sp>
      <p:sp>
        <p:nvSpPr>
          <p:cNvPr id="4" name="Content Placeholder 3">
            <a:extLst>
              <a:ext uri="{FF2B5EF4-FFF2-40B4-BE49-F238E27FC236}">
                <a16:creationId xmlns="" xmlns:a16="http://schemas.microsoft.com/office/drawing/2014/main" id="{FE03B6A6-394E-4751-96D8-666D5543B712}"/>
              </a:ext>
            </a:extLst>
          </p:cNvPr>
          <p:cNvSpPr>
            <a:spLocks noGrp="1"/>
          </p:cNvSpPr>
          <p:nvPr>
            <p:ph sz="half" idx="13"/>
          </p:nvPr>
        </p:nvSpPr>
        <p:spPr>
          <a:xfrm>
            <a:off x="4387159" y="3021643"/>
            <a:ext cx="3420000" cy="3724597"/>
          </a:xfrm>
        </p:spPr>
        <p:txBody>
          <a:bodyPr/>
          <a:lstStyle/>
          <a:p>
            <a:pPr marL="0" indent="0">
              <a:buNone/>
            </a:pPr>
            <a:r>
              <a:rPr lang="fr-FR" sz="2400" b="0" i="0" dirty="0">
                <a:solidFill>
                  <a:srgbClr val="444444"/>
                </a:solidFill>
                <a:effectLst/>
                <a:latin typeface="Times New Roman" panose="02020603050405020304" pitchFamily="18" charset="0"/>
                <a:cs typeface="Times New Roman" panose="02020603050405020304" pitchFamily="18" charset="0"/>
              </a:rPr>
              <a:t>Cela augmente également les coûts de maintenance en parallèle car des efforts de code doivent également être faits pour gérer les classes de mémento.</a:t>
            </a:r>
          </a:p>
          <a:p>
            <a:pPr marL="0" indent="0">
              <a:buNone/>
            </a:pPr>
            <a:endParaRPr lang="en-US" noProof="0" dirty="0"/>
          </a:p>
        </p:txBody>
      </p:sp>
      <p:sp>
        <p:nvSpPr>
          <p:cNvPr id="5" name="Content Placeholder 4">
            <a:extLst>
              <a:ext uri="{FF2B5EF4-FFF2-40B4-BE49-F238E27FC236}">
                <a16:creationId xmlns="" xmlns:a16="http://schemas.microsoft.com/office/drawing/2014/main" id="{06F9B3B2-CA9E-44EF-A965-4A877D614E26}"/>
              </a:ext>
            </a:extLst>
          </p:cNvPr>
          <p:cNvSpPr>
            <a:spLocks noGrp="1"/>
          </p:cNvSpPr>
          <p:nvPr>
            <p:ph sz="half" idx="14"/>
          </p:nvPr>
        </p:nvSpPr>
        <p:spPr>
          <a:xfrm>
            <a:off x="7950906" y="3021643"/>
            <a:ext cx="3420000" cy="3724596"/>
          </a:xfrm>
        </p:spPr>
        <p:txBody>
          <a:bodyPr/>
          <a:lstStyle/>
          <a:p>
            <a:pPr marL="0" indent="0">
              <a:buNone/>
            </a:pPr>
            <a:r>
              <a:rPr lang="fr-FR" sz="2400" b="0" i="0" dirty="0">
                <a:solidFill>
                  <a:srgbClr val="444444"/>
                </a:solidFill>
                <a:effectLst/>
                <a:latin typeface="Times New Roman" panose="02020603050405020304" pitchFamily="18" charset="0"/>
                <a:cs typeface="Times New Roman" panose="02020603050405020304" pitchFamily="18" charset="0"/>
              </a:rPr>
              <a:t>Le temps supplémentaire pour enregistrer les états diminue les performances globales du système.</a:t>
            </a:r>
          </a:p>
          <a:p>
            <a:pPr marL="0" indent="0">
              <a:buNone/>
            </a:pPr>
            <a:endParaRPr lang="en-US" noProof="0" dirty="0"/>
          </a:p>
        </p:txBody>
      </p:sp>
      <p:sp>
        <p:nvSpPr>
          <p:cNvPr id="6" name="Content Placeholder 5">
            <a:extLst>
              <a:ext uri="{FF2B5EF4-FFF2-40B4-BE49-F238E27FC236}">
                <a16:creationId xmlns="" xmlns:a16="http://schemas.microsoft.com/office/drawing/2014/main" id="{29CEF61C-A153-450C-8FB6-0B541A6E6B4E}"/>
              </a:ext>
            </a:extLst>
          </p:cNvPr>
          <p:cNvSpPr>
            <a:spLocks noGrp="1"/>
          </p:cNvSpPr>
          <p:nvPr>
            <p:ph sz="half" idx="15"/>
          </p:nvPr>
        </p:nvSpPr>
        <p:spPr>
          <a:xfrm>
            <a:off x="800894" y="3021643"/>
            <a:ext cx="3420000" cy="3334912"/>
          </a:xfrm>
        </p:spPr>
        <p:txBody>
          <a:bodyPr/>
          <a:lstStyle/>
          <a:p>
            <a:pPr lvl="1"/>
            <a:r>
              <a:rPr lang="en-US" dirty="0"/>
              <a:t> </a:t>
            </a:r>
            <a:endParaRPr lang="en-US" noProof="0" dirty="0"/>
          </a:p>
        </p:txBody>
      </p:sp>
      <p:sp>
        <p:nvSpPr>
          <p:cNvPr id="7" name="Content Placeholder 6">
            <a:extLst>
              <a:ext uri="{FF2B5EF4-FFF2-40B4-BE49-F238E27FC236}">
                <a16:creationId xmlns="" xmlns:a16="http://schemas.microsoft.com/office/drawing/2014/main" id="{3ACCF1BA-A6F9-4F51-983C-68D02F1E5385}"/>
              </a:ext>
            </a:extLst>
          </p:cNvPr>
          <p:cNvSpPr>
            <a:spLocks noGrp="1"/>
          </p:cNvSpPr>
          <p:nvPr>
            <p:ph sz="half" idx="16"/>
          </p:nvPr>
        </p:nvSpPr>
        <p:spPr/>
        <p:txBody>
          <a:bodyPr/>
          <a:lstStyle/>
          <a:p>
            <a:r>
              <a:rPr lang="en-US" noProof="0" dirty="0"/>
              <a:t> </a:t>
            </a:r>
          </a:p>
        </p:txBody>
      </p:sp>
      <p:sp>
        <p:nvSpPr>
          <p:cNvPr id="9" name="Content Placeholder 8">
            <a:extLst>
              <a:ext uri="{FF2B5EF4-FFF2-40B4-BE49-F238E27FC236}">
                <a16:creationId xmlns="" xmlns:a16="http://schemas.microsoft.com/office/drawing/2014/main" id="{1C4AC2E1-0C41-448A-B736-4C9F66554BE7}"/>
              </a:ext>
            </a:extLst>
          </p:cNvPr>
          <p:cNvSpPr>
            <a:spLocks noGrp="1"/>
          </p:cNvSpPr>
          <p:nvPr>
            <p:ph sz="half" idx="17"/>
          </p:nvPr>
        </p:nvSpPr>
        <p:spPr/>
        <p:txBody>
          <a:bodyPr/>
          <a:lstStyle/>
          <a:p>
            <a:r>
              <a:rPr lang="en-US" noProof="0" dirty="0"/>
              <a:t> </a:t>
            </a:r>
          </a:p>
        </p:txBody>
      </p:sp>
    </p:spTree>
    <p:extLst>
      <p:ext uri="{BB962C8B-B14F-4D97-AF65-F5344CB8AC3E}">
        <p14:creationId xmlns="" xmlns:p14="http://schemas.microsoft.com/office/powerpoint/2010/main" val="213468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3E1A7-382A-49F0-ADB4-BF190BB8E7A1}"/>
              </a:ext>
            </a:extLst>
          </p:cNvPr>
          <p:cNvSpPr>
            <a:spLocks noGrp="1"/>
          </p:cNvSpPr>
          <p:nvPr>
            <p:ph type="title"/>
          </p:nvPr>
        </p:nvSpPr>
        <p:spPr>
          <a:xfrm>
            <a:off x="6462" y="4800215"/>
            <a:ext cx="3710131" cy="968773"/>
          </a:xfrm>
        </p:spPr>
        <p:txBody>
          <a:bodyPr>
            <a:noAutofit/>
          </a:bodyPr>
          <a:lstStyle/>
          <a:p>
            <a:r>
              <a:rPr lang="en-US" sz="6600" dirty="0">
                <a:solidFill>
                  <a:schemeClr val="accent1"/>
                </a:solidFill>
                <a:latin typeface="Wide Latin" panose="020A0A07050505020404" pitchFamily="18" charset="0"/>
              </a:rPr>
              <a:t>Plan</a:t>
            </a:r>
          </a:p>
        </p:txBody>
      </p:sp>
      <p:sp>
        <p:nvSpPr>
          <p:cNvPr id="3" name="Content Placeholder 2">
            <a:extLst>
              <a:ext uri="{FF2B5EF4-FFF2-40B4-BE49-F238E27FC236}">
                <a16:creationId xmlns="" xmlns:a16="http://schemas.microsoft.com/office/drawing/2014/main" id="{57597827-04F8-4181-935E-18C5990985D8}"/>
              </a:ext>
            </a:extLst>
          </p:cNvPr>
          <p:cNvSpPr>
            <a:spLocks noGrp="1"/>
          </p:cNvSpPr>
          <p:nvPr>
            <p:ph sz="half" idx="1"/>
          </p:nvPr>
        </p:nvSpPr>
        <p:spPr>
          <a:xfrm>
            <a:off x="800894" y="1813293"/>
            <a:ext cx="3227971" cy="1615707"/>
          </a:xfrm>
        </p:spPr>
        <p:txBody>
          <a:bodyPr/>
          <a:lstStyle/>
          <a:p>
            <a:pPr marL="0" indent="0">
              <a:buNone/>
            </a:pPr>
            <a:r>
              <a:rPr lang="en-US" dirty="0"/>
              <a:t> </a:t>
            </a:r>
          </a:p>
        </p:txBody>
      </p:sp>
      <p:sp>
        <p:nvSpPr>
          <p:cNvPr id="4" name="Content Placeholder 3">
            <a:extLst>
              <a:ext uri="{FF2B5EF4-FFF2-40B4-BE49-F238E27FC236}">
                <a16:creationId xmlns="" xmlns:a16="http://schemas.microsoft.com/office/drawing/2014/main" id="{5D68EBD9-6460-4BD4-A725-E0003EEB6819}"/>
              </a:ext>
            </a:extLst>
          </p:cNvPr>
          <p:cNvSpPr>
            <a:spLocks noGrp="1"/>
          </p:cNvSpPr>
          <p:nvPr>
            <p:ph sz="half" idx="13"/>
          </p:nvPr>
        </p:nvSpPr>
        <p:spPr>
          <a:xfrm>
            <a:off x="4387158" y="1813293"/>
            <a:ext cx="3227971" cy="1615707"/>
          </a:xfrm>
        </p:spPr>
        <p:txBody>
          <a:bodyPr/>
          <a:lstStyle/>
          <a:p>
            <a:pPr marL="0" indent="0">
              <a:buNone/>
            </a:pPr>
            <a:r>
              <a:rPr lang="en-US" dirty="0"/>
              <a:t> </a:t>
            </a:r>
          </a:p>
        </p:txBody>
      </p:sp>
      <p:sp>
        <p:nvSpPr>
          <p:cNvPr id="5" name="Content Placeholder 4">
            <a:extLst>
              <a:ext uri="{FF2B5EF4-FFF2-40B4-BE49-F238E27FC236}">
                <a16:creationId xmlns="" xmlns:a16="http://schemas.microsoft.com/office/drawing/2014/main" id="{BA33AD6D-4BB3-459F-B884-43A15E94A729}"/>
              </a:ext>
            </a:extLst>
          </p:cNvPr>
          <p:cNvSpPr>
            <a:spLocks noGrp="1"/>
          </p:cNvSpPr>
          <p:nvPr>
            <p:ph sz="half" idx="14"/>
          </p:nvPr>
        </p:nvSpPr>
        <p:spPr>
          <a:xfrm>
            <a:off x="7973424" y="1813292"/>
            <a:ext cx="3227971" cy="1615707"/>
          </a:xfrm>
        </p:spPr>
        <p:txBody>
          <a:bodyPr/>
          <a:lstStyle/>
          <a:p>
            <a:pPr marL="0" indent="0">
              <a:buNone/>
            </a:pPr>
            <a:endParaRPr lang="en-US" dirty="0"/>
          </a:p>
        </p:txBody>
      </p:sp>
      <p:sp>
        <p:nvSpPr>
          <p:cNvPr id="6" name="Content Placeholder 5">
            <a:extLst>
              <a:ext uri="{FF2B5EF4-FFF2-40B4-BE49-F238E27FC236}">
                <a16:creationId xmlns="" xmlns:a16="http://schemas.microsoft.com/office/drawing/2014/main" id="{35AE7952-3B10-47E2-8E7C-F1652C0E0D9F}"/>
              </a:ext>
            </a:extLst>
          </p:cNvPr>
          <p:cNvSpPr>
            <a:spLocks noGrp="1"/>
          </p:cNvSpPr>
          <p:nvPr>
            <p:ph sz="half" idx="15"/>
          </p:nvPr>
        </p:nvSpPr>
        <p:spPr>
          <a:xfrm>
            <a:off x="800894" y="1191436"/>
            <a:ext cx="3420000" cy="460945"/>
          </a:xfrm>
        </p:spPr>
        <p:txBody>
          <a:bodyPr/>
          <a:lstStyle/>
          <a:p>
            <a:r>
              <a:rPr lang="en-US" b="1" dirty="0"/>
              <a:t>Présentation du pattern </a:t>
            </a:r>
            <a:r>
              <a:rPr lang="en-US" dirty="0"/>
              <a:t>	</a:t>
            </a:r>
          </a:p>
        </p:txBody>
      </p:sp>
      <p:sp>
        <p:nvSpPr>
          <p:cNvPr id="7" name="Content Placeholder 6">
            <a:extLst>
              <a:ext uri="{FF2B5EF4-FFF2-40B4-BE49-F238E27FC236}">
                <a16:creationId xmlns="" xmlns:a16="http://schemas.microsoft.com/office/drawing/2014/main" id="{661C1FD6-AE9B-4DC9-8418-8E649F1468C8}"/>
              </a:ext>
            </a:extLst>
          </p:cNvPr>
          <p:cNvSpPr>
            <a:spLocks noGrp="1"/>
          </p:cNvSpPr>
          <p:nvPr>
            <p:ph sz="half" idx="16"/>
          </p:nvPr>
        </p:nvSpPr>
        <p:spPr>
          <a:xfrm>
            <a:off x="4387159" y="1191436"/>
            <a:ext cx="3420000" cy="460945"/>
          </a:xfrm>
        </p:spPr>
        <p:txBody>
          <a:bodyPr/>
          <a:lstStyle/>
          <a:p>
            <a:r>
              <a:rPr lang="en-US" b="1" dirty="0"/>
              <a:t>Quel est son but ?</a:t>
            </a:r>
          </a:p>
        </p:txBody>
      </p:sp>
      <p:sp>
        <p:nvSpPr>
          <p:cNvPr id="8" name="Content Placeholder 7">
            <a:extLst>
              <a:ext uri="{FF2B5EF4-FFF2-40B4-BE49-F238E27FC236}">
                <a16:creationId xmlns="" xmlns:a16="http://schemas.microsoft.com/office/drawing/2014/main" id="{4CF3F135-97CF-4F51-9AA5-BFE76E2D0B9B}"/>
              </a:ext>
            </a:extLst>
          </p:cNvPr>
          <p:cNvSpPr>
            <a:spLocks noGrp="1"/>
          </p:cNvSpPr>
          <p:nvPr>
            <p:ph sz="half" idx="17"/>
          </p:nvPr>
        </p:nvSpPr>
        <p:spPr>
          <a:xfrm>
            <a:off x="7973424" y="1191436"/>
            <a:ext cx="3420000" cy="621856"/>
          </a:xfrm>
        </p:spPr>
        <p:txBody>
          <a:bodyPr>
            <a:normAutofit lnSpcReduction="10000"/>
          </a:bodyPr>
          <a:lstStyle/>
          <a:p>
            <a:r>
              <a:rPr lang="en-US" dirty="0"/>
              <a:t>Quand utiliser le modèle de conception memento</a:t>
            </a:r>
          </a:p>
        </p:txBody>
      </p:sp>
      <p:sp>
        <p:nvSpPr>
          <p:cNvPr id="9" name="Text Placeholder 8">
            <a:extLst>
              <a:ext uri="{FF2B5EF4-FFF2-40B4-BE49-F238E27FC236}">
                <a16:creationId xmlns=""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dirty="0"/>
              <a:t>I</a:t>
            </a:r>
          </a:p>
        </p:txBody>
      </p:sp>
      <p:sp>
        <p:nvSpPr>
          <p:cNvPr id="10" name="Text Placeholder 9">
            <a:extLst>
              <a:ext uri="{FF2B5EF4-FFF2-40B4-BE49-F238E27FC236}">
                <a16:creationId xmlns=""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t>II</a:t>
            </a:r>
            <a:endParaRPr lang="en-US" sz="2400" dirty="0">
              <a:solidFill>
                <a:schemeClr val="bg1"/>
              </a:solidFill>
            </a:endParaRPr>
          </a:p>
        </p:txBody>
      </p:sp>
      <p:sp>
        <p:nvSpPr>
          <p:cNvPr id="11" name="Text Placeholder 10">
            <a:extLst>
              <a:ext uri="{FF2B5EF4-FFF2-40B4-BE49-F238E27FC236}">
                <a16:creationId xmlns=""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III</a:t>
            </a:r>
          </a:p>
        </p:txBody>
      </p:sp>
      <p:sp>
        <p:nvSpPr>
          <p:cNvPr id="16" name="Text Placeholder 9">
            <a:extLst>
              <a:ext uri="{FF2B5EF4-FFF2-40B4-BE49-F238E27FC236}">
                <a16:creationId xmlns="" xmlns:a16="http://schemas.microsoft.com/office/drawing/2014/main" id="{1C0A153C-DAE9-4119-B6CB-F753E40958C5}"/>
              </a:ext>
            </a:extLst>
          </p:cNvPr>
          <p:cNvSpPr txBox="1">
            <a:spLocks noChangeAspect="1"/>
          </p:cNvSpPr>
          <p:nvPr/>
        </p:nvSpPr>
        <p:spPr>
          <a:xfrm>
            <a:off x="870768" y="211459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dirty="0"/>
              <a:t>IV</a:t>
            </a:r>
          </a:p>
        </p:txBody>
      </p:sp>
      <p:sp>
        <p:nvSpPr>
          <p:cNvPr id="14" name="Content Placeholder 6">
            <a:extLst>
              <a:ext uri="{FF2B5EF4-FFF2-40B4-BE49-F238E27FC236}">
                <a16:creationId xmlns="" xmlns:a16="http://schemas.microsoft.com/office/drawing/2014/main" id="{A22C6227-33AC-4B8E-9805-E4A5B3398ECE}"/>
              </a:ext>
            </a:extLst>
          </p:cNvPr>
          <p:cNvSpPr txBox="1">
            <a:spLocks/>
          </p:cNvSpPr>
          <p:nvPr/>
        </p:nvSpPr>
        <p:spPr>
          <a:xfrm>
            <a:off x="870768" y="3040794"/>
            <a:ext cx="3420000" cy="65943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b="1" dirty="0"/>
              <a:t>Exemple de modèle de souvenir dans le monde réel</a:t>
            </a:r>
          </a:p>
        </p:txBody>
      </p:sp>
      <p:sp>
        <p:nvSpPr>
          <p:cNvPr id="12" name="Content Placeholder 3">
            <a:extLst>
              <a:ext uri="{FF2B5EF4-FFF2-40B4-BE49-F238E27FC236}">
                <a16:creationId xmlns="" xmlns:a16="http://schemas.microsoft.com/office/drawing/2014/main" id="{238CE8B3-176C-4DA0-B2DE-EC5F9E68C61E}"/>
              </a:ext>
            </a:extLst>
          </p:cNvPr>
          <p:cNvSpPr txBox="1">
            <a:spLocks/>
          </p:cNvSpPr>
          <p:nvPr/>
        </p:nvSpPr>
        <p:spPr>
          <a:xfrm>
            <a:off x="8051737" y="2968545"/>
            <a:ext cx="3227971" cy="71289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en-US" b="1" dirty="0">
                <a:latin typeface="+mj-lt"/>
              </a:rPr>
              <a:t>Exemple de mod</a:t>
            </a:r>
            <a:r>
              <a:rPr lang="fr-FR" b="1" dirty="0">
                <a:latin typeface="+mj-lt"/>
              </a:rPr>
              <a:t>èle de concetion de memento</a:t>
            </a:r>
            <a:endParaRPr lang="en-US" b="1" dirty="0">
              <a:latin typeface="+mj-lt"/>
            </a:endParaRPr>
          </a:p>
        </p:txBody>
      </p:sp>
      <p:sp>
        <p:nvSpPr>
          <p:cNvPr id="17" name="Text Placeholder 10">
            <a:extLst>
              <a:ext uri="{FF2B5EF4-FFF2-40B4-BE49-F238E27FC236}">
                <a16:creationId xmlns="" xmlns:a16="http://schemas.microsoft.com/office/drawing/2014/main" id="{9B48AFC4-8B42-4072-AAA2-4702519F0D8E}"/>
              </a:ext>
            </a:extLst>
          </p:cNvPr>
          <p:cNvSpPr txBox="1">
            <a:spLocks noChangeAspect="1"/>
          </p:cNvSpPr>
          <p:nvPr/>
        </p:nvSpPr>
        <p:spPr>
          <a:xfrm>
            <a:off x="4475112" y="211459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dirty="0"/>
              <a:t>V</a:t>
            </a:r>
          </a:p>
        </p:txBody>
      </p:sp>
      <p:sp>
        <p:nvSpPr>
          <p:cNvPr id="15" name="Content Placeholder 7">
            <a:extLst>
              <a:ext uri="{FF2B5EF4-FFF2-40B4-BE49-F238E27FC236}">
                <a16:creationId xmlns="" xmlns:a16="http://schemas.microsoft.com/office/drawing/2014/main" id="{961517EE-A586-412B-85CB-6F57B715CE11}"/>
              </a:ext>
            </a:extLst>
          </p:cNvPr>
          <p:cNvSpPr txBox="1">
            <a:spLocks/>
          </p:cNvSpPr>
          <p:nvPr/>
        </p:nvSpPr>
        <p:spPr>
          <a:xfrm>
            <a:off x="4475111" y="3059583"/>
            <a:ext cx="3420000" cy="62185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b="1" dirty="0"/>
              <a:t>Participants a la conception</a:t>
            </a:r>
          </a:p>
        </p:txBody>
      </p:sp>
      <p:sp>
        <p:nvSpPr>
          <p:cNvPr id="13" name="Content Placeholder 4">
            <a:extLst>
              <a:ext uri="{FF2B5EF4-FFF2-40B4-BE49-F238E27FC236}">
                <a16:creationId xmlns="" xmlns:a16="http://schemas.microsoft.com/office/drawing/2014/main"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en-US" dirty="0"/>
              <a:t>.</a:t>
            </a:r>
          </a:p>
        </p:txBody>
      </p:sp>
      <p:sp>
        <p:nvSpPr>
          <p:cNvPr id="18" name="Text Placeholder 8">
            <a:extLst>
              <a:ext uri="{FF2B5EF4-FFF2-40B4-BE49-F238E27FC236}">
                <a16:creationId xmlns="" xmlns:a16="http://schemas.microsoft.com/office/drawing/2014/main" id="{4C3A3F05-1621-47D6-BBFC-6536861C4E92}"/>
              </a:ext>
            </a:extLst>
          </p:cNvPr>
          <p:cNvSpPr txBox="1">
            <a:spLocks noChangeAspect="1"/>
          </p:cNvSpPr>
          <p:nvPr/>
        </p:nvSpPr>
        <p:spPr>
          <a:xfrm rot="10800000" flipH="1" flipV="1">
            <a:off x="8055639" y="2134103"/>
            <a:ext cx="672461" cy="672461"/>
          </a:xfrm>
          <a:prstGeom prst="rect">
            <a:avLst/>
          </a:prstGeom>
          <a:solidFill>
            <a:schemeClr val="accent1"/>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dirty="0"/>
              <a:t>VI</a:t>
            </a:r>
          </a:p>
        </p:txBody>
      </p:sp>
      <p:sp>
        <p:nvSpPr>
          <p:cNvPr id="21" name="Text Placeholder 10">
            <a:extLst>
              <a:ext uri="{FF2B5EF4-FFF2-40B4-BE49-F238E27FC236}">
                <a16:creationId xmlns="" xmlns:a16="http://schemas.microsoft.com/office/drawing/2014/main" id="{92718FFE-D374-49D3-979B-94DEC94367B4}"/>
              </a:ext>
            </a:extLst>
          </p:cNvPr>
          <p:cNvSpPr txBox="1">
            <a:spLocks noChangeAspect="1"/>
          </p:cNvSpPr>
          <p:nvPr/>
        </p:nvSpPr>
        <p:spPr>
          <a:xfrm>
            <a:off x="4475111" y="4288376"/>
            <a:ext cx="691971" cy="691971"/>
          </a:xfrm>
          <a:prstGeom prst="rect">
            <a:avLst/>
          </a:prstGeom>
          <a:solidFill>
            <a:schemeClr val="accent5">
              <a:lumMod val="7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dirty="0">
                <a:solidFill>
                  <a:schemeClr val="bg1"/>
                </a:solidFill>
              </a:rPr>
              <a:t>VII</a:t>
            </a:r>
          </a:p>
        </p:txBody>
      </p:sp>
      <p:sp>
        <p:nvSpPr>
          <p:cNvPr id="22" name="Content Placeholder 7">
            <a:extLst>
              <a:ext uri="{FF2B5EF4-FFF2-40B4-BE49-F238E27FC236}">
                <a16:creationId xmlns="" xmlns:a16="http://schemas.microsoft.com/office/drawing/2014/main" id="{17E33D5B-6BB7-4C55-AC27-6A40882E4DF9}"/>
              </a:ext>
            </a:extLst>
          </p:cNvPr>
          <p:cNvSpPr txBox="1">
            <a:spLocks/>
          </p:cNvSpPr>
          <p:nvPr/>
        </p:nvSpPr>
        <p:spPr>
          <a:xfrm>
            <a:off x="4386000" y="5458060"/>
            <a:ext cx="3420000" cy="62185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Avantages du modèle de memento</a:t>
            </a:r>
          </a:p>
        </p:txBody>
      </p:sp>
      <p:sp>
        <p:nvSpPr>
          <p:cNvPr id="23" name="Text Placeholder 9">
            <a:extLst>
              <a:ext uri="{FF2B5EF4-FFF2-40B4-BE49-F238E27FC236}">
                <a16:creationId xmlns="" xmlns:a16="http://schemas.microsoft.com/office/drawing/2014/main" id="{61F88777-C07F-4FE9-8975-2C39B7BD4129}"/>
              </a:ext>
            </a:extLst>
          </p:cNvPr>
          <p:cNvSpPr txBox="1">
            <a:spLocks noChangeAspect="1"/>
          </p:cNvSpPr>
          <p:nvPr/>
        </p:nvSpPr>
        <p:spPr>
          <a:xfrm>
            <a:off x="8055639" y="4288376"/>
            <a:ext cx="881884"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dirty="0"/>
              <a:t>VIII</a:t>
            </a:r>
          </a:p>
        </p:txBody>
      </p:sp>
      <p:sp>
        <p:nvSpPr>
          <p:cNvPr id="24" name="Content Placeholder 7">
            <a:extLst>
              <a:ext uri="{FF2B5EF4-FFF2-40B4-BE49-F238E27FC236}">
                <a16:creationId xmlns="" xmlns:a16="http://schemas.microsoft.com/office/drawing/2014/main" id="{906C5760-FD00-411A-8433-E7B0555F4D9E}"/>
              </a:ext>
            </a:extLst>
          </p:cNvPr>
          <p:cNvSpPr txBox="1">
            <a:spLocks/>
          </p:cNvSpPr>
          <p:nvPr/>
        </p:nvSpPr>
        <p:spPr>
          <a:xfrm>
            <a:off x="8051737" y="5458060"/>
            <a:ext cx="3420000" cy="62185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Defis du modèle de memento</a:t>
            </a:r>
          </a:p>
        </p:txBody>
      </p:sp>
    </p:spTree>
    <p:extLst>
      <p:ext uri="{BB962C8B-B14F-4D97-AF65-F5344CB8AC3E}">
        <p14:creationId xmlns="" xmlns:p14="http://schemas.microsoft.com/office/powerpoint/2010/main" val="50223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D8B4D-5BAE-40BA-A19C-B0A77C9A11CA}"/>
              </a:ext>
            </a:extLst>
          </p:cNvPr>
          <p:cNvSpPr>
            <a:spLocks noGrp="1"/>
          </p:cNvSpPr>
          <p:nvPr>
            <p:ph type="title"/>
          </p:nvPr>
        </p:nvSpPr>
        <p:spPr>
          <a:xfrm>
            <a:off x="0" y="2789474"/>
            <a:ext cx="3623085" cy="2844832"/>
          </a:xfrm>
        </p:spPr>
        <p:txBody>
          <a:bodyPr/>
          <a:lstStyle/>
          <a:p>
            <a:pPr marL="857250" indent="-857250">
              <a:buFont typeface="+mj-lt"/>
              <a:buAutoNum type="romanUcPeriod"/>
            </a:pPr>
            <a:r>
              <a:rPr lang="en-US" sz="3600" b="1" u="sng" dirty="0">
                <a:latin typeface="Times New Roman" panose="02020603050405020304" pitchFamily="18" charset="0"/>
                <a:cs typeface="Times New Roman" panose="02020603050405020304" pitchFamily="18" charset="0"/>
              </a:rPr>
              <a:t>Présentation du pattern</a:t>
            </a:r>
            <a:endParaRPr lang="en-US" sz="3600" b="1" u="sng" noProof="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06A8D9F-393F-4CE7-A2A3-7AEFB83814AC}"/>
              </a:ext>
            </a:extLst>
          </p:cNvPr>
          <p:cNvSpPr>
            <a:spLocks noGrp="1"/>
          </p:cNvSpPr>
          <p:nvPr>
            <p:ph idx="1"/>
          </p:nvPr>
        </p:nvSpPr>
        <p:spPr>
          <a:xfrm>
            <a:off x="3811188" y="394109"/>
            <a:ext cx="7578350" cy="6198419"/>
          </a:xfrm>
        </p:spPr>
        <p:txBody>
          <a:bodyPr/>
          <a:lstStyle/>
          <a:p>
            <a:pPr marL="0" indent="0" algn="l">
              <a:buNone/>
            </a:pPr>
            <a:r>
              <a:rPr lang="fr-FR" sz="2400" b="0" i="0" dirty="0">
                <a:effectLst/>
                <a:latin typeface="Roboto" panose="02000000000000000000" pitchFamily="2" charset="0"/>
              </a:rPr>
              <a:t> Le modèle </a:t>
            </a:r>
            <a:r>
              <a:rPr lang="fr-FR" sz="2400" b="0" i="0" dirty="0" smtClean="0">
                <a:effectLst/>
                <a:latin typeface="Roboto" panose="02000000000000000000" pitchFamily="2" charset="0"/>
              </a:rPr>
              <a:t>de conception mémento est un modèle co</a:t>
            </a:r>
            <a:r>
              <a:rPr lang="fr-FR" sz="2400" dirty="0" smtClean="0">
                <a:latin typeface="Roboto" panose="02000000000000000000" pitchFamily="2" charset="0"/>
              </a:rPr>
              <a:t>mportemental</a:t>
            </a:r>
            <a:r>
              <a:rPr lang="fr-FR" sz="2400" b="0" i="0" dirty="0">
                <a:effectLst/>
                <a:latin typeface="Roboto" panose="02000000000000000000" pitchFamily="2" charset="0"/>
              </a:rPr>
              <a:t> </a:t>
            </a:r>
            <a:r>
              <a:rPr lang="fr-FR" sz="2400" b="0" i="0" dirty="0" smtClean="0">
                <a:effectLst/>
                <a:latin typeface="Roboto" panose="02000000000000000000" pitchFamily="2" charset="0"/>
              </a:rPr>
              <a:t>utilisé </a:t>
            </a:r>
            <a:r>
              <a:rPr lang="fr-FR" sz="2400" b="0" i="0" dirty="0">
                <a:effectLst/>
                <a:latin typeface="Roboto" panose="02000000000000000000" pitchFamily="2" charset="0"/>
              </a:rPr>
              <a:t>pour restaurer l'état </a:t>
            </a:r>
            <a:r>
              <a:rPr lang="fr-FR" sz="2400" b="0" i="0" dirty="0" smtClean="0">
                <a:effectLst/>
                <a:latin typeface="Roboto" panose="02000000000000000000" pitchFamily="2" charset="0"/>
              </a:rPr>
              <a:t>d'un objet </a:t>
            </a:r>
            <a:r>
              <a:rPr lang="fr-FR" sz="2400" b="0" i="0" dirty="0">
                <a:effectLst/>
                <a:latin typeface="Roboto" panose="02000000000000000000" pitchFamily="2" charset="0"/>
              </a:rPr>
              <a:t>à un état précédent. Il est également connu sous le nom de modèle d'instantané . Un souvenir est comme un point de restauration pendant le cycle de vie de l'objet, que l'application cliente peut utiliser pour restaurer l'état de l'objet à son état. Conceptuellement, c'est un peu comme si nous </a:t>
            </a:r>
            <a:r>
              <a:rPr lang="fr-FR" sz="2400" b="0" i="0" dirty="0" smtClean="0">
                <a:effectLst/>
                <a:latin typeface="Roboto" panose="02000000000000000000" pitchFamily="2" charset="0"/>
              </a:rPr>
              <a:t>créons </a:t>
            </a:r>
            <a:r>
              <a:rPr lang="fr-FR" sz="2400" b="0" i="0" dirty="0">
                <a:effectLst/>
                <a:latin typeface="Roboto" panose="02000000000000000000" pitchFamily="2" charset="0"/>
              </a:rPr>
              <a:t>des points de restauration pour les systèmes d'exploitation et que nous les utilisions pour restaurer le système en cas de panne ou de plantage du système.</a:t>
            </a:r>
          </a:p>
          <a:p>
            <a:pPr marL="0" indent="0">
              <a:buNone/>
            </a:pPr>
            <a:endParaRPr lang="en-US" noProof="0" dirty="0"/>
          </a:p>
        </p:txBody>
      </p:sp>
      <p:sp>
        <p:nvSpPr>
          <p:cNvPr id="4" name="Content Placeholder 3">
            <a:extLst>
              <a:ext uri="{FF2B5EF4-FFF2-40B4-BE49-F238E27FC236}">
                <a16:creationId xmlns="" xmlns:a16="http://schemas.microsoft.com/office/drawing/2014/main" id="{B893BFB9-C6C3-418B-A237-8BE9AD8A694A}"/>
              </a:ext>
            </a:extLst>
          </p:cNvPr>
          <p:cNvSpPr>
            <a:spLocks noGrp="1"/>
          </p:cNvSpPr>
          <p:nvPr>
            <p:ph sz="half" idx="15"/>
          </p:nvPr>
        </p:nvSpPr>
        <p:spPr/>
        <p:txBody>
          <a:bodyPr/>
          <a:lstStyle/>
          <a:p>
            <a:endParaRPr lang="en-US" noProof="0" dirty="0"/>
          </a:p>
        </p:txBody>
      </p:sp>
    </p:spTree>
    <p:extLst>
      <p:ext uri="{BB962C8B-B14F-4D97-AF65-F5344CB8AC3E}">
        <p14:creationId xmlns="" xmlns:p14="http://schemas.microsoft.com/office/powerpoint/2010/main" val="15434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a:xfrm>
            <a:off x="-146318" y="423516"/>
            <a:ext cx="3715428" cy="2456442"/>
          </a:xfrm>
        </p:spPr>
        <p:txBody>
          <a:bodyPr/>
          <a:lstStyle/>
          <a:p>
            <a:pPr marL="857250" indent="-857250">
              <a:buFont typeface="+mj-lt"/>
              <a:buAutoNum type="romanUcPeriod" startAt="2"/>
            </a:pPr>
            <a:r>
              <a:rPr lang="en-US" b="1" u="sng" noProof="0" dirty="0"/>
              <a:t>Quel est son but </a:t>
            </a:r>
            <a:r>
              <a:rPr lang="en-US" noProof="0" dirty="0"/>
              <a:t>?</a:t>
            </a:r>
          </a:p>
        </p:txBody>
      </p:sp>
      <p:sp>
        <p:nvSpPr>
          <p:cNvPr id="8" name="TextBox 7">
            <a:hlinkClick r:id="rId3"/>
            <a:extLst>
              <a:ext uri="{FF2B5EF4-FFF2-40B4-BE49-F238E27FC236}">
                <a16:creationId xmlns="" xmlns:a16="http://schemas.microsoft.com/office/drawing/2014/main" id="{5FC6C278-4035-446A-A94B-030E792FDDF5}"/>
              </a:ext>
            </a:extLst>
          </p:cNvPr>
          <p:cNvSpPr txBox="1"/>
          <p:nvPr/>
        </p:nvSpPr>
        <p:spPr>
          <a:xfrm>
            <a:off x="648161" y="2879958"/>
            <a:ext cx="10368884" cy="3535589"/>
          </a:xfrm>
          <a:prstGeom prst="rect">
            <a:avLst/>
          </a:prstGeom>
          <a:noFill/>
        </p:spPr>
        <p:txBody>
          <a:bodyPr wrap="square" rtlCol="0">
            <a:noAutofit/>
          </a:bodyPr>
          <a:lstStyle/>
          <a:p>
            <a:r>
              <a:rPr lang="fr-FR" sz="2400" i="0" dirty="0">
                <a:solidFill>
                  <a:srgbClr val="202124"/>
                </a:solidFill>
                <a:effectLst/>
                <a:latin typeface="Roboto" panose="02000000000000000000" pitchFamily="2" charset="0"/>
              </a:rPr>
              <a:t>Le </a:t>
            </a:r>
            <a:r>
              <a:rPr lang="fr-FR" sz="2400" i="0" dirty="0" smtClean="0">
                <a:solidFill>
                  <a:srgbClr val="202124"/>
                </a:solidFill>
                <a:effectLst/>
                <a:latin typeface="Roboto" panose="02000000000000000000" pitchFamily="2" charset="0"/>
              </a:rPr>
              <a:t>but du modèle mémento </a:t>
            </a:r>
            <a:r>
              <a:rPr lang="fr-FR" sz="2400" i="0" dirty="0">
                <a:solidFill>
                  <a:srgbClr val="202124"/>
                </a:solidFill>
                <a:effectLst/>
                <a:latin typeface="Roboto" panose="02000000000000000000" pitchFamily="2" charset="0"/>
              </a:rPr>
              <a:t>est </a:t>
            </a:r>
            <a:r>
              <a:rPr lang="fr-FR" sz="2400" dirty="0" smtClean="0">
                <a:solidFill>
                  <a:srgbClr val="202124"/>
                </a:solidFill>
                <a:latin typeface="Roboto" panose="02000000000000000000" pitchFamily="2" charset="0"/>
              </a:rPr>
              <a:t>de</a:t>
            </a:r>
            <a:r>
              <a:rPr lang="fr-FR" sz="2400" i="0" dirty="0" smtClean="0">
                <a:solidFill>
                  <a:srgbClr val="202124"/>
                </a:solidFill>
                <a:effectLst/>
                <a:latin typeface="Roboto" panose="02000000000000000000" pitchFamily="2" charset="0"/>
              </a:rPr>
              <a:t> </a:t>
            </a:r>
            <a:r>
              <a:rPr lang="fr-FR" sz="2400" i="0" dirty="0">
                <a:solidFill>
                  <a:srgbClr val="202124"/>
                </a:solidFill>
                <a:effectLst/>
                <a:latin typeface="Roboto" panose="02000000000000000000" pitchFamily="2" charset="0"/>
              </a:rPr>
              <a:t>restaurer l'état d'un objet à </a:t>
            </a:r>
            <a:r>
              <a:rPr lang="fr-FR" sz="2400" dirty="0" smtClean="0">
                <a:solidFill>
                  <a:srgbClr val="202124"/>
                </a:solidFill>
                <a:latin typeface="Roboto" panose="02000000000000000000" pitchFamily="2" charset="0"/>
              </a:rPr>
              <a:t>son</a:t>
            </a:r>
            <a:r>
              <a:rPr lang="fr-FR" sz="2400" i="0" dirty="0" smtClean="0">
                <a:solidFill>
                  <a:srgbClr val="202124"/>
                </a:solidFill>
                <a:effectLst/>
                <a:latin typeface="Roboto" panose="02000000000000000000" pitchFamily="2" charset="0"/>
              </a:rPr>
              <a:t> </a:t>
            </a:r>
            <a:r>
              <a:rPr lang="fr-FR" sz="2400" i="0" dirty="0">
                <a:solidFill>
                  <a:srgbClr val="202124"/>
                </a:solidFill>
                <a:effectLst/>
                <a:latin typeface="Roboto" panose="02000000000000000000" pitchFamily="2" charset="0"/>
              </a:rPr>
              <a:t>état précédent. Au fur et à mesure que votre application progresse, vous souhaiterez peut-être enregistrer des points de contrôle dans votre application et les restaurer </a:t>
            </a:r>
            <a:r>
              <a:rPr lang="fr-FR" sz="2400" i="0" dirty="0" smtClean="0">
                <a:solidFill>
                  <a:srgbClr val="202124"/>
                </a:solidFill>
                <a:effectLst/>
                <a:latin typeface="Roboto" panose="02000000000000000000" pitchFamily="2" charset="0"/>
              </a:rPr>
              <a:t>ultérieurement co</a:t>
            </a:r>
            <a:r>
              <a:rPr lang="fr-FR" sz="2400" dirty="0" smtClean="0">
                <a:solidFill>
                  <a:srgbClr val="202124"/>
                </a:solidFill>
                <a:latin typeface="Roboto" panose="02000000000000000000" pitchFamily="2" charset="0"/>
              </a:rPr>
              <a:t>mme dans le cas d</a:t>
            </a:r>
            <a:r>
              <a:rPr lang="en-US" sz="2400" dirty="0" smtClean="0">
                <a:solidFill>
                  <a:srgbClr val="202124"/>
                </a:solidFill>
                <a:latin typeface="Roboto" panose="02000000000000000000" pitchFamily="2" charset="0"/>
              </a:rPr>
              <a:t>’un </a:t>
            </a:r>
            <a:r>
              <a:rPr lang="en-US" sz="2400" dirty="0" err="1" smtClean="0">
                <a:solidFill>
                  <a:srgbClr val="202124"/>
                </a:solidFill>
                <a:latin typeface="Roboto" panose="02000000000000000000" pitchFamily="2" charset="0"/>
              </a:rPr>
              <a:t>jeu</a:t>
            </a:r>
            <a:r>
              <a:rPr lang="en-US" sz="2400" dirty="0" smtClean="0">
                <a:solidFill>
                  <a:srgbClr val="202124"/>
                </a:solidFill>
                <a:latin typeface="Roboto" panose="02000000000000000000" pitchFamily="2" charset="0"/>
              </a:rPr>
              <a:t> </a:t>
            </a:r>
            <a:r>
              <a:rPr lang="en-US" sz="2400" dirty="0" err="1" smtClean="0">
                <a:solidFill>
                  <a:srgbClr val="202124"/>
                </a:solidFill>
                <a:latin typeface="Roboto" panose="02000000000000000000" pitchFamily="2" charset="0"/>
              </a:rPr>
              <a:t>vid</a:t>
            </a:r>
            <a:r>
              <a:rPr lang="fr-FR" sz="2400" dirty="0" err="1" smtClean="0">
                <a:solidFill>
                  <a:srgbClr val="202124"/>
                </a:solidFill>
                <a:latin typeface="Roboto" panose="02000000000000000000" pitchFamily="2" charset="0"/>
              </a:rPr>
              <a:t>éo</a:t>
            </a:r>
            <a:r>
              <a:rPr lang="fr-FR" sz="2400" dirty="0" smtClean="0">
                <a:solidFill>
                  <a:srgbClr val="202124"/>
                </a:solidFill>
                <a:latin typeface="Roboto" panose="02000000000000000000" pitchFamily="2" charset="0"/>
              </a:rPr>
              <a:t>.</a:t>
            </a:r>
            <a:endParaRPr lang="en-US" sz="2400" u="sng" dirty="0">
              <a:solidFill>
                <a:srgbClr val="0070C0"/>
              </a:solidFill>
            </a:endParaRPr>
          </a:p>
        </p:txBody>
      </p:sp>
    </p:spTree>
    <p:extLst>
      <p:ext uri="{BB962C8B-B14F-4D97-AF65-F5344CB8AC3E}">
        <p14:creationId xmlns="" xmlns:p14="http://schemas.microsoft.com/office/powerpoint/2010/main" val="239459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DB6BB3-5550-4815-BD28-CE07150418D7}"/>
              </a:ext>
            </a:extLst>
          </p:cNvPr>
          <p:cNvSpPr>
            <a:spLocks noGrp="1"/>
          </p:cNvSpPr>
          <p:nvPr>
            <p:ph type="title"/>
          </p:nvPr>
        </p:nvSpPr>
        <p:spPr>
          <a:xfrm>
            <a:off x="0" y="2406189"/>
            <a:ext cx="3911563" cy="2045621"/>
          </a:xfrm>
        </p:spPr>
        <p:txBody>
          <a:bodyPr/>
          <a:lstStyle/>
          <a:p>
            <a:pPr marL="857250" indent="-857250">
              <a:buFont typeface="+mj-lt"/>
              <a:buAutoNum type="romanUcPeriod" startAt="3"/>
            </a:pPr>
            <a:r>
              <a:rPr lang="en-US" sz="3200" b="1" u="sng" noProof="0" dirty="0">
                <a:solidFill>
                  <a:schemeClr val="tx1"/>
                </a:solidFill>
              </a:rPr>
              <a:t>Quand utiliser le modèle de conception de mémento</a:t>
            </a:r>
          </a:p>
        </p:txBody>
      </p:sp>
      <p:sp>
        <p:nvSpPr>
          <p:cNvPr id="3" name="Content Placeholder 2">
            <a:extLst>
              <a:ext uri="{FF2B5EF4-FFF2-40B4-BE49-F238E27FC236}">
                <a16:creationId xmlns="" xmlns:a16="http://schemas.microsoft.com/office/drawing/2014/main" id="{AAA12AD7-986B-4DF0-AC91-424D90687595}"/>
              </a:ext>
            </a:extLst>
          </p:cNvPr>
          <p:cNvSpPr>
            <a:spLocks noGrp="1"/>
          </p:cNvSpPr>
          <p:nvPr>
            <p:ph sz="quarter" idx="14"/>
          </p:nvPr>
        </p:nvSpPr>
        <p:spPr>
          <a:xfrm>
            <a:off x="5071141" y="1310934"/>
            <a:ext cx="6292850" cy="5241303"/>
          </a:xfrm>
        </p:spPr>
        <p:txBody>
          <a:bodyPr>
            <a:normAutofit/>
          </a:bodyPr>
          <a:lstStyle/>
          <a:p>
            <a:pPr marL="0" indent="0">
              <a:buNone/>
            </a:pPr>
            <a:r>
              <a:rPr lang="fr-FR" sz="2400" noProof="0" dirty="0">
                <a:latin typeface="Times New Roman" panose="02020603050405020304" pitchFamily="18" charset="0"/>
                <a:cs typeface="Times New Roman" panose="02020603050405020304" pitchFamily="18" charset="0"/>
              </a:rPr>
              <a:t>Le modèle de mémento doit être utilisé dans toute application dans laquelle l'état de l'objet change continuellement et l'utilisateur de l'application peut décider de revenir en arrière ou d'annuler les modifications apportées à tout moment. Un mémento peut également être utilisé dans les applications qui doivent être redémarrées à partir de leur dernier état de fonctionnement ou brouillon connu . Un exemple de ceci peut être un IDE qui redémarre à partir des modifications apportées par l'utilisateur avant de fermer l'IDE.</a:t>
            </a:r>
            <a:endParaRPr lang="en-US" sz="2400" noProof="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 xmlns:a16="http://schemas.microsoft.com/office/drawing/2014/main" id="{AF380CFA-71C8-48B5-B964-D108F6C4D813}"/>
              </a:ext>
            </a:extLst>
          </p:cNvPr>
          <p:cNvSpPr>
            <a:spLocks noGrp="1"/>
          </p:cNvSpPr>
          <p:nvPr>
            <p:ph type="title"/>
          </p:nvPr>
        </p:nvSpPr>
        <p:spPr>
          <a:xfrm>
            <a:off x="-104312" y="130351"/>
            <a:ext cx="3924143" cy="2128356"/>
          </a:xfrm>
        </p:spPr>
        <p:txBody>
          <a:bodyPr/>
          <a:lstStyle/>
          <a:p>
            <a:pPr marL="571500" indent="-571500">
              <a:buFont typeface="+mj-lt"/>
              <a:buAutoNum type="romanUcPeriod" startAt="4"/>
            </a:pPr>
            <a:r>
              <a:rPr lang="fr-FR" sz="2800" b="1" u="sng" dirty="0"/>
              <a:t>EXEMPLE  DE  MODELE  DE  SOUVENIR  DANS LE MONDE REEL   </a:t>
            </a:r>
          </a:p>
        </p:txBody>
      </p:sp>
      <p:sp>
        <p:nvSpPr>
          <p:cNvPr id="3" name="Content Placeholder 2">
            <a:extLst>
              <a:ext uri="{FF2B5EF4-FFF2-40B4-BE49-F238E27FC236}">
                <a16:creationId xmlns="" xmlns:a16="http://schemas.microsoft.com/office/drawing/2014/main" id="{95724E52-08A2-4D30-AA1E-AC7615D226F5}"/>
              </a:ext>
            </a:extLst>
          </p:cNvPr>
          <p:cNvSpPr>
            <a:spLocks noGrp="1"/>
          </p:cNvSpPr>
          <p:nvPr>
            <p:ph sz="half" idx="1"/>
          </p:nvPr>
        </p:nvSpPr>
        <p:spPr>
          <a:xfrm>
            <a:off x="800894" y="2761131"/>
            <a:ext cx="3420000" cy="3280616"/>
          </a:xfrm>
        </p:spPr>
        <p:txBody>
          <a:bodyPr>
            <a:normAutofit lnSpcReduction="10000"/>
          </a:bodyPr>
          <a:lstStyle/>
          <a:p>
            <a:pPr marL="0" indent="0">
              <a:lnSpc>
                <a:spcPct val="100000"/>
              </a:lnSpc>
              <a:buNone/>
            </a:pPr>
            <a:r>
              <a:rPr lang="fr-FR" sz="2400" noProof="0" dirty="0">
                <a:latin typeface="Times New Roman" panose="02020603050405020304" pitchFamily="18" charset="0"/>
                <a:cs typeface="Times New Roman" panose="02020603050405020304" pitchFamily="18" charset="0"/>
              </a:rPr>
              <a:t>Dans un éditeur d'interface graphique (par exemple MS Paint), nous pouvons continuer à modifier le dessin et nous pouvons annuler les modifications avec des commandes simples comme CTRL + Z.</a:t>
            </a:r>
            <a:endParaRPr lang="en-US" sz="24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0AE9033E-9FBE-4024-9E69-97553421B80A}"/>
              </a:ext>
            </a:extLst>
          </p:cNvPr>
          <p:cNvSpPr>
            <a:spLocks noGrp="1"/>
          </p:cNvSpPr>
          <p:nvPr>
            <p:ph sz="half" idx="13"/>
          </p:nvPr>
        </p:nvSpPr>
        <p:spPr>
          <a:xfrm>
            <a:off x="4387160" y="2761132"/>
            <a:ext cx="3420000" cy="3253720"/>
          </a:xfrm>
        </p:spPr>
        <p:txBody>
          <a:bodyPr/>
          <a:lstStyle/>
          <a:p>
            <a:pPr marL="0" indent="0">
              <a:lnSpc>
                <a:spcPct val="100000"/>
              </a:lnSpc>
              <a:buNone/>
            </a:pPr>
            <a:r>
              <a:rPr lang="fr-FR" sz="2400" noProof="0" dirty="0">
                <a:latin typeface="Times New Roman" panose="02020603050405020304" pitchFamily="18" charset="0"/>
                <a:cs typeface="Times New Roman" panose="02020603050405020304" pitchFamily="18" charset="0"/>
              </a:rPr>
              <a:t>Dans les éditeurs de code, nous pouvons annuler ou appliquer n'importe quel changement de code avec des commandes simples pour annuler et refaire </a:t>
            </a:r>
            <a:r>
              <a:rPr lang="fr-FR" sz="2400" noProof="0" dirty="0"/>
              <a:t>.</a:t>
            </a:r>
            <a:endParaRPr lang="en-US" sz="2400" noProof="0" dirty="0"/>
          </a:p>
        </p:txBody>
      </p:sp>
      <p:sp>
        <p:nvSpPr>
          <p:cNvPr id="5" name="Content Placeholder 4">
            <a:extLst>
              <a:ext uri="{FF2B5EF4-FFF2-40B4-BE49-F238E27FC236}">
                <a16:creationId xmlns="" xmlns:a16="http://schemas.microsoft.com/office/drawing/2014/main" id="{6EDDEC1B-157C-4700-9E00-04350D289676}"/>
              </a:ext>
            </a:extLst>
          </p:cNvPr>
          <p:cNvSpPr>
            <a:spLocks noGrp="1"/>
          </p:cNvSpPr>
          <p:nvPr>
            <p:ph sz="half" idx="14"/>
          </p:nvPr>
        </p:nvSpPr>
        <p:spPr>
          <a:xfrm>
            <a:off x="7973424" y="2734236"/>
            <a:ext cx="3420000" cy="3280616"/>
          </a:xfrm>
        </p:spPr>
        <p:txBody>
          <a:bodyPr/>
          <a:lstStyle/>
          <a:p>
            <a:pPr marL="0" indent="0">
              <a:lnSpc>
                <a:spcPct val="100000"/>
              </a:lnSpc>
              <a:buNone/>
            </a:pPr>
            <a:r>
              <a:rPr lang="fr-FR" sz="2400" noProof="0" dirty="0">
                <a:latin typeface="Times New Roman" panose="02020603050405020304" pitchFamily="18" charset="0"/>
                <a:cs typeface="Times New Roman" panose="02020603050405020304" pitchFamily="18" charset="0"/>
              </a:rPr>
              <a:t>Dans les applications de calculatrice, nous pouvons revoir tous les calculs en mémoire avec une simple pression sur un bouton.</a:t>
            </a:r>
            <a:endParaRPr lang="en-US" sz="2400" noProof="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 xmlns:a16="http://schemas.microsoft.com/office/drawing/2014/main" id="{C39C480C-C4D4-46AD-BCE6-04E0141475BC}"/>
              </a:ext>
            </a:extLst>
          </p:cNvPr>
          <p:cNvSpPr>
            <a:spLocks noGrp="1"/>
          </p:cNvSpPr>
          <p:nvPr>
            <p:ph sz="half" idx="15"/>
          </p:nvPr>
        </p:nvSpPr>
        <p:spPr>
          <a:xfrm>
            <a:off x="798576" y="5015202"/>
            <a:ext cx="3420000" cy="999650"/>
          </a:xfrm>
        </p:spPr>
        <p:txBody>
          <a:bodyPr/>
          <a:lstStyle/>
          <a:p>
            <a:pPr>
              <a:lnSpc>
                <a:spcPct val="100000"/>
              </a:lnSpc>
            </a:pPr>
            <a:r>
              <a:rPr lang="en-US" sz="1800" noProof="0" dirty="0"/>
              <a:t> </a:t>
            </a:r>
          </a:p>
        </p:txBody>
      </p:sp>
      <p:sp>
        <p:nvSpPr>
          <p:cNvPr id="7" name="Content Placeholder 6">
            <a:extLst>
              <a:ext uri="{FF2B5EF4-FFF2-40B4-BE49-F238E27FC236}">
                <a16:creationId xmlns="" xmlns:a16="http://schemas.microsoft.com/office/drawing/2014/main" id="{2AC642DB-12B2-406A-9349-B6C98765561F}"/>
              </a:ext>
            </a:extLst>
          </p:cNvPr>
          <p:cNvSpPr>
            <a:spLocks noGrp="1"/>
          </p:cNvSpPr>
          <p:nvPr>
            <p:ph sz="half" idx="16"/>
          </p:nvPr>
        </p:nvSpPr>
        <p:spPr>
          <a:xfrm>
            <a:off x="4387160" y="5042097"/>
            <a:ext cx="3420000" cy="999650"/>
          </a:xfrm>
        </p:spPr>
        <p:txBody>
          <a:bodyPr/>
          <a:lstStyle/>
          <a:p>
            <a:pPr>
              <a:lnSpc>
                <a:spcPct val="100000"/>
              </a:lnSpc>
            </a:pPr>
            <a:r>
              <a:rPr lang="en-US" sz="1800" noProof="0" dirty="0"/>
              <a:t> </a:t>
            </a:r>
          </a:p>
        </p:txBody>
      </p:sp>
      <p:sp>
        <p:nvSpPr>
          <p:cNvPr id="8" name="Content Placeholder 7">
            <a:extLst>
              <a:ext uri="{FF2B5EF4-FFF2-40B4-BE49-F238E27FC236}">
                <a16:creationId xmlns="" xmlns:a16="http://schemas.microsoft.com/office/drawing/2014/main" id="{64FDBFEE-D460-4EEA-8480-B58B8C156092}"/>
              </a:ext>
            </a:extLst>
          </p:cNvPr>
          <p:cNvSpPr>
            <a:spLocks noGrp="1"/>
          </p:cNvSpPr>
          <p:nvPr>
            <p:ph sz="half" idx="17"/>
          </p:nvPr>
        </p:nvSpPr>
        <p:spPr>
          <a:xfrm>
            <a:off x="9533283" y="130351"/>
            <a:ext cx="3420000" cy="999650"/>
          </a:xfrm>
        </p:spPr>
        <p:txBody>
          <a:bodyPr/>
          <a:lstStyle/>
          <a:p>
            <a:pPr>
              <a:lnSpc>
                <a:spcPct val="100000"/>
              </a:lnSpc>
            </a:pPr>
            <a:r>
              <a:rPr lang="en-US" sz="1800" noProof="0" dirty="0"/>
              <a:t> </a:t>
            </a:r>
          </a:p>
        </p:txBody>
      </p:sp>
    </p:spTree>
    <p:extLst>
      <p:ext uri="{BB962C8B-B14F-4D97-AF65-F5344CB8AC3E}">
        <p14:creationId xmlns="" xmlns:p14="http://schemas.microsoft.com/office/powerpoint/2010/main" val="257646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 xmlns:a16="http://schemas.microsoft.com/office/drawing/2014/main" id="{D4FBA9C7-D9CC-4BFE-A5AD-D2639805C312}"/>
              </a:ext>
            </a:extLst>
          </p:cNvPr>
          <p:cNvPicPr>
            <a:picLocks noChangeAspect="1"/>
          </p:cNvPicPr>
          <p:nvPr/>
        </p:nvPicPr>
        <p:blipFill>
          <a:blip r:embed="rId2"/>
          <a:stretch>
            <a:fillRect/>
          </a:stretch>
        </p:blipFill>
        <p:spPr>
          <a:xfrm>
            <a:off x="0" y="461664"/>
            <a:ext cx="12192001" cy="6396335"/>
          </a:xfrm>
          <a:prstGeom prst="rect">
            <a:avLst/>
          </a:prstGeom>
        </p:spPr>
      </p:pic>
      <p:sp>
        <p:nvSpPr>
          <p:cNvPr id="4" name="ZoneTexte 3">
            <a:extLst>
              <a:ext uri="{FF2B5EF4-FFF2-40B4-BE49-F238E27FC236}">
                <a16:creationId xmlns="" xmlns:a16="http://schemas.microsoft.com/office/drawing/2014/main" id="{8B1B8B37-5A69-43E6-AB52-00AD2A4A9D75}"/>
              </a:ext>
            </a:extLst>
          </p:cNvPr>
          <p:cNvSpPr txBox="1"/>
          <p:nvPr/>
        </p:nvSpPr>
        <p:spPr>
          <a:xfrm>
            <a:off x="-1" y="0"/>
            <a:ext cx="2713703" cy="523220"/>
          </a:xfrm>
          <a:prstGeom prst="rect">
            <a:avLst/>
          </a:prstGeom>
          <a:noFill/>
        </p:spPr>
        <p:txBody>
          <a:bodyPr wrap="square" rtlCol="0">
            <a:spAutoFit/>
          </a:bodyPr>
          <a:lstStyle/>
          <a:p>
            <a:r>
              <a:rPr lang="en-US" sz="2800" b="1" u="sng" dirty="0">
                <a:solidFill>
                  <a:schemeClr val="accent1">
                    <a:lumMod val="50000"/>
                  </a:schemeClr>
                </a:solidFill>
              </a:rPr>
              <a:t>ARCHITECTURE</a:t>
            </a:r>
            <a:endParaRPr lang="fr-FR" sz="2800" b="1" u="sng" dirty="0">
              <a:solidFill>
                <a:schemeClr val="accent1">
                  <a:lumMod val="50000"/>
                </a:schemeClr>
              </a:solidFill>
            </a:endParaRPr>
          </a:p>
        </p:txBody>
      </p:sp>
    </p:spTree>
    <p:extLst>
      <p:ext uri="{BB962C8B-B14F-4D97-AF65-F5344CB8AC3E}">
        <p14:creationId xmlns="" xmlns:p14="http://schemas.microsoft.com/office/powerpoint/2010/main" val="112309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FC7A0F-B15F-4C7D-8200-4077EFEE6287}"/>
              </a:ext>
            </a:extLst>
          </p:cNvPr>
          <p:cNvSpPr>
            <a:spLocks noGrp="1"/>
          </p:cNvSpPr>
          <p:nvPr>
            <p:ph type="title"/>
          </p:nvPr>
        </p:nvSpPr>
        <p:spPr>
          <a:xfrm>
            <a:off x="104404" y="318237"/>
            <a:ext cx="3112552" cy="2456442"/>
          </a:xfrm>
        </p:spPr>
        <p:txBody>
          <a:bodyPr lIns="0" rIns="0"/>
          <a:lstStyle/>
          <a:p>
            <a:pPr marL="571500" indent="-571500" algn="ctr">
              <a:buFont typeface="+mj-lt"/>
              <a:buAutoNum type="romanUcPeriod" startAt="5"/>
            </a:pPr>
            <a:r>
              <a:rPr lang="en-US" sz="3200" b="1" u="sng" noProof="0" dirty="0"/>
              <a:t>Participants à la conception</a:t>
            </a:r>
          </a:p>
        </p:txBody>
      </p:sp>
      <p:sp>
        <p:nvSpPr>
          <p:cNvPr id="3" name="Content Placeholder 2">
            <a:extLst>
              <a:ext uri="{FF2B5EF4-FFF2-40B4-BE49-F238E27FC236}">
                <a16:creationId xmlns="" xmlns:a16="http://schemas.microsoft.com/office/drawing/2014/main" id="{E5F16E43-DDFD-4A78-9000-8E5185F3D6A9}"/>
              </a:ext>
            </a:extLst>
          </p:cNvPr>
          <p:cNvSpPr>
            <a:spLocks noGrp="1"/>
          </p:cNvSpPr>
          <p:nvPr>
            <p:ph sz="half" idx="1"/>
          </p:nvPr>
        </p:nvSpPr>
        <p:spPr>
          <a:xfrm>
            <a:off x="798576" y="2821386"/>
            <a:ext cx="3420000" cy="3718377"/>
          </a:xfrm>
        </p:spPr>
        <p:txBody>
          <a:bodyPr/>
          <a:lstStyle/>
          <a:p>
            <a:pPr marL="0" indent="0">
              <a:buNone/>
            </a:pPr>
            <a:r>
              <a:rPr lang="fr-FR" sz="2000" b="1" u="sng" noProof="0" dirty="0" smtClean="0">
                <a:latin typeface="Times New Roman" panose="02020603050405020304" pitchFamily="18" charset="0"/>
                <a:cs typeface="Times New Roman" panose="02020603050405020304" pitchFamily="18" charset="0"/>
              </a:rPr>
              <a:t>Auteur</a:t>
            </a:r>
            <a:r>
              <a:rPr lang="fr-FR" sz="2000" noProof="0" dirty="0" smtClean="0">
                <a:latin typeface="Times New Roman" panose="02020603050405020304" pitchFamily="18" charset="0"/>
                <a:cs typeface="Times New Roman" panose="02020603050405020304" pitchFamily="18" charset="0"/>
              </a:rPr>
              <a:t> </a:t>
            </a:r>
            <a:r>
              <a:rPr lang="fr-FR" noProof="0" dirty="0">
                <a:latin typeface="Times New Roman" panose="02020603050405020304" pitchFamily="18" charset="0"/>
                <a:cs typeface="Times New Roman" panose="02020603050405020304" pitchFamily="18" charset="0"/>
              </a:rPr>
              <a:t>: </a:t>
            </a:r>
            <a:r>
              <a:rPr lang="fr-FR" sz="2000" noProof="0" dirty="0">
                <a:latin typeface="Times New Roman" panose="02020603050405020304" pitchFamily="18" charset="0"/>
                <a:cs typeface="Times New Roman" panose="02020603050405020304" pitchFamily="18" charset="0"/>
              </a:rPr>
              <a:t>est l'objet qui sait comment créer et sauvegarder son état pour le futur. Il fournit des méthodes createMemento() et restore(memento).</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FE03B6A6-394E-4751-96D8-666D5543B712}"/>
              </a:ext>
            </a:extLst>
          </p:cNvPr>
          <p:cNvSpPr>
            <a:spLocks noGrp="1"/>
          </p:cNvSpPr>
          <p:nvPr>
            <p:ph sz="half" idx="13"/>
          </p:nvPr>
        </p:nvSpPr>
        <p:spPr>
          <a:xfrm>
            <a:off x="4387159" y="2849106"/>
            <a:ext cx="3420000" cy="3724597"/>
          </a:xfrm>
        </p:spPr>
        <p:txBody>
          <a:bodyPr/>
          <a:lstStyle/>
          <a:p>
            <a:pPr marL="0" indent="0">
              <a:buNone/>
            </a:pPr>
            <a:r>
              <a:rPr lang="fr-FR" sz="2000" b="1" u="sng" noProof="0" dirty="0">
                <a:latin typeface="Times New Roman" panose="02020603050405020304" pitchFamily="18" charset="0"/>
                <a:cs typeface="Times New Roman" panose="02020603050405020304" pitchFamily="18" charset="0"/>
              </a:rPr>
              <a:t>Concierge</a:t>
            </a:r>
            <a:r>
              <a:rPr lang="fr-FR" noProof="0" dirty="0"/>
              <a:t> : </a:t>
            </a:r>
            <a:r>
              <a:rPr lang="fr-FR" sz="2000" noProof="0" dirty="0">
                <a:latin typeface="Times New Roman" panose="02020603050405020304" pitchFamily="18" charset="0"/>
                <a:cs typeface="Times New Roman" panose="02020603050405020304" pitchFamily="18" charset="0"/>
              </a:rPr>
              <a:t>effectue une opération sur l'initiateur tout en ayant la possibilité de revenir en arrière. Il garde une trace de plusieurs souvenirs. La classe Caretaker fait référence à la classe Originator pour la sauvegarde ( createMemento()) et la restauration ( restore(memento)) de l'état interne de l'initiateur.</a:t>
            </a:r>
            <a:endParaRPr lang="en-US" sz="2000" noProof="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06F9B3B2-CA9E-44EF-A965-4A877D614E26}"/>
              </a:ext>
            </a:extLst>
          </p:cNvPr>
          <p:cNvSpPr>
            <a:spLocks noGrp="1"/>
          </p:cNvSpPr>
          <p:nvPr>
            <p:ph sz="half" idx="14"/>
          </p:nvPr>
        </p:nvSpPr>
        <p:spPr>
          <a:xfrm>
            <a:off x="7973424" y="2862078"/>
            <a:ext cx="3420000" cy="3724596"/>
          </a:xfrm>
        </p:spPr>
        <p:txBody>
          <a:bodyPr/>
          <a:lstStyle/>
          <a:p>
            <a:pPr marL="0" indent="0">
              <a:buNone/>
            </a:pPr>
            <a:r>
              <a:rPr lang="fr-FR" sz="2000" b="1" u="sng" noProof="0" dirty="0">
                <a:latin typeface="Times New Roman" panose="02020603050405020304" pitchFamily="18" charset="0"/>
                <a:cs typeface="Times New Roman" panose="02020603050405020304" pitchFamily="18" charset="0"/>
              </a:rPr>
              <a:t>Memento </a:t>
            </a:r>
            <a:r>
              <a:rPr lang="fr-FR" sz="2000" noProof="0" dirty="0">
                <a:latin typeface="Times New Roman" panose="02020603050405020304" pitchFamily="18" charset="0"/>
                <a:cs typeface="Times New Roman" panose="02020603050405020304" pitchFamily="18" charset="0"/>
              </a:rPr>
              <a:t>: la boîte de verrouillage qui est écrite et lue par l'auteur, et dirigée par le gardien. En principe, un souvenir doit être en objet immuable afin que personne ne puisse changer son état une fois créé.</a:t>
            </a:r>
            <a:endParaRPr lang="en-US" sz="2000" noProof="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 xmlns:a16="http://schemas.microsoft.com/office/drawing/2014/main" id="{29CEF61C-A153-450C-8FB6-0B541A6E6B4E}"/>
              </a:ext>
            </a:extLst>
          </p:cNvPr>
          <p:cNvSpPr>
            <a:spLocks noGrp="1"/>
          </p:cNvSpPr>
          <p:nvPr>
            <p:ph sz="half" idx="15"/>
          </p:nvPr>
        </p:nvSpPr>
        <p:spPr/>
        <p:txBody>
          <a:bodyPr/>
          <a:lstStyle/>
          <a:p>
            <a:r>
              <a:rPr lang="en-US" dirty="0"/>
              <a:t> </a:t>
            </a:r>
            <a:endParaRPr lang="en-US" noProof="0" dirty="0"/>
          </a:p>
        </p:txBody>
      </p:sp>
      <p:sp>
        <p:nvSpPr>
          <p:cNvPr id="7" name="Content Placeholder 6">
            <a:extLst>
              <a:ext uri="{FF2B5EF4-FFF2-40B4-BE49-F238E27FC236}">
                <a16:creationId xmlns="" xmlns:a16="http://schemas.microsoft.com/office/drawing/2014/main" id="{3ACCF1BA-A6F9-4F51-983C-68D02F1E5385}"/>
              </a:ext>
            </a:extLst>
          </p:cNvPr>
          <p:cNvSpPr>
            <a:spLocks noGrp="1"/>
          </p:cNvSpPr>
          <p:nvPr>
            <p:ph sz="half" idx="16"/>
          </p:nvPr>
        </p:nvSpPr>
        <p:spPr/>
        <p:txBody>
          <a:bodyPr/>
          <a:lstStyle/>
          <a:p>
            <a:r>
              <a:rPr lang="en-US" noProof="0" dirty="0"/>
              <a:t> </a:t>
            </a:r>
          </a:p>
        </p:txBody>
      </p:sp>
      <p:sp>
        <p:nvSpPr>
          <p:cNvPr id="9" name="Content Placeholder 8">
            <a:extLst>
              <a:ext uri="{FF2B5EF4-FFF2-40B4-BE49-F238E27FC236}">
                <a16:creationId xmlns="" xmlns:a16="http://schemas.microsoft.com/office/drawing/2014/main" id="{1C4AC2E1-0C41-448A-B736-4C9F66554BE7}"/>
              </a:ext>
            </a:extLst>
          </p:cNvPr>
          <p:cNvSpPr>
            <a:spLocks noGrp="1"/>
          </p:cNvSpPr>
          <p:nvPr>
            <p:ph sz="half" idx="17"/>
          </p:nvPr>
        </p:nvSpPr>
        <p:spPr/>
        <p:txBody>
          <a:bodyPr/>
          <a:lstStyle/>
          <a:p>
            <a:r>
              <a:rPr lang="en-US" noProof="0" dirty="0"/>
              <a:t> </a:t>
            </a:r>
          </a:p>
        </p:txBody>
      </p:sp>
    </p:spTree>
    <p:extLst>
      <p:ext uri="{BB962C8B-B14F-4D97-AF65-F5344CB8AC3E}">
        <p14:creationId xmlns="" xmlns:p14="http://schemas.microsoft.com/office/powerpoint/2010/main" val="35504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69D9CCE-7F5D-47E7-ABFC-DB7E2DB96DFB}"/>
              </a:ext>
            </a:extLst>
          </p:cNvPr>
          <p:cNvSpPr>
            <a:spLocks noGrp="1"/>
          </p:cNvSpPr>
          <p:nvPr>
            <p:ph type="title"/>
          </p:nvPr>
        </p:nvSpPr>
        <p:spPr>
          <a:xfrm>
            <a:off x="0" y="2730402"/>
            <a:ext cx="3783724" cy="2754047"/>
          </a:xfrm>
        </p:spPr>
        <p:txBody>
          <a:bodyPr/>
          <a:lstStyle/>
          <a:p>
            <a:pPr marL="857250" indent="-857250">
              <a:buFont typeface="+mj-lt"/>
              <a:buAutoNum type="romanUcPeriod" startAt="6"/>
            </a:pPr>
            <a:r>
              <a:rPr lang="en-US" sz="2800" b="1" u="sng" dirty="0"/>
              <a:t>EXEMPLE DE MODELE DE    CONCEPTION DE MEMENTO</a:t>
            </a:r>
            <a:endParaRPr lang="fr-FR" sz="2800" b="1" u="sng" dirty="0"/>
          </a:p>
        </p:txBody>
      </p:sp>
      <p:graphicFrame>
        <p:nvGraphicFramePr>
          <p:cNvPr id="7" name="Espace réservé du contenu 6">
            <a:extLst>
              <a:ext uri="{FF2B5EF4-FFF2-40B4-BE49-F238E27FC236}">
                <a16:creationId xmlns="" xmlns:a16="http://schemas.microsoft.com/office/drawing/2014/main" id="{EE1B58BC-0002-46D9-A8B2-898CF9D8E216}"/>
              </a:ext>
            </a:extLst>
          </p:cNvPr>
          <p:cNvGraphicFramePr>
            <a:graphicFrameLocks noGrp="1"/>
          </p:cNvGraphicFramePr>
          <p:nvPr>
            <p:ph idx="1"/>
            <p:extLst>
              <p:ext uri="{D42A27DB-BD31-4B8C-83A1-F6EECF244321}">
                <p14:modId xmlns="" xmlns:p14="http://schemas.microsoft.com/office/powerpoint/2010/main" val="1279857830"/>
              </p:ext>
            </p:extLst>
          </p:nvPr>
        </p:nvGraphicFramePr>
        <p:xfrm>
          <a:off x="3584027" y="0"/>
          <a:ext cx="8523889" cy="6857999"/>
        </p:xfrm>
        <a:graphic>
          <a:graphicData uri="http://schemas.openxmlformats.org/drawingml/2006/table">
            <a:tbl>
              <a:tblPr/>
              <a:tblGrid>
                <a:gridCol w="8523889">
                  <a:extLst>
                    <a:ext uri="{9D8B030D-6E8A-4147-A177-3AD203B41FA5}">
                      <a16:colId xmlns="" xmlns:a16="http://schemas.microsoft.com/office/drawing/2014/main" val="3591734378"/>
                    </a:ext>
                  </a:extLst>
                </a:gridCol>
              </a:tblGrid>
              <a:tr h="6857999">
                <a:tc>
                  <a:txBody>
                    <a:bodyPr/>
                    <a:lstStyle/>
                    <a:p>
                      <a:pPr algn="l" rtl="0" fontAlgn="base"/>
                      <a:r>
                        <a:rPr lang="fr-FR" sz="1600" b="0" i="0" dirty="0">
                          <a:effectLst/>
                          <a:latin typeface="Monaco"/>
                        </a:rPr>
                        <a:t>public class Article </a:t>
                      </a:r>
                    </a:p>
                    <a:p>
                      <a:pPr algn="l" rtl="0" fontAlgn="base"/>
                      <a:r>
                        <a:rPr lang="fr-FR" sz="1400" b="0" i="0" dirty="0">
                          <a:effectLst/>
                          <a:latin typeface="Monaco"/>
                        </a:rPr>
                        <a:t>{</a:t>
                      </a:r>
                    </a:p>
                    <a:p>
                      <a:pPr algn="l" rtl="0" fontAlgn="base"/>
                      <a:r>
                        <a:rPr lang="fr-FR" sz="1400" b="0" i="0" dirty="0">
                          <a:effectLst/>
                          <a:latin typeface="Monaco"/>
                        </a:rPr>
                        <a:t>    </a:t>
                      </a:r>
                      <a:r>
                        <a:rPr lang="fr-FR" sz="1400" b="0" i="0" dirty="0" err="1">
                          <a:effectLst/>
                          <a:latin typeface="Monaco"/>
                        </a:rPr>
                        <a:t>private</a:t>
                      </a:r>
                      <a:r>
                        <a:rPr lang="fr-FR" sz="1400" b="0" i="0" dirty="0">
                          <a:effectLst/>
                          <a:latin typeface="Monaco"/>
                        </a:rPr>
                        <a:t> long id;</a:t>
                      </a:r>
                    </a:p>
                    <a:p>
                      <a:pPr algn="l" rtl="0" fontAlgn="base"/>
                      <a:r>
                        <a:rPr lang="fr-FR" sz="1400" b="0" i="0" dirty="0">
                          <a:effectLst/>
                          <a:latin typeface="Monaco"/>
                        </a:rPr>
                        <a:t>    </a:t>
                      </a:r>
                      <a:r>
                        <a:rPr lang="fr-FR" sz="1400" b="0" i="0" dirty="0" err="1">
                          <a:effectLst/>
                          <a:latin typeface="Monaco"/>
                        </a:rPr>
                        <a:t>private</a:t>
                      </a:r>
                      <a:r>
                        <a:rPr lang="fr-FR" sz="1400" b="0" i="0" dirty="0">
                          <a:effectLst/>
                          <a:latin typeface="Monaco"/>
                        </a:rPr>
                        <a:t> String </a:t>
                      </a:r>
                      <a:r>
                        <a:rPr lang="fr-FR" sz="1400" b="0" i="0" dirty="0" smtClean="0">
                          <a:effectLst/>
                          <a:latin typeface="Monaco"/>
                        </a:rPr>
                        <a:t>titre;</a:t>
                      </a:r>
                      <a:endParaRPr lang="fr-FR" sz="1400" b="0" i="0" dirty="0">
                        <a:effectLst/>
                        <a:latin typeface="Monaco"/>
                      </a:endParaRPr>
                    </a:p>
                    <a:p>
                      <a:pPr algn="l" rtl="0" fontAlgn="base"/>
                      <a:r>
                        <a:rPr lang="fr-FR" sz="1400" b="0" i="0" dirty="0">
                          <a:effectLst/>
                          <a:latin typeface="Monaco"/>
                        </a:rPr>
                        <a:t>    </a:t>
                      </a:r>
                      <a:r>
                        <a:rPr lang="fr-FR" sz="1400" b="0" i="0" dirty="0" err="1">
                          <a:effectLst/>
                          <a:latin typeface="Monaco"/>
                        </a:rPr>
                        <a:t>private</a:t>
                      </a:r>
                      <a:r>
                        <a:rPr lang="fr-FR" sz="1400" b="0" i="0" dirty="0">
                          <a:effectLst/>
                          <a:latin typeface="Monaco"/>
                        </a:rPr>
                        <a:t> String </a:t>
                      </a:r>
                      <a:r>
                        <a:rPr lang="fr-FR" sz="1400" b="0" i="0" dirty="0" smtClean="0">
                          <a:effectLst/>
                          <a:latin typeface="Monaco"/>
                        </a:rPr>
                        <a:t>contenu;</a:t>
                      </a:r>
                      <a:endParaRPr lang="fr-FR" sz="1400" b="0" i="0" dirty="0">
                        <a:effectLst/>
                        <a:latin typeface="Monaco"/>
                      </a:endParaRPr>
                    </a:p>
                    <a:p>
                      <a:pPr algn="l" rtl="0" fontAlgn="base"/>
                      <a:r>
                        <a:rPr lang="fr-FR" sz="1400" b="0" i="0" dirty="0">
                          <a:effectLst/>
                          <a:latin typeface="Monaco"/>
                        </a:rPr>
                        <a:t>     </a:t>
                      </a:r>
                    </a:p>
                    <a:p>
                      <a:pPr algn="l" rtl="0" fontAlgn="base"/>
                      <a:r>
                        <a:rPr lang="fr-FR" sz="1400" b="0" i="0" dirty="0">
                          <a:effectLst/>
                          <a:latin typeface="Monaco"/>
                        </a:rPr>
                        <a:t>    public Article(long id, String </a:t>
                      </a:r>
                      <a:r>
                        <a:rPr lang="fr-FR" sz="1400" b="0" i="0" dirty="0" smtClean="0">
                          <a:effectLst/>
                          <a:latin typeface="Monaco"/>
                        </a:rPr>
                        <a:t>titre) </a:t>
                      </a:r>
                      <a:r>
                        <a:rPr lang="fr-FR" sz="1400" b="0" i="0" dirty="0">
                          <a:effectLst/>
                          <a:latin typeface="Monaco"/>
                        </a:rPr>
                        <a:t>{</a:t>
                      </a:r>
                    </a:p>
                    <a:p>
                      <a:pPr algn="l" rtl="0" fontAlgn="base"/>
                      <a:r>
                        <a:rPr lang="fr-FR" sz="1400" b="0" i="0" dirty="0">
                          <a:effectLst/>
                          <a:latin typeface="Monaco"/>
                        </a:rPr>
                        <a:t>        super();</a:t>
                      </a:r>
                    </a:p>
                    <a:p>
                      <a:pPr algn="l" rtl="0" fontAlgn="base"/>
                      <a:r>
                        <a:rPr lang="fr-FR" sz="1400" b="0" i="0" dirty="0">
                          <a:effectLst/>
                          <a:latin typeface="Monaco"/>
                        </a:rPr>
                        <a:t>        this.id = id;</a:t>
                      </a:r>
                    </a:p>
                    <a:p>
                      <a:pPr algn="l" rtl="0" fontAlgn="base"/>
                      <a:r>
                        <a:rPr lang="fr-FR" sz="1400" b="0" i="0" dirty="0">
                          <a:effectLst/>
                          <a:latin typeface="Monaco"/>
                        </a:rPr>
                        <a:t>        </a:t>
                      </a:r>
                      <a:r>
                        <a:rPr lang="fr-FR" sz="1400" b="0" i="0" dirty="0" err="1" smtClean="0">
                          <a:effectLst/>
                          <a:latin typeface="Monaco"/>
                        </a:rPr>
                        <a:t>this.titre</a:t>
                      </a:r>
                      <a:r>
                        <a:rPr lang="fr-FR" sz="1400" b="0" i="0" dirty="0" smtClean="0">
                          <a:effectLst/>
                          <a:latin typeface="Monaco"/>
                        </a:rPr>
                        <a:t> </a:t>
                      </a:r>
                      <a:r>
                        <a:rPr lang="fr-FR" sz="1400" b="0" i="0" dirty="0">
                          <a:effectLst/>
                          <a:latin typeface="Monaco"/>
                        </a:rPr>
                        <a:t>= </a:t>
                      </a:r>
                      <a:r>
                        <a:rPr lang="fr-FR" sz="1400" b="0" i="0" dirty="0" smtClean="0">
                          <a:effectLst/>
                          <a:latin typeface="Monaco"/>
                        </a:rPr>
                        <a:t>titre;</a:t>
                      </a:r>
                      <a:endParaRPr lang="fr-FR" sz="1400" b="0" i="0" dirty="0">
                        <a:effectLst/>
                        <a:latin typeface="Monaco"/>
                      </a:endParaRPr>
                    </a:p>
                    <a:p>
                      <a:pPr algn="l" rtl="0" fontAlgn="base"/>
                      <a:r>
                        <a:rPr lang="fr-FR" sz="1400" b="0" i="0" dirty="0">
                          <a:effectLst/>
                          <a:latin typeface="Monaco"/>
                        </a:rPr>
                        <a:t>    }</a:t>
                      </a:r>
                    </a:p>
                    <a:p>
                      <a:pPr algn="l" rtl="0" fontAlgn="base"/>
                      <a:r>
                        <a:rPr lang="fr-FR" sz="1400" b="0" i="0" dirty="0">
                          <a:effectLst/>
                          <a:latin typeface="Monaco"/>
                        </a:rPr>
                        <a:t>     </a:t>
                      </a:r>
                    </a:p>
                    <a:p>
                      <a:pPr algn="l" rtl="0" fontAlgn="base"/>
                      <a:r>
                        <a:rPr lang="fr-FR" sz="1400" b="0" i="0" dirty="0">
                          <a:effectLst/>
                          <a:latin typeface="Monaco"/>
                        </a:rPr>
                        <a:t>     </a:t>
                      </a:r>
                    </a:p>
                    <a:p>
                      <a:pPr algn="l" rtl="0" fontAlgn="base"/>
                      <a:r>
                        <a:rPr lang="fr-FR" sz="1400" b="0" i="0" dirty="0">
                          <a:effectLst/>
                          <a:latin typeface="Monaco"/>
                        </a:rPr>
                        <a:t>    public </a:t>
                      </a:r>
                      <a:r>
                        <a:rPr lang="fr-FR" sz="1400" b="0" i="0" dirty="0" err="1">
                          <a:effectLst/>
                          <a:latin typeface="Monaco"/>
                        </a:rPr>
                        <a:t>ArticleMemento</a:t>
                      </a:r>
                      <a:r>
                        <a:rPr lang="fr-FR" sz="1400" b="0" i="0" dirty="0">
                          <a:effectLst/>
                          <a:latin typeface="Monaco"/>
                        </a:rPr>
                        <a:t> </a:t>
                      </a:r>
                      <a:r>
                        <a:rPr lang="fr-FR" sz="1400" b="0" i="0" dirty="0" err="1" smtClean="0">
                          <a:effectLst/>
                          <a:latin typeface="Monaco"/>
                        </a:rPr>
                        <a:t>creerMemento</a:t>
                      </a:r>
                      <a:r>
                        <a:rPr lang="fr-FR" sz="1400" b="0" i="0" dirty="0">
                          <a:effectLst/>
                          <a:latin typeface="Monaco"/>
                        </a:rPr>
                        <a:t>() </a:t>
                      </a:r>
                    </a:p>
                    <a:p>
                      <a:pPr algn="l" rtl="0" fontAlgn="base"/>
                      <a:r>
                        <a:rPr lang="fr-FR" sz="1400" b="0" i="0" dirty="0">
                          <a:effectLst/>
                          <a:latin typeface="Monaco"/>
                        </a:rPr>
                        <a:t>    {</a:t>
                      </a:r>
                    </a:p>
                    <a:p>
                      <a:pPr algn="l" rtl="0" fontAlgn="base"/>
                      <a:r>
                        <a:rPr lang="fr-FR" sz="1400" b="0" i="0" dirty="0">
                          <a:effectLst/>
                          <a:latin typeface="Monaco"/>
                        </a:rPr>
                        <a:t>        </a:t>
                      </a:r>
                      <a:r>
                        <a:rPr lang="fr-FR" sz="1400" b="0" i="0" dirty="0" err="1">
                          <a:effectLst/>
                          <a:latin typeface="Monaco"/>
                        </a:rPr>
                        <a:t>ArticleMemento</a:t>
                      </a:r>
                      <a:r>
                        <a:rPr lang="fr-FR" sz="1400" b="0" i="0" dirty="0">
                          <a:effectLst/>
                          <a:latin typeface="Monaco"/>
                        </a:rPr>
                        <a:t> m = new </a:t>
                      </a:r>
                      <a:r>
                        <a:rPr lang="fr-FR" sz="1400" b="0" i="0" dirty="0" err="1">
                          <a:effectLst/>
                          <a:latin typeface="Monaco"/>
                        </a:rPr>
                        <a:t>ArticleMemento</a:t>
                      </a:r>
                      <a:r>
                        <a:rPr lang="fr-FR" sz="1400" b="0" i="0" dirty="0">
                          <a:effectLst/>
                          <a:latin typeface="Monaco"/>
                        </a:rPr>
                        <a:t>(id, </a:t>
                      </a:r>
                      <a:r>
                        <a:rPr lang="fr-FR" sz="1400" b="0" i="0" dirty="0" smtClean="0">
                          <a:effectLst/>
                          <a:latin typeface="Monaco"/>
                        </a:rPr>
                        <a:t>titre</a:t>
                      </a:r>
                      <a:r>
                        <a:rPr lang="en-US" sz="1400" b="0" i="0" dirty="0" smtClean="0">
                          <a:effectLst/>
                          <a:latin typeface="Monaco"/>
                        </a:rPr>
                        <a:t>,</a:t>
                      </a:r>
                      <a:r>
                        <a:rPr lang="fr-FR" sz="1400" b="0" i="0" dirty="0" smtClean="0">
                          <a:effectLst/>
                          <a:latin typeface="Monaco"/>
                        </a:rPr>
                        <a:t> </a:t>
                      </a:r>
                      <a:r>
                        <a:rPr lang="fr-FR" sz="1400" b="0" i="0" dirty="0">
                          <a:effectLst/>
                          <a:latin typeface="Monaco"/>
                        </a:rPr>
                        <a:t>content);</a:t>
                      </a:r>
                    </a:p>
                    <a:p>
                      <a:pPr algn="l" rtl="0" fontAlgn="base"/>
                      <a:r>
                        <a:rPr lang="fr-FR" sz="1400" b="0" i="0" dirty="0">
                          <a:effectLst/>
                          <a:latin typeface="Monaco"/>
                        </a:rPr>
                        <a:t>        return m;</a:t>
                      </a:r>
                    </a:p>
                    <a:p>
                      <a:pPr algn="l" rtl="0" fontAlgn="base"/>
                      <a:r>
                        <a:rPr lang="fr-FR" sz="1400" b="0" i="0" dirty="0">
                          <a:effectLst/>
                          <a:latin typeface="Monaco"/>
                        </a:rPr>
                        <a:t>    }</a:t>
                      </a:r>
                    </a:p>
                    <a:p>
                      <a:pPr algn="l" rtl="0" fontAlgn="base"/>
                      <a:r>
                        <a:rPr lang="fr-FR" sz="1400" b="0" i="0" dirty="0">
                          <a:effectLst/>
                          <a:latin typeface="Monaco"/>
                        </a:rPr>
                        <a:t>     </a:t>
                      </a:r>
                    </a:p>
                    <a:p>
                      <a:pPr algn="l" rtl="0" fontAlgn="base"/>
                      <a:r>
                        <a:rPr lang="fr-FR" sz="1400" b="0" i="0" dirty="0">
                          <a:effectLst/>
                          <a:latin typeface="Monaco"/>
                        </a:rPr>
                        <a:t>    public </a:t>
                      </a:r>
                      <a:r>
                        <a:rPr lang="fr-FR" sz="1400" b="0" i="0" dirty="0" err="1">
                          <a:effectLst/>
                          <a:latin typeface="Monaco"/>
                        </a:rPr>
                        <a:t>void</a:t>
                      </a:r>
                      <a:r>
                        <a:rPr lang="fr-FR" sz="1400" b="0" i="0" dirty="0">
                          <a:effectLst/>
                          <a:latin typeface="Monaco"/>
                        </a:rPr>
                        <a:t> </a:t>
                      </a:r>
                      <a:r>
                        <a:rPr lang="fr-FR" sz="1400" b="0" i="0" dirty="0" smtClean="0">
                          <a:effectLst/>
                          <a:latin typeface="Monaco"/>
                        </a:rPr>
                        <a:t>restaurer(</a:t>
                      </a:r>
                      <a:r>
                        <a:rPr lang="fr-FR" sz="1400" b="0" i="0" dirty="0" err="1" smtClean="0">
                          <a:effectLst/>
                          <a:latin typeface="Monaco"/>
                        </a:rPr>
                        <a:t>ArticleMemento</a:t>
                      </a:r>
                      <a:r>
                        <a:rPr lang="fr-FR" sz="1400" b="0" i="0" dirty="0" smtClean="0">
                          <a:effectLst/>
                          <a:latin typeface="Monaco"/>
                        </a:rPr>
                        <a:t> </a:t>
                      </a:r>
                      <a:r>
                        <a:rPr lang="fr-FR" sz="1400" b="0" i="0" dirty="0">
                          <a:effectLst/>
                          <a:latin typeface="Monaco"/>
                        </a:rPr>
                        <a:t>m) {</a:t>
                      </a:r>
                    </a:p>
                    <a:p>
                      <a:pPr algn="l" rtl="0" fontAlgn="base"/>
                      <a:r>
                        <a:rPr lang="fr-FR" sz="1400" b="0" i="0" dirty="0">
                          <a:effectLst/>
                          <a:latin typeface="Monaco"/>
                        </a:rPr>
                        <a:t>        this.id = </a:t>
                      </a:r>
                      <a:r>
                        <a:rPr lang="fr-FR" sz="1400" b="0" i="0" dirty="0" err="1">
                          <a:effectLst/>
                          <a:latin typeface="Monaco"/>
                        </a:rPr>
                        <a:t>m.getId</a:t>
                      </a:r>
                      <a:r>
                        <a:rPr lang="fr-FR" sz="1400" b="0" i="0" dirty="0">
                          <a:effectLst/>
                          <a:latin typeface="Monaco"/>
                        </a:rPr>
                        <a:t>();</a:t>
                      </a:r>
                    </a:p>
                    <a:p>
                      <a:pPr algn="l" rtl="0" fontAlgn="base"/>
                      <a:r>
                        <a:rPr lang="fr-FR" sz="1400" b="0" i="0" dirty="0">
                          <a:effectLst/>
                          <a:latin typeface="Monaco"/>
                        </a:rPr>
                        <a:t>        </a:t>
                      </a:r>
                      <a:r>
                        <a:rPr lang="fr-FR" sz="1400" b="0" i="0" dirty="0" err="1">
                          <a:effectLst/>
                          <a:latin typeface="Monaco"/>
                        </a:rPr>
                        <a:t>this.title</a:t>
                      </a:r>
                      <a:r>
                        <a:rPr lang="fr-FR" sz="1400" b="0" i="0" dirty="0">
                          <a:effectLst/>
                          <a:latin typeface="Monaco"/>
                        </a:rPr>
                        <a:t> = </a:t>
                      </a:r>
                      <a:r>
                        <a:rPr lang="fr-FR" sz="1400" b="0" i="0" dirty="0" err="1" smtClean="0">
                          <a:effectLst/>
                          <a:latin typeface="Monaco"/>
                        </a:rPr>
                        <a:t>m.getTitre</a:t>
                      </a:r>
                      <a:r>
                        <a:rPr lang="fr-FR" sz="1400" b="0" i="0" dirty="0" smtClean="0">
                          <a:effectLst/>
                          <a:latin typeface="Monaco"/>
                        </a:rPr>
                        <a:t>();</a:t>
                      </a:r>
                      <a:endParaRPr lang="fr-FR" sz="1400" b="0" i="0" dirty="0">
                        <a:effectLst/>
                        <a:latin typeface="Monaco"/>
                      </a:endParaRPr>
                    </a:p>
                    <a:p>
                      <a:pPr algn="l" rtl="0" fontAlgn="base"/>
                      <a:r>
                        <a:rPr lang="fr-FR" sz="1400" b="0" i="0" dirty="0">
                          <a:effectLst/>
                          <a:latin typeface="Monaco"/>
                        </a:rPr>
                        <a:t>        </a:t>
                      </a:r>
                      <a:r>
                        <a:rPr lang="fr-FR" sz="1400" b="0" i="0" dirty="0" err="1">
                          <a:effectLst/>
                          <a:latin typeface="Monaco"/>
                        </a:rPr>
                        <a:t>this.content</a:t>
                      </a:r>
                      <a:r>
                        <a:rPr lang="fr-FR" sz="1400" b="0" i="0" dirty="0">
                          <a:effectLst/>
                          <a:latin typeface="Monaco"/>
                        </a:rPr>
                        <a:t> = </a:t>
                      </a:r>
                      <a:r>
                        <a:rPr lang="fr-FR" sz="1400" b="0" i="0" dirty="0" err="1" smtClean="0">
                          <a:effectLst/>
                          <a:latin typeface="Monaco"/>
                        </a:rPr>
                        <a:t>m.getContenu</a:t>
                      </a:r>
                      <a:r>
                        <a:rPr lang="fr-FR" sz="1400" b="0" i="0" dirty="0" smtClean="0">
                          <a:effectLst/>
                          <a:latin typeface="Monaco"/>
                        </a:rPr>
                        <a:t>();</a:t>
                      </a:r>
                      <a:endParaRPr lang="fr-FR" sz="1400" b="0" i="0" dirty="0">
                        <a:effectLst/>
                        <a:latin typeface="Monaco"/>
                      </a:endParaRPr>
                    </a:p>
                    <a:p>
                      <a:pPr algn="l" rtl="0" fontAlgn="base"/>
                      <a:r>
                        <a:rPr lang="fr-FR" sz="1400" b="0" i="0" dirty="0">
                          <a:effectLst/>
                          <a:latin typeface="Monaco"/>
                        </a:rPr>
                        <a:t>    }</a:t>
                      </a:r>
                    </a:p>
                    <a:p>
                      <a:pPr algn="l" rtl="0" fontAlgn="base"/>
                      <a:r>
                        <a:rPr lang="fr-FR" sz="1400" b="0" i="0" dirty="0">
                          <a:effectLst/>
                          <a:latin typeface="Monaco"/>
                        </a:rPr>
                        <a:t> </a:t>
                      </a:r>
                    </a:p>
                    <a:p>
                      <a:pPr algn="l" rtl="0" fontAlgn="base"/>
                      <a:r>
                        <a:rPr lang="fr-FR" sz="1400" b="0" i="0" dirty="0">
                          <a:effectLst/>
                          <a:latin typeface="Monaco"/>
                        </a:rPr>
                        <a:t>      public String </a:t>
                      </a:r>
                      <a:r>
                        <a:rPr lang="fr-FR" sz="1400" b="0" i="0" dirty="0" err="1">
                          <a:effectLst/>
                          <a:latin typeface="Monaco"/>
                        </a:rPr>
                        <a:t>toString</a:t>
                      </a:r>
                      <a:r>
                        <a:rPr lang="fr-FR" sz="1400" b="0" i="0" dirty="0">
                          <a:effectLst/>
                          <a:latin typeface="Monaco"/>
                        </a:rPr>
                        <a:t>() {</a:t>
                      </a:r>
                    </a:p>
                    <a:p>
                      <a:pPr algn="l" rtl="0" fontAlgn="base"/>
                      <a:r>
                        <a:rPr lang="fr-FR" sz="1400" b="0" i="0" dirty="0">
                          <a:effectLst/>
                          <a:latin typeface="Monaco"/>
                        </a:rPr>
                        <a:t>        return "Article [id=" + id + ", </a:t>
                      </a:r>
                      <a:r>
                        <a:rPr lang="fr-FR" sz="1400" b="0" i="0" dirty="0" smtClean="0">
                          <a:effectLst/>
                          <a:latin typeface="Monaco"/>
                        </a:rPr>
                        <a:t>titre</a:t>
                      </a:r>
                      <a:r>
                        <a:rPr lang="fr-FR" sz="1400" b="0" i="0" dirty="0">
                          <a:effectLst/>
                          <a:latin typeface="Monaco"/>
                        </a:rPr>
                        <a:t>=" + </a:t>
                      </a:r>
                      <a:r>
                        <a:rPr lang="fr-FR" sz="1400" b="0" i="0" dirty="0" smtClean="0">
                          <a:effectLst/>
                          <a:latin typeface="Monaco"/>
                        </a:rPr>
                        <a:t>titre </a:t>
                      </a:r>
                      <a:r>
                        <a:rPr lang="fr-FR" sz="1400" b="0" i="0" dirty="0">
                          <a:effectLst/>
                          <a:latin typeface="Monaco"/>
                        </a:rPr>
                        <a:t>+ ", </a:t>
                      </a:r>
                      <a:r>
                        <a:rPr lang="fr-FR" sz="1400" b="0" i="0" dirty="0" smtClean="0">
                          <a:effectLst/>
                          <a:latin typeface="Monaco"/>
                        </a:rPr>
                        <a:t>contenu=" </a:t>
                      </a:r>
                      <a:r>
                        <a:rPr lang="fr-FR" sz="1400" b="0" i="0" dirty="0">
                          <a:effectLst/>
                          <a:latin typeface="Monaco"/>
                        </a:rPr>
                        <a:t>+ </a:t>
                      </a:r>
                      <a:r>
                        <a:rPr lang="fr-FR" sz="1400" b="0" i="0" dirty="0" smtClean="0">
                          <a:effectLst/>
                          <a:latin typeface="Monaco"/>
                        </a:rPr>
                        <a:t>contenu </a:t>
                      </a:r>
                      <a:r>
                        <a:rPr lang="fr-FR" sz="1400" b="0" i="0" dirty="0">
                          <a:effectLst/>
                          <a:latin typeface="Monaco"/>
                        </a:rPr>
                        <a:t>+ "]";</a:t>
                      </a:r>
                    </a:p>
                    <a:p>
                      <a:pPr algn="l" rtl="0" fontAlgn="base"/>
                      <a:r>
                        <a:rPr lang="fr-FR" sz="1400" b="0" i="0" dirty="0">
                          <a:effectLst/>
                          <a:latin typeface="Monaco"/>
                        </a:rPr>
                        <a:t>    }</a:t>
                      </a:r>
                    </a:p>
                    <a:p>
                      <a:pPr algn="l" rtl="0" fontAlgn="base"/>
                      <a:r>
                        <a:rPr lang="fr-FR" sz="1400" b="0" i="0" dirty="0">
                          <a:effectLst/>
                          <a:latin typeface="Monaco"/>
                        </a:rPr>
                        <a:t>}</a:t>
                      </a:r>
                    </a:p>
                  </a:txBody>
                  <a:tcPr marL="68580" marR="68580" marT="34290" marB="34290" anchor="ctr">
                    <a:lnL>
                      <a:noFill/>
                    </a:lnL>
                    <a:lnR>
                      <a:noFill/>
                    </a:lnR>
                    <a:lnT>
                      <a:noFill/>
                    </a:lnT>
                    <a:lnB>
                      <a:noFill/>
                    </a:lnB>
                  </a:tcPr>
                </a:tc>
                <a:extLst>
                  <a:ext uri="{0D108BD9-81ED-4DB2-BD59-A6C34878D82A}">
                    <a16:rowId xmlns="" xmlns:a16="http://schemas.microsoft.com/office/drawing/2014/main" val="2041338828"/>
                  </a:ext>
                </a:extLst>
              </a:tr>
            </a:tbl>
          </a:graphicData>
        </a:graphic>
      </p:graphicFrame>
      <p:sp>
        <p:nvSpPr>
          <p:cNvPr id="8" name="Rectangle 2">
            <a:extLst>
              <a:ext uri="{FF2B5EF4-FFF2-40B4-BE49-F238E27FC236}">
                <a16:creationId xmlns="" xmlns:a16="http://schemas.microsoft.com/office/drawing/2014/main" id="{105EE6E3-7D9F-4ACA-8539-3243317D5C62}"/>
              </a:ext>
            </a:extLst>
          </p:cNvPr>
          <p:cNvSpPr>
            <a:spLocks noChangeArrowheads="1"/>
          </p:cNvSpPr>
          <p:nvPr/>
        </p:nvSpPr>
        <p:spPr bwMode="auto">
          <a:xfrm>
            <a:off x="-3891278" y="-276999"/>
            <a:ext cx="16083278" cy="276999"/>
          </a:xfrm>
          <a:prstGeom prst="rect">
            <a:avLst/>
          </a:prstGeom>
          <a:solidFill>
            <a:srgbClr val="2E344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tx1"/>
                </a:solidFill>
                <a:effectLst/>
                <a:latin typeface="Arial" panose="020B0604020202020204" pitchFamily="34" charset="0"/>
              </a:rPr>
              <a:t>Article.java</a:t>
            </a:r>
          </a:p>
        </p:txBody>
      </p:sp>
    </p:spTree>
    <p:extLst>
      <p:ext uri="{BB962C8B-B14F-4D97-AF65-F5344CB8AC3E}">
        <p14:creationId xmlns="" xmlns:p14="http://schemas.microsoft.com/office/powerpoint/2010/main" val="3398895002"/>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B5746-CAD5-4443-BB83-67B4949E74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171</TotalTime>
  <Words>833</Words>
  <Application>Microsoft Office PowerPoint</Application>
  <PresentationFormat>Personnalisé</PresentationFormat>
  <Paragraphs>180</Paragraphs>
  <Slides>13</Slides>
  <Notes>8</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Facette</vt:lpstr>
      <vt:lpstr>PATRON DE CONCEPTION MEMENTO</vt:lpstr>
      <vt:lpstr>Plan</vt:lpstr>
      <vt:lpstr>Présentation du pattern</vt:lpstr>
      <vt:lpstr>Quel est son but ?</vt:lpstr>
      <vt:lpstr>Quand utiliser le modèle de conception de mémento</vt:lpstr>
      <vt:lpstr>EXEMPLE  DE  MODELE  DE  SOUVENIR  DANS LE MONDE REEL   </vt:lpstr>
      <vt:lpstr>Diapositive 7</vt:lpstr>
      <vt:lpstr>Participants à la conception</vt:lpstr>
      <vt:lpstr>EXEMPLE DE MODELE DE    CONCEPTION DE MEMENTO</vt:lpstr>
      <vt:lpstr>EXEMPLE DE MODELE DE CONCEPTION DE MEMENTO </vt:lpstr>
      <vt:lpstr>EXEMPLE DE MODELE DE CONCEPTION DE MEMENTO</vt:lpstr>
      <vt:lpstr>AVANTAGES DU MODELE DE MEMENTO</vt:lpstr>
      <vt:lpstr> Défis du modèle de mémento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DE CONCEPTION MEMENTO</dc:title>
  <dc:creator>Lamine</dc:creator>
  <cp:lastModifiedBy>NGONE  NDIAYE</cp:lastModifiedBy>
  <cp:revision>18</cp:revision>
  <dcterms:created xsi:type="dcterms:W3CDTF">2021-11-02T22:18:34Z</dcterms:created>
  <dcterms:modified xsi:type="dcterms:W3CDTF">2021-11-04T12:28:09Z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