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C6A6-FEEE-477F-BC34-AD7951152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21B05-BE38-4DF1-82A2-961C20F73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8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754B-1DB5-4F66-BA71-E06BEBC5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F3C3-D1C9-40F5-AB4B-AFEF9E803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9A3D-9D76-4040-A093-186EDB009F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08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{B915D71E-C239-4EDD-9E10-9543483F38F3}tf10001105</Template>
  <TotalTime>44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Gardner</dc:creator>
  <cp:lastModifiedBy>Whitney Gardner</cp:lastModifiedBy>
  <cp:revision>3</cp:revision>
  <dcterms:created xsi:type="dcterms:W3CDTF">2021-05-15T19:14:09Z</dcterms:created>
  <dcterms:modified xsi:type="dcterms:W3CDTF">2021-05-15T19:58:50Z</dcterms:modified>
</cp:coreProperties>
</file>