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52.png"/><Relationship Id="rId15" Type="http://schemas.openxmlformats.org/officeDocument/2006/relationships/image" Target="../media/image153.png"/><Relationship Id="rId16" Type="http://schemas.openxmlformats.org/officeDocument/2006/relationships/image" Target="../media/image154.png"/><Relationship Id="rId17" Type="http://schemas.openxmlformats.org/officeDocument/2006/relationships/image" Target="../media/image155.png"/><Relationship Id="rId18" Type="http://schemas.openxmlformats.org/officeDocument/2006/relationships/image" Target="../media/image156.png"/><Relationship Id="rId19" Type="http://schemas.openxmlformats.org/officeDocument/2006/relationships/image" Target="../media/image157.png"/><Relationship Id="rId20" Type="http://schemas.openxmlformats.org/officeDocument/2006/relationships/image" Target="../media/image158.png"/><Relationship Id="rId21" Type="http://schemas.openxmlformats.org/officeDocument/2006/relationships/image" Target="../media/image159.png"/><Relationship Id="rId22" Type="http://schemas.openxmlformats.org/officeDocument/2006/relationships/image" Target="../media/image160.png"/><Relationship Id="rId23" Type="http://schemas.openxmlformats.org/officeDocument/2006/relationships/image" Target="../media/image161.png"/><Relationship Id="rId24" Type="http://schemas.openxmlformats.org/officeDocument/2006/relationships/image" Target="../media/image162.png"/><Relationship Id="rId25" Type="http://schemas.openxmlformats.org/officeDocument/2006/relationships/image" Target="../media/image163.png"/><Relationship Id="rId26" Type="http://schemas.openxmlformats.org/officeDocument/2006/relationships/image" Target="../media/image164.png"/><Relationship Id="rId27" Type="http://schemas.openxmlformats.org/officeDocument/2006/relationships/image" Target="../media/image165.png"/><Relationship Id="rId28" Type="http://schemas.openxmlformats.org/officeDocument/2006/relationships/image" Target="../media/image166.png"/><Relationship Id="rId29" Type="http://schemas.openxmlformats.org/officeDocument/2006/relationships/image" Target="../media/image167.png"/><Relationship Id="rId30" Type="http://schemas.openxmlformats.org/officeDocument/2006/relationships/image" Target="../media/image168.png"/><Relationship Id="rId31" Type="http://schemas.openxmlformats.org/officeDocument/2006/relationships/image" Target="../media/image169.png"/><Relationship Id="rId32" Type="http://schemas.openxmlformats.org/officeDocument/2006/relationships/image" Target="../media/image170.png"/><Relationship Id="rId33" Type="http://schemas.openxmlformats.org/officeDocument/2006/relationships/image" Target="../media/image171.png"/><Relationship Id="rId34" Type="http://schemas.openxmlformats.org/officeDocument/2006/relationships/image" Target="../media/image172.png"/><Relationship Id="rId35" Type="http://schemas.openxmlformats.org/officeDocument/2006/relationships/image" Target="../media/image173.png"/><Relationship Id="rId36" Type="http://schemas.openxmlformats.org/officeDocument/2006/relationships/image" Target="../media/image174.png"/><Relationship Id="rId37" Type="http://schemas.openxmlformats.org/officeDocument/2006/relationships/image" Target="../media/image175.png"/><Relationship Id="rId38" Type="http://schemas.openxmlformats.org/officeDocument/2006/relationships/image" Target="../media/image176.png"/><Relationship Id="rId39" Type="http://schemas.openxmlformats.org/officeDocument/2006/relationships/image" Target="../media/image17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Relationship Id="rId12" Type="http://schemas.openxmlformats.org/officeDocument/2006/relationships/image" Target="../media/image201.png"/><Relationship Id="rId13" Type="http://schemas.openxmlformats.org/officeDocument/2006/relationships/image" Target="../media/image202.png"/><Relationship Id="rId14" Type="http://schemas.openxmlformats.org/officeDocument/2006/relationships/image" Target="../media/image203.png"/><Relationship Id="rId15" Type="http://schemas.openxmlformats.org/officeDocument/2006/relationships/image" Target="../media/image204.png"/><Relationship Id="rId16" Type="http://schemas.openxmlformats.org/officeDocument/2006/relationships/image" Target="../media/image205.png"/><Relationship Id="rId17" Type="http://schemas.openxmlformats.org/officeDocument/2006/relationships/image" Target="../media/image206.png"/><Relationship Id="rId18" Type="http://schemas.openxmlformats.org/officeDocument/2006/relationships/image" Target="../media/image207.png"/><Relationship Id="rId19" Type="http://schemas.openxmlformats.org/officeDocument/2006/relationships/image" Target="../media/image20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Relationship Id="rId11" Type="http://schemas.openxmlformats.org/officeDocument/2006/relationships/image" Target="../media/image218.png"/><Relationship Id="rId12" Type="http://schemas.openxmlformats.org/officeDocument/2006/relationships/image" Target="../media/image219.png"/><Relationship Id="rId13" Type="http://schemas.openxmlformats.org/officeDocument/2006/relationships/image" Target="../media/image22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224.png"/><Relationship Id="rId6" Type="http://schemas.openxmlformats.org/officeDocument/2006/relationships/image" Target="../media/image225.png"/><Relationship Id="rId7" Type="http://schemas.openxmlformats.org/officeDocument/2006/relationships/image" Target="../media/image226.png"/><Relationship Id="rId8" Type="http://schemas.openxmlformats.org/officeDocument/2006/relationships/image" Target="../media/image227.png"/><Relationship Id="rId9" Type="http://schemas.openxmlformats.org/officeDocument/2006/relationships/image" Target="../media/image228.png"/><Relationship Id="rId10" Type="http://schemas.openxmlformats.org/officeDocument/2006/relationships/image" Target="../media/image229.png"/><Relationship Id="rId11" Type="http://schemas.openxmlformats.org/officeDocument/2006/relationships/image" Target="../media/image23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Relationship Id="rId6" Type="http://schemas.openxmlformats.org/officeDocument/2006/relationships/image" Target="../media/image235.png"/><Relationship Id="rId7" Type="http://schemas.openxmlformats.org/officeDocument/2006/relationships/image" Target="../media/image236.png"/><Relationship Id="rId8" Type="http://schemas.openxmlformats.org/officeDocument/2006/relationships/image" Target="../media/image237.png"/><Relationship Id="rId9" Type="http://schemas.openxmlformats.org/officeDocument/2006/relationships/image" Target="../media/image238.png"/><Relationship Id="rId10" Type="http://schemas.openxmlformats.org/officeDocument/2006/relationships/image" Target="../media/image239.png"/><Relationship Id="rId11" Type="http://schemas.openxmlformats.org/officeDocument/2006/relationships/image" Target="../media/image240.png"/><Relationship Id="rId12" Type="http://schemas.openxmlformats.org/officeDocument/2006/relationships/image" Target="../media/image241.png"/><Relationship Id="rId13" Type="http://schemas.openxmlformats.org/officeDocument/2006/relationships/image" Target="../media/image242.png"/><Relationship Id="rId14" Type="http://schemas.openxmlformats.org/officeDocument/2006/relationships/image" Target="../media/image243.png"/><Relationship Id="rId15" Type="http://schemas.openxmlformats.org/officeDocument/2006/relationships/image" Target="../media/image244.png"/><Relationship Id="rId16" Type="http://schemas.openxmlformats.org/officeDocument/2006/relationships/image" Target="../media/image245.png"/><Relationship Id="rId17" Type="http://schemas.openxmlformats.org/officeDocument/2006/relationships/image" Target="../media/image246.png"/><Relationship Id="rId18" Type="http://schemas.openxmlformats.org/officeDocument/2006/relationships/image" Target="../media/image247.png"/><Relationship Id="rId19" Type="http://schemas.openxmlformats.org/officeDocument/2006/relationships/image" Target="../media/image248.png"/><Relationship Id="rId20" Type="http://schemas.openxmlformats.org/officeDocument/2006/relationships/image" Target="../media/image249.png"/><Relationship Id="rId21" Type="http://schemas.openxmlformats.org/officeDocument/2006/relationships/image" Target="../media/image250.png"/><Relationship Id="rId22" Type="http://schemas.openxmlformats.org/officeDocument/2006/relationships/image" Target="../media/image251.png"/><Relationship Id="rId23" Type="http://schemas.openxmlformats.org/officeDocument/2006/relationships/image" Target="../media/image252.png"/><Relationship Id="rId24" Type="http://schemas.openxmlformats.org/officeDocument/2006/relationships/image" Target="../media/image253.png"/><Relationship Id="rId25" Type="http://schemas.openxmlformats.org/officeDocument/2006/relationships/image" Target="../media/image254.png"/><Relationship Id="rId26" Type="http://schemas.openxmlformats.org/officeDocument/2006/relationships/image" Target="../media/image255.png"/><Relationship Id="rId27" Type="http://schemas.openxmlformats.org/officeDocument/2006/relationships/image" Target="../media/image25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7.png"/><Relationship Id="rId3" Type="http://schemas.openxmlformats.org/officeDocument/2006/relationships/image" Target="../media/image258.png"/><Relationship Id="rId4" Type="http://schemas.openxmlformats.org/officeDocument/2006/relationships/image" Target="../media/image259.png"/><Relationship Id="rId5" Type="http://schemas.openxmlformats.org/officeDocument/2006/relationships/image" Target="../media/image260.png"/><Relationship Id="rId6" Type="http://schemas.openxmlformats.org/officeDocument/2006/relationships/image" Target="../media/image261.png"/><Relationship Id="rId7" Type="http://schemas.openxmlformats.org/officeDocument/2006/relationships/image" Target="../media/image26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271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0.png"/><Relationship Id="rId3" Type="http://schemas.openxmlformats.org/officeDocument/2006/relationships/image" Target="../media/image281.png"/><Relationship Id="rId4" Type="http://schemas.openxmlformats.org/officeDocument/2006/relationships/image" Target="../media/image282.png"/><Relationship Id="rId5" Type="http://schemas.openxmlformats.org/officeDocument/2006/relationships/image" Target="../media/image283.png"/><Relationship Id="rId6" Type="http://schemas.openxmlformats.org/officeDocument/2006/relationships/image" Target="../media/image284.png"/><Relationship Id="rId7" Type="http://schemas.openxmlformats.org/officeDocument/2006/relationships/image" Target="../media/image285.png"/><Relationship Id="rId8" Type="http://schemas.openxmlformats.org/officeDocument/2006/relationships/image" Target="../media/image286.png"/><Relationship Id="rId9" Type="http://schemas.openxmlformats.org/officeDocument/2006/relationships/image" Target="../media/image287.png"/><Relationship Id="rId10" Type="http://schemas.openxmlformats.org/officeDocument/2006/relationships/image" Target="../media/image288.png"/><Relationship Id="rId11" Type="http://schemas.openxmlformats.org/officeDocument/2006/relationships/image" Target="../media/image289.png"/><Relationship Id="rId12" Type="http://schemas.openxmlformats.org/officeDocument/2006/relationships/image" Target="../media/image290.png"/><Relationship Id="rId13" Type="http://schemas.openxmlformats.org/officeDocument/2006/relationships/image" Target="../media/image291.png"/><Relationship Id="rId14" Type="http://schemas.openxmlformats.org/officeDocument/2006/relationships/image" Target="../media/image292.png"/><Relationship Id="rId15" Type="http://schemas.openxmlformats.org/officeDocument/2006/relationships/image" Target="../media/image29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5" Type="http://schemas.openxmlformats.org/officeDocument/2006/relationships/image" Target="../media/image30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7" Type="http://schemas.openxmlformats.org/officeDocument/2006/relationships/image" Target="../media/image313.png"/><Relationship Id="rId8" Type="http://schemas.openxmlformats.org/officeDocument/2006/relationships/image" Target="../media/image314.png"/><Relationship Id="rId9" Type="http://schemas.openxmlformats.org/officeDocument/2006/relationships/image" Target="../media/image315.png"/><Relationship Id="rId10" Type="http://schemas.openxmlformats.org/officeDocument/2006/relationships/image" Target="../media/image316.png"/><Relationship Id="rId11" Type="http://schemas.openxmlformats.org/officeDocument/2006/relationships/image" Target="../media/image317.png"/><Relationship Id="rId12" Type="http://schemas.openxmlformats.org/officeDocument/2006/relationships/image" Target="../media/image318.png"/><Relationship Id="rId13" Type="http://schemas.openxmlformats.org/officeDocument/2006/relationships/image" Target="../media/image319.png"/><Relationship Id="rId14" Type="http://schemas.openxmlformats.org/officeDocument/2006/relationships/image" Target="../media/image320.png"/><Relationship Id="rId15" Type="http://schemas.openxmlformats.org/officeDocument/2006/relationships/image" Target="../media/image3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20" Type="http://schemas.openxmlformats.org/officeDocument/2006/relationships/image" Target="../media/image99.png"/><Relationship Id="rId21" Type="http://schemas.openxmlformats.org/officeDocument/2006/relationships/image" Target="../media/image100.png"/><Relationship Id="rId22" Type="http://schemas.openxmlformats.org/officeDocument/2006/relationships/image" Target="../media/image101.png"/><Relationship Id="rId23" Type="http://schemas.openxmlformats.org/officeDocument/2006/relationships/image" Target="../media/image102.png"/><Relationship Id="rId24" Type="http://schemas.openxmlformats.org/officeDocument/2006/relationships/image" Target="../media/image103.png"/><Relationship Id="rId25" Type="http://schemas.openxmlformats.org/officeDocument/2006/relationships/image" Target="../media/image104.png"/><Relationship Id="rId26" Type="http://schemas.openxmlformats.org/officeDocument/2006/relationships/image" Target="../media/image105.png"/><Relationship Id="rId27" Type="http://schemas.openxmlformats.org/officeDocument/2006/relationships/image" Target="../media/image10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783" y="1220225"/>
            <a:ext cx="7164199" cy="34509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734" y="8033392"/>
            <a:ext cx="4210853" cy="6133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0448" y="7756456"/>
            <a:ext cx="9116468" cy="99503"/>
            <a:chOff x="8270448" y="7756456"/>
            <a:chExt cx="9116468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0448" y="7756456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40995" y="502760"/>
            <a:ext cx="678316" cy="3321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5715" y="531277"/>
            <a:ext cx="1983148" cy="4713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2906" y="518658"/>
            <a:ext cx="2557253" cy="4713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6827" y="2197884"/>
            <a:ext cx="9774475" cy="1965864"/>
            <a:chOff x="1476827" y="2197884"/>
            <a:chExt cx="9774475" cy="196586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76827" y="2197884"/>
              <a:ext cx="2036810" cy="613672"/>
              <a:chOff x="1476827" y="2197884"/>
              <a:chExt cx="2036810" cy="613672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476827" y="2197884"/>
                <a:ext cx="2036810" cy="613672"/>
                <a:chOff x="1476827" y="2197884"/>
                <a:chExt cx="2036810" cy="613672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76827" y="2197884"/>
                  <a:ext cx="2036810" cy="613672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91899" y="2268900"/>
                <a:ext cx="1137442" cy="489385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10024" y="3132870"/>
              <a:ext cx="8552777" cy="44958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518958" y="3280607"/>
              <a:ext cx="109475" cy="109475"/>
              <a:chOff x="1518958" y="3280607"/>
              <a:chExt cx="109475" cy="10947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5340000">
                <a:off x="1518958" y="3280607"/>
                <a:ext cx="109475" cy="109475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10020" y="3770107"/>
              <a:ext cx="9395606" cy="459110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530646" y="3939298"/>
              <a:ext cx="109475" cy="109475"/>
              <a:chOff x="1530646" y="3939298"/>
              <a:chExt cx="109475" cy="10947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340000">
                <a:off x="1530646" y="3939298"/>
                <a:ext cx="109475" cy="10947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685517" y="5122265"/>
            <a:ext cx="12581921" cy="3166220"/>
            <a:chOff x="685517" y="5122265"/>
            <a:chExt cx="12581921" cy="31662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5517" y="5122265"/>
              <a:ext cx="12581921" cy="31662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98940" y="4492132"/>
            <a:ext cx="3706298" cy="5083342"/>
            <a:chOff x="13598940" y="4492132"/>
            <a:chExt cx="3706298" cy="508334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98940" y="4492132"/>
              <a:ext cx="3706298" cy="5083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40995" y="502760"/>
            <a:ext cx="644316" cy="3225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5715" y="531277"/>
            <a:ext cx="1983148" cy="4713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2906" y="518658"/>
            <a:ext cx="2557253" cy="4713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1893" y="1969313"/>
            <a:ext cx="12665576" cy="689507"/>
            <a:chOff x="1171893" y="1969313"/>
            <a:chExt cx="12665576" cy="6895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71893" y="1969313"/>
              <a:ext cx="2634246" cy="613672"/>
              <a:chOff x="1171893" y="1969313"/>
              <a:chExt cx="2634246" cy="61367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71893" y="1969313"/>
                <a:ext cx="2634246" cy="613672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5717" y="2004835"/>
              <a:ext cx="2189929" cy="63638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86706" y="1930619"/>
              <a:ext cx="7821034" cy="7839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18006" y="3319806"/>
            <a:ext cx="13849702" cy="6512777"/>
            <a:chOff x="2218006" y="3319806"/>
            <a:chExt cx="13849702" cy="65127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18006" y="3319806"/>
              <a:ext cx="13849702" cy="6512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40995" y="502760"/>
            <a:ext cx="672440" cy="3225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5715" y="531277"/>
            <a:ext cx="1983148" cy="4713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2906" y="518658"/>
            <a:ext cx="2850634" cy="4713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20111" y="8145671"/>
            <a:ext cx="116105" cy="577165"/>
            <a:chOff x="11120111" y="8145671"/>
            <a:chExt cx="116105" cy="5771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1120111" y="8145671"/>
              <a:ext cx="116105" cy="5771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37615" y="8585328"/>
            <a:ext cx="116105" cy="577165"/>
            <a:chOff x="11137615" y="8585328"/>
            <a:chExt cx="116105" cy="5771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1137615" y="8585328"/>
              <a:ext cx="116105" cy="5771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96648" y="3900717"/>
            <a:ext cx="116105" cy="577165"/>
            <a:chOff x="13596648" y="3900717"/>
            <a:chExt cx="116105" cy="57716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3596648" y="3900717"/>
              <a:ext cx="116105" cy="5771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96648" y="4326624"/>
            <a:ext cx="116105" cy="577165"/>
            <a:chOff x="13596648" y="4326624"/>
            <a:chExt cx="116105" cy="5771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3596648" y="4326624"/>
              <a:ext cx="116105" cy="5771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96648" y="4743008"/>
            <a:ext cx="116105" cy="577165"/>
            <a:chOff x="13596648" y="4743008"/>
            <a:chExt cx="116105" cy="5771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3596648" y="4743008"/>
              <a:ext cx="116105" cy="57716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94001" y="2297277"/>
            <a:ext cx="3739130" cy="86809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729768" y="2290777"/>
            <a:ext cx="116105" cy="824358"/>
            <a:chOff x="10729768" y="2290777"/>
            <a:chExt cx="116105" cy="82435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0729768" y="2290777"/>
              <a:ext cx="116105" cy="8243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298160" y="6877006"/>
            <a:ext cx="3342741" cy="66546"/>
            <a:chOff x="8298160" y="6877006"/>
            <a:chExt cx="3342741" cy="6654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98160" y="6877006"/>
              <a:ext cx="3342741" cy="665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40901" y="5851723"/>
            <a:ext cx="1904762" cy="1889558"/>
            <a:chOff x="11640901" y="5851723"/>
            <a:chExt cx="1904762" cy="18895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40901" y="5851723"/>
              <a:ext cx="1904762" cy="188955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63620" y="6305763"/>
            <a:ext cx="1844006" cy="112410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739327" y="4586635"/>
            <a:ext cx="2939670" cy="66546"/>
            <a:chOff x="8739327" y="4586635"/>
            <a:chExt cx="2939670" cy="6654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39327" y="4586635"/>
              <a:ext cx="2939670" cy="6654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492211" y="5709657"/>
            <a:ext cx="6564576" cy="66380"/>
            <a:chOff x="2492211" y="5709657"/>
            <a:chExt cx="6564576" cy="6638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92211" y="5709657"/>
              <a:ext cx="6564576" cy="6638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59244" y="8407867"/>
            <a:ext cx="1924666" cy="66546"/>
            <a:chOff x="8359244" y="8407867"/>
            <a:chExt cx="1924666" cy="6654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59244" y="8407867"/>
              <a:ext cx="1924666" cy="6654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870354" y="7645735"/>
            <a:ext cx="1873170" cy="66546"/>
            <a:chOff x="6870354" y="7645735"/>
            <a:chExt cx="1873170" cy="6654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3300000">
              <a:off x="6870354" y="7645735"/>
              <a:ext cx="1873170" cy="6654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200073" y="2608481"/>
            <a:ext cx="1981818" cy="66546"/>
            <a:chOff x="8200073" y="2608481"/>
            <a:chExt cx="1981818" cy="6654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00073" y="2608481"/>
              <a:ext cx="1981818" cy="6654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642470" y="3411493"/>
            <a:ext cx="1960503" cy="66546"/>
            <a:chOff x="6642470" y="3411493"/>
            <a:chExt cx="1960503" cy="6654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3300000">
              <a:off x="6642470" y="3411493"/>
              <a:ext cx="1960503" cy="6654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654784" y="3971779"/>
            <a:ext cx="3529039" cy="3529039"/>
            <a:chOff x="5654784" y="3971779"/>
            <a:chExt cx="3529039" cy="352903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54784" y="3971779"/>
              <a:ext cx="3529039" cy="352903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61695" y="4887719"/>
            <a:ext cx="1904762" cy="1889558"/>
            <a:chOff x="961695" y="4887719"/>
            <a:chExt cx="1904762" cy="188955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61695" y="4887719"/>
              <a:ext cx="1904762" cy="1889558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 rot="60000">
            <a:off x="1371949" y="5499774"/>
            <a:ext cx="1163387" cy="791644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605715" y="8222306"/>
            <a:ext cx="5706997" cy="874263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9149759" y="7692287"/>
            <a:ext cx="1904762" cy="1889558"/>
            <a:chOff x="9149759" y="7692287"/>
            <a:chExt cx="1904762" cy="188955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9759" y="7692287"/>
              <a:ext cx="1904762" cy="1889558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573569" y="8410521"/>
            <a:ext cx="1021615" cy="459034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047620" y="3987391"/>
            <a:ext cx="3901930" cy="1230444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1640901" y="3650742"/>
            <a:ext cx="1904762" cy="1889558"/>
            <a:chOff x="11640901" y="3650742"/>
            <a:chExt cx="1904762" cy="188955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640901" y="3650742"/>
              <a:ext cx="1904762" cy="1889558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854572" y="4410020"/>
            <a:ext cx="1352853" cy="449510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8638359" y="1815152"/>
            <a:ext cx="1904762" cy="1889558"/>
            <a:chOff x="8638359" y="1815152"/>
            <a:chExt cx="1904762" cy="188955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38359" y="1815152"/>
              <a:ext cx="1904762" cy="1889558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8884624" y="2485401"/>
            <a:ext cx="1555901" cy="560110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540405" y="3754357"/>
            <a:ext cx="3804999" cy="3986924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482563" y="5051616"/>
            <a:ext cx="1883951" cy="59442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220960" y="5782941"/>
            <a:ext cx="2529044" cy="819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0995" y="502760"/>
            <a:ext cx="681326" cy="3321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715" y="531277"/>
            <a:ext cx="1983148" cy="4713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2906" y="518658"/>
            <a:ext cx="2850634" cy="4713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1691" y="1452265"/>
            <a:ext cx="8979935" cy="8019581"/>
            <a:chOff x="561691" y="1452265"/>
            <a:chExt cx="8979935" cy="80195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691" y="1452265"/>
              <a:ext cx="8979935" cy="80195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86190" y="6016914"/>
            <a:ext cx="6805233" cy="345610"/>
            <a:chOff x="9886190" y="6016914"/>
            <a:chExt cx="6805233" cy="3456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5131" y="5980724"/>
              <a:ext cx="5915673" cy="47529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9887115" y="6141654"/>
              <a:ext cx="106917" cy="106917"/>
              <a:chOff x="9887115" y="6141654"/>
              <a:chExt cx="106917" cy="10691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340000">
                <a:off x="9887115" y="6141654"/>
                <a:ext cx="106917" cy="10691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9886190" y="6623894"/>
            <a:ext cx="7966769" cy="2106819"/>
            <a:chOff x="9886190" y="6623894"/>
            <a:chExt cx="7966769" cy="21068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86190" y="6623894"/>
              <a:ext cx="7966769" cy="21068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85276" y="8793125"/>
            <a:ext cx="3861463" cy="4636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84298" y="6439007"/>
            <a:ext cx="8569884" cy="2907593"/>
            <a:chOff x="5484298" y="6439007"/>
            <a:chExt cx="8569884" cy="2907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298" y="6439007"/>
              <a:ext cx="8569884" cy="2907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40995" y="502760"/>
            <a:ext cx="689430" cy="3225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7622" y="2432269"/>
            <a:ext cx="3444205" cy="17790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5715" y="531277"/>
            <a:ext cx="1983148" cy="4713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02906" y="517611"/>
            <a:ext cx="3277501" cy="5343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946105" y="2564606"/>
            <a:ext cx="10888722" cy="3216604"/>
            <a:chOff x="4946105" y="2564606"/>
            <a:chExt cx="10888722" cy="32166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5933" y="2520797"/>
              <a:ext cx="7328100" cy="1351491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946105" y="2564606"/>
              <a:ext cx="2431158" cy="1140023"/>
              <a:chOff x="4946105" y="2564606"/>
              <a:chExt cx="2431158" cy="1140023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4946105" y="2564606"/>
                <a:ext cx="2431158" cy="1140023"/>
                <a:chOff x="4946105" y="2564606"/>
                <a:chExt cx="2431158" cy="1140023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946105" y="2564606"/>
                  <a:ext cx="2431158" cy="1140023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071320" y="2885614"/>
                <a:ext cx="1924338" cy="54522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946105" y="4604953"/>
              <a:ext cx="2431158" cy="1140023"/>
              <a:chOff x="4946105" y="4604953"/>
              <a:chExt cx="2431158" cy="114002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4946105" y="4604953"/>
                <a:ext cx="2431158" cy="1140023"/>
                <a:chOff x="4946105" y="4604953"/>
                <a:chExt cx="2431158" cy="1140023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4946105" y="4604953"/>
                  <a:ext cx="2431158" cy="1140023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71346" y="4925582"/>
                <a:ext cx="1545072" cy="54546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35933" y="4561145"/>
              <a:ext cx="8000967" cy="135149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7635" y="7092250"/>
            <a:ext cx="4762738" cy="61027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62036" y="7627477"/>
            <a:ext cx="7670758" cy="1113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0995" y="502760"/>
            <a:ext cx="672278" cy="3321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80887" y="2239179"/>
            <a:ext cx="5517014" cy="10078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5715" y="531277"/>
            <a:ext cx="1983148" cy="4713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02906" y="518992"/>
            <a:ext cx="4380901" cy="48064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90411" y="3839753"/>
            <a:ext cx="11143767" cy="101354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80887" y="5337833"/>
            <a:ext cx="5262491" cy="13449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80887" y="7162110"/>
            <a:ext cx="10268319" cy="17425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0995" y="502760"/>
            <a:ext cx="681802" cy="3321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715" y="531277"/>
            <a:ext cx="1983148" cy="4713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2906" y="518992"/>
            <a:ext cx="4380901" cy="4806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1691" y="2752637"/>
            <a:ext cx="10462832" cy="5820384"/>
            <a:chOff x="561691" y="2752637"/>
            <a:chExt cx="10462832" cy="58203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691" y="2752637"/>
              <a:ext cx="10462832" cy="58203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57166" y="3896575"/>
            <a:ext cx="6171429" cy="3944348"/>
            <a:chOff x="11557166" y="3896575"/>
            <a:chExt cx="6171429" cy="394434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57166" y="3896575"/>
              <a:ext cx="6171429" cy="39443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0995" y="502760"/>
            <a:ext cx="674278" cy="3225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715" y="531277"/>
            <a:ext cx="1983148" cy="4713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2906" y="518658"/>
            <a:ext cx="4402948" cy="4808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187" y="2578719"/>
            <a:ext cx="4765923" cy="4718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90429" y="-46720"/>
            <a:ext cx="117831" cy="4862814"/>
            <a:chOff x="6390429" y="-46720"/>
            <a:chExt cx="117831" cy="48628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90429" y="-46720"/>
              <a:ext cx="117831" cy="486281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86340" y="1702080"/>
            <a:ext cx="2204161" cy="59442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76034" y="3394939"/>
            <a:ext cx="10621282" cy="20637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15214" y="5888629"/>
            <a:ext cx="9357515" cy="2397657"/>
            <a:chOff x="4515214" y="5888629"/>
            <a:chExt cx="9357515" cy="23976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515214" y="6168975"/>
              <a:ext cx="1914731" cy="704368"/>
              <a:chOff x="4515214" y="6168975"/>
              <a:chExt cx="1914731" cy="704368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4683982" y="6168975"/>
                <a:ext cx="1577199" cy="704368"/>
                <a:chOff x="4683982" y="6168975"/>
                <a:chExt cx="1577199" cy="704368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683982" y="6168975"/>
                  <a:ext cx="1577199" cy="704368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480929" y="6332176"/>
                <a:ext cx="1399406" cy="3974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326985" y="6168975"/>
              <a:ext cx="1914731" cy="704368"/>
              <a:chOff x="6326985" y="6168975"/>
              <a:chExt cx="1914731" cy="70436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495754" y="6168975"/>
                <a:ext cx="1577199" cy="704368"/>
                <a:chOff x="6495754" y="6168975"/>
                <a:chExt cx="1577199" cy="70436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6495754" y="6168975"/>
                  <a:ext cx="1577199" cy="704368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292700" y="6332176"/>
                <a:ext cx="1633311" cy="39743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325183" y="7046317"/>
              <a:ext cx="1914731" cy="704368"/>
              <a:chOff x="6325183" y="7046317"/>
              <a:chExt cx="1914731" cy="704368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493952" y="7046317"/>
                <a:ext cx="1577199" cy="704368"/>
                <a:chOff x="6493952" y="7046317"/>
                <a:chExt cx="1577199" cy="704368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6493952" y="7046317"/>
                  <a:ext cx="1577199" cy="704368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290898" y="7209513"/>
                <a:ext cx="1753044" cy="39744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518303" y="7044772"/>
              <a:ext cx="1914731" cy="704368"/>
              <a:chOff x="4518303" y="7044772"/>
              <a:chExt cx="1914731" cy="704368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4687075" y="7044772"/>
                <a:ext cx="1577199" cy="704368"/>
                <a:chOff x="4687075" y="7044772"/>
                <a:chExt cx="1577199" cy="704368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4687075" y="7044772"/>
                  <a:ext cx="1577199" cy="704368"/>
                </a:xfrm>
                <a:prstGeom prst="rect">
                  <a:avLst/>
                </a:prstGeom>
              </p:spPr>
            </p:pic>
          </p:grpSp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484018" y="7207969"/>
                <a:ext cx="1311025" cy="397435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03482" y="6174690"/>
              <a:ext cx="1443810" cy="1435914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10322" y="5888629"/>
              <a:ext cx="3262407" cy="2397657"/>
              <a:chOff x="10610322" y="5888629"/>
              <a:chExt cx="3262407" cy="2397657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0610322" y="5888629"/>
                <a:ext cx="3262407" cy="1071202"/>
                <a:chOff x="10610322" y="5888629"/>
                <a:chExt cx="3262407" cy="1071202"/>
              </a:xfrm>
            </p:grpSpPr>
            <p:grpSp>
              <p:nvGrpSpPr>
                <p:cNvPr id="1017" name="그룹 1017"/>
                <p:cNvGrpSpPr/>
                <p:nvPr/>
              </p:nvGrpSpPr>
              <p:grpSpPr>
                <a:xfrm>
                  <a:off x="10610322" y="5888629"/>
                  <a:ext cx="3262407" cy="1071202"/>
                  <a:chOff x="10610322" y="5888629"/>
                  <a:chExt cx="3262407" cy="1071202"/>
                </a:xfrm>
              </p:grpSpPr>
              <p:pic>
                <p:nvPicPr>
                  <p:cNvPr id="53" name="Object 52"/>
                  <p:cNvPicPr>
                    <a:picLocks noChangeAspect="1"/>
                  </p:cNvPicPr>
                  <p:nvPr/>
                </p:nvPicPr>
                <p:blipFill>
                  <a:blip r:embed="rId23" cstate="print"/>
                  <a:stretch>
                    <a:fillRect/>
                  </a:stretch>
                </p:blipFill>
                <p:spPr>
                  <a:xfrm>
                    <a:off x="10610322" y="5888629"/>
                    <a:ext cx="3262407" cy="10712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1175815" y="6177394"/>
                  <a:ext cx="2063990" cy="509876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0610322" y="7215084"/>
                <a:ext cx="3262407" cy="1071202"/>
                <a:chOff x="10610322" y="7215084"/>
                <a:chExt cx="3262407" cy="1071202"/>
              </a:xfrm>
            </p:grpSpPr>
            <p:grpSp>
              <p:nvGrpSpPr>
                <p:cNvPr id="1019" name="그룹 1019"/>
                <p:cNvGrpSpPr/>
                <p:nvPr/>
              </p:nvGrpSpPr>
              <p:grpSpPr>
                <a:xfrm>
                  <a:off x="10610322" y="7215084"/>
                  <a:ext cx="3262407" cy="1071202"/>
                  <a:chOff x="10610322" y="7215084"/>
                  <a:chExt cx="3262407" cy="1071202"/>
                </a:xfrm>
              </p:grpSpPr>
              <p:pic>
                <p:nvPicPr>
                  <p:cNvPr id="59" name="Object 58"/>
                  <p:cNvPicPr>
                    <a:picLocks noChangeAspect="1"/>
                  </p:cNvPicPr>
                  <p:nvPr/>
                </p:nvPicPr>
                <p:blipFill>
                  <a:blip r:embed="rId25" cstate="print"/>
                  <a:stretch>
                    <a:fillRect/>
                  </a:stretch>
                </p:blipFill>
                <p:spPr>
                  <a:xfrm>
                    <a:off x="10610322" y="7215084"/>
                    <a:ext cx="3262407" cy="10712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1175815" y="7503852"/>
                  <a:ext cx="2200724" cy="50987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989369" y="8869139"/>
            <a:ext cx="10354701" cy="9714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0958" y="3642482"/>
            <a:ext cx="3368808" cy="2456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463652" y="5226962"/>
            <a:ext cx="18780952" cy="99503"/>
            <a:chOff x="-9463652" y="5226962"/>
            <a:chExt cx="18780952" cy="995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463652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56360" y="4709049"/>
            <a:ext cx="1121881" cy="1135330"/>
            <a:chOff x="8756360" y="4709049"/>
            <a:chExt cx="1121881" cy="11353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6360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94127" y="4939375"/>
            <a:ext cx="862502" cy="7596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58097" y="6105058"/>
            <a:ext cx="6588022" cy="14615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0995" y="502760"/>
            <a:ext cx="681802" cy="3225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715" y="318187"/>
            <a:ext cx="2568996" cy="8209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47086" y="518992"/>
            <a:ext cx="6939196" cy="5187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61695" y="1933160"/>
            <a:ext cx="11127484" cy="7713193"/>
            <a:chOff x="961695" y="1933160"/>
            <a:chExt cx="11127484" cy="77131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1695" y="1933160"/>
              <a:ext cx="11127484" cy="77131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03218" y="3697010"/>
            <a:ext cx="3807464" cy="337769"/>
            <a:chOff x="12503218" y="3697010"/>
            <a:chExt cx="3807464" cy="33776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92175" y="3660820"/>
              <a:ext cx="3480796" cy="47529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2504143" y="3821744"/>
              <a:ext cx="106917" cy="106917"/>
              <a:chOff x="12504143" y="3821744"/>
              <a:chExt cx="106917" cy="10691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340000">
                <a:off x="12504143" y="3821744"/>
                <a:ext cx="106917" cy="10691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504981" y="4905798"/>
            <a:ext cx="4781209" cy="827535"/>
            <a:chOff x="12504981" y="4905798"/>
            <a:chExt cx="4781209" cy="8275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03026" y="4869609"/>
              <a:ext cx="4624949" cy="1414482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2505906" y="5021009"/>
              <a:ext cx="106917" cy="106917"/>
              <a:chOff x="12505906" y="5021009"/>
              <a:chExt cx="106917" cy="10691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340000">
                <a:off x="12505906" y="5021009"/>
                <a:ext cx="106917" cy="106917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2503218" y="6426452"/>
            <a:ext cx="4781211" cy="828138"/>
            <a:chOff x="12503218" y="6426452"/>
            <a:chExt cx="4781211" cy="82813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01265" y="6390262"/>
              <a:ext cx="4109596" cy="972892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2504143" y="6541665"/>
              <a:ext cx="106917" cy="106917"/>
              <a:chOff x="12504143" y="6541665"/>
              <a:chExt cx="106917" cy="10691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340000">
                <a:off x="12504143" y="6541665"/>
                <a:ext cx="106917" cy="10691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2514503" y="7931895"/>
            <a:ext cx="4781234" cy="828138"/>
            <a:chOff x="12514503" y="7931895"/>
            <a:chExt cx="4781234" cy="8281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12572" y="7892087"/>
              <a:ext cx="4663206" cy="922511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2515428" y="8047112"/>
              <a:ext cx="106917" cy="106917"/>
              <a:chOff x="12515428" y="8047112"/>
              <a:chExt cx="106917" cy="10691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340000">
                <a:off x="12515428" y="8047112"/>
                <a:ext cx="106917" cy="1069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55342" y="5208325"/>
            <a:ext cx="14975030" cy="1076917"/>
            <a:chOff x="1655342" y="5208325"/>
            <a:chExt cx="14975030" cy="10769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55342" y="5208325"/>
              <a:ext cx="1064161" cy="1076917"/>
              <a:chOff x="1655342" y="5208325"/>
              <a:chExt cx="1064161" cy="1076917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655342" y="5208325"/>
                <a:ext cx="1064161" cy="1076917"/>
                <a:chOff x="1655342" y="5208325"/>
                <a:chExt cx="1064161" cy="1076917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55342" y="5208325"/>
                  <a:ext cx="1064161" cy="1076917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84947" y="5445147"/>
                <a:ext cx="832441" cy="74360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1672" y="5379799"/>
              <a:ext cx="7717365" cy="9290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14316" y="683750"/>
            <a:ext cx="1715412" cy="7411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5342" y="6897188"/>
            <a:ext cx="14975030" cy="1076917"/>
            <a:chOff x="1655342" y="6897188"/>
            <a:chExt cx="14975030" cy="107691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55342" y="6897188"/>
              <a:ext cx="1064161" cy="1076917"/>
              <a:chOff x="1655342" y="6897188"/>
              <a:chExt cx="1064161" cy="1076917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655342" y="6897188"/>
                <a:ext cx="1064161" cy="1076917"/>
                <a:chOff x="1655342" y="6897188"/>
                <a:chExt cx="1064161" cy="1076917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655342" y="6897188"/>
                  <a:ext cx="1064161" cy="1076917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84947" y="7134004"/>
                <a:ext cx="832441" cy="743603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1672" y="7081018"/>
              <a:ext cx="3483612" cy="7933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55342" y="8481006"/>
            <a:ext cx="14975026" cy="1076917"/>
            <a:chOff x="1655342" y="8481006"/>
            <a:chExt cx="14975026" cy="107691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55342" y="8481006"/>
              <a:ext cx="1064161" cy="1076917"/>
              <a:chOff x="1655342" y="8481006"/>
              <a:chExt cx="1064161" cy="1076917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655342" y="8481006"/>
                <a:ext cx="1064161" cy="1076917"/>
                <a:chOff x="1655342" y="8481006"/>
                <a:chExt cx="1064161" cy="1076917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655342" y="8481006"/>
                  <a:ext cx="1064161" cy="1076917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84947" y="8717823"/>
                <a:ext cx="832441" cy="743603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21669" y="8665669"/>
              <a:ext cx="13205840" cy="8113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55342" y="1998223"/>
            <a:ext cx="14975026" cy="1076917"/>
            <a:chOff x="1655342" y="1998223"/>
            <a:chExt cx="14975026" cy="107691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655342" y="1998223"/>
              <a:ext cx="1064161" cy="1076917"/>
              <a:chOff x="1655342" y="1998223"/>
              <a:chExt cx="1064161" cy="107691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655342" y="1998223"/>
                <a:ext cx="1064161" cy="1076917"/>
                <a:chOff x="1655342" y="1998223"/>
                <a:chExt cx="1064161" cy="1076917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655342" y="1998223"/>
                  <a:ext cx="1064161" cy="1076917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84951" y="2235041"/>
                <a:ext cx="832441" cy="743603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21668" y="2182047"/>
              <a:ext cx="1131707" cy="7933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55342" y="3552425"/>
            <a:ext cx="14975029" cy="1076917"/>
            <a:chOff x="1655342" y="3552425"/>
            <a:chExt cx="14975029" cy="107691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5342" y="3552425"/>
              <a:ext cx="1064161" cy="1076917"/>
              <a:chOff x="1655342" y="3552425"/>
              <a:chExt cx="1064161" cy="1076917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655342" y="3552425"/>
                <a:ext cx="1064161" cy="1076917"/>
                <a:chOff x="1655342" y="3552425"/>
                <a:chExt cx="1064161" cy="107691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655342" y="3552425"/>
                  <a:ext cx="1064161" cy="1076917"/>
                </a:xfrm>
                <a:prstGeom prst="rect">
                  <a:avLst/>
                </a:prstGeom>
              </p:spPr>
            </p:pic>
          </p:grpSp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784947" y="3789242"/>
                <a:ext cx="832441" cy="743603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21672" y="3736251"/>
              <a:ext cx="12676174" cy="8028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0995" y="502760"/>
            <a:ext cx="697764" cy="3321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715" y="318187"/>
            <a:ext cx="2568996" cy="8209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2906" y="518658"/>
            <a:ext cx="3102567" cy="4713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3335" y="2815642"/>
            <a:ext cx="8741062" cy="5231006"/>
            <a:chOff x="823335" y="2815642"/>
            <a:chExt cx="8741062" cy="52310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3335" y="2815642"/>
              <a:ext cx="8741062" cy="52310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34596" y="4768273"/>
            <a:ext cx="7689792" cy="1325745"/>
            <a:chOff x="10134596" y="4768273"/>
            <a:chExt cx="7689792" cy="13257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45294" y="4732084"/>
              <a:ext cx="7238663" cy="145542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0135521" y="4864433"/>
              <a:ext cx="106917" cy="106917"/>
              <a:chOff x="10135521" y="4864433"/>
              <a:chExt cx="106917" cy="10691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340000">
                <a:off x="10135521" y="4864433"/>
                <a:ext cx="106917" cy="106917"/>
              </a:xfrm>
              <a:prstGeom prst="rect">
                <a:avLst/>
              </a:prstGeom>
            </p:spPr>
          </p:pic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27019" y="6898353"/>
            <a:ext cx="5860634" cy="195303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30256" y="4292086"/>
            <a:ext cx="7689744" cy="345610"/>
            <a:chOff x="10130256" y="4292086"/>
            <a:chExt cx="7689744" cy="3456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40906" y="4255896"/>
              <a:ext cx="5348615" cy="43510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0131181" y="4388242"/>
              <a:ext cx="106917" cy="106917"/>
              <a:chOff x="10131181" y="4388242"/>
              <a:chExt cx="106917" cy="10691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340000">
                <a:off x="10131181" y="4388242"/>
                <a:ext cx="106917" cy="1069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0995" y="502760"/>
            <a:ext cx="663764" cy="3225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715" y="318187"/>
            <a:ext cx="2568996" cy="8209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2906" y="518658"/>
            <a:ext cx="3121615" cy="4713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30964" y="1517871"/>
            <a:ext cx="8819152" cy="2087611"/>
            <a:chOff x="5230964" y="1517871"/>
            <a:chExt cx="8819152" cy="208761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230964" y="1730795"/>
              <a:ext cx="1675134" cy="1661763"/>
              <a:chOff x="5230964" y="1730795"/>
              <a:chExt cx="1675134" cy="166176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230964" y="1730795"/>
                <a:ext cx="1675134" cy="166176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5591826" y="2120856"/>
              <a:ext cx="899531" cy="98344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5011" y="2049086"/>
              <a:ext cx="952305" cy="94270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706993" y="1517871"/>
              <a:ext cx="6343123" cy="2087611"/>
              <a:chOff x="7706993" y="1517871"/>
              <a:chExt cx="6343123" cy="2087611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8541299" y="1517871"/>
                <a:ext cx="4674510" cy="2087611"/>
                <a:chOff x="8541299" y="1517871"/>
                <a:chExt cx="4674510" cy="2087611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8541299" y="1517871"/>
                  <a:ext cx="4674510" cy="2087611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670963" y="2013912"/>
                <a:ext cx="5434917" cy="113661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2651252" y="4139664"/>
            <a:ext cx="13978575" cy="5560366"/>
            <a:chOff x="2651252" y="4139664"/>
            <a:chExt cx="13978575" cy="556036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51252" y="4139664"/>
              <a:ext cx="13978575" cy="55603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0995" y="502760"/>
            <a:ext cx="691888" cy="3225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715" y="318187"/>
            <a:ext cx="2568996" cy="8209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02906" y="518658"/>
            <a:ext cx="3121615" cy="4713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01207" y="1851807"/>
            <a:ext cx="14570222" cy="6219048"/>
            <a:chOff x="2401207" y="1851807"/>
            <a:chExt cx="14570222" cy="62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401207" y="1851807"/>
              <a:ext cx="10944713" cy="6213852"/>
              <a:chOff x="2401207" y="1851807"/>
              <a:chExt cx="10944713" cy="621385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401207" y="1851807"/>
                <a:ext cx="10944713" cy="621385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755342" y="4392001"/>
              <a:ext cx="5669468" cy="827535"/>
              <a:chOff x="9755342" y="4392001"/>
              <a:chExt cx="5669468" cy="82753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951925" y="4355812"/>
                <a:ext cx="5483882" cy="915263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9756214" y="4482674"/>
                <a:ext cx="100817" cy="100817"/>
                <a:chOff x="9756214" y="4482674"/>
                <a:chExt cx="100817" cy="100817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340000">
                  <a:off x="9756214" y="4482674"/>
                  <a:ext cx="100817" cy="10081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9720422" y="6120131"/>
              <a:ext cx="7251006" cy="1317300"/>
              <a:chOff x="9720422" y="6120131"/>
              <a:chExt cx="7251006" cy="131730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916956" y="6080322"/>
                <a:ext cx="6054311" cy="1412196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9721295" y="6210806"/>
                <a:ext cx="100817" cy="100817"/>
                <a:chOff x="9721295" y="6210806"/>
                <a:chExt cx="100817" cy="100817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340000">
                  <a:off x="9721295" y="6210806"/>
                  <a:ext cx="100817" cy="100817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55153" y="8634511"/>
            <a:ext cx="6373949" cy="1378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2496" y="4085675"/>
            <a:ext cx="3404732" cy="24562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390476" y="5226962"/>
            <a:ext cx="18780952" cy="99503"/>
            <a:chOff x="-9390476" y="5226962"/>
            <a:chExt cx="18780952" cy="995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390476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67153" y="4679954"/>
            <a:ext cx="1121881" cy="1135330"/>
            <a:chOff x="9367153" y="4679954"/>
            <a:chExt cx="1121881" cy="113533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367153" y="4679954"/>
              <a:ext cx="1121881" cy="1135330"/>
              <a:chOff x="9367153" y="4679954"/>
              <a:chExt cx="1121881" cy="113533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367153" y="4679954"/>
                <a:ext cx="1121881" cy="1135330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4919" y="4910242"/>
              <a:ext cx="862502" cy="7591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15" y="519275"/>
            <a:ext cx="660853" cy="471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376" y="571861"/>
            <a:ext cx="408562" cy="4429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0144" y="518990"/>
            <a:ext cx="3021110" cy="4713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40995" y="503013"/>
            <a:ext cx="771526" cy="3743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1691" y="1804714"/>
            <a:ext cx="2639202" cy="3248749"/>
            <a:chOff x="561691" y="1804714"/>
            <a:chExt cx="2639202" cy="32487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23335" y="2376697"/>
              <a:ext cx="1980952" cy="704368"/>
              <a:chOff x="823335" y="2376697"/>
              <a:chExt cx="1980952" cy="704368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042383" y="2376697"/>
                <a:ext cx="1512822" cy="704368"/>
                <a:chOff x="1042383" y="2376697"/>
                <a:chExt cx="1512822" cy="704368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042383" y="2376697"/>
                  <a:ext cx="1512822" cy="704368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5241" y="2512696"/>
                <a:ext cx="1505730" cy="44979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30154" y="3367173"/>
              <a:ext cx="1577199" cy="704368"/>
              <a:chOff x="1030154" y="3367173"/>
              <a:chExt cx="1577199" cy="704368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030154" y="3367173"/>
                <a:ext cx="1577199" cy="704368"/>
                <a:chOff x="1030154" y="3367173"/>
                <a:chExt cx="1577199" cy="704368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30154" y="3367173"/>
                  <a:ext cx="1577199" cy="704368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49590" y="3329079"/>
                <a:ext cx="1532806" cy="79165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51907" y="4349095"/>
              <a:ext cx="1980952" cy="704368"/>
              <a:chOff x="851907" y="4349095"/>
              <a:chExt cx="1980952" cy="704368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045426" y="4349095"/>
                <a:ext cx="1577199" cy="704368"/>
                <a:chOff x="1045426" y="4349095"/>
                <a:chExt cx="1577199" cy="70436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045426" y="4349095"/>
                  <a:ext cx="1577199" cy="704368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13812" y="4485094"/>
                <a:ext cx="1805330" cy="449787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3597" y="1766620"/>
              <a:ext cx="2513711" cy="45137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19226" y="6247055"/>
            <a:ext cx="111369" cy="1083855"/>
            <a:chOff x="5919226" y="6247055"/>
            <a:chExt cx="111369" cy="108385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484216" y="6703542"/>
              <a:ext cx="972967" cy="60908"/>
              <a:chOff x="5484216" y="6703542"/>
              <a:chExt cx="972967" cy="6090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5460000">
                <a:off x="5484216" y="6703542"/>
                <a:ext cx="972967" cy="6090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920173" y="7220488"/>
              <a:ext cx="109475" cy="109475"/>
              <a:chOff x="5920173" y="7220488"/>
              <a:chExt cx="109475" cy="10947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340000">
                <a:off x="5920173" y="7220488"/>
                <a:ext cx="109475" cy="109475"/>
              </a:xfrm>
              <a:prstGeom prst="rect">
                <a:avLst/>
              </a:prstGeom>
            </p:spPr>
          </p:pic>
        </p:grpSp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171906" y="7588906"/>
            <a:ext cx="6651263" cy="126727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086547" y="2610955"/>
            <a:ext cx="3665357" cy="3636099"/>
            <a:chOff x="4086547" y="2610955"/>
            <a:chExt cx="3665357" cy="363609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4086547" y="2610955"/>
              <a:ext cx="3665357" cy="3636099"/>
              <a:chOff x="4086547" y="2610955"/>
              <a:chExt cx="3665357" cy="363609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086547" y="2610955"/>
                <a:ext cx="3665357" cy="3636099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74608" y="3627873"/>
              <a:ext cx="2013204" cy="1674632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021906" y="7579382"/>
            <a:ext cx="6144787" cy="162158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1353815" y="2610955"/>
            <a:ext cx="3665357" cy="3636099"/>
            <a:chOff x="11353815" y="2610955"/>
            <a:chExt cx="3665357" cy="36360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53815" y="2610955"/>
              <a:ext cx="3665357" cy="3636099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856641" y="4138052"/>
            <a:ext cx="2660784" cy="676689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183348" y="6235661"/>
            <a:ext cx="111369" cy="1083855"/>
            <a:chOff x="13183348" y="6235661"/>
            <a:chExt cx="111369" cy="1083855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2748338" y="6692148"/>
              <a:ext cx="972967" cy="60908"/>
              <a:chOff x="12748338" y="6692148"/>
              <a:chExt cx="972967" cy="60908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5460000">
                <a:off x="12748338" y="6692148"/>
                <a:ext cx="972967" cy="60908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184295" y="7209094"/>
              <a:ext cx="109475" cy="109475"/>
              <a:chOff x="13184295" y="7209094"/>
              <a:chExt cx="109475" cy="109475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5340000">
                <a:off x="13184295" y="7209094"/>
                <a:ext cx="109475" cy="10947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9529" y="3289208"/>
            <a:ext cx="8832723" cy="40514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9963" y="7331706"/>
            <a:ext cx="5729480" cy="7299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177937" y="5226962"/>
            <a:ext cx="18780952" cy="99503"/>
            <a:chOff x="-11177937" y="5226962"/>
            <a:chExt cx="18780952" cy="995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1177937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42074" y="4709049"/>
            <a:ext cx="1121881" cy="1135330"/>
            <a:chOff x="7042074" y="4709049"/>
            <a:chExt cx="1121881" cy="11353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2074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79841" y="4939340"/>
            <a:ext cx="862502" cy="759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40995" y="503013"/>
            <a:ext cx="771049" cy="3743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518005" y="3010632"/>
            <a:ext cx="294423" cy="417879"/>
            <a:chOff x="9518005" y="3010632"/>
            <a:chExt cx="294423" cy="4178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9518005" y="3010632"/>
              <a:ext cx="294423" cy="4178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90879" y="3480626"/>
            <a:ext cx="308581" cy="271292"/>
            <a:chOff x="9590879" y="3480626"/>
            <a:chExt cx="308581" cy="2712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9590879" y="3480626"/>
              <a:ext cx="308581" cy="2712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18452" y="4017046"/>
            <a:ext cx="634388" cy="271292"/>
            <a:chOff x="9418452" y="4017046"/>
            <a:chExt cx="634388" cy="2712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9418452" y="4017046"/>
              <a:ext cx="634388" cy="271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08711" y="4643427"/>
            <a:ext cx="453057" cy="251431"/>
            <a:chOff x="9508711" y="4643427"/>
            <a:chExt cx="453057" cy="2514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9508711" y="4643427"/>
              <a:ext cx="453057" cy="25143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2377" y="581641"/>
            <a:ext cx="408562" cy="44274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5715" y="296661"/>
            <a:ext cx="1935615" cy="8209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76407" y="2016663"/>
            <a:ext cx="3725701" cy="153202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689942" y="3770563"/>
            <a:ext cx="9384447" cy="871089"/>
            <a:chOff x="7689942" y="3770563"/>
            <a:chExt cx="9384447" cy="8710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06561" y="3728659"/>
              <a:ext cx="8833815" cy="970053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7690889" y="3882450"/>
              <a:ext cx="109475" cy="109475"/>
              <a:chOff x="7690889" y="3882450"/>
              <a:chExt cx="109475" cy="10947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340000">
                <a:off x="7690889" y="3882450"/>
                <a:ext cx="109475" cy="10947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2262121" y="4111508"/>
            <a:ext cx="4094036" cy="4054480"/>
            <a:chOff x="2262121" y="4111508"/>
            <a:chExt cx="4094036" cy="405448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62121" y="4111508"/>
              <a:ext cx="4094036" cy="405448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689942" y="5114887"/>
            <a:ext cx="9384447" cy="1903444"/>
            <a:chOff x="7689942" y="5114887"/>
            <a:chExt cx="9384447" cy="190344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06561" y="5076792"/>
              <a:ext cx="8911882" cy="2055825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7690889" y="5226777"/>
              <a:ext cx="109475" cy="109475"/>
              <a:chOff x="7690889" y="5226777"/>
              <a:chExt cx="109475" cy="10947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340000">
                <a:off x="7690889" y="5226777"/>
                <a:ext cx="109475" cy="109475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7689942" y="7466905"/>
            <a:ext cx="9384449" cy="1395521"/>
            <a:chOff x="7689942" y="7466905"/>
            <a:chExt cx="9384449" cy="139552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06563" y="7428810"/>
              <a:ext cx="6671377" cy="1487425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7690889" y="7578799"/>
              <a:ext cx="109475" cy="109475"/>
              <a:chOff x="7690889" y="7578799"/>
              <a:chExt cx="109475" cy="109475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5340000">
                <a:off x="7690889" y="7578799"/>
                <a:ext cx="109475" cy="10947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1910" y="1568346"/>
            <a:ext cx="7179229" cy="7225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463652" y="5226962"/>
            <a:ext cx="18780952" cy="99503"/>
            <a:chOff x="-9463652" y="5226962"/>
            <a:chExt cx="18780952" cy="995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463652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56360" y="4709049"/>
            <a:ext cx="1121881" cy="1135330"/>
            <a:chOff x="8756360" y="4709049"/>
            <a:chExt cx="1121881" cy="11353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6360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94127" y="4939336"/>
            <a:ext cx="862502" cy="7591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40995" y="502760"/>
            <a:ext cx="772164" cy="3745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2838" y="2225972"/>
            <a:ext cx="6769342" cy="10951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2377" y="571757"/>
            <a:ext cx="408562" cy="4427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5715" y="327130"/>
            <a:ext cx="2583929" cy="8227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02906" y="518992"/>
            <a:ext cx="4151025" cy="4711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79562" y="3596343"/>
            <a:ext cx="5943653" cy="5079410"/>
            <a:chOff x="1779562" y="3596343"/>
            <a:chExt cx="5943653" cy="50794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5277" y="4025077"/>
              <a:ext cx="2244225" cy="45998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3267" y="3561000"/>
              <a:ext cx="1768952" cy="45651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6658" y="7904344"/>
              <a:ext cx="4790758" cy="81902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15600" y="7421353"/>
              <a:ext cx="1567961" cy="47182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7076" y="4850667"/>
              <a:ext cx="4785437" cy="47182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8730" y="6191429"/>
              <a:ext cx="3826444" cy="81902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77676" y="5726162"/>
              <a:ext cx="4854828" cy="47241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54610" y="2225972"/>
            <a:ext cx="5906789" cy="66269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37048" y="3682220"/>
            <a:ext cx="2071082" cy="40760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55038" y="3218143"/>
            <a:ext cx="3132799" cy="4718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80857" y="6717956"/>
            <a:ext cx="5834434" cy="1219058"/>
            <a:chOff x="10180857" y="6717956"/>
            <a:chExt cx="5834434" cy="121905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46572" y="7165605"/>
              <a:ext cx="5508968" cy="87426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45514" y="6682614"/>
              <a:ext cx="2541914" cy="47182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148848" y="4506629"/>
            <a:ext cx="3690733" cy="47241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170477" y="5848572"/>
            <a:ext cx="4754158" cy="45998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169419" y="5383305"/>
            <a:ext cx="3585256" cy="47241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238095" y="5112306"/>
            <a:ext cx="6171429" cy="9524"/>
            <a:chOff x="6238095" y="5112306"/>
            <a:chExt cx="6171429" cy="95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38095" y="5112306"/>
              <a:ext cx="6171429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94422" y="5776202"/>
            <a:ext cx="7301757" cy="72837"/>
            <a:chOff x="5494422" y="5776202"/>
            <a:chExt cx="7301757" cy="7283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5494422" y="5776202"/>
              <a:ext cx="7301757" cy="728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52386" y="3621640"/>
            <a:ext cx="6096941" cy="42772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463652" y="5226962"/>
            <a:ext cx="18780952" cy="99503"/>
            <a:chOff x="-9463652" y="5226962"/>
            <a:chExt cx="18780952" cy="995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463652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56360" y="4709049"/>
            <a:ext cx="1121881" cy="1135330"/>
            <a:chOff x="8756360" y="4709049"/>
            <a:chExt cx="1121881" cy="11353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6360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94127" y="4939375"/>
            <a:ext cx="862502" cy="7596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2022-07-30T13:01:02Z</dcterms:created>
  <dcterms:modified xsi:type="dcterms:W3CDTF">2022-07-30T13:01:02Z</dcterms:modified>
</cp:coreProperties>
</file>