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0708" y="7019763"/>
            <a:ext cx="2171956" cy="2093765"/>
            <a:chOff x="9470708" y="7019763"/>
            <a:chExt cx="2171956" cy="20937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2660000">
              <a:off x="9470708" y="7019763"/>
              <a:ext cx="2171956" cy="20937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955" y="2213047"/>
            <a:ext cx="10424443" cy="5945500"/>
            <a:chOff x="10113955" y="2213047"/>
            <a:chExt cx="10424443" cy="59455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113955" y="2213047"/>
              <a:ext cx="10424443" cy="59455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118" y="3412042"/>
            <a:ext cx="8638586" cy="27841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5257" y="771262"/>
            <a:ext cx="10672665" cy="37135"/>
            <a:chOff x="1005257" y="771262"/>
            <a:chExt cx="10672665" cy="37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257" y="771262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257" y="1286714"/>
            <a:ext cx="10672665" cy="37135"/>
            <a:chOff x="1005257" y="1286714"/>
            <a:chExt cx="10672665" cy="37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57" y="1286714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47588" y="2685893"/>
            <a:ext cx="938153" cy="812480"/>
            <a:chOff x="16147588" y="2685893"/>
            <a:chExt cx="938153" cy="8124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920000">
              <a:off x="16147588" y="2685893"/>
              <a:ext cx="938153" cy="8124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23824" y="-184757"/>
            <a:ext cx="2171956" cy="2093765"/>
            <a:chOff x="16523824" y="-184757"/>
            <a:chExt cx="2171956" cy="20937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260000">
              <a:off x="16523824" y="-184757"/>
              <a:ext cx="2171956" cy="20937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1925" y="774508"/>
            <a:ext cx="1732404" cy="5926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4230" y="6304868"/>
            <a:ext cx="4222109" cy="11377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221301" y="5519488"/>
            <a:ext cx="4003831" cy="4003831"/>
            <a:chOff x="13221301" y="5519488"/>
            <a:chExt cx="4003831" cy="40038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21301" y="5519488"/>
              <a:ext cx="4003831" cy="4003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3335" y="873031"/>
            <a:ext cx="3851538" cy="7017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6337" y="2758410"/>
            <a:ext cx="9072224" cy="6263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4793" y="1866669"/>
            <a:ext cx="10065677" cy="1188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9526" y="3664231"/>
            <a:ext cx="11676116" cy="5517095"/>
            <a:chOff x="3409526" y="3664231"/>
            <a:chExt cx="11676116" cy="5517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526" y="3664231"/>
              <a:ext cx="11676116" cy="55170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285" y="9511970"/>
            <a:ext cx="13212292" cy="438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616900" cy="7114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2109" y="5883005"/>
            <a:ext cx="4882714" cy="3426038"/>
            <a:chOff x="1622109" y="5883005"/>
            <a:chExt cx="4882714" cy="34260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109" y="5883005"/>
              <a:ext cx="4882714" cy="34260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2936" y="9404820"/>
            <a:ext cx="3702793" cy="4244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49468" y="6511401"/>
            <a:ext cx="8657143" cy="3181766"/>
            <a:chOff x="8249468" y="6511401"/>
            <a:chExt cx="8657143" cy="31817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249468" y="6511401"/>
              <a:ext cx="8652873" cy="2626900"/>
              <a:chOff x="8249468" y="6511401"/>
              <a:chExt cx="8652873" cy="26269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49468" y="6511401"/>
                <a:ext cx="8652873" cy="262690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2617" y="9300273"/>
              <a:ext cx="3801629" cy="4481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97087" y="2253949"/>
            <a:ext cx="8809524" cy="3432402"/>
            <a:chOff x="8097087" y="2253949"/>
            <a:chExt cx="8809524" cy="34324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74583" y="5293458"/>
              <a:ext cx="2378715" cy="44817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8097087" y="2253949"/>
              <a:ext cx="8801182" cy="2868316"/>
              <a:chOff x="8097087" y="2253949"/>
              <a:chExt cx="8801182" cy="286831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097087" y="2253949"/>
                <a:ext cx="8801182" cy="2868316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4011" y="2365107"/>
            <a:ext cx="3000421" cy="16481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81979" y="1946120"/>
            <a:ext cx="1507923" cy="531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3348" y="4719670"/>
            <a:ext cx="1212880" cy="70167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80348" y="4283627"/>
            <a:ext cx="1891686" cy="553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3335" y="873031"/>
            <a:ext cx="4716376" cy="7114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2767" y="3158678"/>
            <a:ext cx="2775804" cy="625106"/>
            <a:chOff x="1722767" y="3158678"/>
            <a:chExt cx="2775804" cy="6251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22767" y="3158678"/>
              <a:ext cx="2775804" cy="625106"/>
              <a:chOff x="1722767" y="3158678"/>
              <a:chExt cx="2775804" cy="62510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2767" y="3158678"/>
                <a:ext cx="2775804" cy="62510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3437" y="3275093"/>
              <a:ext cx="994901" cy="4342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5402" y="3261408"/>
            <a:ext cx="425780" cy="446967"/>
            <a:chOff x="4765402" y="3261408"/>
            <a:chExt cx="425780" cy="4469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5402" y="3261408"/>
              <a:ext cx="425780" cy="4469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397" y="2105467"/>
            <a:ext cx="2688186" cy="7114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58891" y="3158678"/>
            <a:ext cx="2775804" cy="625106"/>
            <a:chOff x="5458891" y="3158678"/>
            <a:chExt cx="2775804" cy="6251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458891" y="3158678"/>
              <a:ext cx="2775804" cy="625106"/>
              <a:chOff x="5458891" y="3158678"/>
              <a:chExt cx="2775804" cy="62510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458891" y="3158678"/>
                <a:ext cx="2775804" cy="62510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9560" y="3275093"/>
              <a:ext cx="1375025" cy="4342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49145" y="3261408"/>
            <a:ext cx="425780" cy="446967"/>
            <a:chOff x="8549145" y="3261408"/>
            <a:chExt cx="425780" cy="4469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9145" y="3261408"/>
              <a:ext cx="425780" cy="4469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80677" y="3158678"/>
            <a:ext cx="2775804" cy="625106"/>
            <a:chOff x="9280677" y="3158678"/>
            <a:chExt cx="2775804" cy="6251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80677" y="3158678"/>
              <a:ext cx="2775804" cy="62510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99215" y="3279726"/>
            <a:ext cx="2648463" cy="40387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294741" y="3261408"/>
            <a:ext cx="425780" cy="446967"/>
            <a:chOff x="12294741" y="3261408"/>
            <a:chExt cx="425780" cy="4469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94741" y="3261408"/>
              <a:ext cx="425780" cy="4469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64115" y="3175694"/>
            <a:ext cx="2775804" cy="625106"/>
            <a:chOff x="12964115" y="3175694"/>
            <a:chExt cx="2775804" cy="62510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964115" y="3175694"/>
              <a:ext cx="2775804" cy="625106"/>
              <a:chOff x="12964115" y="3175694"/>
              <a:chExt cx="2775804" cy="62510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964115" y="3175694"/>
                <a:ext cx="2775804" cy="62510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53897" y="3284266"/>
              <a:ext cx="1431177" cy="4038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64007" y="5399461"/>
            <a:ext cx="6171429" cy="3852300"/>
            <a:chOff x="1864007" y="5399461"/>
            <a:chExt cx="6171429" cy="38523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4007" y="5399461"/>
              <a:ext cx="6171429" cy="385230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6581" y="4515316"/>
            <a:ext cx="2667224" cy="71145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841592" y="7491384"/>
            <a:ext cx="286905" cy="286905"/>
            <a:chOff x="8841592" y="7491384"/>
            <a:chExt cx="286905" cy="28690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41592" y="7491384"/>
              <a:ext cx="286905" cy="28690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06573" y="7418973"/>
            <a:ext cx="2501319" cy="50791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06573" y="8124582"/>
            <a:ext cx="2671300" cy="162535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841592" y="8196993"/>
            <a:ext cx="286905" cy="286905"/>
            <a:chOff x="8841592" y="8196993"/>
            <a:chExt cx="286905" cy="2869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41592" y="8196993"/>
              <a:ext cx="286905" cy="286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41592" y="6453032"/>
            <a:ext cx="286905" cy="286905"/>
            <a:chOff x="8841592" y="6453032"/>
            <a:chExt cx="286905" cy="2869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41592" y="6453032"/>
              <a:ext cx="286905" cy="28690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06573" y="6380620"/>
            <a:ext cx="2284262" cy="50791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97144" y="6788187"/>
            <a:ext cx="6036683" cy="342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856519" cy="7114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619" y="2397976"/>
            <a:ext cx="4189221" cy="1087668"/>
            <a:chOff x="696619" y="2397976"/>
            <a:chExt cx="4189221" cy="10876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619" y="2397976"/>
              <a:ext cx="4189221" cy="10876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8619" y="4114924"/>
            <a:ext cx="1750772" cy="4987566"/>
            <a:chOff x="3258619" y="4114924"/>
            <a:chExt cx="1750772" cy="49875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8619" y="4114924"/>
              <a:ext cx="1750772" cy="4987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6619" y="4397443"/>
            <a:ext cx="2438520" cy="4216607"/>
            <a:chOff x="696619" y="4397443"/>
            <a:chExt cx="2438520" cy="42166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619" y="4397443"/>
              <a:ext cx="2438520" cy="42166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50000" y="2397976"/>
            <a:ext cx="5264806" cy="2202957"/>
            <a:chOff x="5750000" y="2397976"/>
            <a:chExt cx="5264806" cy="22029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0000" y="2397976"/>
              <a:ext cx="5264806" cy="22029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61841" y="2397976"/>
            <a:ext cx="5696849" cy="3320800"/>
            <a:chOff x="11861841" y="2397976"/>
            <a:chExt cx="5696849" cy="33208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61841" y="2397976"/>
              <a:ext cx="5696849" cy="33208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24551" y="6505747"/>
            <a:ext cx="6171429" cy="2792709"/>
            <a:chOff x="11624551" y="6505747"/>
            <a:chExt cx="6171429" cy="27927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24551" y="6505747"/>
              <a:ext cx="6171429" cy="2792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9954" y="4933367"/>
            <a:ext cx="5644898" cy="4378946"/>
            <a:chOff x="5559954" y="4933367"/>
            <a:chExt cx="5644898" cy="43789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9954" y="4933367"/>
              <a:ext cx="5644898" cy="4378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2022-07-18T21:31:09Z</dcterms:created>
  <dcterms:modified xsi:type="dcterms:W3CDTF">2022-07-18T21:31:09Z</dcterms:modified>
</cp:coreProperties>
</file>