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20E05-360B-4B68-AE31-2BED31867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014C57-B32F-457B-9D15-CE158595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4BC09-6136-48C6-84AB-2B23222F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50481-A695-4815-970B-A4FFCEBC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9486A-1427-45F7-B803-9C13A1C5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09AB8-2A60-4E33-90D6-46DE8605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8A596-76AF-40EA-AC93-DF7DA457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AE17D-D69C-415F-8C8C-10FAA155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3EFC7-A594-4E74-B6E8-A4F9286D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F783-13E9-489C-94C5-B876033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2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FEAFE5-D470-478D-9876-B477CBCD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4278D-3727-4270-A5C4-10223CB2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2E13D-1EFE-4FC4-BFC2-BD268E1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CCB55-7A9F-4E56-8CA1-BCA128F1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2D017-A6CA-48AB-AD20-C8EB1F61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2B177-FF54-4D3C-AADC-1B20BA2D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CE313-8D84-40C9-A961-D79DF7C4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48D67-59B3-4D2F-9CFD-AAB1D36E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0FB98-33D8-46C7-8389-F0B566CF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C1092-B798-49C3-992E-D5C23B79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24772-07C4-41EF-90AD-CCBC2F5A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F531C-EA98-4E8E-AE5C-4E825C19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DFFFC-75A2-4D0D-80BA-3D564B4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89380-57DB-42E9-8975-EAD0D061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D54B7-645C-4B76-AC32-3B804B99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99D9-1EF0-4CCE-8997-82C2FF5C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FF412-4FEB-4FD5-9520-50C70C17E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D8CED-7A0F-4B7C-AC5D-146389DF9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6A12-394D-48E8-A144-5030D74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B1FEA-F7B5-4B07-8B5B-A6C285BA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EC01A-E260-48D9-BB00-FB2AB0FB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2F4F-7308-4F91-827B-55F3077B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E05BB-FBE1-4B18-BBC4-CAC99360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B16F3-E365-49F2-89F9-B038C0BC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0EC23-5CB3-4D9D-9DCF-D84D69471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070D58-E056-4061-8870-8BA46CF3B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FD499C-3409-4FB2-B261-7C80FDF5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A5C2E-D824-4541-A46B-8FD47389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D2CF7-602E-4184-BF5C-146DA35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2F70-98BF-4541-A5FB-F9EFA147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4BE2DF-1E85-4ACE-B4F7-C403E5F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3C5CF-0C3A-43D6-9AEC-F708B716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D8AB9-F09F-4F1E-862B-74B0AA69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F1DCBA-A55A-42EF-AB24-125FC567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54D862-E800-40FF-AD26-6E8AE4D8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00534-52C8-48E6-A6FD-26BF0116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1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78A5-211A-44D1-8D86-86A19E59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99804-21FF-4626-9038-9FEA8A32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BA6C9-682C-4A57-BA5F-6750CD02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BF579-1F67-492B-BCB3-D0A3A712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A0766-6B2E-4828-B944-107A8571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416BB-29BB-48D6-B722-487A22E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5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E494B-3D74-450B-9757-8A8FE39D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C54F8-2642-44EA-AB7D-7F9D80D9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6C596-5639-43FA-AE6F-896E888B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8BFE6-6095-4BC9-B69F-95F1B37A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A82A4-A774-4844-96F3-23D3649A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FF3-BE02-47D7-98BE-FBA4FC91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9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96712C-482E-4EF2-BCA2-4CB5FBA4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89461-E3D7-4739-8B89-3E39DB7C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6828-B296-4EB6-B539-6A1BAE5DE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B6D1-3DB2-4446-92DC-C8BD7BECB2D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03E41-3BBF-4FED-A256-56366308C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4FEE1-4FE4-45F6-A818-536ACCC2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D161-7FA7-4A38-BE7A-853D4BC7D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4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336A0E-08B1-4459-BB69-6069C0CD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6" y="445324"/>
            <a:ext cx="5658866" cy="56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CB4B9C-B482-4421-B958-61390A40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050"/>
            <a:ext cx="6838950" cy="6057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BF39BA-343D-4247-A1E6-817E425F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86" y="269422"/>
            <a:ext cx="68389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4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8C4E7D-02DA-435B-B867-97958518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F1BCA-6DC1-46DA-92D6-1EA173F7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F995E-F89B-4326-97CE-1F5DDDFD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畅</dc:creator>
  <cp:lastModifiedBy>刘 畅</cp:lastModifiedBy>
  <cp:revision>6</cp:revision>
  <dcterms:created xsi:type="dcterms:W3CDTF">2023-03-28T03:05:51Z</dcterms:created>
  <dcterms:modified xsi:type="dcterms:W3CDTF">2023-03-31T03:24:04Z</dcterms:modified>
</cp:coreProperties>
</file>