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A678D-905D-40B7-94E1-E94FDA7A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C4C5E5-895E-40D6-B52F-F391B3518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DCD5-E9D7-4D7D-94A6-5F5D94CC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9D10C-B529-4576-A1EE-4D31AD1F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64B30-60F5-4F3E-B7EB-3D55394D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9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FB1A5-9B6B-4578-8398-C5E7BBCB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67B1B-306D-4146-AEA8-CBE259A0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ED6FB-CA2B-4B71-A1B8-DC27A62E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A7226-425C-4369-B6AE-B6744AA8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D98D8-83C2-496F-B97D-697A4FA7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5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EA6BE-A2CE-4961-BD94-E1CAFADA0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74FF4-68C2-4B88-9508-A05A65034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8CB8D-476E-4174-9125-61F9A3A3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FC7F2-392C-4A2C-8D19-78C0C5BD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CA726-ED65-40D2-8E8F-3EEE1C4E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33CB1-FBE9-471B-8140-CBFA063A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B14A4-913C-48D4-8F8A-D023B17C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E13CA-9F8B-4457-9EA0-EAFC819D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2AF32-2F6C-429F-8E82-57BD8940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EE3BB-7EC8-471E-95DF-01D419C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DCB0-BDAF-4EDF-951D-A122FE0C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763FD-0054-488D-85B3-7F376909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0AA1B-8406-44E0-BFA1-099AE07E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AD78B-050F-48FD-8F31-C70959B5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2F361-0BB2-4142-89C8-338A1DD7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6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B985E-6B8E-4967-AB2C-D6B9CEAE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79048-6034-4901-BE69-FD06F4638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1464A-3A9B-4847-8E5C-B125AE57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865DE-5C2C-4D7F-992C-AFF21820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D3CC7-8833-449F-AE42-85350B93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6D480-B61E-4E38-A174-FFF75715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9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67D10-441C-4FBC-912A-6185ADA0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FE26D-5FB1-4B66-B375-15667E09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E46EB-55B2-43B1-8B04-5BEA45DF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100A3-3EF3-46F5-B992-B4BF3A6FA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EFD34F-1265-4402-BD37-D4FC274E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EEB1E5-7547-476B-B2AD-98619E37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322237-431F-4F3C-A94A-B0234DEE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B03E3-1168-4CC2-88A9-4D383EF4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5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C7920-197C-482F-99EB-76863F4B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1ADA0-A365-4E45-997A-35FC0D3F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6941C-3A1A-432A-B19D-F9996AEF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0B5AC-9E58-4462-BCCD-C8F60379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1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01A71C-5691-4C9A-A0D0-F4ED583A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6A2120-53F7-4F0F-A37E-38ADD7C9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BAA07-1F19-42F0-9716-23C93491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5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2F32C-6B40-4E2B-9F90-BE31B625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FEE44-5D18-4583-8B59-4F4BA1F1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24DC8-2C9B-45FD-8CAF-78466D7A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64D0C3-1B86-49EA-A5A3-B7FE4AB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846C3-5984-488E-B1D4-576A4F88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7DCC6-F156-4F7C-9876-1C6FF4A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2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0178A-A039-4B3B-9E70-3A2BF9F3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A06DE-DE8D-479C-A573-1A0BA7712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4C782-BC5E-4B50-931D-E3E26FC7A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B7A71-2042-4FF9-8004-942F590D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A0CDF-DBA5-41F8-95A2-0F3FF12B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540BE-1ADD-46EC-A3C1-EB912419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6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25844E-E552-4CEB-B42A-8E97DFAA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BD3DB-7379-4570-A55C-07D974AE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2C266-80E4-4127-AA64-9215CF4F4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4D5C-16AE-4A7F-B772-769D558149AA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C9A84-69AD-49F4-9B3C-ED98D0F11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F1F5D-FE0C-45F7-A5D0-95796F6D7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97456-70E9-4206-BA43-11E31C08A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4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6E2788-84E4-4083-A444-DB58BE680E61}"/>
              </a:ext>
            </a:extLst>
          </p:cNvPr>
          <p:cNvSpPr txBox="1"/>
          <p:nvPr/>
        </p:nvSpPr>
        <p:spPr>
          <a:xfrm>
            <a:off x="1326996" y="613316"/>
            <a:ext cx="890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相同条件下，加热 </a:t>
            </a:r>
            <a:r>
              <a:rPr lang="en-US" altLang="zh-CN" sz="3200" dirty="0"/>
              <a:t>0.1x0.1x0.005m AL</a:t>
            </a:r>
            <a:r>
              <a:rPr lang="zh-CN" altLang="en-US" sz="3200" dirty="0"/>
              <a:t>板和胶体板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9B065A-5BF6-4FB7-B23A-5FBCFE083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4"/>
          <a:stretch/>
        </p:blipFill>
        <p:spPr>
          <a:xfrm>
            <a:off x="2442235" y="1572322"/>
            <a:ext cx="6155358" cy="4266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C22D51-9C1D-4172-8BB4-D4FC3C03BC0D}"/>
              </a:ext>
            </a:extLst>
          </p:cNvPr>
          <p:cNvSpPr txBox="1"/>
          <p:nvPr/>
        </p:nvSpPr>
        <p:spPr>
          <a:xfrm>
            <a:off x="1628078" y="5952296"/>
            <a:ext cx="9300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距离热源</a:t>
            </a:r>
            <a:r>
              <a:rPr lang="en-US" altLang="zh-CN" sz="3200" dirty="0"/>
              <a:t>0.05-0.08m </a:t>
            </a:r>
            <a:r>
              <a:rPr lang="zh-CN" altLang="en-US" sz="3200" dirty="0"/>
              <a:t>等距取点观测温度和位移变化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299772-1AEF-4907-821A-2D733FC669C4}"/>
              </a:ext>
            </a:extLst>
          </p:cNvPr>
          <p:cNvSpPr txBox="1"/>
          <p:nvPr/>
        </p:nvSpPr>
        <p:spPr>
          <a:xfrm>
            <a:off x="5616541" y="397311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 = 0.01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DEE71425-5E94-4EFB-B539-860B7C7ACE82}"/>
              </a:ext>
            </a:extLst>
          </p:cNvPr>
          <p:cNvSpPr txBox="1"/>
          <p:nvPr/>
        </p:nvSpPr>
        <p:spPr>
          <a:xfrm>
            <a:off x="161045" y="7899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/>
              <a:t>Al</a:t>
            </a:r>
            <a:endParaRPr lang="zh-CN" altLang="en-US" sz="2400" u="sng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FD5357-687E-4F18-A4FA-4AE9CEB8A16F}"/>
              </a:ext>
            </a:extLst>
          </p:cNvPr>
          <p:cNvSpPr txBox="1"/>
          <p:nvPr/>
        </p:nvSpPr>
        <p:spPr>
          <a:xfrm>
            <a:off x="2352211" y="622014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8D4A53-EE5F-4E94-B2EB-FA5F5C8D7E02}"/>
              </a:ext>
            </a:extLst>
          </p:cNvPr>
          <p:cNvSpPr txBox="1"/>
          <p:nvPr/>
        </p:nvSpPr>
        <p:spPr>
          <a:xfrm>
            <a:off x="9559835" y="59893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4A3D10-12AB-400C-9C4C-243A24877DB4}"/>
              </a:ext>
            </a:extLst>
          </p:cNvPr>
          <p:cNvSpPr txBox="1"/>
          <p:nvPr/>
        </p:nvSpPr>
        <p:spPr>
          <a:xfrm>
            <a:off x="4837632" y="296733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Stress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206CC27-B3B9-4298-B1F6-89828FF25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6"/>
          <a:stretch/>
        </p:blipFill>
        <p:spPr>
          <a:xfrm>
            <a:off x="6096000" y="2046248"/>
            <a:ext cx="6096000" cy="394306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73A8ECD-0132-4A3F-8E76-E6DC0F9438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8"/>
          <a:stretch/>
        </p:blipFill>
        <p:spPr>
          <a:xfrm>
            <a:off x="0" y="2046248"/>
            <a:ext cx="6096000" cy="41103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25742B-4EE8-4CA9-B7E0-EAA2DD5D4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t="21334" r="26754" b="13756"/>
          <a:stretch/>
        </p:blipFill>
        <p:spPr>
          <a:xfrm>
            <a:off x="4349187" y="-462038"/>
            <a:ext cx="3240334" cy="296770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D9A4BA2-A982-4BD7-8AD0-D16FFE19ECFD}"/>
              </a:ext>
            </a:extLst>
          </p:cNvPr>
          <p:cNvSpPr txBox="1"/>
          <p:nvPr/>
        </p:nvSpPr>
        <p:spPr>
          <a:xfrm>
            <a:off x="5923207" y="227483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Stress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37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7782C179-4287-4906-88B1-94F25F3A498D}"/>
              </a:ext>
            </a:extLst>
          </p:cNvPr>
          <p:cNvSpPr txBox="1"/>
          <p:nvPr/>
        </p:nvSpPr>
        <p:spPr>
          <a:xfrm>
            <a:off x="3813717" y="5610126"/>
            <a:ext cx="582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左边温度，右边位移，符合预期，</a:t>
            </a:r>
            <a:r>
              <a:rPr lang="en-US" altLang="zh-CN" b="1" dirty="0"/>
              <a:t>0.08</a:t>
            </a:r>
            <a:r>
              <a:rPr lang="zh-CN" altLang="en-US" b="1" dirty="0"/>
              <a:t>略反常，同胶体</a:t>
            </a:r>
            <a:endParaRPr lang="en-US" altLang="zh-CN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E71425-5E94-4EFB-B539-860B7C7ACE82}"/>
              </a:ext>
            </a:extLst>
          </p:cNvPr>
          <p:cNvSpPr txBox="1"/>
          <p:nvPr/>
        </p:nvSpPr>
        <p:spPr>
          <a:xfrm>
            <a:off x="161045" y="7899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u="sng" dirty="0"/>
              <a:t>Al</a:t>
            </a:r>
            <a:endParaRPr lang="zh-CN" altLang="en-US" sz="2400" u="sng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920373-1438-4742-A163-53B21902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9"/>
          <a:stretch/>
        </p:blipFill>
        <p:spPr>
          <a:xfrm>
            <a:off x="161045" y="1093871"/>
            <a:ext cx="5773061" cy="36682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E0DB77-C376-4F3E-9A7E-16DA98CE3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/>
          <a:stretch/>
        </p:blipFill>
        <p:spPr>
          <a:xfrm>
            <a:off x="6257894" y="1099447"/>
            <a:ext cx="5773061" cy="3668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E624AD-2749-49F0-A94C-1090E14397EE}"/>
              </a:ext>
            </a:extLst>
          </p:cNvPr>
          <p:cNvSpPr txBox="1"/>
          <p:nvPr/>
        </p:nvSpPr>
        <p:spPr>
          <a:xfrm>
            <a:off x="769434" y="171331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温度观察</a:t>
            </a:r>
            <a:r>
              <a:rPr lang="en-US" altLang="zh-CN" b="1" dirty="0"/>
              <a:t>(0.05-0.08)</a:t>
            </a:r>
            <a:r>
              <a:rPr lang="zh-CN" altLang="en-US" b="1" dirty="0"/>
              <a:t>，步长</a:t>
            </a:r>
            <a:r>
              <a:rPr lang="en-US" altLang="zh-CN" b="1" dirty="0"/>
              <a:t>0.005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01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BEAF30-4397-4A7E-B75F-DED67CD94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7"/>
          <a:stretch/>
        </p:blipFill>
        <p:spPr>
          <a:xfrm>
            <a:off x="3047574" y="1193180"/>
            <a:ext cx="6096851" cy="40537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66001-9655-4A86-8AE7-1FB92CF85B64}"/>
              </a:ext>
            </a:extLst>
          </p:cNvPr>
          <p:cNvSpPr txBox="1"/>
          <p:nvPr/>
        </p:nvSpPr>
        <p:spPr>
          <a:xfrm>
            <a:off x="412595" y="479503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更细的温度观察</a:t>
            </a:r>
            <a:r>
              <a:rPr lang="en-US" altLang="zh-CN" b="1" dirty="0"/>
              <a:t>(0.056-0.06)</a:t>
            </a:r>
            <a:r>
              <a:rPr lang="zh-CN" altLang="en-US" b="1" dirty="0"/>
              <a:t>，步长</a:t>
            </a:r>
            <a:r>
              <a:rPr lang="en-US" altLang="zh-CN" b="1" dirty="0"/>
              <a:t>0.001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B6EE33-4C7E-4952-99AF-45F044D329DA}"/>
              </a:ext>
            </a:extLst>
          </p:cNvPr>
          <p:cNvSpPr txBox="1"/>
          <p:nvPr/>
        </p:nvSpPr>
        <p:spPr>
          <a:xfrm>
            <a:off x="412595" y="600916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更细的温度结果证明：</a:t>
            </a:r>
            <a:r>
              <a:rPr lang="en-US" altLang="zh-CN" dirty="0"/>
              <a:t>Al</a:t>
            </a:r>
            <a:r>
              <a:rPr lang="zh-CN" altLang="en-US" dirty="0"/>
              <a:t>中距离热源越远，温度逐渐降低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96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DEE71425-5E94-4EFB-B539-860B7C7ACE82}"/>
              </a:ext>
            </a:extLst>
          </p:cNvPr>
          <p:cNvSpPr txBox="1"/>
          <p:nvPr/>
        </p:nvSpPr>
        <p:spPr>
          <a:xfrm>
            <a:off x="161045" y="789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/>
              <a:t>胶体</a:t>
            </a:r>
            <a:endParaRPr lang="zh-CN" altLang="en-US" sz="2400" u="sng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058A13E-3109-4D04-B314-50FC3469D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38" y="2286000"/>
            <a:ext cx="6096000" cy="4572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3F869B-1851-4F35-AFE2-2758703D1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7" r="20854"/>
          <a:stretch/>
        </p:blipFill>
        <p:spPr>
          <a:xfrm>
            <a:off x="4302501" y="0"/>
            <a:ext cx="4077630" cy="355771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082709C-D045-43D1-9BE8-60EEB43727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66" y="2427622"/>
            <a:ext cx="5907172" cy="443037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5C03714-515E-498E-A1E1-072FA49B96AD}"/>
              </a:ext>
            </a:extLst>
          </p:cNvPr>
          <p:cNvSpPr txBox="1"/>
          <p:nvPr/>
        </p:nvSpPr>
        <p:spPr>
          <a:xfrm>
            <a:off x="2366382" y="612185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F5E8379-DA86-4E06-B993-6CDD1C70CF8B}"/>
              </a:ext>
            </a:extLst>
          </p:cNvPr>
          <p:cNvSpPr txBox="1"/>
          <p:nvPr/>
        </p:nvSpPr>
        <p:spPr>
          <a:xfrm>
            <a:off x="9258894" y="612185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1F43F5-5F05-4AF2-8A2A-053AD0C00E77}"/>
              </a:ext>
            </a:extLst>
          </p:cNvPr>
          <p:cNvSpPr txBox="1"/>
          <p:nvPr/>
        </p:nvSpPr>
        <p:spPr>
          <a:xfrm>
            <a:off x="5864262" y="34290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Stress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056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F4FD50-ADAB-4B01-9F60-AF33B0B3C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65" y="412174"/>
            <a:ext cx="4022435" cy="3016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541585-B1EE-4594-89D6-6A9F3D837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69" y="234073"/>
            <a:ext cx="4022435" cy="30168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C3F7BBA-CE39-43EB-9DAA-5BBED32FC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1"/>
          <a:stretch/>
        </p:blipFill>
        <p:spPr>
          <a:xfrm>
            <a:off x="0" y="596454"/>
            <a:ext cx="4021873" cy="254247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782C179-4287-4906-88B1-94F25F3A498D}"/>
              </a:ext>
            </a:extLst>
          </p:cNvPr>
          <p:cNvSpPr txBox="1"/>
          <p:nvPr/>
        </p:nvSpPr>
        <p:spPr>
          <a:xfrm>
            <a:off x="5564459" y="4513399"/>
            <a:ext cx="6314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上面温度，下面位移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温度结果证明：热源温度没扩散出去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位移场结果证明：位移逐渐减小，但是（</a:t>
            </a:r>
            <a:r>
              <a:rPr lang="en-US" altLang="zh-CN" dirty="0"/>
              <a:t>0.8</a:t>
            </a:r>
            <a:r>
              <a:rPr lang="zh-CN" altLang="en-US" dirty="0"/>
              <a:t>，</a:t>
            </a:r>
            <a:r>
              <a:rPr lang="en-US" altLang="zh-CN" dirty="0"/>
              <a:t>0.8</a:t>
            </a:r>
            <a:r>
              <a:rPr lang="zh-CN" altLang="en-US" dirty="0"/>
              <a:t>）点略反常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821A5A-D90A-4410-A348-F16C298ABC46}"/>
              </a:ext>
            </a:extLst>
          </p:cNvPr>
          <p:cNvSpPr txBox="1"/>
          <p:nvPr/>
        </p:nvSpPr>
        <p:spPr>
          <a:xfrm>
            <a:off x="1946060" y="30662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全部点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B62329-2D67-43D3-96E1-79CBCE0AE98C}"/>
              </a:ext>
            </a:extLst>
          </p:cNvPr>
          <p:cNvSpPr txBox="1"/>
          <p:nvPr/>
        </p:nvSpPr>
        <p:spPr>
          <a:xfrm>
            <a:off x="5673004" y="3250899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无前两个（无</a:t>
            </a:r>
            <a:r>
              <a:rPr lang="en-US" altLang="zh-CN" dirty="0"/>
              <a:t>0.05</a:t>
            </a:r>
            <a:r>
              <a:rPr lang="zh-CN" altLang="en-US" dirty="0"/>
              <a:t>和</a:t>
            </a:r>
            <a:r>
              <a:rPr lang="en-US" altLang="zh-CN" dirty="0"/>
              <a:t>0.055</a:t>
            </a:r>
            <a:r>
              <a:rPr lang="zh-CN" altLang="en-US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74B670-354F-409E-A475-F2CB6CCE1A40}"/>
              </a:ext>
            </a:extLst>
          </p:cNvPr>
          <p:cNvSpPr txBox="1"/>
          <p:nvPr/>
        </p:nvSpPr>
        <p:spPr>
          <a:xfrm>
            <a:off x="9681376" y="3417201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无前三个（另无</a:t>
            </a:r>
            <a:r>
              <a:rPr lang="en-US" altLang="zh-CN" dirty="0"/>
              <a:t>0.06 </a:t>
            </a:r>
            <a:r>
              <a:rPr lang="zh-CN" altLang="en-US" dirty="0"/>
              <a:t>）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E4DF4E5-D51D-4BEA-BBDB-6DE801ABBB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0"/>
          <a:stretch/>
        </p:blipFill>
        <p:spPr>
          <a:xfrm>
            <a:off x="0" y="3547146"/>
            <a:ext cx="5198647" cy="327124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EE71425-5E94-4EFB-B539-860B7C7ACE82}"/>
              </a:ext>
            </a:extLst>
          </p:cNvPr>
          <p:cNvSpPr txBox="1"/>
          <p:nvPr/>
        </p:nvSpPr>
        <p:spPr>
          <a:xfrm>
            <a:off x="161045" y="789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u="sng" dirty="0"/>
              <a:t>胶体</a:t>
            </a:r>
            <a:endParaRPr lang="zh-CN" altLang="en-US" sz="2400" u="sng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83D61A-4D42-4A37-B634-16FC791B2BD3}"/>
              </a:ext>
            </a:extLst>
          </p:cNvPr>
          <p:cNvSpPr txBox="1"/>
          <p:nvPr/>
        </p:nvSpPr>
        <p:spPr>
          <a:xfrm>
            <a:off x="1033919" y="125164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温度观察</a:t>
            </a:r>
            <a:r>
              <a:rPr lang="en-US" altLang="zh-CN" b="1" dirty="0"/>
              <a:t>(0.05-0.08)</a:t>
            </a:r>
            <a:r>
              <a:rPr lang="zh-CN" altLang="en-US" b="1" dirty="0"/>
              <a:t>，步长</a:t>
            </a:r>
            <a:r>
              <a:rPr lang="en-US" altLang="zh-CN" b="1" dirty="0"/>
              <a:t>0.005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30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CC7D49-A504-461B-A3AF-3F8D6AF24ECB}"/>
              </a:ext>
            </a:extLst>
          </p:cNvPr>
          <p:cNvSpPr txBox="1"/>
          <p:nvPr/>
        </p:nvSpPr>
        <p:spPr>
          <a:xfrm>
            <a:off x="412595" y="479503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更细的温度观察</a:t>
            </a:r>
            <a:r>
              <a:rPr lang="en-US" altLang="zh-CN" b="1" dirty="0"/>
              <a:t>(0.055-0.059)</a:t>
            </a:r>
            <a:r>
              <a:rPr lang="zh-CN" altLang="en-US" b="1" dirty="0"/>
              <a:t>，步长</a:t>
            </a:r>
            <a:r>
              <a:rPr lang="en-US" altLang="zh-CN" b="1" dirty="0"/>
              <a:t>0.001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14550D-D772-4D3E-8123-9DCD17184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5"/>
          <a:stretch/>
        </p:blipFill>
        <p:spPr>
          <a:xfrm>
            <a:off x="2650052" y="1385380"/>
            <a:ext cx="6096851" cy="40872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E0C036-7E14-4B45-BEAB-0A370F60C2CE}"/>
              </a:ext>
            </a:extLst>
          </p:cNvPr>
          <p:cNvSpPr txBox="1"/>
          <p:nvPr/>
        </p:nvSpPr>
        <p:spPr>
          <a:xfrm>
            <a:off x="412595" y="6009165"/>
            <a:ext cx="694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更细的温度结果证明：</a:t>
            </a:r>
            <a:r>
              <a:rPr lang="en-US" altLang="zh-CN" dirty="0"/>
              <a:t> </a:t>
            </a:r>
            <a:r>
              <a:rPr lang="zh-CN" altLang="en-US" dirty="0"/>
              <a:t>胶体中距离热源越远，温度会迅速降低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556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172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畅</dc:creator>
  <cp:lastModifiedBy>刘 畅</cp:lastModifiedBy>
  <cp:revision>58</cp:revision>
  <dcterms:created xsi:type="dcterms:W3CDTF">2023-03-15T09:45:16Z</dcterms:created>
  <dcterms:modified xsi:type="dcterms:W3CDTF">2023-03-15T13:14:48Z</dcterms:modified>
</cp:coreProperties>
</file>