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>
        <p:scale>
          <a:sx n="100" d="100"/>
          <a:sy n="100" d="100"/>
        </p:scale>
        <p:origin x="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32C78-3441-4293-B3F8-90A164164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50C0F1-33C2-43F2-AD6E-F6CF3BBE1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8CDE2-105C-4C1B-9AD7-01A29789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ED7DF-91E2-4EF4-ABF7-6BD929A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87B96-65E0-4577-9182-60E83C6C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0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B8AC-DBD2-4190-947F-BD71F4D3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1470DE-48B6-4544-8534-22E8F2443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E41C4-5D50-4845-8088-07D5759F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4DD3C-DD79-40EF-BC6B-BB82885C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A8B8D-4C08-4E70-B35E-406C273B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00FD77-A5B6-400F-9A39-5AC9ACF5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AD114-E0AD-4EC1-AB39-BF46194B8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31E90-B81D-4862-99D4-F48EF83F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3DAA6-7F9B-4CC7-8529-DB241AE2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1F7BF-3B0F-41A3-AEA2-40DD0562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C2646-5AB3-4BD1-8328-16BA2488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2A4AD-584D-4419-8FA8-C3BF83A8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E8717-1580-412A-9AC8-ACB0B821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26703-4AEB-495C-8FDA-CE105DFE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1AB06-3393-4032-A9AE-1432B86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9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765F2-09D6-4F65-8D98-C46ED013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53559-72C1-4F75-81DA-3220EB9A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BB49F-F6E1-46BA-AB53-A282830A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7AB9F-5D4F-4D59-B055-D89BAC16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09C92-BF70-43DA-88F9-1F906F0A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4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5189B-E710-40F8-8A8E-96C1755D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8EE96-8680-41D9-93AB-756744932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8CD1-CC16-458B-B0CE-2F8C52D09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96315-319A-4E30-90A4-AC92FEDB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6EB5B-27AA-4BF3-94E8-8CD8AED2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93CA8-61CF-4647-9DB9-B407D5D4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9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6735-C297-43E5-8E44-8E78EFEE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B9694-A474-48E8-AFCF-580999E4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D6A7D-00DF-4C09-A7BC-95F16221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3F09D2-26EF-448F-B50D-5C22D484B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DC0B12-02DF-4DF7-86DC-E9CE435C8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43C845-1245-4955-AC55-4845D4B9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99D16-19C2-437A-B735-A37E06DD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46690-E1E3-40BC-8E2C-984B3B2D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1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9CEAC-0D6C-4287-BE78-703AD7A1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E04E6C-E714-4401-942D-E5B7E2EE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7482BC-2D76-40A4-B862-695A03F3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661960-6DD5-4479-86FB-AA163306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A765AC-A509-48AD-9967-B18D8BB5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A7C078-854E-465C-ACD9-02FE6A15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33918-78B6-49C4-A3FF-CE0F1577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7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65D9-764E-4F96-9B63-A42CA710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3FA1A-3B02-4433-A382-BDC74C8C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F3B4D-F49C-4913-A07A-618E70336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13974-88CD-415A-8873-AD6941DA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EE0F5-5BEF-4ED3-A414-CC07863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D5A6D-BE0B-468D-82B1-662D6AA1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3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E87B-CE07-4B13-B25C-4447E677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BBA154-DAA2-4929-BD8F-9A421BD0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EB806-D6D5-4270-8D09-517265F7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4FBC5-6BFB-443E-A7FE-9C340C1B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4D72F-62BE-4583-84F4-468616B5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58A2D-D3BC-4EB0-A8AA-40C58081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0E1885-259E-497A-8522-7FDD69B4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CB4144-00E6-4E81-AC91-F41FB46A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92F9F-87DC-45F7-8339-286521284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946B7-3D79-41E2-8748-EE5D8EE72E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BC360-D202-458B-A416-AB3B87699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4543C-AE28-4E74-8078-75D28691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13B3-0795-48C0-9AD5-8B336EB2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4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8EFEE5-2DD2-478E-963B-E2D325BF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15" y="621320"/>
            <a:ext cx="5159723" cy="4460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A2DC38-8F37-4011-9DD5-0D7FD9682852}"/>
              </a:ext>
            </a:extLst>
          </p:cNvPr>
          <p:cNvSpPr txBox="1"/>
          <p:nvPr/>
        </p:nvSpPr>
        <p:spPr>
          <a:xfrm>
            <a:off x="351315" y="988410"/>
            <a:ext cx="1312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尺寸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200783-D33A-4EAF-A76F-B86D664D51C3}"/>
              </a:ext>
            </a:extLst>
          </p:cNvPr>
          <p:cNvCxnSpPr>
            <a:cxnSpLocks/>
          </p:cNvCxnSpPr>
          <p:nvPr/>
        </p:nvCxnSpPr>
        <p:spPr>
          <a:xfrm>
            <a:off x="401224" y="1450075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1785C16-BB9A-4EAD-B707-D97A34A49CFF}"/>
              </a:ext>
            </a:extLst>
          </p:cNvPr>
          <p:cNvSpPr txBox="1"/>
          <p:nvPr/>
        </p:nvSpPr>
        <p:spPr>
          <a:xfrm>
            <a:off x="1478050" y="1022078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0.1 x 0.1 x 0.005 (m)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0B2306-4489-40C1-B2ED-F20F772F349E}"/>
              </a:ext>
            </a:extLst>
          </p:cNvPr>
          <p:cNvSpPr txBox="1"/>
          <p:nvPr/>
        </p:nvSpPr>
        <p:spPr>
          <a:xfrm>
            <a:off x="351315" y="1632752"/>
            <a:ext cx="1455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初始温度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76D04C4-A534-48AB-884F-61CCE7D3C7CC}"/>
              </a:ext>
            </a:extLst>
          </p:cNvPr>
          <p:cNvCxnSpPr>
            <a:cxnSpLocks/>
          </p:cNvCxnSpPr>
          <p:nvPr/>
        </p:nvCxnSpPr>
        <p:spPr>
          <a:xfrm>
            <a:off x="401225" y="2094417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D55C9B9-A4D9-42C1-859C-BAD5724277F9}"/>
              </a:ext>
            </a:extLst>
          </p:cNvPr>
          <p:cNvSpPr txBox="1"/>
          <p:nvPr/>
        </p:nvSpPr>
        <p:spPr>
          <a:xfrm>
            <a:off x="1803610" y="1680908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273k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BFD970-60C5-4AD0-8FE4-DADDF57761C8}"/>
              </a:ext>
            </a:extLst>
          </p:cNvPr>
          <p:cNvSpPr txBox="1"/>
          <p:nvPr/>
        </p:nvSpPr>
        <p:spPr>
          <a:xfrm>
            <a:off x="351315" y="412914"/>
            <a:ext cx="1312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材料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A31C1E7-65C3-4D84-AE57-3EF61573C33E}"/>
              </a:ext>
            </a:extLst>
          </p:cNvPr>
          <p:cNvCxnSpPr>
            <a:cxnSpLocks/>
          </p:cNvCxnSpPr>
          <p:nvPr/>
        </p:nvCxnSpPr>
        <p:spPr>
          <a:xfrm>
            <a:off x="401224" y="874579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3809807-E5A5-4C59-A53C-FBBC375CA069}"/>
              </a:ext>
            </a:extLst>
          </p:cNvPr>
          <p:cNvSpPr txBox="1"/>
          <p:nvPr/>
        </p:nvSpPr>
        <p:spPr>
          <a:xfrm>
            <a:off x="1478050" y="390487"/>
            <a:ext cx="239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胶体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314AA4-E10F-4D9B-87E9-8910F6BE6AF9}"/>
              </a:ext>
            </a:extLst>
          </p:cNvPr>
          <p:cNvSpPr txBox="1"/>
          <p:nvPr/>
        </p:nvSpPr>
        <p:spPr>
          <a:xfrm>
            <a:off x="401224" y="2243426"/>
            <a:ext cx="1455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加热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24045C7-0E14-4269-A57C-3CCC6A381BC0}"/>
              </a:ext>
            </a:extLst>
          </p:cNvPr>
          <p:cNvCxnSpPr>
            <a:cxnSpLocks/>
          </p:cNvCxnSpPr>
          <p:nvPr/>
        </p:nvCxnSpPr>
        <p:spPr>
          <a:xfrm>
            <a:off x="451134" y="2705091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6C55379-0D3A-46BB-9092-BF1D603DE2FB}"/>
              </a:ext>
            </a:extLst>
          </p:cNvPr>
          <p:cNvSpPr txBox="1"/>
          <p:nvPr/>
        </p:nvSpPr>
        <p:spPr>
          <a:xfrm>
            <a:off x="1454301" y="2320872"/>
            <a:ext cx="899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功率 </a:t>
            </a:r>
            <a:r>
              <a:rPr lang="en-US" altLang="zh-CN" sz="2400" dirty="0"/>
              <a:t>600W </a:t>
            </a:r>
            <a:r>
              <a:rPr lang="zh-CN" altLang="en-US" sz="2400" dirty="0"/>
              <a:t>加热 </a:t>
            </a:r>
            <a:r>
              <a:rPr lang="en-US" altLang="zh-CN" sz="2400" dirty="0"/>
              <a:t>1s</a:t>
            </a:r>
            <a:r>
              <a:rPr lang="zh-CN" altLang="en-US" sz="2400" dirty="0"/>
              <a:t>（步长 </a:t>
            </a:r>
            <a:r>
              <a:rPr lang="en-US" altLang="zh-CN" sz="2400" dirty="0"/>
              <a:t>0.1s</a:t>
            </a:r>
            <a:r>
              <a:rPr lang="zh-CN" altLang="en-US" sz="2400" dirty="0"/>
              <a:t>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CDB982-FFCB-4029-BF76-DDFFAA3B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" y="2883390"/>
            <a:ext cx="4923158" cy="36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8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35884E1-D833-4D60-B2DF-C80D26BF1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8" y="3200401"/>
            <a:ext cx="4532922" cy="33996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65516D-784B-4ECE-A3B4-7562598F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1" y="0"/>
            <a:ext cx="4267201" cy="3200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FDF914-B8B1-46A8-9480-2ABE7EE4E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24" y="346560"/>
            <a:ext cx="3601920" cy="27014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5396D9-282B-4C25-8E7C-CF74C10B2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24" y="3657600"/>
            <a:ext cx="3601920" cy="270144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D3AE906-22BC-4C9B-8E79-00BC83C4CED7}"/>
              </a:ext>
            </a:extLst>
          </p:cNvPr>
          <p:cNvCxnSpPr/>
          <p:nvPr/>
        </p:nvCxnSpPr>
        <p:spPr>
          <a:xfrm>
            <a:off x="9567106" y="993140"/>
            <a:ext cx="1056640" cy="0"/>
          </a:xfrm>
          <a:prstGeom prst="line">
            <a:avLst/>
          </a:prstGeom>
          <a:ln w="19050">
            <a:solidFill>
              <a:srgbClr val="67C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A78D6BC-0C11-4E1E-B6BE-EBAF0C45B1B7}"/>
              </a:ext>
            </a:extLst>
          </p:cNvPr>
          <p:cNvCxnSpPr/>
          <p:nvPr/>
        </p:nvCxnSpPr>
        <p:spPr>
          <a:xfrm>
            <a:off x="9567106" y="1927860"/>
            <a:ext cx="1056640" cy="0"/>
          </a:xfrm>
          <a:prstGeom prst="line">
            <a:avLst/>
          </a:prstGeom>
          <a:ln w="19050">
            <a:solidFill>
              <a:srgbClr val="6B8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280D55-26CA-48E6-842A-D5C2B61D680E}"/>
              </a:ext>
            </a:extLst>
          </p:cNvPr>
          <p:cNvSpPr txBox="1"/>
          <p:nvPr/>
        </p:nvSpPr>
        <p:spPr>
          <a:xfrm>
            <a:off x="9595930" y="54755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CF7CF8-C910-46A6-894B-E301FF85A00C}"/>
              </a:ext>
            </a:extLst>
          </p:cNvPr>
          <p:cNvSpPr txBox="1"/>
          <p:nvPr/>
        </p:nvSpPr>
        <p:spPr>
          <a:xfrm>
            <a:off x="9624755" y="148227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1AF194C-689D-4D18-A8CE-743B4768F744}"/>
              </a:ext>
            </a:extLst>
          </p:cNvPr>
          <p:cNvCxnSpPr/>
          <p:nvPr/>
        </p:nvCxnSpPr>
        <p:spPr>
          <a:xfrm>
            <a:off x="9591040" y="4359258"/>
            <a:ext cx="1056640" cy="0"/>
          </a:xfrm>
          <a:prstGeom prst="line">
            <a:avLst/>
          </a:prstGeom>
          <a:ln w="19050">
            <a:solidFill>
              <a:srgbClr val="67C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12E0A0B-219D-4F6B-BF43-27B0CB93C6B2}"/>
              </a:ext>
            </a:extLst>
          </p:cNvPr>
          <p:cNvCxnSpPr/>
          <p:nvPr/>
        </p:nvCxnSpPr>
        <p:spPr>
          <a:xfrm>
            <a:off x="9591040" y="5293978"/>
            <a:ext cx="1056640" cy="0"/>
          </a:xfrm>
          <a:prstGeom prst="line">
            <a:avLst/>
          </a:prstGeom>
          <a:ln w="19050">
            <a:solidFill>
              <a:srgbClr val="6B8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57EAF0-8D9D-449A-AE13-1819867C9B08}"/>
              </a:ext>
            </a:extLst>
          </p:cNvPr>
          <p:cNvSpPr txBox="1"/>
          <p:nvPr/>
        </p:nvSpPr>
        <p:spPr>
          <a:xfrm>
            <a:off x="9619864" y="391366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23D171-5E57-419E-82D2-2F160FDFA11F}"/>
              </a:ext>
            </a:extLst>
          </p:cNvPr>
          <p:cNvSpPr txBox="1"/>
          <p:nvPr/>
        </p:nvSpPr>
        <p:spPr>
          <a:xfrm>
            <a:off x="9648689" y="484838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79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E31961-C337-4EC3-A425-569A20E1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520190"/>
            <a:ext cx="10753725" cy="3924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D4EB55-EB1C-4C0E-AC6C-5EA78146FE1A}"/>
              </a:ext>
            </a:extLst>
          </p:cNvPr>
          <p:cNvSpPr txBox="1"/>
          <p:nvPr/>
        </p:nvSpPr>
        <p:spPr>
          <a:xfrm>
            <a:off x="275114" y="412914"/>
            <a:ext cx="1812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胶体参数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A6FB95D-4DAD-4B29-B27E-521BC1310D6B}"/>
              </a:ext>
            </a:extLst>
          </p:cNvPr>
          <p:cNvCxnSpPr>
            <a:cxnSpLocks/>
          </p:cNvCxnSpPr>
          <p:nvPr/>
        </p:nvCxnSpPr>
        <p:spPr>
          <a:xfrm>
            <a:off x="401224" y="874579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A01F3C-8F70-4552-B7E4-05F9136A2FA5}"/>
              </a:ext>
            </a:extLst>
          </p:cNvPr>
          <p:cNvSpPr txBox="1"/>
          <p:nvPr/>
        </p:nvSpPr>
        <p:spPr>
          <a:xfrm>
            <a:off x="275114" y="412914"/>
            <a:ext cx="1812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铝 参数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6E8DAA2-68BE-42B8-A5D1-32D355CCEFAB}"/>
              </a:ext>
            </a:extLst>
          </p:cNvPr>
          <p:cNvCxnSpPr>
            <a:cxnSpLocks/>
          </p:cNvCxnSpPr>
          <p:nvPr/>
        </p:nvCxnSpPr>
        <p:spPr>
          <a:xfrm>
            <a:off x="401224" y="874579"/>
            <a:ext cx="659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BA2610C-3125-4172-A22C-28F1C152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14" y="1641044"/>
            <a:ext cx="6447681" cy="41685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A1B581-645B-4830-8917-7555E38E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49"/>
          <a:stretch/>
        </p:blipFill>
        <p:spPr>
          <a:xfrm>
            <a:off x="7324439" y="92874"/>
            <a:ext cx="1575522" cy="1987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E673D7-2CC2-49E4-8059-5763A9B33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6" t="55010" r="37339" b="1300"/>
          <a:stretch/>
        </p:blipFill>
        <p:spPr>
          <a:xfrm>
            <a:off x="2304013" y="497315"/>
            <a:ext cx="4155238" cy="12679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0C12E5-A3E1-4E16-9326-3AE570F8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496" y="92874"/>
            <a:ext cx="1638384" cy="19555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B54CD8-E84B-4A96-9DEA-48EC2FA09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735" y="2213917"/>
            <a:ext cx="1562553" cy="19871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0295CE-9D0D-4FF2-A5C5-217068506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701" y="2188732"/>
            <a:ext cx="1638384" cy="20375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73BACD-8750-43F5-9456-96B218792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439" y="4152288"/>
            <a:ext cx="1685143" cy="204847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7B12247-72CF-45E8-930C-5EE21AEA3A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8701" y="4152287"/>
            <a:ext cx="1638384" cy="204798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1C5CC24-177E-4D89-87B1-CF66D02E86CE}"/>
              </a:ext>
            </a:extLst>
          </p:cNvPr>
          <p:cNvSpPr txBox="1"/>
          <p:nvPr/>
        </p:nvSpPr>
        <p:spPr>
          <a:xfrm>
            <a:off x="8198579" y="5703003"/>
            <a:ext cx="2523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铝的前六个参数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3147DF-737E-487F-91C8-60003CB23BAF}"/>
              </a:ext>
            </a:extLst>
          </p:cNvPr>
          <p:cNvSpPr txBox="1"/>
          <p:nvPr/>
        </p:nvSpPr>
        <p:spPr>
          <a:xfrm>
            <a:off x="2304013" y="132597"/>
            <a:ext cx="3570914" cy="38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铝的参数随温度变化，比如</a:t>
            </a:r>
            <a:r>
              <a:rPr lang="en-US" altLang="zh-CN" dirty="0" err="1"/>
              <a:t>K_iso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0A95F732-D210-4717-B729-10076C32E06D}"/>
              </a:ext>
            </a:extLst>
          </p:cNvPr>
          <p:cNvSpPr/>
          <p:nvPr/>
        </p:nvSpPr>
        <p:spPr>
          <a:xfrm>
            <a:off x="6459251" y="998220"/>
            <a:ext cx="793134" cy="312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430B4B-9A03-4446-8717-DB86EE61B3B8}"/>
              </a:ext>
            </a:extLst>
          </p:cNvPr>
          <p:cNvSpPr txBox="1"/>
          <p:nvPr/>
        </p:nvSpPr>
        <p:spPr>
          <a:xfrm>
            <a:off x="6317073" y="562497"/>
            <a:ext cx="3570914" cy="38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计算得到</a:t>
            </a:r>
          </a:p>
        </p:txBody>
      </p:sp>
    </p:spTree>
    <p:extLst>
      <p:ext uri="{BB962C8B-B14F-4D97-AF65-F5344CB8AC3E}">
        <p14:creationId xmlns:p14="http://schemas.microsoft.com/office/powerpoint/2010/main" val="48389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畅</dc:creator>
  <cp:lastModifiedBy>刘 畅</cp:lastModifiedBy>
  <cp:revision>16</cp:revision>
  <dcterms:created xsi:type="dcterms:W3CDTF">2023-03-09T12:53:49Z</dcterms:created>
  <dcterms:modified xsi:type="dcterms:W3CDTF">2023-03-09T13:35:00Z</dcterms:modified>
</cp:coreProperties>
</file>