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3F8"/>
    <a:srgbClr val="67C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3F68-22CF-43A7-81F1-2BC8A5EFA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4E396-9C37-475A-84E7-11E55C3A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F6254-F890-4781-BD62-1CA5322D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3ACAC-DD1E-4717-992A-9F7EC6BD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270EF-775F-4FBE-AA21-C492A7A2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F5193-21DF-48E3-8E4A-E89C1AC2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C9109-F837-4191-B253-11B03D20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824BC-9E89-4E74-9E00-46D82BC7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288E2-0B2D-45C3-86DC-07401099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E4D11-1944-4B83-82E1-681F399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1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CE9BD9-9EA7-4AD5-B0E2-8967914F1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2ADB4-561E-4944-86B3-20551F14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09B86-C44B-4506-AFAA-77464C0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BFE17-7811-4E97-97BE-933DEB8A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EB7DC-3E40-49AF-A695-0E9D0E6A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27E9E-546A-4475-8D0B-BFAEE4F8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8001-05F6-40AA-AF4A-3BD89BA8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1388-3BDE-4CDE-90C8-A0F6F265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21A4C-BB2F-451E-B02B-7A8EF639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411C-AB6B-47DB-B916-F497BAB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51D0-017C-4751-B4F5-B680FC88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2EB79-9859-4C56-999E-B4D8CCF5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20529-E571-4446-BF3E-75B634DF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C4E37-D4CE-4016-BCF8-65A4216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65EE-9178-4703-8896-1E18680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7DC9-4F41-44D4-A927-845EF4D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E6337-17C2-400E-84E2-6582DACF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3331F-EEAB-4138-8232-2CE20E12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8B0A5-B377-4DE5-9D79-BC327D9B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49558-D526-4369-A77F-E81452A1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0F29E-9AA9-448B-B49D-57CC8A7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83BEC-B094-48C5-A586-617312E8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391A9-C437-4865-94F1-0EFB408B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825E5-355A-4AB5-8413-73352EE1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F86B8-0ED8-496B-892A-9B7C763E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9F0D38-6888-4AD1-AD40-32FF35F9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F0FC2E-F6B9-4940-A69D-2079F3C7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58FE08-67BC-4C3D-8009-5397937F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9267-2B92-4B2E-9B64-2652E3C1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74A5-63D6-4CD8-80E9-06ED1C3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F1EE8-D4EA-41F9-B8C0-0C83356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3350A-DC3D-4CBF-AC04-84B0F59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31FEA-64CF-4962-85AE-0D776683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EB382-BCC9-42C3-A11E-53EEAD7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46634-368F-4799-8C0A-3F7500D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51E30-366E-4ABE-A055-84C1CFC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1D40B-879E-4891-B0CB-F4633926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3BCA2-83C4-4015-97AF-336870C1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7AEAB-4A5A-4404-B1B7-ACC936D0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12372-AFB9-444D-BA8C-7FB11206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C78-69CB-4471-A54F-8AE13F1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D6187-7C74-48A3-99A1-69DD80D1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B6F4-D286-4624-8DD7-BD9B353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91D97-DB0A-46CA-8B19-67731A3E4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C2896-8595-4AA0-8C8C-876F7F4D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B1D28-E7C0-4419-904E-7D1DA96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52299-E175-4141-97BC-14614F3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F263C-B7B8-4461-98E2-E0AC33A3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FADBF-E287-4953-B275-FDD3AF56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15FF6-21EA-4C7C-AF50-84798C10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F64C1-BE0D-433D-BCC3-C8AEE5351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7842-E42C-4FB1-A8C2-336F4E80ECD0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8E0F0-93AE-43ED-958B-87A5E8A6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1B261-B765-40DD-85C7-44DB7D325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5D06-EFD2-4A53-A3B8-83A91BEED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4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C984955B-3658-4007-82CE-526BAAE4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821" y="495833"/>
            <a:ext cx="2100425" cy="2100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DCCB6-AFBE-4D60-852B-771614D4283A}"/>
              </a:ext>
            </a:extLst>
          </p:cNvPr>
          <p:cNvSpPr txBox="1"/>
          <p:nvPr/>
        </p:nvSpPr>
        <p:spPr>
          <a:xfrm>
            <a:off x="473979" y="417940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材料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FE3A9E-CB9D-476D-B12F-854D957CF97F}"/>
              </a:ext>
            </a:extLst>
          </p:cNvPr>
          <p:cNvCxnSpPr>
            <a:cxnSpLocks/>
          </p:cNvCxnSpPr>
          <p:nvPr/>
        </p:nvCxnSpPr>
        <p:spPr>
          <a:xfrm>
            <a:off x="523888" y="879605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3C21C54-CB25-4E97-85E0-8F3DE355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03" y="293297"/>
            <a:ext cx="5035360" cy="7679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17DFF7-F798-4DDC-8C16-6679FB815259}"/>
              </a:ext>
            </a:extLst>
          </p:cNvPr>
          <p:cNvSpPr txBox="1"/>
          <p:nvPr/>
        </p:nvSpPr>
        <p:spPr>
          <a:xfrm>
            <a:off x="1786955" y="417940"/>
            <a:ext cx="239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固体铝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45214F-D4D4-41A9-9652-62A8B4952357}"/>
              </a:ext>
            </a:extLst>
          </p:cNvPr>
          <p:cNvSpPr txBox="1"/>
          <p:nvPr/>
        </p:nvSpPr>
        <p:spPr>
          <a:xfrm>
            <a:off x="473979" y="1137956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尺寸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024222-21A3-41BB-BC98-D803D278DB1F}"/>
              </a:ext>
            </a:extLst>
          </p:cNvPr>
          <p:cNvCxnSpPr>
            <a:cxnSpLocks/>
          </p:cNvCxnSpPr>
          <p:nvPr/>
        </p:nvCxnSpPr>
        <p:spPr>
          <a:xfrm>
            <a:off x="523888" y="1599621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6A5559D-A368-4C9B-A83A-53C709729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4" y="1271521"/>
            <a:ext cx="4755511" cy="10868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E47AB77-B22B-4AB4-AB5C-B6585DB09D96}"/>
              </a:ext>
            </a:extLst>
          </p:cNvPr>
          <p:cNvSpPr txBox="1"/>
          <p:nvPr/>
        </p:nvSpPr>
        <p:spPr>
          <a:xfrm>
            <a:off x="1600714" y="1171624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 x 1 x 0.05 (m)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E838487-34AA-40FD-9F18-BF469A667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906" y="2873473"/>
            <a:ext cx="3821647" cy="30653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5213174-25B6-4729-BE8B-93225BA1DAC0}"/>
              </a:ext>
            </a:extLst>
          </p:cNvPr>
          <p:cNvSpPr txBox="1"/>
          <p:nvPr/>
        </p:nvSpPr>
        <p:spPr>
          <a:xfrm>
            <a:off x="473979" y="3590054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坐标：</a:t>
            </a:r>
            <a:r>
              <a:rPr lang="en-US" altLang="zh-CN" sz="2400" dirty="0"/>
              <a:t>0.5 , 0.5 , 0.05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FB2E28-360B-497C-8EA2-7206BEF12135}"/>
              </a:ext>
            </a:extLst>
          </p:cNvPr>
          <p:cNvSpPr txBox="1"/>
          <p:nvPr/>
        </p:nvSpPr>
        <p:spPr>
          <a:xfrm>
            <a:off x="473979" y="3001498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热源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9C6752-1F94-4FA3-9B3E-EB8D01212C99}"/>
              </a:ext>
            </a:extLst>
          </p:cNvPr>
          <p:cNvCxnSpPr>
            <a:cxnSpLocks/>
          </p:cNvCxnSpPr>
          <p:nvPr/>
        </p:nvCxnSpPr>
        <p:spPr>
          <a:xfrm>
            <a:off x="523888" y="3463163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D852255-CCDE-448F-8EE3-B702B54DBF73}"/>
              </a:ext>
            </a:extLst>
          </p:cNvPr>
          <p:cNvSpPr txBox="1"/>
          <p:nvPr/>
        </p:nvSpPr>
        <p:spPr>
          <a:xfrm>
            <a:off x="523987" y="4573554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功率：</a:t>
            </a:r>
            <a:r>
              <a:rPr lang="en-US" altLang="zh-CN" sz="2400" dirty="0"/>
              <a:t>6000w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4C6AD63-C289-4EAA-A90C-248B9D037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553" y="2658848"/>
            <a:ext cx="4005312" cy="32847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D8085C6-7F0A-4A2B-9F2A-5C263B24D836}"/>
              </a:ext>
            </a:extLst>
          </p:cNvPr>
          <p:cNvSpPr txBox="1"/>
          <p:nvPr/>
        </p:nvSpPr>
        <p:spPr>
          <a:xfrm>
            <a:off x="473979" y="5070239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观测点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66B6416-E73F-43EC-9BC5-F88E919D19AD}"/>
              </a:ext>
            </a:extLst>
          </p:cNvPr>
          <p:cNvCxnSpPr>
            <a:cxnSpLocks/>
          </p:cNvCxnSpPr>
          <p:nvPr/>
        </p:nvCxnSpPr>
        <p:spPr>
          <a:xfrm>
            <a:off x="523888" y="5531904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FBA38D6-28AA-41D0-9827-F918CA2C0335}"/>
              </a:ext>
            </a:extLst>
          </p:cNvPr>
          <p:cNvSpPr/>
          <p:nvPr/>
        </p:nvSpPr>
        <p:spPr>
          <a:xfrm>
            <a:off x="10193204" y="4265873"/>
            <a:ext cx="247476" cy="230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A19B996-F59F-4F42-8FA7-91541CBF0710}"/>
              </a:ext>
            </a:extLst>
          </p:cNvPr>
          <p:cNvSpPr/>
          <p:nvPr/>
        </p:nvSpPr>
        <p:spPr>
          <a:xfrm>
            <a:off x="9431571" y="5015472"/>
            <a:ext cx="247476" cy="230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9BAAE3-F5C6-4B6B-827C-4F2D8EE4E21C}"/>
              </a:ext>
            </a:extLst>
          </p:cNvPr>
          <p:cNvSpPr txBox="1"/>
          <p:nvPr/>
        </p:nvSpPr>
        <p:spPr>
          <a:xfrm>
            <a:off x="523987" y="5686376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坐标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0.6</a:t>
            </a:r>
            <a:r>
              <a:rPr lang="zh-CN" altLang="en-US" sz="2400" dirty="0"/>
              <a:t>，</a:t>
            </a:r>
            <a:r>
              <a:rPr lang="en-US" altLang="zh-CN" sz="2400" dirty="0"/>
              <a:t>0.6</a:t>
            </a:r>
            <a:r>
              <a:rPr lang="zh-CN" altLang="en-US" sz="2400" dirty="0"/>
              <a:t>，</a:t>
            </a:r>
            <a:r>
              <a:rPr lang="en-US" altLang="zh-CN" sz="2400" dirty="0"/>
              <a:t>0.05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545848-11B8-4CD6-AEA4-413561E1A9FF}"/>
              </a:ext>
            </a:extLst>
          </p:cNvPr>
          <p:cNvSpPr txBox="1"/>
          <p:nvPr/>
        </p:nvSpPr>
        <p:spPr>
          <a:xfrm>
            <a:off x="523888" y="6253956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坐标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0.1</a:t>
            </a:r>
            <a:r>
              <a:rPr lang="zh-CN" altLang="en-US" sz="2400" dirty="0"/>
              <a:t>，</a:t>
            </a:r>
            <a:r>
              <a:rPr lang="en-US" altLang="zh-CN" sz="2400" dirty="0"/>
              <a:t>0.1</a:t>
            </a:r>
            <a:r>
              <a:rPr lang="zh-CN" altLang="en-US" sz="2400" dirty="0"/>
              <a:t>，</a:t>
            </a:r>
            <a:r>
              <a:rPr lang="en-US" altLang="zh-CN" sz="2400" dirty="0"/>
              <a:t>0.05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7A8E8F-828A-4C10-B07C-C408C664A90F}"/>
              </a:ext>
            </a:extLst>
          </p:cNvPr>
          <p:cNvSpPr txBox="1"/>
          <p:nvPr/>
        </p:nvSpPr>
        <p:spPr>
          <a:xfrm>
            <a:off x="473979" y="4094379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半径：</a:t>
            </a:r>
            <a:r>
              <a:rPr lang="en-US" altLang="zh-CN" sz="2400" dirty="0"/>
              <a:t>0.1 (m)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C847BC-5DE6-41C3-BEFC-E5E6B85EEF96}"/>
              </a:ext>
            </a:extLst>
          </p:cNvPr>
          <p:cNvSpPr txBox="1"/>
          <p:nvPr/>
        </p:nvSpPr>
        <p:spPr>
          <a:xfrm>
            <a:off x="10193204" y="391938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0B3CE3-488E-4530-A9A2-EA29CDDCD56F}"/>
              </a:ext>
            </a:extLst>
          </p:cNvPr>
          <p:cNvSpPr txBox="1"/>
          <p:nvPr/>
        </p:nvSpPr>
        <p:spPr>
          <a:xfrm>
            <a:off x="9662923" y="497261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82878C-852D-485F-87B6-2D660E432784}"/>
              </a:ext>
            </a:extLst>
          </p:cNvPr>
          <p:cNvSpPr txBox="1"/>
          <p:nvPr/>
        </p:nvSpPr>
        <p:spPr>
          <a:xfrm>
            <a:off x="5635908" y="4196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热源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8D91C38-8B8B-4D5A-95EC-938CCB72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591" y="4077259"/>
            <a:ext cx="1694883" cy="138266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B894023-53E1-466E-B6EF-0CE961E5A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4314" y="43659"/>
            <a:ext cx="2039910" cy="1368466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ED11CAA-8065-4659-B2BB-76FBD16EE35B}"/>
              </a:ext>
            </a:extLst>
          </p:cNvPr>
          <p:cNvSpPr txBox="1"/>
          <p:nvPr/>
        </p:nvSpPr>
        <p:spPr>
          <a:xfrm>
            <a:off x="473978" y="1825973"/>
            <a:ext cx="145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初始温度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5B821F-3E95-4A1D-9F0A-3B430618E19C}"/>
              </a:ext>
            </a:extLst>
          </p:cNvPr>
          <p:cNvCxnSpPr>
            <a:cxnSpLocks/>
          </p:cNvCxnSpPr>
          <p:nvPr/>
        </p:nvCxnSpPr>
        <p:spPr>
          <a:xfrm>
            <a:off x="523888" y="2287638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CB75F17-5E8B-435D-A478-81D01F922245}"/>
              </a:ext>
            </a:extLst>
          </p:cNvPr>
          <p:cNvSpPr txBox="1"/>
          <p:nvPr/>
        </p:nvSpPr>
        <p:spPr>
          <a:xfrm>
            <a:off x="1926273" y="1874129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273k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30107E-A739-4BC1-89F0-6BF3DD863C1C}"/>
              </a:ext>
            </a:extLst>
          </p:cNvPr>
          <p:cNvSpPr txBox="1"/>
          <p:nvPr/>
        </p:nvSpPr>
        <p:spPr>
          <a:xfrm>
            <a:off x="473978" y="2353582"/>
            <a:ext cx="145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加热时间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3BE4F8-AF3E-4843-8BEA-8A4F5368DD6F}"/>
              </a:ext>
            </a:extLst>
          </p:cNvPr>
          <p:cNvCxnSpPr>
            <a:cxnSpLocks/>
          </p:cNvCxnSpPr>
          <p:nvPr/>
        </p:nvCxnSpPr>
        <p:spPr>
          <a:xfrm>
            <a:off x="523888" y="2815247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DD01FDD-F9A6-4C37-9F86-BE730FBE6141}"/>
              </a:ext>
            </a:extLst>
          </p:cNvPr>
          <p:cNvSpPr txBox="1"/>
          <p:nvPr/>
        </p:nvSpPr>
        <p:spPr>
          <a:xfrm>
            <a:off x="1926273" y="2401738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3000s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65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B79A988-394D-43EC-B236-05ADF5A5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29862" r="25183" b="9771"/>
          <a:stretch/>
        </p:blipFill>
        <p:spPr>
          <a:xfrm>
            <a:off x="1248561" y="-51349"/>
            <a:ext cx="3632434" cy="36104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864DAE-F63B-4F0D-8381-2C5A2592B3C5}"/>
              </a:ext>
            </a:extLst>
          </p:cNvPr>
          <p:cNvSpPr txBox="1"/>
          <p:nvPr/>
        </p:nvSpPr>
        <p:spPr>
          <a:xfrm>
            <a:off x="-2330041" y="139033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zh-CN" altLang="en-US" dirty="0"/>
              <a:t>emperature</a:t>
            </a:r>
            <a:endParaRPr lang="en-US" altLang="zh-CN" dirty="0"/>
          </a:p>
          <a:p>
            <a:pPr algn="ctr"/>
            <a:r>
              <a:rPr lang="zh-CN" altLang="en-US" dirty="0"/>
              <a:t>演示动画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5E9206-4CB3-458C-9AA1-CF9C4B1A7290}"/>
              </a:ext>
            </a:extLst>
          </p:cNvPr>
          <p:cNvSpPr txBox="1"/>
          <p:nvPr/>
        </p:nvSpPr>
        <p:spPr>
          <a:xfrm>
            <a:off x="-2330041" y="482133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Displacement</a:t>
            </a:r>
          </a:p>
          <a:p>
            <a:pPr algn="ctr"/>
            <a:r>
              <a:rPr lang="zh-CN" altLang="en-US" dirty="0"/>
              <a:t>演示动画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61F4999-C5EA-4936-8891-DB3D3257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18" y="3309255"/>
            <a:ext cx="4571623" cy="34287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5DBC97-BD88-41E8-8A90-AAB781367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4412342" cy="3309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3D0818-CDF7-4994-86DA-1969ACA887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0" t="31697" r="27316" b="12890"/>
          <a:stretch/>
        </p:blipFill>
        <p:spPr>
          <a:xfrm>
            <a:off x="1565705" y="3372385"/>
            <a:ext cx="3501005" cy="348561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10E88D1-D218-4021-8D25-2DD22D25D3E0}"/>
              </a:ext>
            </a:extLst>
          </p:cNvPr>
          <p:cNvCxnSpPr/>
          <p:nvPr/>
        </p:nvCxnSpPr>
        <p:spPr>
          <a:xfrm>
            <a:off x="10718800" y="741680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9FD241-7301-4052-96BB-9D98BEF4C7A3}"/>
              </a:ext>
            </a:extLst>
          </p:cNvPr>
          <p:cNvCxnSpPr/>
          <p:nvPr/>
        </p:nvCxnSpPr>
        <p:spPr>
          <a:xfrm>
            <a:off x="10718800" y="1676400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32D9A21-30FD-4D50-8C6A-1F6675FC5466}"/>
              </a:ext>
            </a:extLst>
          </p:cNvPr>
          <p:cNvSpPr txBox="1"/>
          <p:nvPr/>
        </p:nvSpPr>
        <p:spPr>
          <a:xfrm>
            <a:off x="10747624" y="2960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128053-8186-4B85-9A89-2E7BD4F22215}"/>
              </a:ext>
            </a:extLst>
          </p:cNvPr>
          <p:cNvSpPr txBox="1"/>
          <p:nvPr/>
        </p:nvSpPr>
        <p:spPr>
          <a:xfrm>
            <a:off x="10776449" y="123081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D5E95D5-614F-4DD2-9D64-29269FE57924}"/>
              </a:ext>
            </a:extLst>
          </p:cNvPr>
          <p:cNvCxnSpPr/>
          <p:nvPr/>
        </p:nvCxnSpPr>
        <p:spPr>
          <a:xfrm>
            <a:off x="10718800" y="4004726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0CAA22-4E3E-430D-B68A-F6C4A5B05BDF}"/>
              </a:ext>
            </a:extLst>
          </p:cNvPr>
          <p:cNvCxnSpPr/>
          <p:nvPr/>
        </p:nvCxnSpPr>
        <p:spPr>
          <a:xfrm>
            <a:off x="10718800" y="4939446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1918136-5F85-4EF8-A86A-5F16B25CEAC2}"/>
              </a:ext>
            </a:extLst>
          </p:cNvPr>
          <p:cNvSpPr txBox="1"/>
          <p:nvPr/>
        </p:nvSpPr>
        <p:spPr>
          <a:xfrm>
            <a:off x="10747624" y="355913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5881F-9A70-4496-87D1-73DFCE71840B}"/>
              </a:ext>
            </a:extLst>
          </p:cNvPr>
          <p:cNvSpPr txBox="1"/>
          <p:nvPr/>
        </p:nvSpPr>
        <p:spPr>
          <a:xfrm>
            <a:off x="10776449" y="44938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5ED6D5-7E1D-47A9-AA5F-5CCFDA6170AF}"/>
              </a:ext>
            </a:extLst>
          </p:cNvPr>
          <p:cNvSpPr txBox="1"/>
          <p:nvPr/>
        </p:nvSpPr>
        <p:spPr>
          <a:xfrm>
            <a:off x="60924" y="2499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无固定</a:t>
            </a:r>
          </a:p>
        </p:txBody>
      </p:sp>
    </p:spTree>
    <p:extLst>
      <p:ext uri="{BB962C8B-B14F-4D97-AF65-F5344CB8AC3E}">
        <p14:creationId xmlns:p14="http://schemas.microsoft.com/office/powerpoint/2010/main" val="9026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B79A988-394D-43EC-B236-05ADF5A5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4" t="18065" r="17424" b="21393"/>
          <a:stretch/>
        </p:blipFill>
        <p:spPr>
          <a:xfrm>
            <a:off x="1405669" y="75542"/>
            <a:ext cx="3229430" cy="32950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864DAE-F63B-4F0D-8381-2C5A2592B3C5}"/>
              </a:ext>
            </a:extLst>
          </p:cNvPr>
          <p:cNvSpPr txBox="1"/>
          <p:nvPr/>
        </p:nvSpPr>
        <p:spPr>
          <a:xfrm>
            <a:off x="-2330041" y="139033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zh-CN" altLang="en-US" dirty="0"/>
              <a:t>emperature</a:t>
            </a:r>
            <a:endParaRPr lang="en-US" altLang="zh-CN" dirty="0"/>
          </a:p>
          <a:p>
            <a:pPr algn="ctr"/>
            <a:r>
              <a:rPr lang="zh-CN" altLang="en-US" dirty="0"/>
              <a:t>演示动画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5E9206-4CB3-458C-9AA1-CF9C4B1A7290}"/>
              </a:ext>
            </a:extLst>
          </p:cNvPr>
          <p:cNvSpPr txBox="1"/>
          <p:nvPr/>
        </p:nvSpPr>
        <p:spPr>
          <a:xfrm>
            <a:off x="-2330041" y="482133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Displacement</a:t>
            </a:r>
          </a:p>
          <a:p>
            <a:pPr algn="ctr"/>
            <a:r>
              <a:rPr lang="zh-CN" altLang="en-US" dirty="0"/>
              <a:t>演示动画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61F4999-C5EA-4936-8891-DB3D3257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9762" y="3309255"/>
            <a:ext cx="4565534" cy="34287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5DBC97-BD88-41E8-8A90-AAB781367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4412342" cy="3309257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10E88D1-D218-4021-8D25-2DD22D25D3E0}"/>
              </a:ext>
            </a:extLst>
          </p:cNvPr>
          <p:cNvCxnSpPr/>
          <p:nvPr/>
        </p:nvCxnSpPr>
        <p:spPr>
          <a:xfrm>
            <a:off x="10718800" y="741680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9FD241-7301-4052-96BB-9D98BEF4C7A3}"/>
              </a:ext>
            </a:extLst>
          </p:cNvPr>
          <p:cNvCxnSpPr/>
          <p:nvPr/>
        </p:nvCxnSpPr>
        <p:spPr>
          <a:xfrm>
            <a:off x="10718800" y="1676400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32D9A21-30FD-4D50-8C6A-1F6675FC5466}"/>
              </a:ext>
            </a:extLst>
          </p:cNvPr>
          <p:cNvSpPr txBox="1"/>
          <p:nvPr/>
        </p:nvSpPr>
        <p:spPr>
          <a:xfrm>
            <a:off x="10747624" y="2960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128053-8186-4B85-9A89-2E7BD4F22215}"/>
              </a:ext>
            </a:extLst>
          </p:cNvPr>
          <p:cNvSpPr txBox="1"/>
          <p:nvPr/>
        </p:nvSpPr>
        <p:spPr>
          <a:xfrm>
            <a:off x="10776449" y="123081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D5E95D5-614F-4DD2-9D64-29269FE57924}"/>
              </a:ext>
            </a:extLst>
          </p:cNvPr>
          <p:cNvCxnSpPr/>
          <p:nvPr/>
        </p:nvCxnSpPr>
        <p:spPr>
          <a:xfrm>
            <a:off x="10718800" y="4004726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0CAA22-4E3E-430D-B68A-F6C4A5B05BDF}"/>
              </a:ext>
            </a:extLst>
          </p:cNvPr>
          <p:cNvCxnSpPr/>
          <p:nvPr/>
        </p:nvCxnSpPr>
        <p:spPr>
          <a:xfrm>
            <a:off x="10718800" y="4939446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1918136-5F85-4EF8-A86A-5F16B25CEAC2}"/>
              </a:ext>
            </a:extLst>
          </p:cNvPr>
          <p:cNvSpPr txBox="1"/>
          <p:nvPr/>
        </p:nvSpPr>
        <p:spPr>
          <a:xfrm>
            <a:off x="10747624" y="355913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5881F-9A70-4496-87D1-73DFCE71840B}"/>
              </a:ext>
            </a:extLst>
          </p:cNvPr>
          <p:cNvSpPr txBox="1"/>
          <p:nvPr/>
        </p:nvSpPr>
        <p:spPr>
          <a:xfrm>
            <a:off x="10776449" y="44938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5ED6D5-7E1D-47A9-AA5F-5CCFDA6170AF}"/>
              </a:ext>
            </a:extLst>
          </p:cNvPr>
          <p:cNvSpPr txBox="1"/>
          <p:nvPr/>
        </p:nvSpPr>
        <p:spPr>
          <a:xfrm>
            <a:off x="60924" y="2499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下端固定的情况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40B4C-30AE-4C42-A30B-A470ABA519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3" t="19547" r="17857" b="24047"/>
          <a:stretch/>
        </p:blipFill>
        <p:spPr>
          <a:xfrm>
            <a:off x="1683658" y="3309255"/>
            <a:ext cx="3382522" cy="32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91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21</cp:revision>
  <dcterms:created xsi:type="dcterms:W3CDTF">2023-03-05T13:16:04Z</dcterms:created>
  <dcterms:modified xsi:type="dcterms:W3CDTF">2023-03-05T14:17:33Z</dcterms:modified>
</cp:coreProperties>
</file>