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60" r:id="rId9"/>
    <p:sldId id="281" r:id="rId10"/>
    <p:sldId id="280" r:id="rId11"/>
    <p:sldId id="279" r:id="rId12"/>
    <p:sldId id="26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821" autoAdjust="0"/>
  </p:normalViewPr>
  <p:slideViewPr>
    <p:cSldViewPr>
      <p:cViewPr varScale="1">
        <p:scale>
          <a:sx n="73" d="100"/>
          <a:sy n="7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72EDF-8A6F-45A6-8DC6-63A04FF0604F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CA944-ADBE-4FC9-B8F9-39F3B3FA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30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184D-3C67-47E5-8A5E-63D16A8FA8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068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184D-3C67-47E5-8A5E-63D16A8FA8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06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184D-3C67-47E5-8A5E-63D16A8FA8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068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184D-3C67-47E5-8A5E-63D16A8FA8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068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A944-ADBE-4FC9-B8F9-39F3B3FA30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160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A944-ADBE-4FC9-B8F9-39F3B3FA305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160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CA944-ADBE-4FC9-B8F9-39F3B3FA305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16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Hyderabad Campus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342597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178738265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3962400"/>
            <a:ext cx="6019800" cy="1524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dirty="0"/>
              <a:t>Fuzzy analytic hierarchy process with interval type-2 fuzzy sets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SOAMYA AGRAWAL 			                           MANAN AGARWAL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VIDYA RAVISHANKAR  					RAHUL LADDA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8870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228600"/>
            <a:ext cx="6324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PROPOSED INTERVAL TYPE-2  FUZZY AHP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Step-3</a:t>
            </a:r>
          </a:p>
          <a:p>
            <a:r>
              <a:rPr lang="en-US" sz="2000" dirty="0" smtClean="0"/>
              <a:t>The geometric mean of each row is calculated and then the fuzzy weights are computed for normalization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1800" dirty="0" smtClean="0"/>
              <a:t>Geometric mean of each row -&gt;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Fuzzy </a:t>
            </a:r>
            <a:r>
              <a:rPr lang="en-US" sz="2000" dirty="0" smtClean="0"/>
              <a:t>weight of the </a:t>
            </a:r>
            <a:r>
              <a:rPr lang="en-US" sz="2000" dirty="0" err="1" smtClean="0"/>
              <a:t>ith</a:t>
            </a:r>
            <a:r>
              <a:rPr lang="en-US" sz="2000" dirty="0" smtClean="0"/>
              <a:t> criterion&gt;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1670" y="3286124"/>
            <a:ext cx="4624398" cy="745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8794" y="5072074"/>
            <a:ext cx="5586279" cy="10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6164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PROPOSED INTERVAL TYPE-2  FUZZY AHP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Step-4</a:t>
            </a:r>
          </a:p>
          <a:p>
            <a:r>
              <a:rPr lang="en-US" sz="2000" dirty="0"/>
              <a:t>The fuzzy weights and fuzzy performance scores are aggregated as follows: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Step-5</a:t>
            </a:r>
            <a:endParaRPr lang="en-US" b="1" dirty="0"/>
          </a:p>
          <a:p>
            <a:r>
              <a:rPr lang="en-US" sz="2000" dirty="0"/>
              <a:t>The classical AHP’ method’s procedure is applied to determine the best alternative.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3042" y="2500306"/>
            <a:ext cx="1905000" cy="728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3042" y="3214686"/>
            <a:ext cx="494416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9748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FUTURE WORK EXPECTED TO BE COMPLETED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Implementation </a:t>
            </a:r>
            <a:r>
              <a:rPr lang="en-US" dirty="0" smtClean="0"/>
              <a:t>of above algorithm on supplier selection </a:t>
            </a:r>
            <a:r>
              <a:rPr lang="en-US" dirty="0" smtClean="0"/>
              <a:t>problem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/>
              <a:t>problem has 4 criteria and 2 alternatives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Criteria are Price, Quality, Delivery and Capacity.</a:t>
            </a:r>
          </a:p>
          <a:p>
            <a:pPr>
              <a:buFont typeface="Wingdings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5423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3962400"/>
            <a:ext cx="6019800" cy="1524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dirty="0" smtClean="0"/>
              <a:t>THANK YOU.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SOAMYA AGRAWAL 			                           MANAN AGARWAL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VIDYA RAVISHANKAR  					RAHUL LADDA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573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228600"/>
            <a:ext cx="6324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79268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Type-1 </a:t>
            </a:r>
            <a:r>
              <a:rPr lang="en-US" sz="1600" dirty="0" smtClean="0"/>
              <a:t>Fuzzy Sets Membership functions associated with Type-1 Fuzzy Sets have no uncertainty associated with it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Type-2 </a:t>
            </a:r>
            <a:r>
              <a:rPr lang="en-US" sz="1600" dirty="0"/>
              <a:t>Fuzzy </a:t>
            </a:r>
            <a:r>
              <a:rPr lang="en-US" sz="1600" dirty="0" smtClean="0"/>
              <a:t>Set  </a:t>
            </a:r>
            <a:r>
              <a:rPr lang="en-US" sz="1600" dirty="0"/>
              <a:t>lets us incorporate the uncertainty of membership functions into the fuzzy </a:t>
            </a:r>
            <a:r>
              <a:rPr lang="en-US" sz="1600" dirty="0" smtClean="0"/>
              <a:t>set theory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Analytic </a:t>
            </a:r>
            <a:r>
              <a:rPr lang="en-US" sz="1600" dirty="0"/>
              <a:t>Hierarchy Process (AHP) is a widely </a:t>
            </a:r>
            <a:r>
              <a:rPr lang="en-US" sz="1600" dirty="0" smtClean="0"/>
              <a:t>used multi criteria method for organizing and analyzing complex decisions  </a:t>
            </a:r>
            <a:r>
              <a:rPr lang="en-US" sz="1600" dirty="0"/>
              <a:t>that can take into account </a:t>
            </a:r>
            <a:r>
              <a:rPr lang="en-US" sz="1600" dirty="0" smtClean="0"/>
              <a:t>various conflicting </a:t>
            </a:r>
            <a:r>
              <a:rPr lang="en-US" sz="1600" dirty="0"/>
              <a:t>criteria at the same time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interval type-2 fuzzy set is a special case of a </a:t>
            </a:r>
            <a:r>
              <a:rPr lang="en-US" sz="1600" dirty="0" smtClean="0"/>
              <a:t>generalized type-2 </a:t>
            </a:r>
            <a:r>
              <a:rPr lang="en-US" sz="1600" dirty="0"/>
              <a:t>fuzzy set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 algn="just"/>
            <a:r>
              <a:rPr lang="en-US" sz="1600" dirty="0" smtClean="0"/>
              <a:t>      Interval </a:t>
            </a:r>
            <a:r>
              <a:rPr lang="en-US" sz="1600" dirty="0"/>
              <a:t>type-2 fuzzy sets are the most </a:t>
            </a:r>
            <a:r>
              <a:rPr lang="en-US" sz="1600" dirty="0" smtClean="0"/>
              <a:t>commonly used </a:t>
            </a:r>
            <a:r>
              <a:rPr lang="en-US" sz="1600" dirty="0"/>
              <a:t>type-2 fuzzy sets because of </a:t>
            </a:r>
            <a:r>
              <a:rPr lang="en-US" sz="1600" dirty="0" smtClean="0"/>
              <a:t>their simplicity </a:t>
            </a:r>
            <a:r>
              <a:rPr lang="en-US" sz="1600" dirty="0"/>
              <a:t>and </a:t>
            </a:r>
            <a:r>
              <a:rPr lang="en-US" sz="1600" dirty="0" smtClean="0"/>
              <a:t>reduced computational </a:t>
            </a:r>
            <a:r>
              <a:rPr lang="en-US" sz="1600" dirty="0"/>
              <a:t>effort with respect to general type-2 fuzzy </a:t>
            </a:r>
            <a:r>
              <a:rPr lang="en-US" sz="1600" dirty="0" smtClean="0"/>
              <a:t>sets. For </a:t>
            </a:r>
            <a:r>
              <a:rPr lang="en-US" sz="1600" dirty="0"/>
              <a:t>this reason, we used interval type-2 fuzzy sets.</a:t>
            </a:r>
          </a:p>
        </p:txBody>
      </p:sp>
    </p:spTree>
    <p:extLst>
      <p:ext uri="{BB962C8B-B14F-4D97-AF65-F5344CB8AC3E}">
        <p14:creationId xmlns:p14="http://schemas.microsoft.com/office/powerpoint/2010/main" xmlns="" val="1963876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1571612"/>
            <a:ext cx="8786842" cy="46434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Our objective is to develop an interval type-2 fuzzy AHP </a:t>
            </a:r>
            <a:r>
              <a:rPr lang="en-US" sz="1800" dirty="0" smtClean="0"/>
              <a:t>method together </a:t>
            </a:r>
            <a:r>
              <a:rPr lang="en-US" sz="1800" dirty="0" smtClean="0"/>
              <a:t>with </a:t>
            </a:r>
            <a:r>
              <a:rPr lang="en-US" sz="1800" dirty="0" smtClean="0"/>
              <a:t>a </a:t>
            </a:r>
            <a:r>
              <a:rPr lang="en-US" sz="1800" dirty="0" smtClean="0"/>
              <a:t>new ranking method for type-2 fuzzy sets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We apply the proposed method to a supplier selection problem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A</a:t>
            </a:r>
            <a:r>
              <a:rPr lang="en-US" sz="1800" dirty="0" smtClean="0"/>
              <a:t>n </a:t>
            </a:r>
            <a:r>
              <a:rPr lang="en-US" sz="1800" dirty="0"/>
              <a:t>interval type-2 fuzzy AHP method is </a:t>
            </a:r>
            <a:r>
              <a:rPr lang="en-US" sz="1800" dirty="0" smtClean="0"/>
              <a:t>developed. The </a:t>
            </a:r>
            <a:r>
              <a:rPr lang="en-US" sz="1800" dirty="0" smtClean="0"/>
              <a:t>linguistic scale </a:t>
            </a:r>
            <a:r>
              <a:rPr lang="en-US" sz="1800" dirty="0"/>
              <a:t>of fuzzy AHP is expressed in a more detailed and </a:t>
            </a:r>
            <a:r>
              <a:rPr lang="en-US" sz="1800" dirty="0" smtClean="0"/>
              <a:t>flexible way </a:t>
            </a:r>
            <a:r>
              <a:rPr lang="en-US" sz="1800" dirty="0"/>
              <a:t>by interval type-2 fuzzy sets. 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New </a:t>
            </a:r>
            <a:r>
              <a:rPr lang="en-US" sz="1800" dirty="0" err="1" smtClean="0"/>
              <a:t>defuzzification</a:t>
            </a:r>
            <a:r>
              <a:rPr lang="en-US" sz="1800" dirty="0" smtClean="0"/>
              <a:t> methods for both triangular and trapezoidal type-2 fuzzy sets are also incorporated into the developed method.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OBJECTIVES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7400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METHODOLOGY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Basics </a:t>
            </a:r>
            <a:r>
              <a:rPr lang="en-US" sz="2000" dirty="0" smtClean="0"/>
              <a:t>of Interval Type-2 Fuzzy sets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defuzzification</a:t>
            </a:r>
            <a:r>
              <a:rPr lang="en-US" sz="2000" dirty="0" smtClean="0"/>
              <a:t> </a:t>
            </a:r>
            <a:r>
              <a:rPr lang="en-US" sz="2000" dirty="0" smtClean="0"/>
              <a:t>methods including two methods </a:t>
            </a:r>
            <a:r>
              <a:rPr lang="en-US" sz="2000" dirty="0" err="1" smtClean="0"/>
              <a:t>DTriT</a:t>
            </a:r>
            <a:r>
              <a:rPr lang="en-US" sz="2000" dirty="0" smtClean="0"/>
              <a:t> and </a:t>
            </a:r>
            <a:r>
              <a:rPr lang="en-US" sz="2000" dirty="0" err="1" smtClean="0"/>
              <a:t>DTraT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proposed </a:t>
            </a:r>
            <a:r>
              <a:rPr lang="en-US" sz="2000" dirty="0" smtClean="0"/>
              <a:t>interval Type-2 fuzzy AHP method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Illustration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Conclusion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2027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BASICS OF INTERVAL TYPE-2 FUZZY SETS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4414" y="1428736"/>
            <a:ext cx="5673007" cy="2143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4414" y="1714488"/>
            <a:ext cx="6357982" cy="3368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604" y="5500702"/>
            <a:ext cx="4536232" cy="8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327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Operations On INTERVAL TYPE-2 FUZZY SETS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51" y="1519247"/>
            <a:ext cx="4515481" cy="236695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145902"/>
            <a:ext cx="4601217" cy="2254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8519" y="1447800"/>
            <a:ext cx="4515481" cy="2514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0" y="4145903"/>
            <a:ext cx="4343400" cy="223623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601217" y="14478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4000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601217" y="1447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601217" y="12192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5777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Defuzzification</a:t>
            </a:r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methods for TYPE-2 FUZZY SETS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71612"/>
            <a:ext cx="7693629" cy="12144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950" y="2876685"/>
            <a:ext cx="3413449" cy="370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158" y="3247135"/>
            <a:ext cx="6618048" cy="14218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348" y="4500570"/>
            <a:ext cx="7715304" cy="14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9485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228600"/>
            <a:ext cx="6324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PROPOSED INTERVAL TYPE-2  FUZZY AHP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We are extending Buckley’s fuzzy AHP approach </a:t>
            </a:r>
            <a:r>
              <a:rPr lang="en-US" sz="2000" dirty="0" smtClean="0"/>
              <a:t>using interval  type-2 fuzzy sets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b="1" dirty="0" smtClean="0"/>
              <a:t>Step-1</a:t>
            </a:r>
          </a:p>
          <a:p>
            <a:endParaRPr lang="en-US" b="1" dirty="0" smtClean="0"/>
          </a:p>
          <a:p>
            <a:r>
              <a:rPr lang="en-US" sz="2000" dirty="0" smtClean="0"/>
              <a:t>Fuzzy pairwise comparison matrices among all the criteria in the dimensions of the </a:t>
            </a:r>
            <a:r>
              <a:rPr lang="en-US" sz="2000" dirty="0" err="1" smtClean="0"/>
              <a:t>heirarchy</a:t>
            </a:r>
            <a:r>
              <a:rPr lang="en-US" sz="2000" dirty="0" smtClean="0"/>
              <a:t> system are constructed as following: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1670" y="4214818"/>
            <a:ext cx="394400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0823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228600"/>
            <a:ext cx="6324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PROPOSED INTERVAL TYPE-2  FUZZY AHP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42844" y="1500174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Step-2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The consistency of each fuzzy pairwise comparison matrix is examined using proposed </a:t>
            </a:r>
            <a:r>
              <a:rPr lang="en-US" dirty="0" err="1" smtClean="0"/>
              <a:t>DTriT</a:t>
            </a:r>
            <a:r>
              <a:rPr lang="en-US" dirty="0" smtClean="0"/>
              <a:t> and </a:t>
            </a:r>
            <a:r>
              <a:rPr lang="en-US" dirty="0" err="1" smtClean="0"/>
              <a:t>DTraT</a:t>
            </a:r>
            <a:r>
              <a:rPr lang="en-US" dirty="0" smtClean="0"/>
              <a:t> approach.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3558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435</Words>
  <Application>Microsoft Office PowerPoint</Application>
  <PresentationFormat>On-screen Show (4:3)</PresentationFormat>
  <Paragraphs>84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Fuzzy analytic hierarchy process with interval type-2 fuzzy sets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THANK YOU.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analytic hierarchy process with interval type-2 fuzzy sets</dc:title>
  <dc:creator>soamya agrawal</dc:creator>
  <cp:lastModifiedBy>Vidya Ravishanker</cp:lastModifiedBy>
  <cp:revision>13</cp:revision>
  <dcterms:created xsi:type="dcterms:W3CDTF">2006-08-16T00:00:00Z</dcterms:created>
  <dcterms:modified xsi:type="dcterms:W3CDTF">2017-10-04T08:11:56Z</dcterms:modified>
</cp:coreProperties>
</file>