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369" r:id="rId2"/>
    <p:sldId id="370" r:id="rId3"/>
    <p:sldId id="3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451"/>
    <a:srgbClr val="F01EE6"/>
    <a:srgbClr val="FFCCFF"/>
    <a:srgbClr val="FF00FF"/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702" autoAdjust="0"/>
    <p:restoredTop sz="97670" autoAdjust="0"/>
  </p:normalViewPr>
  <p:slideViewPr>
    <p:cSldViewPr>
      <p:cViewPr>
        <p:scale>
          <a:sx n="74" d="100"/>
          <a:sy n="74" d="100"/>
        </p:scale>
        <p:origin x="-1698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7213-28E6-482B-9833-C56FD19DA58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AEDDC-90B0-41BB-B393-B116910AD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71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Hyderabad Campus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750593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10909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07509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Hyderabad Campus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45177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Hyderabad Campus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591124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366881801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882634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871252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26847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603445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47860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39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3116"/>
            <a:ext cx="536043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5720" y="1500174"/>
            <a:ext cx="349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Signed distances in the IT2TrFN </a:t>
            </a:r>
            <a:r>
              <a:rPr lang="en-IN" sz="1600" dirty="0" smtClean="0"/>
              <a:t>context: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785926"/>
            <a:ext cx="7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The signed distance from A to ~</a:t>
            </a:r>
            <a:r>
              <a:rPr lang="en-IN" sz="1600" dirty="0" smtClean="0"/>
              <a:t>0 is </a:t>
            </a:r>
            <a:r>
              <a:rPr lang="en-IN" sz="1600" dirty="0" smtClean="0"/>
              <a:t>expressed as follows:</a:t>
            </a:r>
            <a:endParaRPr lang="en-IN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2643182"/>
            <a:ext cx="754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The weighted collective decision matrix DW with IT2TrFNs can be constructed as follows:</a:t>
            </a:r>
            <a:endParaRPr lang="en-IN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000372"/>
            <a:ext cx="3500462" cy="121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3286124"/>
            <a:ext cx="514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714884"/>
            <a:ext cx="808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5214950"/>
            <a:ext cx="8039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28596" y="4357694"/>
            <a:ext cx="5019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The concordance set and discordance set respectively are:</a:t>
            </a:r>
            <a:endParaRPr lang="en-IN" sz="160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367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The concordance set is defined as follows:</a:t>
            </a:r>
            <a:endParaRPr lang="en-I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428736"/>
            <a:ext cx="2419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071678"/>
            <a:ext cx="2266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2143116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average </a:t>
            </a:r>
            <a:r>
              <a:rPr lang="en-IN" sz="1600" dirty="0" smtClean="0"/>
              <a:t>concordance index: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2571744"/>
            <a:ext cx="771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normalized Euclidean distances (</a:t>
            </a:r>
            <a:r>
              <a:rPr lang="en-IN" sz="1600" dirty="0" err="1" smtClean="0"/>
              <a:t>dEÞ</a:t>
            </a:r>
            <a:r>
              <a:rPr lang="en-IN" sz="1600" dirty="0" smtClean="0"/>
              <a:t>) </a:t>
            </a:r>
            <a:r>
              <a:rPr lang="en-IN" sz="1600" dirty="0" smtClean="0"/>
              <a:t>between the weighted collective </a:t>
            </a:r>
            <a:r>
              <a:rPr lang="en-IN" sz="1600" dirty="0" smtClean="0"/>
              <a:t>evaluation values:</a:t>
            </a:r>
            <a:endParaRPr lang="en-IN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2857496"/>
            <a:ext cx="6053152" cy="118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5720" y="4357694"/>
            <a:ext cx="3778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the discordance index </a:t>
            </a:r>
            <a:r>
              <a:rPr lang="en-IN" sz="1600" dirty="0" smtClean="0"/>
              <a:t>is </a:t>
            </a:r>
            <a:r>
              <a:rPr lang="en-IN" sz="1600" dirty="0" smtClean="0"/>
              <a:t>defined as follows:</a:t>
            </a:r>
            <a:endParaRPr lang="en-IN" sz="1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4214818"/>
            <a:ext cx="3333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5000636"/>
            <a:ext cx="2324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57158" y="5072074"/>
            <a:ext cx="2422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average discordance </a:t>
            </a:r>
            <a:r>
              <a:rPr lang="en-IN" sz="1600" dirty="0" smtClean="0"/>
              <a:t>index: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5786454"/>
            <a:ext cx="3115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concordance outranking matrix </a:t>
            </a:r>
            <a:r>
              <a:rPr lang="en-IN" sz="1600" dirty="0" smtClean="0"/>
              <a:t>G1: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500430" y="578645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Each element of </a:t>
            </a:r>
            <a:r>
              <a:rPr lang="en-IN" sz="1600" dirty="0" smtClean="0"/>
              <a:t>the matrix has value 0 or 1, 1 indicates the majority of criteria </a:t>
            </a:r>
            <a:r>
              <a:rPr lang="en-IN" sz="1600" dirty="0" err="1" smtClean="0"/>
              <a:t>favoring</a:t>
            </a:r>
            <a:r>
              <a:rPr lang="en-IN" sz="1600" dirty="0" smtClean="0"/>
              <a:t> </a:t>
            </a:r>
            <a:r>
              <a:rPr lang="en-IN" sz="1600" dirty="0" err="1" smtClean="0"/>
              <a:t>Z</a:t>
            </a:r>
            <a:r>
              <a:rPr lang="en-IN" sz="1600" i="1" dirty="0" err="1" smtClean="0"/>
              <a:t>p</a:t>
            </a:r>
            <a:endParaRPr lang="en-IN" sz="1600" i="1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183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Discordance matrix: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5984" y="1571612"/>
            <a:ext cx="5937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It is the opposite of concordance matrix. 1 indicates that the majority</a:t>
            </a:r>
          </a:p>
          <a:p>
            <a:r>
              <a:rPr lang="en-IN" sz="1600" dirty="0" smtClean="0"/>
              <a:t>Of criteria </a:t>
            </a:r>
            <a:r>
              <a:rPr lang="en-IN" sz="1600" dirty="0" err="1" smtClean="0"/>
              <a:t>favor</a:t>
            </a:r>
            <a:r>
              <a:rPr lang="en-IN" sz="1600" dirty="0" smtClean="0"/>
              <a:t> </a:t>
            </a:r>
            <a:r>
              <a:rPr lang="en-IN" sz="1600" dirty="0" err="1" smtClean="0"/>
              <a:t>Z</a:t>
            </a:r>
            <a:r>
              <a:rPr lang="en-IN" sz="1600" i="1" dirty="0" err="1" smtClean="0"/>
              <a:t>p</a:t>
            </a:r>
            <a:r>
              <a:rPr lang="en-IN" sz="1600" dirty="0" smtClean="0"/>
              <a:t> over </a:t>
            </a:r>
            <a:r>
              <a:rPr lang="en-IN" sz="1600" dirty="0" err="1" smtClean="0"/>
              <a:t>Z</a:t>
            </a:r>
            <a:r>
              <a:rPr lang="en-IN" sz="1600" i="1" dirty="0" err="1" smtClean="0"/>
              <a:t>b</a:t>
            </a:r>
            <a:endParaRPr lang="en-IN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285992"/>
            <a:ext cx="276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aggregate outranking matrix </a:t>
            </a:r>
            <a:r>
              <a:rPr lang="en-IN" sz="1600" dirty="0" smtClean="0"/>
              <a:t>G:</a:t>
            </a:r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214554"/>
            <a:ext cx="170674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86348" y="2214554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Found by conducting the intersection operation between concordance and discordance matrix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3071810"/>
            <a:ext cx="828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Based on G, we can construct a decision graph to obtain the partial-preference ordering of the m alternatives</a:t>
            </a:r>
            <a:r>
              <a:rPr lang="en-IN" sz="1600" dirty="0" smtClean="0"/>
              <a:t>. </a:t>
            </a:r>
            <a:r>
              <a:rPr lang="en-IN" sz="1600" dirty="0" smtClean="0"/>
              <a:t>The conditions for determining if </a:t>
            </a:r>
            <a:r>
              <a:rPr lang="en-IN" sz="1600" dirty="0" err="1" smtClean="0"/>
              <a:t>zq</a:t>
            </a:r>
            <a:r>
              <a:rPr lang="en-IN" sz="1600" dirty="0" smtClean="0"/>
              <a:t> is not outranked by the ELECTRE-based </a:t>
            </a:r>
            <a:r>
              <a:rPr lang="en-IN" sz="1600" dirty="0" smtClean="0"/>
              <a:t>outranking procedure are:</a:t>
            </a:r>
            <a:endParaRPr lang="en-IN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857628"/>
            <a:ext cx="4991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00034" y="4500570"/>
            <a:ext cx="467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net concordance outranking </a:t>
            </a:r>
            <a:r>
              <a:rPr lang="en-IN" sz="1600" dirty="0" smtClean="0"/>
              <a:t>value of each alternative:</a:t>
            </a:r>
            <a:endParaRPr lang="en-IN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500570"/>
            <a:ext cx="2724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71472" y="528638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 smtClean="0"/>
              <a:t>net </a:t>
            </a:r>
            <a:r>
              <a:rPr lang="en-IN" sz="1600" dirty="0" smtClean="0"/>
              <a:t>discordance </a:t>
            </a:r>
            <a:r>
              <a:rPr lang="en-IN" sz="1600" dirty="0" smtClean="0"/>
              <a:t>outranking value of each alternative:</a:t>
            </a:r>
            <a:endParaRPr lang="en-IN" sz="1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5072074"/>
            <a:ext cx="2324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6735</TotalTime>
  <Words>194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Vidya Ravishanker</cp:lastModifiedBy>
  <cp:revision>483</cp:revision>
  <dcterms:created xsi:type="dcterms:W3CDTF">2011-09-14T09:42:05Z</dcterms:created>
  <dcterms:modified xsi:type="dcterms:W3CDTF">2017-11-25T19:50:41Z</dcterms:modified>
</cp:coreProperties>
</file>