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6461-8047-ED44-E179-CC75AE66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03A2B-6CC7-4AC7-AA85-385925403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1DBB-156A-A018-A8F9-DFC6379F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81BF-B636-42D3-989F-9DA2F2B08EF6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35A9-C159-9B32-FE5E-82C3DBAA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CFD0-2150-A2F9-3476-5E5FE238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ED0-B6E4-47B9-BFA7-A79C3B144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71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91BB-4E11-59A0-5495-6985061C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9B930-39AB-607E-8453-3BEA53BFF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D8F91-3185-3210-5C3A-A1EDFC24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81BF-B636-42D3-989F-9DA2F2B08EF6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4CD9-0E68-198E-FE8D-E55BE284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5ED1-DA71-9F49-E272-CFCE1BC2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ED0-B6E4-47B9-BFA7-A79C3B144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1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A3476-C4A8-2909-7788-1820DD536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B6E36-7D6D-5C8A-3E6F-619746459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F2DEB-34C0-DF1B-BC74-396B441A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81BF-B636-42D3-989F-9DA2F2B08EF6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0D78-446D-9016-159C-3950841B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5CA2-82FC-FF87-E52F-B33A6759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ED0-B6E4-47B9-BFA7-A79C3B144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27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32EF-4ECE-4355-836E-98359A01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20E1-90CD-5150-67AC-4079DAF0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6AB0-34F5-2D0C-FEF4-842EC6B1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81BF-B636-42D3-989F-9DA2F2B08EF6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3030-0513-9109-E40E-2E8DCFDF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2C65C-A808-4403-1FB6-057DB008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ED0-B6E4-47B9-BFA7-A79C3B144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23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6DC9-CD3A-B2FA-952B-2F5A8422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EE6E5-6BF7-A55C-B86F-1CE63DDE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B62E-5478-B510-AC1B-6D00EA2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81BF-B636-42D3-989F-9DA2F2B08EF6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4CCC-AB5F-E4AA-586C-51BFB6C0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1216F-D8DB-031E-23F9-D1AC173D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ED0-B6E4-47B9-BFA7-A79C3B144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DB9A-9FA6-5D8D-6C90-A99D274F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B7AD-DE03-AFC2-80DF-989B1B0BF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50216-5328-75C2-AA53-03796646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B9BFB-EBE7-3206-4EAF-DE66F50C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81BF-B636-42D3-989F-9DA2F2B08EF6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2645E-D7EA-2EC4-10D6-DB6CA75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9BB35-C714-2617-70BA-7C67B154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ED0-B6E4-47B9-BFA7-A79C3B144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0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A23B-690B-1C24-74BC-2D722156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FCF5-1441-F427-ABE1-95DC29C30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30634-15B6-FF3A-0BA0-18057361B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9961F-FE38-32F6-DA8C-20B3DEFD0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5D5B7-50EB-7398-9DF7-838E6E38B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D153F-3C96-68DF-B5E7-519D629F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81BF-B636-42D3-989F-9DA2F2B08EF6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0F0C-EA60-C861-AAC1-FC41929A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8C149-D751-882D-D168-6DEB9278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ED0-B6E4-47B9-BFA7-A79C3B144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C984-7225-0B9F-9B40-2CA1424A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45C3C-1F05-93D1-6D04-D9FDF8A5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81BF-B636-42D3-989F-9DA2F2B08EF6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D8F9-2DE2-78B0-1608-908F9035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76957-8E7C-5B63-BEC8-6F50D079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ED0-B6E4-47B9-BFA7-A79C3B144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59C84-E13A-D1F0-AD1C-8F54CF3C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81BF-B636-42D3-989F-9DA2F2B08EF6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FC2C5-4044-93AA-23E0-076CCDFE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837D7-AAF4-FD5E-D003-DA7DA3B1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ED0-B6E4-47B9-BFA7-A79C3B144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8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8339-2582-16FB-808F-4F9CB208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A516-AE1B-0254-AE56-FB65C74B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CAE0C-A5B0-BBCF-18EA-2EB0A086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FEFE2-5134-E8C2-B3DF-D2DFD6C9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81BF-B636-42D3-989F-9DA2F2B08EF6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BAEEF-0679-0C08-053F-0BF66EC1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7118D-E854-4291-A625-617BB0A9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ED0-B6E4-47B9-BFA7-A79C3B144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0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43D4-12B1-737B-B57F-A14396CB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E1E2C-466B-78C9-EDC0-233F105C7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AFA8E-F863-98D9-2D2E-CD833F355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5DDBF-0FD7-CF04-F1D0-51EF1DE3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81BF-B636-42D3-989F-9DA2F2B08EF6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A85FE-AE5D-5121-D518-4377F948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317CF-888A-62CF-E0D4-6D03B7C8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ED0-B6E4-47B9-BFA7-A79C3B144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0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347F1-503A-DBFD-0579-4178FFED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FFBE6-8F46-F999-BC4D-5D73B090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86C4-1005-4D30-71FE-886A4C86A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F81BF-B636-42D3-989F-9DA2F2B08EF6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9CE35-A348-C287-01FD-A11BC28C2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D011-EDD1-DAA0-6CAA-66D29AA9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20ED0-B6E4-47B9-BFA7-A79C3B144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8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&#10;This research task explores two organisations. Google and Twitter, that have been in the &#10;public eye. &#10;Conduct research on each organisation. &#10;use these five questions to structure your research &#10;2. &#10;3. &#10;4. &#10;5. &#10;How has the way people use their service changed over the last decade? &#10;DO they describe themselves as being diverse and inclusive and, f so, how? &#10;Do they have specific values they promote as an organisation (corporate values)? &#10;Can you find examples of how the organisations have dealt with recent moral and &#10;ethical challenges? &#10;DO you think their actions in dealing with these challenges adhere to their &#10;corporate values? &#10;P resen t &#10;You will present your findings to the class. This can be a verbal or electronic presentation. ">
            <a:extLst>
              <a:ext uri="{FF2B5EF4-FFF2-40B4-BE49-F238E27FC236}">
                <a16:creationId xmlns:a16="http://schemas.microsoft.com/office/drawing/2014/main" id="{C5C3104A-6C2A-C582-8B2E-9F6352E57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1319213"/>
            <a:ext cx="71723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35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A1B3-74D1-3635-21CD-5A4CA589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has the way people use Google changed over the past decade?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8F99-4DEB-0431-2CF0-1C23AB76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the past decade the number of mobile searches has overtaken the number of searched on desktop devices</a:t>
            </a:r>
          </a:p>
          <a:p>
            <a:r>
              <a:rPr lang="en-US" dirty="0"/>
              <a:t>Google has also given the users the ability to use voice and image search, allowing for finding more accurate results</a:t>
            </a:r>
          </a:p>
          <a:p>
            <a:r>
              <a:rPr lang="en-US" dirty="0"/>
              <a:t>In more recent years the use of the google search engine has declined due to the rise of AI platforms such </a:t>
            </a:r>
            <a:r>
              <a:rPr lang="en-US"/>
              <a:t>as OpenAI’s ChatGPT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99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How has the way people use Google changed over the past decade?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Roberts</dc:creator>
  <cp:lastModifiedBy>Sophie Roberts</cp:lastModifiedBy>
  <cp:revision>1</cp:revision>
  <dcterms:created xsi:type="dcterms:W3CDTF">2024-11-14T15:55:43Z</dcterms:created>
  <dcterms:modified xsi:type="dcterms:W3CDTF">2024-11-14T16:25:33Z</dcterms:modified>
</cp:coreProperties>
</file>