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99E0-1600-0E9F-ACA6-483CAB9B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9763E-942C-222E-C229-A95E5641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C75E-5963-A152-7639-1A9360DC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DF51-D4CD-5C4D-10EB-E835D946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2707-5442-904E-EAFA-E2FC4A90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46A8-2FAE-0701-C5C3-63C95A34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9B73-B419-B975-A816-68C6CB80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8913-15B0-A07E-E963-EEA5EC4E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4B6F-E7FC-7F80-FD01-F65FC58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420F-C6ED-D5D5-0277-BDC05313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611B7-F81C-91FB-BE07-DC41BF10B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E59F1-7F61-F1E8-56C9-5A454DD5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32ED-BC92-6A12-1061-5DC3B078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70CF-DB73-9955-7B59-3F0C170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F579-7DBC-2A76-2189-77D0318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53C2-2067-E354-183E-8A54C5BC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034B-B5AE-A4A9-EAB8-DA54B917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3ED-8964-7883-2267-69BABB55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A05E-7A7E-0535-970F-955CF40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B6DD-8D61-51AA-EFC5-E64B9D7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6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602-067A-8B97-05FC-86E8285F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B50A-5A09-8544-3241-4CDF4D73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54BE-4B8D-FFBF-17EC-326A422C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BC0B-4A24-40D4-692B-58CDD66C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F1B2-6CAB-0B03-C3C5-B8FD1E65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82AD-AD98-491D-A89A-3BB891F0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94EA-25ED-E73C-3CD1-7862C288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01E0-0239-5C78-BEEB-AF7D1B4A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BBF8-899F-869E-462B-0072C0C7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DD31-F6F6-3EC2-BC85-05A3FAF7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047C-C1C9-4014-00E5-F75729FD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02E9-9143-C1F1-57E8-5E7CF5CA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0F16-31EA-F6FC-96F5-896D595D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D93B-571A-D9F7-2305-3ED2A603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7BDBC-BA56-9494-6B62-F33F7606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9CA2-E582-1C01-FB49-CC0FBEE9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BD308-B8FF-E512-D5DF-FFC5CEBF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87E5E-276D-04D2-CBC3-57BDDAE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3518E-A3C9-F5F7-5CC5-EFD31CFA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EA5B-B8C4-B3E0-E3D0-90683E22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EC2A8-9981-852E-D89B-89FA4051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007E-B7FB-F6C3-C431-F4A4EFA2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25D1-8A53-E907-8664-270A9ECC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784B9-E1C1-6A3A-1A69-B7B55628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1FFC6-BE64-D5FC-0130-59D8C86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3E3B-2F27-FBD5-9790-F8261E32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3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9751-1256-20D9-4985-5806B813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1D34-BCDC-EF34-7FAC-915544CB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97C4-6CD2-3A01-F955-7BF804B6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1556-AE22-0720-77EE-0DB92A46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7085-486A-E4E3-884E-7D1BD072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11F0-FF5D-51FC-8DC5-42A18838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1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643D-F854-B77A-DC57-D13EDE9B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A2EDE-A039-65BE-142D-6AF784A6F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1AD6-ABA2-9C34-045C-D5DD220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F089A-1265-2723-E826-31B8F19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B8BFC-CF22-929E-A52F-F84E04CD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8A0E-474D-EC6C-10A5-16C1D445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1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927B-6F0E-421E-E923-33F015C2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B4CC-3EDA-791F-4C3A-6F0B2C09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2C20-4F9D-DADA-C62C-5F042DF1D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08314-138C-4D38-8B7E-CF5E811E1E42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078C-50F2-CCB9-D7C5-DC1FB8192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BABF-4880-9B04-2E2A-E65836AD2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E0820-F356-4F15-8269-CC29460282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4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different stages of pregnancy&#10;&#10;Description automatically generated">
            <a:extLst>
              <a:ext uri="{FF2B5EF4-FFF2-40B4-BE49-F238E27FC236}">
                <a16:creationId xmlns:a16="http://schemas.microsoft.com/office/drawing/2014/main" id="{C529C95F-8FD6-86FB-0DEB-AAFBC7CE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9450F-6BC4-5FE2-2F16-18558E466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2010 Equality Act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6DD7-1266-E313-1524-3D3CD77D9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3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91DE-61F1-4193-72C2-9BCB017F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it?</a:t>
            </a:r>
            <a:endParaRPr lang="en-GB" sz="54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52D4-4873-6B46-F918-8EF56BDC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The Equality Act was a law introduced by the UK government on 1</a:t>
            </a:r>
            <a:r>
              <a:rPr lang="en-US" sz="2200" baseline="30000"/>
              <a:t>st</a:t>
            </a:r>
            <a:r>
              <a:rPr lang="en-US" sz="2200"/>
              <a:t> October 2010, it was made so that minority groups would be protected by law from discrimination </a:t>
            </a:r>
            <a:endParaRPr lang="en-GB" sz="2200"/>
          </a:p>
        </p:txBody>
      </p:sp>
      <p:pic>
        <p:nvPicPr>
          <p:cNvPr id="5" name="Picture 4" descr="A group of paper people holding hands&#10;&#10;Description automatically generated">
            <a:extLst>
              <a:ext uri="{FF2B5EF4-FFF2-40B4-BE49-F238E27FC236}">
                <a16:creationId xmlns:a16="http://schemas.microsoft.com/office/drawing/2014/main" id="{01474701-9AC9-4E03-2D95-CC99B334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61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D52-F0CD-E9C3-C4C5-B5BF48C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What characteristics does it protect?</a:t>
            </a:r>
            <a:endParaRPr lang="en-GB" sz="3600"/>
          </a:p>
        </p:txBody>
      </p:sp>
      <p:pic>
        <p:nvPicPr>
          <p:cNvPr id="5" name="Picture 4" descr="A group of people with a prosthetic leg&#10;&#10;Description automatically generated">
            <a:extLst>
              <a:ext uri="{FF2B5EF4-FFF2-40B4-BE49-F238E27FC236}">
                <a16:creationId xmlns:a16="http://schemas.microsoft.com/office/drawing/2014/main" id="{5C5B63F2-6801-50C5-C90B-04AB3E8F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" b="30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DD2F-C864-438A-650B-49F415E9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Age</a:t>
            </a:r>
          </a:p>
          <a:p>
            <a:r>
              <a:rPr lang="en-US" sz="1800" dirty="0"/>
              <a:t>Sex</a:t>
            </a:r>
          </a:p>
          <a:p>
            <a:r>
              <a:rPr lang="en-US" sz="1800" dirty="0"/>
              <a:t>Gender reassignment</a:t>
            </a:r>
          </a:p>
          <a:p>
            <a:r>
              <a:rPr lang="en-US" sz="1800" dirty="0"/>
              <a:t>Being married/in a civil partnership</a:t>
            </a:r>
          </a:p>
          <a:p>
            <a:r>
              <a:rPr lang="en-US" sz="1800" dirty="0"/>
              <a:t>Disability</a:t>
            </a:r>
          </a:p>
          <a:p>
            <a:r>
              <a:rPr lang="en-US" sz="1800" dirty="0"/>
              <a:t>Pregnancy</a:t>
            </a:r>
          </a:p>
          <a:p>
            <a:r>
              <a:rPr lang="en-US" sz="1800" dirty="0"/>
              <a:t>Race</a:t>
            </a:r>
          </a:p>
          <a:p>
            <a:r>
              <a:rPr lang="en-US" sz="1800"/>
              <a:t>Religion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69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2010 Equality Act</vt:lpstr>
      <vt:lpstr>What is it?</vt:lpstr>
      <vt:lpstr>What characteristics does it protect?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1</cp:revision>
  <dcterms:created xsi:type="dcterms:W3CDTF">2024-09-19T12:34:53Z</dcterms:created>
  <dcterms:modified xsi:type="dcterms:W3CDTF">2024-10-11T12:03:54Z</dcterms:modified>
</cp:coreProperties>
</file>