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Tuesday, September 17, 2024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2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Tuesday, September 17,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4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Tuesday, September 17,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6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Tuesday, September 17, 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8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Tuesday, September 17,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9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Tuesday, September 17, 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5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Tuesday, September 17,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Tuesday, September 17,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8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Tuesday, September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8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Tuesday, September 17, 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Tuesday, September 17, 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8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Tuesday, September 17,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8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CBF9C-0528-FD34-9162-7E98F1052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8435" y="3807320"/>
            <a:ext cx="6612082" cy="2156581"/>
          </a:xfrm>
        </p:spPr>
        <p:txBody>
          <a:bodyPr anchor="t">
            <a:normAutofit/>
          </a:bodyPr>
          <a:lstStyle/>
          <a:p>
            <a:r>
              <a:rPr lang="en-US" sz="4800" dirty="0"/>
              <a:t>Emerging Technologies</a:t>
            </a:r>
            <a:br>
              <a:rPr lang="en-US" sz="4800" dirty="0"/>
            </a:br>
            <a:r>
              <a:rPr lang="en-US" sz="3200" dirty="0"/>
              <a:t>Generative AI</a:t>
            </a:r>
            <a:endParaRPr lang="en-GB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8" name="Picture 17" descr="3D art of a person">
            <a:extLst>
              <a:ext uri="{FF2B5EF4-FFF2-40B4-BE49-F238E27FC236}">
                <a16:creationId xmlns:a16="http://schemas.microsoft.com/office/drawing/2014/main" id="{898C4521-2078-86CC-EB71-D451D1BF54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494" r="-1" b="38031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2B24-96B1-8248-BED4-99FF9A82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2626D-4A0D-0998-B850-2B37F1E73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to increase productivity</a:t>
            </a:r>
          </a:p>
          <a:p>
            <a:r>
              <a:rPr lang="en-US" dirty="0"/>
              <a:t>Can summarise large documents into shorter chunks for humans to read</a:t>
            </a:r>
          </a:p>
          <a:p>
            <a:r>
              <a:rPr lang="en-US" dirty="0"/>
              <a:t>Can take some workload from humans</a:t>
            </a:r>
          </a:p>
          <a:p>
            <a:r>
              <a:rPr lang="en-US" dirty="0"/>
              <a:t>Useful for automation of routine things</a:t>
            </a:r>
          </a:p>
          <a:p>
            <a:r>
              <a:rPr lang="en-US" dirty="0"/>
              <a:t>24/7 availability (such as customer support)</a:t>
            </a:r>
          </a:p>
          <a:p>
            <a:r>
              <a:rPr lang="en-US" dirty="0"/>
              <a:t>Adaptive learning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3E61C-A886-BD88-7092-04373963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Tuesday, September 17,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85C3-D4D5-0001-41CE-F88B014D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231AC-231F-33CF-0C90-7C2903BC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8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347B-F01E-1E3F-3D7E-ACD87347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5ED0-061E-FDD6-263F-1E38C4B2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generate information that appears factual but is often inaccurate</a:t>
            </a:r>
          </a:p>
          <a:p>
            <a:r>
              <a:rPr lang="en-US" dirty="0"/>
              <a:t>Can sometimes violate copyright as it may be trained on such data</a:t>
            </a:r>
          </a:p>
          <a:p>
            <a:r>
              <a:rPr lang="en-US" dirty="0"/>
              <a:t>Carbon footprint - requires large amounts of compute power</a:t>
            </a:r>
          </a:p>
          <a:p>
            <a:r>
              <a:rPr lang="en-US" dirty="0"/>
              <a:t>Can hallucinate outputs (make up things)</a:t>
            </a:r>
          </a:p>
          <a:p>
            <a:r>
              <a:rPr lang="en-US" dirty="0"/>
              <a:t>Lack of understanding</a:t>
            </a:r>
          </a:p>
          <a:p>
            <a:r>
              <a:rPr lang="en-US" dirty="0"/>
              <a:t>Limited emotional intelligence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E295C-1835-8829-0891-7CF2D592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Tuesday, September 17,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7D61C-35AC-5D55-D388-26A8214E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C6117-430C-15F1-2EEB-C5207E9E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6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1392-9513-FE52-B824-F9B86BF8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C40D2-689C-9170-5B1A-414A5F567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scaling</a:t>
            </a:r>
          </a:p>
          <a:p>
            <a:r>
              <a:rPr lang="en-US" dirty="0"/>
              <a:t>Continuous refinement</a:t>
            </a:r>
          </a:p>
          <a:p>
            <a:r>
              <a:rPr lang="en-US" dirty="0"/>
              <a:t>Reduce time and cost of development</a:t>
            </a:r>
          </a:p>
          <a:p>
            <a:r>
              <a:rPr lang="en-US" dirty="0"/>
              <a:t>Improved education</a:t>
            </a:r>
          </a:p>
          <a:p>
            <a:r>
              <a:rPr lang="en-US" dirty="0"/>
              <a:t>Enhanced healthcare</a:t>
            </a:r>
          </a:p>
          <a:p>
            <a:r>
              <a:rPr lang="en-US" dirty="0"/>
              <a:t>Smart cities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514BE-8C2E-6C01-2E3C-C0504AFD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Tuesday, September 17,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BCBEE-9297-A2B6-7C00-5541713E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10AB7-85A9-BAC0-BC06-AA48D31D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CA6D-A850-068A-26C8-EF87C046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616B-6AEA-61FE-F2CD-D68B2F537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Cognitive atrophy (decline in model output ability)</a:t>
            </a:r>
          </a:p>
          <a:p>
            <a:r>
              <a:rPr lang="en-GB" dirty="0"/>
              <a:t>Can produce false news</a:t>
            </a:r>
          </a:p>
          <a:p>
            <a:r>
              <a:rPr lang="en-GB" dirty="0"/>
              <a:t>Taking jobs from humans</a:t>
            </a:r>
          </a:p>
          <a:p>
            <a:r>
              <a:rPr lang="en-GB" dirty="0"/>
              <a:t>Misuse of AI</a:t>
            </a:r>
          </a:p>
          <a:p>
            <a:r>
              <a:rPr lang="en-GB" dirty="0"/>
              <a:t>Privacy concerns</a:t>
            </a:r>
          </a:p>
          <a:p>
            <a:r>
              <a:rPr lang="en-GB" dirty="0"/>
              <a:t>Security vulnerabilities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B53B5-F389-2499-816E-1CC3306B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Tuesday, September 17,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8F8B8-E90F-7CCA-3D49-524BC553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013C7-26DD-1CD0-327B-C1388622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0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153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Dante</vt:lpstr>
      <vt:lpstr>Dante (Headings)2</vt:lpstr>
      <vt:lpstr>Helvetica Neue Medium</vt:lpstr>
      <vt:lpstr>Wingdings 2</vt:lpstr>
      <vt:lpstr>OffsetVTI</vt:lpstr>
      <vt:lpstr>Emerging Technologies Generative AI</vt:lpstr>
      <vt:lpstr>Strengths</vt:lpstr>
      <vt:lpstr>Weaknesses</vt:lpstr>
      <vt:lpstr>Opportunities</vt:lpstr>
      <vt:lpstr>Threats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Sophie Roberts</dc:creator>
  <cp:lastModifiedBy>Sophie Roberts</cp:lastModifiedBy>
  <cp:revision>3</cp:revision>
  <dcterms:created xsi:type="dcterms:W3CDTF">2024-09-17T13:25:13Z</dcterms:created>
  <dcterms:modified xsi:type="dcterms:W3CDTF">2024-09-17T14:10:13Z</dcterms:modified>
</cp:coreProperties>
</file>