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8148-51BA-36C9-0373-41134FEB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9968A-4D12-7205-E582-DA281F37D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BC3B-B900-5FDE-60A3-E9829931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5EC-2D38-4F04-9BF5-47565DEF9B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06D36-9AB5-A978-AA50-AB5A6305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6B6D-36AF-89D9-54E9-FC329835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8B81-974F-4783-8532-5583C14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562F-5074-1E8F-7B9B-04018264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60CBC-AD85-CE75-E5AC-1B2B9E0BB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486D-ED79-DB29-3171-759AFAA6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5EC-2D38-4F04-9BF5-47565DEF9B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EE4A-18BF-7D6A-E336-C9991F4F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C61D-F350-F199-FB07-18583950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8B81-974F-4783-8532-5583C14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6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88B11-1F3F-BACB-0A4C-26E4152C1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2D727-5715-A966-353F-D92346079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2AE9-B6EF-9B7A-F793-826CF89C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5EC-2D38-4F04-9BF5-47565DEF9B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6127-332D-6CC3-D262-52E3540A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CEF4-2FE0-89A1-A3A5-663E72B7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8B81-974F-4783-8532-5583C14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B1DC-A077-BA21-C23C-0137800C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0F03-0753-89DA-8AF2-1B2BCF06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0E85-D0AF-5CB2-3BE7-38C4B958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5EC-2D38-4F04-9BF5-47565DEF9B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9A15-17D5-4D88-B2ED-63E0E54B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E966-1E14-69F7-80A9-1AD2C5D8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8B81-974F-4783-8532-5583C14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06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F688-DC6A-B561-AF9A-BA99B0EC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B0D61-E981-6353-7823-3F7726F6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2B92-D8E9-7B1E-6B64-46455CB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5EC-2D38-4F04-9BF5-47565DEF9B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BE02-0E35-73BD-70F8-0B4DAE6B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737F-16CD-C220-4505-A7534276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8B81-974F-4783-8532-5583C14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3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398D-FF4F-0CFB-70A4-DA37AE45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51CA-746D-C7F0-6EBC-89F18A9A0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81A83-4E3A-3998-E2A3-78F279B01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5887-DDC4-9BEE-9798-54F691C5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5EC-2D38-4F04-9BF5-47565DEF9B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5D4A8-E76C-1A58-7872-117A612A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AE0E1-E1FC-A295-05F3-6520E827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8B81-974F-4783-8532-5583C14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5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6A93-01E1-DFCB-A8B7-7F0750A2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63449-A9C3-6A0F-B42F-586BE0F1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5476E-11DD-DB32-DB33-413C5152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CB72C-C47D-8720-FFBC-94EA2B06A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E5AFE-57F5-F088-503E-9A60DA3A6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547E5-98EB-AE74-2448-C88E6233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5EC-2D38-4F04-9BF5-47565DEF9B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C9DAB-9B51-DE57-E3B4-0BF97A31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4B198-3F83-9957-4E2E-90B5D562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8B81-974F-4783-8532-5583C14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93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CDF3-86AC-01A4-8F3C-7DB42AC4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09175-9D19-6D08-3E35-5191F46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5EC-2D38-4F04-9BF5-47565DEF9B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06A35-1353-EADD-6B61-335D9FFD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ABC3E-A24A-2E9F-AF89-F848CCD2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8B81-974F-4783-8532-5583C14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6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031F2-15AF-81AC-5F8C-C636E770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5EC-2D38-4F04-9BF5-47565DEF9B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0522E-8019-40C3-532F-0B239497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6794F-2F7E-901F-3C34-D6F5AE84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8B81-974F-4783-8532-5583C14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3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D56F-02F2-24BB-F9DC-A02AC752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3AD0-E967-5E81-B939-73927CDB8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4CF7C-F9BE-2D0D-8DEB-7370506EB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AF73-3744-E10D-D317-714153D0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5EC-2D38-4F04-9BF5-47565DEF9B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8535-B7CC-E00A-5DD4-85B9CF64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A1FB4-F88D-CCE4-C620-3A937F1A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8B81-974F-4783-8532-5583C14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8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753A-72CD-6F94-61FB-88B21605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425BB-3728-5632-7531-291B21C76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002AD-A63A-1216-7773-24A6A84CB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214FE-A097-6F8A-FC6B-1BD32EE7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5EC-2D38-4F04-9BF5-47565DEF9B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80FD6-B243-28BC-6DB4-68CE0A5D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CDE1-D0D6-F455-0D43-0FBE4446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8B81-974F-4783-8532-5583C14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9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3568A-5CBB-6277-B2F9-D960235E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1C24A-F58B-062E-6626-B7D4B0CC9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9739-83D9-DEB4-8234-18AEF42D5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355EC-2D38-4F04-9BF5-47565DEF9B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368A-C5D9-C497-9ED5-023CA9B7D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9FBC-01D9-2536-E11A-F702C7FD6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FA8B81-974F-4783-8532-5583C14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0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9BA8D-10B3-291A-F654-36B341C3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Intellectual Property Act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53A13-3B21-6E86-BC88-F1CCD2D2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Close-up of words&#10;&#10;Description automatically generated">
            <a:extLst>
              <a:ext uri="{FF2B5EF4-FFF2-40B4-BE49-F238E27FC236}">
                <a16:creationId xmlns:a16="http://schemas.microsoft.com/office/drawing/2014/main" id="{639C05B0-608F-4931-9D81-B71AB43C6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3" r="25207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red stamp with text&#10;&#10;Description automatically generated">
            <a:extLst>
              <a:ext uri="{FF2B5EF4-FFF2-40B4-BE49-F238E27FC236}">
                <a16:creationId xmlns:a16="http://schemas.microsoft.com/office/drawing/2014/main" id="{C3353BEC-C08B-362D-5B90-7F392BDD1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647" y="1973550"/>
            <a:ext cx="4730214" cy="29109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9D6905-1DA4-0632-4C86-08A0CD3A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is it?</a:t>
            </a:r>
            <a:endParaRPr lang="en-GB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F792-1C4D-656F-588C-40F0659C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Having the right type of intellectual property protection helps you to stop people stealing or copying things such as: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The names of your products or brands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Your inventions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The design or look of your products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Things you write, make or produce</a:t>
            </a:r>
          </a:p>
          <a:p>
            <a:pPr lvl="1"/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7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8AA29-261F-5BAC-3CCC-3DD6F2F9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What does it cover?</a:t>
            </a:r>
            <a:endParaRPr lang="en-GB" sz="28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61141-966F-BA48-1B32-01923C5B6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Intellectual Property covers:</a:t>
            </a:r>
          </a:p>
          <a:p>
            <a:pPr lvl="1"/>
            <a:r>
              <a:rPr lang="en-US" sz="1700" dirty="0"/>
              <a:t>Stories</a:t>
            </a:r>
          </a:p>
          <a:p>
            <a:pPr lvl="1"/>
            <a:r>
              <a:rPr lang="en-US" sz="1700" dirty="0"/>
              <a:t>Inventions</a:t>
            </a:r>
          </a:p>
          <a:p>
            <a:pPr lvl="1"/>
            <a:r>
              <a:rPr lang="en-US" sz="1700" dirty="0"/>
              <a:t>Artistic works</a:t>
            </a:r>
          </a:p>
          <a:p>
            <a:pPr lvl="1"/>
            <a:r>
              <a:rPr lang="en-US" sz="1700" dirty="0"/>
              <a:t>Symbols</a:t>
            </a:r>
          </a:p>
          <a:p>
            <a:pPr lvl="1"/>
            <a:r>
              <a:rPr lang="en-US" sz="1700" dirty="0"/>
              <a:t>Names</a:t>
            </a:r>
          </a:p>
          <a:p>
            <a:pPr lvl="1"/>
            <a:r>
              <a:rPr lang="en-US" sz="1700" dirty="0"/>
              <a:t>Creations</a:t>
            </a:r>
          </a:p>
          <a:p>
            <a:pPr lvl="1"/>
            <a:r>
              <a:rPr lang="en-US" sz="1700" dirty="0"/>
              <a:t>Logos</a:t>
            </a:r>
          </a:p>
        </p:txBody>
      </p:sp>
      <p:pic>
        <p:nvPicPr>
          <p:cNvPr id="7" name="Picture 6" descr="A hand drawing a blue marker on a white board&#10;&#10;Description automatically generated">
            <a:extLst>
              <a:ext uri="{FF2B5EF4-FFF2-40B4-BE49-F238E27FC236}">
                <a16:creationId xmlns:a16="http://schemas.microsoft.com/office/drawing/2014/main" id="{7CE5DA0A-F38F-36D6-98FB-B1F9EFB40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262279"/>
            <a:ext cx="6922008" cy="4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Intellectual Property Act</vt:lpstr>
      <vt:lpstr>What is it?</vt:lpstr>
      <vt:lpstr>What does it cover?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Roberts</dc:creator>
  <cp:lastModifiedBy>Sophie Roberts</cp:lastModifiedBy>
  <cp:revision>2</cp:revision>
  <dcterms:created xsi:type="dcterms:W3CDTF">2024-09-24T09:07:28Z</dcterms:created>
  <dcterms:modified xsi:type="dcterms:W3CDTF">2024-09-24T09:44:56Z</dcterms:modified>
</cp:coreProperties>
</file>