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3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9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99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0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6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5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1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8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1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1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1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0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3" r:id="rId2"/>
    <p:sldLayoutId id="2147483732" r:id="rId3"/>
    <p:sldLayoutId id="2147483731" r:id="rId4"/>
    <p:sldLayoutId id="2147483730" r:id="rId5"/>
    <p:sldLayoutId id="2147483729" r:id="rId6"/>
    <p:sldLayoutId id="2147483728" r:id="rId7"/>
    <p:sldLayoutId id="2147483727" r:id="rId8"/>
    <p:sldLayoutId id="2147483726" r:id="rId9"/>
    <p:sldLayoutId id="2147483725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243D86-12F0-453D-A6EB-74BDD2269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A64B2-3174-14FF-45F4-6E09107BB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389" y="3495368"/>
            <a:ext cx="9301222" cy="1601389"/>
          </a:xfrm>
        </p:spPr>
        <p:txBody>
          <a:bodyPr anchor="t">
            <a:normAutofit/>
          </a:bodyPr>
          <a:lstStyle/>
          <a:p>
            <a:r>
              <a:rPr lang="en-US" sz="4800" u="sng" dirty="0"/>
              <a:t>The Computer Misuse Act</a:t>
            </a:r>
            <a:endParaRPr lang="en-GB" sz="4800" u="sng" dirty="0"/>
          </a:p>
        </p:txBody>
      </p:sp>
      <p:pic>
        <p:nvPicPr>
          <p:cNvPr id="4" name="Picture 3" descr="Closeup of a keyboard">
            <a:extLst>
              <a:ext uri="{FF2B5EF4-FFF2-40B4-BE49-F238E27FC236}">
                <a16:creationId xmlns:a16="http://schemas.microsoft.com/office/drawing/2014/main" id="{44E067D3-1D33-C7FE-ED98-5974186653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7069" b="45712"/>
          <a:stretch/>
        </p:blipFill>
        <p:spPr>
          <a:xfrm>
            <a:off x="20" y="-32761"/>
            <a:ext cx="12191979" cy="293818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3761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63EE3F1-63CC-F0E2-2757-6845D9F11A54}"/>
              </a:ext>
            </a:extLst>
          </p:cNvPr>
          <p:cNvSpPr/>
          <p:nvPr/>
        </p:nvSpPr>
        <p:spPr>
          <a:xfrm>
            <a:off x="-641194" y="2938187"/>
            <a:ext cx="1474839" cy="4126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972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330B-4C47-1591-E6E5-AC4CAC2A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is hacking?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3590D-CDBB-FA6E-6AB0-6A5C15093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447778"/>
            <a:ext cx="5666625" cy="38387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Hacking is the gaining or attempt to gain unauthorized access to a computer or system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Hacking is most commonly performed with malicious intent (referred to black hat hacking) but can also be performed with good intent (referred to as white hat hacking)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9F0015-0A24-9539-8094-22354DF69368}"/>
              </a:ext>
            </a:extLst>
          </p:cNvPr>
          <p:cNvSpPr/>
          <p:nvPr/>
        </p:nvSpPr>
        <p:spPr>
          <a:xfrm>
            <a:off x="-582201" y="1"/>
            <a:ext cx="1474839" cy="4837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A person in a hoodie sitting at a table with a computer&#10;&#10;Description automatically generated">
            <a:extLst>
              <a:ext uri="{FF2B5EF4-FFF2-40B4-BE49-F238E27FC236}">
                <a16:creationId xmlns:a16="http://schemas.microsoft.com/office/drawing/2014/main" id="{80A887A4-4285-D83E-1000-1B207AA26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019" y="618295"/>
            <a:ext cx="4299303" cy="295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45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0E33-09FC-7A3B-7C2B-13C5141B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Offences under the Computer Misuse Act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EA813-C395-6A42-FFB5-669CCB07C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Unauthorised access to computer material. This refers to entering a computer system without permission (Hacking)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Unauthorised access to computer materials with intent to commit a further crime. This refers to entering a computer system to steal data or destroy a device or network (e.g., planting malware)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Unauthorised modification of data. This refers to modifying or deleting data, and covers the introduction of malware or spyware onto a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Making, supplying or obtaining anything which can be used in computer misuse offences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35168-A995-5E3E-0745-32626CD871BC}"/>
              </a:ext>
            </a:extLst>
          </p:cNvPr>
          <p:cNvSpPr/>
          <p:nvPr/>
        </p:nvSpPr>
        <p:spPr>
          <a:xfrm>
            <a:off x="-582201" y="861642"/>
            <a:ext cx="1474839" cy="4572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58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48B0-2DFE-C2B0-1988-B939B75C8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Penalties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12E3F9-0F21-BEE7-EAA2-BF2C880890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900073"/>
              </p:ext>
            </p:extLst>
          </p:nvPr>
        </p:nvGraphicFramePr>
        <p:xfrm>
          <a:off x="1087438" y="2447925"/>
          <a:ext cx="9923462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1731">
                  <a:extLst>
                    <a:ext uri="{9D8B030D-6E8A-4147-A177-3AD203B41FA5}">
                      <a16:colId xmlns:a16="http://schemas.microsoft.com/office/drawing/2014/main" val="3405036574"/>
                    </a:ext>
                  </a:extLst>
                </a:gridCol>
                <a:gridCol w="4961731">
                  <a:extLst>
                    <a:ext uri="{9D8B030D-6E8A-4147-A177-3AD203B41FA5}">
                      <a16:colId xmlns:a16="http://schemas.microsoft.com/office/drawing/2014/main" val="673442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Offences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Penalties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15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Unauthorised access to computer material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Up to six months in prison and/or an up to a £5,000 fine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85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Unauthorised access to computer materials with intent to commit a further crime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Up to a five-year prison sentence and/or an unlimited fine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6591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Unauthorised modification of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Up to a five-year prison sentence and/or an unlimited fine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78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Making, supplying or obtaining anything which can be used in computer misuse offences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 to a ten-year prison sentence and/or an unlimited fine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35696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382417F-B235-CF2B-F9B2-8BD335B56534}"/>
              </a:ext>
            </a:extLst>
          </p:cNvPr>
          <p:cNvSpPr/>
          <p:nvPr/>
        </p:nvSpPr>
        <p:spPr>
          <a:xfrm>
            <a:off x="-596950" y="339213"/>
            <a:ext cx="1474839" cy="2629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gold gavel on a stand&#10;&#10;Description automatically generated">
            <a:extLst>
              <a:ext uri="{FF2B5EF4-FFF2-40B4-BE49-F238E27FC236}">
                <a16:creationId xmlns:a16="http://schemas.microsoft.com/office/drawing/2014/main" id="{7BC6001D-31A4-9D24-79E6-FDC9E7215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137" y="150873"/>
            <a:ext cx="4032763" cy="210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71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jorn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</TotalTime>
  <Words>243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Neue Haas Grotesk Text Pro</vt:lpstr>
      <vt:lpstr>BjornVTI</vt:lpstr>
      <vt:lpstr>The Computer Misuse Act</vt:lpstr>
      <vt:lpstr>What is hacking?</vt:lpstr>
      <vt:lpstr>Offences under the Computer Misuse Act</vt:lpstr>
      <vt:lpstr>Penalties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Sophie Roberts</dc:creator>
  <cp:lastModifiedBy>Sophie Roberts</cp:lastModifiedBy>
  <cp:revision>2</cp:revision>
  <dcterms:created xsi:type="dcterms:W3CDTF">2024-09-17T09:07:51Z</dcterms:created>
  <dcterms:modified xsi:type="dcterms:W3CDTF">2024-09-19T12:18:41Z</dcterms:modified>
</cp:coreProperties>
</file>