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56B8E-7B0C-41B8-B964-947658FB730F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294E0-9411-4328-AF43-0B0A1F4DC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47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D3D6E1F-9FE0-47E6-B008-9634F0D0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" y="4724290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 descr="Neon 3D circle art">
            <a:extLst>
              <a:ext uri="{FF2B5EF4-FFF2-40B4-BE49-F238E27FC236}">
                <a16:creationId xmlns:a16="http://schemas.microsoft.com/office/drawing/2014/main" id="{E4D57352-4358-0C97-E748-28154396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71" r="17441"/>
          <a:stretch/>
        </p:blipFill>
        <p:spPr>
          <a:xfrm>
            <a:off x="6187057" y="-3441"/>
            <a:ext cx="6015813" cy="686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FED3D-BD95-0045-B50D-F1734656743B}"/>
              </a:ext>
            </a:extLst>
          </p:cNvPr>
          <p:cNvSpPr txBox="1"/>
          <p:nvPr/>
        </p:nvSpPr>
        <p:spPr>
          <a:xfrm>
            <a:off x="326494" y="544243"/>
            <a:ext cx="5764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Emerging Technologies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A2929-EEE0-B555-5A16-2ABA85F9F9DE}"/>
              </a:ext>
            </a:extLst>
          </p:cNvPr>
          <p:cNvSpPr txBox="1"/>
          <p:nvPr/>
        </p:nvSpPr>
        <p:spPr>
          <a:xfrm>
            <a:off x="338217" y="1822058"/>
            <a:ext cx="5764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Augmented/Virtual Reality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Artificial Intelligence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Internet of Things (IoT)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Robotics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62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31E5-1341-7E17-5BD9-F8138E43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Augmented/Virtual Reality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2B5-FD48-761D-0C4A-561A46BB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638800" cy="4351338"/>
          </a:xfrm>
        </p:spPr>
        <p:txBody>
          <a:bodyPr/>
          <a:lstStyle/>
          <a:p>
            <a:r>
              <a:rPr lang="en-US" dirty="0"/>
              <a:t>AR/VR and sensor technologies can be used by businesses to aid in improving operational efficiency and productivity</a:t>
            </a:r>
            <a:endParaRPr lang="en-GB" dirty="0"/>
          </a:p>
        </p:txBody>
      </p:sp>
      <p:pic>
        <p:nvPicPr>
          <p:cNvPr id="8" name="Picture 7" descr="A person wearing a virtual reality goggles&#10;&#10;Description automatically generated">
            <a:extLst>
              <a:ext uri="{FF2B5EF4-FFF2-40B4-BE49-F238E27FC236}">
                <a16:creationId xmlns:a16="http://schemas.microsoft.com/office/drawing/2014/main" id="{2F193452-6C3E-4533-73A2-A7FCA1051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8" r="449"/>
          <a:stretch/>
        </p:blipFill>
        <p:spPr>
          <a:xfrm>
            <a:off x="7080738" y="1690688"/>
            <a:ext cx="4099394" cy="40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8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0731E5-1341-7E17-5BD9-F8138E4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en-US" dirty="0"/>
              <a:t>Artificial Intelligence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2B5-FD48-761D-0C4A-561A46BB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/>
              <a:t>AI can help improve data security and decision-making speed/accuracy</a:t>
            </a:r>
          </a:p>
          <a:p>
            <a:r>
              <a:rPr lang="en-US" sz="1800" dirty="0"/>
              <a:t>This could be used in secondary sectors for improving production efficiency and quality control</a:t>
            </a:r>
            <a:endParaRPr lang="en-GB" sz="1800" dirty="0"/>
          </a:p>
          <a:p>
            <a:r>
              <a:rPr lang="en-GB" sz="1800" dirty="0"/>
              <a:t>AI can also be used in tertiary sectors for improving customer experience in customer support</a:t>
            </a:r>
            <a:endParaRPr lang="en-US" sz="1800" dirty="0"/>
          </a:p>
        </p:txBody>
      </p:sp>
      <p:pic>
        <p:nvPicPr>
          <p:cNvPr id="5" name="Picture 4" descr="A computer chip with a circuit board&#10;&#10;Description automatically generated">
            <a:extLst>
              <a:ext uri="{FF2B5EF4-FFF2-40B4-BE49-F238E27FC236}">
                <a16:creationId xmlns:a16="http://schemas.microsoft.com/office/drawing/2014/main" id="{3A7DE154-DDE6-0DE0-2EB7-285BA212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r="24386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1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0731E5-1341-7E17-5BD9-F8138E4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/>
              <a:t>Internet of Things (IoT)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2B5-FD48-761D-0C4A-561A46BB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IoT can provide businesses with the data needed to improve marketing their products/services to potential customers</a:t>
            </a:r>
          </a:p>
          <a:p>
            <a:r>
              <a:rPr lang="en-US" sz="1800" dirty="0"/>
              <a:t>Decrease costs – IoT devices are low cost to produce</a:t>
            </a:r>
          </a:p>
          <a:p>
            <a:r>
              <a:rPr lang="en-US" sz="1800" dirty="0"/>
              <a:t>Increase sales – Due to low production costs, they have low price tags so people can buy many</a:t>
            </a:r>
          </a:p>
        </p:txBody>
      </p:sp>
      <p:sp>
        <p:nvSpPr>
          <p:cNvPr id="8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person holding a tablet&#10;&#10;Description automatically generated">
            <a:extLst>
              <a:ext uri="{FF2B5EF4-FFF2-40B4-BE49-F238E27FC236}">
                <a16:creationId xmlns:a16="http://schemas.microsoft.com/office/drawing/2014/main" id="{2047A896-2701-F3DC-6D5E-CDF70F59E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1242219"/>
            <a:ext cx="6795701" cy="45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75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0731E5-1341-7E17-5BD9-F8138E4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en-US" dirty="0"/>
              <a:t>Robotics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2B5-FD48-761D-0C4A-561A46BB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/>
              <a:t>Robotics can be used to automate repetitive tasks that humans don’t want to do</a:t>
            </a:r>
          </a:p>
          <a:p>
            <a:r>
              <a:rPr lang="en-US" sz="1800" dirty="0"/>
              <a:t>Makes the business faster</a:t>
            </a:r>
          </a:p>
          <a:p>
            <a:r>
              <a:rPr lang="en-US" sz="1800" dirty="0"/>
              <a:t>Increased efficiency</a:t>
            </a:r>
          </a:p>
          <a:p>
            <a:r>
              <a:rPr lang="en-US" sz="1800" dirty="0"/>
              <a:t>Lower production costs</a:t>
            </a:r>
          </a:p>
        </p:txBody>
      </p:sp>
      <p:pic>
        <p:nvPicPr>
          <p:cNvPr id="8" name="Picture 7" descr="A group of robotic arms in a factory&#10;&#10;Description automatically generated">
            <a:extLst>
              <a:ext uri="{FF2B5EF4-FFF2-40B4-BE49-F238E27FC236}">
                <a16:creationId xmlns:a16="http://schemas.microsoft.com/office/drawing/2014/main" id="{ED3A3A5B-1359-66BC-0757-B67E3DECF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r="22433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15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Avenir Next LT Pro</vt:lpstr>
      <vt:lpstr>Posterama</vt:lpstr>
      <vt:lpstr>SineVTI</vt:lpstr>
      <vt:lpstr>PowerPoint Presentation</vt:lpstr>
      <vt:lpstr>Augmented/Virtual Reality</vt:lpstr>
      <vt:lpstr>Artificial Intelligence</vt:lpstr>
      <vt:lpstr>Internet of Things (IoT)</vt:lpstr>
      <vt:lpstr>Robotics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Roberts</dc:creator>
  <cp:lastModifiedBy>Sophie Roberts</cp:lastModifiedBy>
  <cp:revision>2</cp:revision>
  <dcterms:created xsi:type="dcterms:W3CDTF">2024-09-13T07:14:03Z</dcterms:created>
  <dcterms:modified xsi:type="dcterms:W3CDTF">2024-09-13T08:17:48Z</dcterms:modified>
</cp:coreProperties>
</file>