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9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8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9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65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5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8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2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91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767A26-0E87-47E5-B93E-EFD6620C7659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277A7A-F68D-4C83-AC20-F51ABACBEF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6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martsurvey.co.uk/s/interactive-career-pathways-students-survey-Oct2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-site.nulc.ac.uk/mod/clickview/view.php?id=14062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1.dotdigital-pages.com/p/71SI-G3D/share-your-views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Wc</a:t>
            </a:r>
            <a:r>
              <a:rPr lang="en-GB" dirty="0" smtClean="0"/>
              <a:t> 11.11.24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18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35" y="371788"/>
            <a:ext cx="10102532" cy="3569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5" y="4290838"/>
            <a:ext cx="6014872" cy="21260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882882" y="565247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https://www.smartsurvey.co.uk/s/interactive-career-pathways-students-survey-Oct24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8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7" y="708545"/>
            <a:ext cx="4812991" cy="5322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4" y="397536"/>
            <a:ext cx="4299699" cy="59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0" y="552112"/>
            <a:ext cx="4529768" cy="5810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90" y="424809"/>
            <a:ext cx="5026541" cy="59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478447"/>
            <a:ext cx="4958861" cy="58836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55414" y="54387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i-site.nulc.ac.uk/mod/clickview/view.php?id=140626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017" y="480261"/>
            <a:ext cx="5964397" cy="2939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87017" y="3663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r1.dotdigital-pages.com/p/71SI-G3D/share-your-views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5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6" y="460004"/>
            <a:ext cx="4353551" cy="5956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79" y="460004"/>
            <a:ext cx="4807467" cy="585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9" y="806514"/>
            <a:ext cx="7457782" cy="53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" y="343642"/>
            <a:ext cx="4647726" cy="6162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15" y="343642"/>
            <a:ext cx="4925112" cy="6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" y="415939"/>
            <a:ext cx="7171980" cy="42614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" y="4677372"/>
            <a:ext cx="8012872" cy="1858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657" y="5064556"/>
            <a:ext cx="3090517" cy="10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6" y="527539"/>
            <a:ext cx="6617841" cy="3296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30" y="3682397"/>
            <a:ext cx="7398139" cy="2612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0960" y="600891"/>
            <a:ext cx="2751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Create a poster advertising the disadvantages of energy drinks.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517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1600</TotalTime>
  <Words>23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Newcastle and Stafford Colleges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Johanna Dreher</dc:creator>
  <cp:lastModifiedBy>Johanna Dreher</cp:lastModifiedBy>
  <cp:revision>8</cp:revision>
  <dcterms:created xsi:type="dcterms:W3CDTF">2024-11-08T18:21:55Z</dcterms:created>
  <dcterms:modified xsi:type="dcterms:W3CDTF">2024-11-12T10:47:39Z</dcterms:modified>
</cp:coreProperties>
</file>