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7"/>
    <p:restoredTop sz="94685"/>
  </p:normalViewPr>
  <p:slideViewPr>
    <p:cSldViewPr snapToGrid="0" snapToObjects="1">
      <p:cViewPr varScale="1">
        <p:scale>
          <a:sx n="134" d="100"/>
          <a:sy n="13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CC5D1-3FDB-C54D-BA44-3C9B187FF066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F8DAF-E99A-5740-BEA3-3F31A72B1590}">
      <dgm:prSet phldrT="[Text]"/>
      <dgm:spPr/>
      <dgm:t>
        <a:bodyPr/>
        <a:lstStyle/>
        <a:p>
          <a:r>
            <a:rPr lang="en-US" dirty="0" smtClean="0"/>
            <a:t>Yelp Datasets</a:t>
          </a:r>
          <a:endParaRPr lang="en-US" dirty="0"/>
        </a:p>
      </dgm:t>
    </dgm:pt>
    <dgm:pt modelId="{53867767-3CBF-154E-A4E7-4B64B60AC0FB}" type="parTrans" cxnId="{E2F470DA-FF5A-5B4A-8BD8-5CB558692D08}">
      <dgm:prSet/>
      <dgm:spPr/>
      <dgm:t>
        <a:bodyPr/>
        <a:lstStyle/>
        <a:p>
          <a:endParaRPr lang="en-US"/>
        </a:p>
      </dgm:t>
    </dgm:pt>
    <dgm:pt modelId="{56B90D90-AB74-2246-8173-CD133191035D}" type="sibTrans" cxnId="{E2F470DA-FF5A-5B4A-8BD8-5CB558692D08}">
      <dgm:prSet/>
      <dgm:spPr/>
      <dgm:t>
        <a:bodyPr/>
        <a:lstStyle/>
        <a:p>
          <a:endParaRPr lang="en-US"/>
        </a:p>
      </dgm:t>
    </dgm:pt>
    <dgm:pt modelId="{C20DC910-4FBC-044C-87B5-04D6CBB39B9F}">
      <dgm:prSet phldrT="[Text]"/>
      <dgm:spPr/>
      <dgm:t>
        <a:bodyPr/>
        <a:lstStyle/>
        <a:p>
          <a:r>
            <a:rPr lang="en-US" dirty="0" smtClean="0"/>
            <a:t>User Input</a:t>
          </a:r>
          <a:endParaRPr lang="en-US" dirty="0"/>
        </a:p>
      </dgm:t>
    </dgm:pt>
    <dgm:pt modelId="{C5CF1948-FFD9-F943-9000-5C95E99CFB35}" type="parTrans" cxnId="{DA270E4A-F653-0E46-A0C7-6D66DABD9BA3}">
      <dgm:prSet/>
      <dgm:spPr/>
      <dgm:t>
        <a:bodyPr/>
        <a:lstStyle/>
        <a:p>
          <a:endParaRPr lang="en-US"/>
        </a:p>
      </dgm:t>
    </dgm:pt>
    <dgm:pt modelId="{ADBDA807-6468-414E-9A29-FCB07515047E}" type="sibTrans" cxnId="{DA270E4A-F653-0E46-A0C7-6D66DABD9BA3}">
      <dgm:prSet/>
      <dgm:spPr/>
      <dgm:t>
        <a:bodyPr/>
        <a:lstStyle/>
        <a:p>
          <a:endParaRPr lang="en-US"/>
        </a:p>
      </dgm:t>
    </dgm:pt>
    <dgm:pt modelId="{C97F3298-01AA-EE49-B320-CB5ADE53248D}">
      <dgm:prSet phldrT="[Text]" custT="1"/>
      <dgm:spPr/>
      <dgm:t>
        <a:bodyPr/>
        <a:lstStyle/>
        <a:p>
          <a:r>
            <a:rPr lang="en-US" sz="1200" dirty="0" smtClean="0"/>
            <a:t>Filter Rel</a:t>
          </a:r>
          <a:r>
            <a:rPr lang="en-US" altLang="zh-CN" sz="1200" dirty="0" smtClean="0"/>
            <a:t>e</a:t>
          </a:r>
          <a:r>
            <a:rPr lang="en-US" sz="1200" dirty="0" smtClean="0"/>
            <a:t>vant Restaurants</a:t>
          </a:r>
          <a:endParaRPr lang="en-US" sz="1200" dirty="0"/>
        </a:p>
      </dgm:t>
    </dgm:pt>
    <dgm:pt modelId="{8E213B8C-BF20-1B44-86D5-BBC6BC9D1A04}" type="parTrans" cxnId="{5394DD56-4132-7E47-8B60-F2C544F7FD72}">
      <dgm:prSet/>
      <dgm:spPr/>
      <dgm:t>
        <a:bodyPr/>
        <a:lstStyle/>
        <a:p>
          <a:endParaRPr lang="en-US"/>
        </a:p>
      </dgm:t>
    </dgm:pt>
    <dgm:pt modelId="{9346E8CC-9266-6642-9FE1-C0A1498A7C7B}" type="sibTrans" cxnId="{5394DD56-4132-7E47-8B60-F2C544F7FD72}">
      <dgm:prSet/>
      <dgm:spPr/>
      <dgm:t>
        <a:bodyPr/>
        <a:lstStyle/>
        <a:p>
          <a:endParaRPr lang="en-US"/>
        </a:p>
      </dgm:t>
    </dgm:pt>
    <dgm:pt modelId="{5A037BA9-6E7F-D946-9770-5F1D16B73CF6}">
      <dgm:prSet phldrT="[Text]"/>
      <dgm:spPr/>
      <dgm:t>
        <a:bodyPr/>
        <a:lstStyle/>
        <a:p>
          <a:r>
            <a:rPr lang="en-US" dirty="0" smtClean="0"/>
            <a:t>Yelp Review datasets</a:t>
          </a:r>
          <a:endParaRPr lang="en-US" dirty="0"/>
        </a:p>
      </dgm:t>
    </dgm:pt>
    <dgm:pt modelId="{A6E3397C-E8B1-624B-BCA1-DA0C98438B79}" type="parTrans" cxnId="{6B2D83CF-86E3-C841-8F5E-D19BC67F8802}">
      <dgm:prSet/>
      <dgm:spPr/>
      <dgm:t>
        <a:bodyPr/>
        <a:lstStyle/>
        <a:p>
          <a:endParaRPr lang="en-US"/>
        </a:p>
      </dgm:t>
    </dgm:pt>
    <dgm:pt modelId="{AC52AB16-6DF6-5E44-BC76-61D5430A94A7}" type="sibTrans" cxnId="{6B2D83CF-86E3-C841-8F5E-D19BC67F8802}">
      <dgm:prSet/>
      <dgm:spPr/>
      <dgm:t>
        <a:bodyPr/>
        <a:lstStyle/>
        <a:p>
          <a:endParaRPr lang="en-US"/>
        </a:p>
      </dgm:t>
    </dgm:pt>
    <dgm:pt modelId="{3035F31C-B35C-7047-98F9-65116FDB252F}">
      <dgm:prSet phldrT="[Text]" custT="1"/>
      <dgm:spPr/>
      <dgm:t>
        <a:bodyPr/>
        <a:lstStyle/>
        <a:p>
          <a:r>
            <a:rPr lang="en-US" sz="1200" dirty="0" smtClean="0"/>
            <a:t>Build an ALS user matrix model </a:t>
          </a:r>
          <a:endParaRPr lang="en-US" sz="1200" dirty="0"/>
        </a:p>
      </dgm:t>
    </dgm:pt>
    <dgm:pt modelId="{208F61C3-F39E-EA4E-B9E4-C9B419FC50D4}" type="parTrans" cxnId="{ED57D23C-9A26-E149-90B7-ACFCE75037A9}">
      <dgm:prSet/>
      <dgm:spPr/>
      <dgm:t>
        <a:bodyPr/>
        <a:lstStyle/>
        <a:p>
          <a:endParaRPr lang="en-US"/>
        </a:p>
      </dgm:t>
    </dgm:pt>
    <dgm:pt modelId="{F76FBD89-9955-3647-8916-9E7839DA6D65}" type="sibTrans" cxnId="{ED57D23C-9A26-E149-90B7-ACFCE75037A9}">
      <dgm:prSet/>
      <dgm:spPr/>
      <dgm:t>
        <a:bodyPr/>
        <a:lstStyle/>
        <a:p>
          <a:endParaRPr lang="en-US"/>
        </a:p>
      </dgm:t>
    </dgm:pt>
    <dgm:pt modelId="{A5E8CD21-8BA7-144A-B9E9-01FBE58DCB8D}">
      <dgm:prSet custT="1"/>
      <dgm:spPr/>
      <dgm:t>
        <a:bodyPr/>
        <a:lstStyle/>
        <a:p>
          <a:r>
            <a:rPr lang="en-US" sz="1200" dirty="0" smtClean="0"/>
            <a:t>Making</a:t>
          </a:r>
          <a:r>
            <a:rPr lang="zh-CN" altLang="en-US" sz="1200" dirty="0" smtClean="0"/>
            <a:t> </a:t>
          </a:r>
          <a:r>
            <a:rPr lang="en-US" altLang="zh-CN" sz="1200" dirty="0" smtClean="0"/>
            <a:t>Review</a:t>
          </a:r>
          <a:r>
            <a:rPr lang="en-US" sz="1200" dirty="0" smtClean="0"/>
            <a:t> Predictions </a:t>
          </a:r>
          <a:endParaRPr lang="en-US" sz="1200" dirty="0"/>
        </a:p>
      </dgm:t>
    </dgm:pt>
    <dgm:pt modelId="{893F4F5C-587C-7C43-A171-52702D10956E}" type="parTrans" cxnId="{D93C1853-CF00-6B41-A1C5-8F64CFADA37D}">
      <dgm:prSet/>
      <dgm:spPr/>
      <dgm:t>
        <a:bodyPr/>
        <a:lstStyle/>
        <a:p>
          <a:endParaRPr lang="en-US"/>
        </a:p>
      </dgm:t>
    </dgm:pt>
    <dgm:pt modelId="{EA4D04FA-43C7-4548-8FCA-5845BEFE8DBD}" type="sibTrans" cxnId="{D93C1853-CF00-6B41-A1C5-8F64CFADA37D}">
      <dgm:prSet/>
      <dgm:spPr/>
      <dgm:t>
        <a:bodyPr/>
        <a:lstStyle/>
        <a:p>
          <a:endParaRPr lang="en-US"/>
        </a:p>
      </dgm:t>
    </dgm:pt>
    <dgm:pt modelId="{9CA78D1A-53F8-2E48-ADCA-90B2281CA34F}">
      <dgm:prSet custT="1"/>
      <dgm:spPr/>
      <dgm:t>
        <a:bodyPr/>
        <a:lstStyle/>
        <a:p>
          <a:r>
            <a:rPr lang="en-US" sz="1200" dirty="0" smtClean="0"/>
            <a:t>Restaurant </a:t>
          </a:r>
          <a:r>
            <a:rPr lang="en-US" sz="1200" dirty="0" err="1" smtClean="0"/>
            <a:t>Recommandation</a:t>
          </a:r>
          <a:endParaRPr lang="en-US" sz="1200" dirty="0"/>
        </a:p>
      </dgm:t>
    </dgm:pt>
    <dgm:pt modelId="{DF8AF3B0-7338-5445-8F66-9A708484E9ED}" type="parTrans" cxnId="{6C3FF432-7B98-A14C-BED9-4ADC4D738EF4}">
      <dgm:prSet/>
      <dgm:spPr/>
      <dgm:t>
        <a:bodyPr/>
        <a:lstStyle/>
        <a:p>
          <a:endParaRPr lang="en-US"/>
        </a:p>
      </dgm:t>
    </dgm:pt>
    <dgm:pt modelId="{5B4CE19B-23C4-9F40-A884-06547C4DDACC}" type="sibTrans" cxnId="{6C3FF432-7B98-A14C-BED9-4ADC4D738EF4}">
      <dgm:prSet/>
      <dgm:spPr/>
      <dgm:t>
        <a:bodyPr/>
        <a:lstStyle/>
        <a:p>
          <a:endParaRPr lang="en-US"/>
        </a:p>
      </dgm:t>
    </dgm:pt>
    <dgm:pt modelId="{C89C5D9C-9210-7741-8D20-A818299C051A}" type="pres">
      <dgm:prSet presAssocID="{420CC5D1-3FDB-C54D-BA44-3C9B187FF06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1FFFDA-106C-1F49-94FF-3475E4B14BEB}" type="pres">
      <dgm:prSet presAssocID="{2C2F8DAF-E99A-5740-BEA3-3F31A72B1590}" presName="compNode" presStyleCnt="0"/>
      <dgm:spPr/>
    </dgm:pt>
    <dgm:pt modelId="{B2C97510-1B0D-C64F-B934-8C5D2C89AC25}" type="pres">
      <dgm:prSet presAssocID="{2C2F8DAF-E99A-5740-BEA3-3F31A72B1590}" presName="noGeometry" presStyleCnt="0"/>
      <dgm:spPr/>
    </dgm:pt>
    <dgm:pt modelId="{06BE1DE1-B999-EC44-B82C-2076F409D729}" type="pres">
      <dgm:prSet presAssocID="{2C2F8DAF-E99A-5740-BEA3-3F31A72B1590}" presName="childTextVisible" presStyleLbl="bgAccFollowNode1" presStyleIdx="0" presStyleCnt="5" custScaleX="83736" custScaleY="40120" custLinFactNeighborX="25102" custLinFactNeighborY="2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BC01-A7D1-5741-A235-36F3842A3125}" type="pres">
      <dgm:prSet presAssocID="{2C2F8DAF-E99A-5740-BEA3-3F31A72B1590}" presName="childTextHidden" presStyleLbl="bgAccFollowNode1" presStyleIdx="0" presStyleCnt="5"/>
      <dgm:spPr/>
      <dgm:t>
        <a:bodyPr/>
        <a:lstStyle/>
        <a:p>
          <a:endParaRPr lang="en-US"/>
        </a:p>
      </dgm:t>
    </dgm:pt>
    <dgm:pt modelId="{C1DF492F-581F-DD4F-A1D3-81DC76A90D97}" type="pres">
      <dgm:prSet presAssocID="{2C2F8DAF-E99A-5740-BEA3-3F31A72B1590}" presName="parentText" presStyleLbl="node1" presStyleIdx="0" presStyleCnt="5" custScaleX="188141" custScaleY="1898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1F136-1916-DD42-A442-6CAC27D6E3A4}" type="pres">
      <dgm:prSet presAssocID="{2C2F8DAF-E99A-5740-BEA3-3F31A72B1590}" presName="aSpace" presStyleCnt="0"/>
      <dgm:spPr/>
    </dgm:pt>
    <dgm:pt modelId="{38D08C91-4B72-5948-8348-69016AD9D7FC}" type="pres">
      <dgm:prSet presAssocID="{C97F3298-01AA-EE49-B320-CB5ADE53248D}" presName="compNode" presStyleCnt="0"/>
      <dgm:spPr/>
    </dgm:pt>
    <dgm:pt modelId="{B10288E5-C639-C840-84C6-1C0727DF3458}" type="pres">
      <dgm:prSet presAssocID="{C97F3298-01AA-EE49-B320-CB5ADE53248D}" presName="noGeometry" presStyleCnt="0"/>
      <dgm:spPr/>
    </dgm:pt>
    <dgm:pt modelId="{10B401FD-5A54-AC47-9D6A-91B214BFB418}" type="pres">
      <dgm:prSet presAssocID="{C97F3298-01AA-EE49-B320-CB5ADE53248D}" presName="childTextVisible" presStyleLbl="bgAccFollowNode1" presStyleIdx="1" presStyleCnt="5" custScaleY="47820" custLinFactNeighborX="38413" custLinFactNeighborY="2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400AC-0D57-714A-AC72-11640EC157FC}" type="pres">
      <dgm:prSet presAssocID="{C97F3298-01AA-EE49-B320-CB5ADE53248D}" presName="childTextHidden" presStyleLbl="bgAccFollowNode1" presStyleIdx="1" presStyleCnt="5"/>
      <dgm:spPr/>
      <dgm:t>
        <a:bodyPr/>
        <a:lstStyle/>
        <a:p>
          <a:endParaRPr lang="en-US"/>
        </a:p>
      </dgm:t>
    </dgm:pt>
    <dgm:pt modelId="{1B8287D1-F12A-A645-97CC-1F44CAF044EA}" type="pres">
      <dgm:prSet presAssocID="{C97F3298-01AA-EE49-B320-CB5ADE53248D}" presName="parentText" presStyleLbl="node1" presStyleIdx="1" presStyleCnt="5" custScaleX="202418" custScaleY="203620" custLinFactNeighborX="4301" custLinFactNeighborY="1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1B1C6-D14C-A44C-B3B1-FD4860F8812D}" type="pres">
      <dgm:prSet presAssocID="{C97F3298-01AA-EE49-B320-CB5ADE53248D}" presName="aSpace" presStyleCnt="0"/>
      <dgm:spPr/>
    </dgm:pt>
    <dgm:pt modelId="{8DC582CB-3DFE-4A44-8A23-C2BF84B2D52A}" type="pres">
      <dgm:prSet presAssocID="{3035F31C-B35C-7047-98F9-65116FDB252F}" presName="compNode" presStyleCnt="0"/>
      <dgm:spPr/>
    </dgm:pt>
    <dgm:pt modelId="{78EB33CF-EE42-E942-82D7-D5C3AFB68778}" type="pres">
      <dgm:prSet presAssocID="{3035F31C-B35C-7047-98F9-65116FDB252F}" presName="noGeometry" presStyleCnt="0"/>
      <dgm:spPr/>
    </dgm:pt>
    <dgm:pt modelId="{15392E59-48A2-3145-A112-EEB29912B21E}" type="pres">
      <dgm:prSet presAssocID="{3035F31C-B35C-7047-98F9-65116FDB252F}" presName="childTextVisible" presStyleLbl="bgAccFollowNode1" presStyleIdx="2" presStyleCnt="5" custScaleY="55082" custLinFactNeighborX="43769" custLinFactNeighborY="1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B349-A882-C841-8BFE-EB2AA24C2A12}" type="pres">
      <dgm:prSet presAssocID="{3035F31C-B35C-7047-98F9-65116FDB252F}" presName="childTextHidden" presStyleLbl="bgAccFollowNode1" presStyleIdx="2" presStyleCnt="5"/>
      <dgm:spPr/>
      <dgm:t>
        <a:bodyPr/>
        <a:lstStyle/>
        <a:p>
          <a:endParaRPr lang="en-US"/>
        </a:p>
      </dgm:t>
    </dgm:pt>
    <dgm:pt modelId="{1072FFAD-1168-B34D-AF17-E1D38024FBD2}" type="pres">
      <dgm:prSet presAssocID="{3035F31C-B35C-7047-98F9-65116FDB252F}" presName="parentText" presStyleLbl="node1" presStyleIdx="2" presStyleCnt="5" custScaleX="202521" custScaleY="201593" custLinFactNeighborX="45444" custLinFactNeighborY="30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36B40-E6CD-A245-9B9C-04CCF9169176}" type="pres">
      <dgm:prSet presAssocID="{3035F31C-B35C-7047-98F9-65116FDB252F}" presName="aSpace" presStyleCnt="0"/>
      <dgm:spPr/>
    </dgm:pt>
    <dgm:pt modelId="{70F38A45-CB92-5D4F-9B1B-5B7A18863390}" type="pres">
      <dgm:prSet presAssocID="{A5E8CD21-8BA7-144A-B9E9-01FBE58DCB8D}" presName="compNode" presStyleCnt="0"/>
      <dgm:spPr/>
    </dgm:pt>
    <dgm:pt modelId="{E1DC0C39-6161-E948-885D-1BABE3621DA1}" type="pres">
      <dgm:prSet presAssocID="{A5E8CD21-8BA7-144A-B9E9-01FBE58DCB8D}" presName="noGeometry" presStyleCnt="0"/>
      <dgm:spPr/>
    </dgm:pt>
    <dgm:pt modelId="{3E0FC8A2-77B7-4C4D-BE30-F9CC63665F47}" type="pres">
      <dgm:prSet presAssocID="{A5E8CD21-8BA7-144A-B9E9-01FBE58DCB8D}" presName="childTextVisible" presStyleLbl="bgAccFollowNode1" presStyleIdx="3" presStyleCnt="5" custScaleX="97856" custScaleY="43926" custLinFactNeighborX="46064" custLinFactNeighborY="3546">
        <dgm:presLayoutVars>
          <dgm:bulletEnabled val="1"/>
        </dgm:presLayoutVars>
      </dgm:prSet>
      <dgm:spPr/>
    </dgm:pt>
    <dgm:pt modelId="{E1D26300-1D4A-5441-A7A3-783E79136543}" type="pres">
      <dgm:prSet presAssocID="{A5E8CD21-8BA7-144A-B9E9-01FBE58DCB8D}" presName="childTextHidden" presStyleLbl="bgAccFollowNode1" presStyleIdx="3" presStyleCnt="5"/>
      <dgm:spPr/>
    </dgm:pt>
    <dgm:pt modelId="{F1E95140-897E-5844-8C8A-E5D8070177C7}" type="pres">
      <dgm:prSet presAssocID="{A5E8CD21-8BA7-144A-B9E9-01FBE58DCB8D}" presName="parentText" presStyleLbl="node1" presStyleIdx="3" presStyleCnt="5" custScaleX="207816" custScaleY="209470" custLinFactNeighborX="64355" custLinFactNeighborY="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F345-C469-BF4E-9D08-E1AC7FE11654}" type="pres">
      <dgm:prSet presAssocID="{A5E8CD21-8BA7-144A-B9E9-01FBE58DCB8D}" presName="aSpace" presStyleCnt="0"/>
      <dgm:spPr/>
    </dgm:pt>
    <dgm:pt modelId="{23DDD538-C276-C140-ACD5-BFD1C4A59716}" type="pres">
      <dgm:prSet presAssocID="{9CA78D1A-53F8-2E48-ADCA-90B2281CA34F}" presName="compNode" presStyleCnt="0"/>
      <dgm:spPr/>
    </dgm:pt>
    <dgm:pt modelId="{7A2C705F-B02B-BA4D-B709-949FCC2AAEB3}" type="pres">
      <dgm:prSet presAssocID="{9CA78D1A-53F8-2E48-ADCA-90B2281CA34F}" presName="noGeometry" presStyleCnt="0"/>
      <dgm:spPr/>
    </dgm:pt>
    <dgm:pt modelId="{CC9F1DCA-07B1-394A-89D7-C1260264D85D}" type="pres">
      <dgm:prSet presAssocID="{9CA78D1A-53F8-2E48-ADCA-90B2281CA34F}" presName="childTextVisible" presStyleLbl="bgAccFollowNode1" presStyleIdx="4" presStyleCnt="5" custScaleX="38503" custScaleY="67694">
        <dgm:presLayoutVars>
          <dgm:bulletEnabled val="1"/>
        </dgm:presLayoutVars>
      </dgm:prSet>
      <dgm:spPr/>
    </dgm:pt>
    <dgm:pt modelId="{CA3166B4-8E0B-914E-82C5-D04D44F65981}" type="pres">
      <dgm:prSet presAssocID="{9CA78D1A-53F8-2E48-ADCA-90B2281CA34F}" presName="childTextHidden" presStyleLbl="bgAccFollowNode1" presStyleIdx="4" presStyleCnt="5"/>
      <dgm:spPr/>
    </dgm:pt>
    <dgm:pt modelId="{44373631-27AF-FF46-A1FF-E2D56C282461}" type="pres">
      <dgm:prSet presAssocID="{9CA78D1A-53F8-2E48-ADCA-90B2281CA34F}" presName="parentText" presStyleLbl="node1" presStyleIdx="4" presStyleCnt="5" custScaleX="207821" custScaleY="204907" custLinFactNeighborX="52337" custLinFactNeighborY="31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34295-9715-8948-B34A-6FDE87217FEC}" type="presOf" srcId="{C97F3298-01AA-EE49-B320-CB5ADE53248D}" destId="{1B8287D1-F12A-A645-97CC-1F44CAF044EA}" srcOrd="0" destOrd="0" presId="urn:microsoft.com/office/officeart/2005/8/layout/hProcess6"/>
    <dgm:cxn modelId="{771F66C8-A15C-974B-B392-499DB64B6625}" type="presOf" srcId="{2C2F8DAF-E99A-5740-BEA3-3F31A72B1590}" destId="{C1DF492F-581F-DD4F-A1D3-81DC76A90D97}" srcOrd="0" destOrd="0" presId="urn:microsoft.com/office/officeart/2005/8/layout/hProcess6"/>
    <dgm:cxn modelId="{7242E3C9-8091-F343-B03F-3941C88BDFBA}" type="presOf" srcId="{9CA78D1A-53F8-2E48-ADCA-90B2281CA34F}" destId="{44373631-27AF-FF46-A1FF-E2D56C282461}" srcOrd="0" destOrd="0" presId="urn:microsoft.com/office/officeart/2005/8/layout/hProcess6"/>
    <dgm:cxn modelId="{DA270E4A-F653-0E46-A0C7-6D66DABD9BA3}" srcId="{2C2F8DAF-E99A-5740-BEA3-3F31A72B1590}" destId="{C20DC910-4FBC-044C-87B5-04D6CBB39B9F}" srcOrd="0" destOrd="0" parTransId="{C5CF1948-FFD9-F943-9000-5C95E99CFB35}" sibTransId="{ADBDA807-6468-414E-9A29-FCB07515047E}"/>
    <dgm:cxn modelId="{6C3FF432-7B98-A14C-BED9-4ADC4D738EF4}" srcId="{420CC5D1-3FDB-C54D-BA44-3C9B187FF066}" destId="{9CA78D1A-53F8-2E48-ADCA-90B2281CA34F}" srcOrd="4" destOrd="0" parTransId="{DF8AF3B0-7338-5445-8F66-9A708484E9ED}" sibTransId="{5B4CE19B-23C4-9F40-A884-06547C4DDACC}"/>
    <dgm:cxn modelId="{D93C1853-CF00-6B41-A1C5-8F64CFADA37D}" srcId="{420CC5D1-3FDB-C54D-BA44-3C9B187FF066}" destId="{A5E8CD21-8BA7-144A-B9E9-01FBE58DCB8D}" srcOrd="3" destOrd="0" parTransId="{893F4F5C-587C-7C43-A171-52702D10956E}" sibTransId="{EA4D04FA-43C7-4548-8FCA-5845BEFE8DBD}"/>
    <dgm:cxn modelId="{0B4AF64A-3EBE-EE47-A8C1-0A4BAEA4E819}" type="presOf" srcId="{3035F31C-B35C-7047-98F9-65116FDB252F}" destId="{1072FFAD-1168-B34D-AF17-E1D38024FBD2}" srcOrd="0" destOrd="0" presId="urn:microsoft.com/office/officeart/2005/8/layout/hProcess6"/>
    <dgm:cxn modelId="{E2F470DA-FF5A-5B4A-8BD8-5CB558692D08}" srcId="{420CC5D1-3FDB-C54D-BA44-3C9B187FF066}" destId="{2C2F8DAF-E99A-5740-BEA3-3F31A72B1590}" srcOrd="0" destOrd="0" parTransId="{53867767-3CBF-154E-A4E7-4B64B60AC0FB}" sibTransId="{56B90D90-AB74-2246-8173-CD133191035D}"/>
    <dgm:cxn modelId="{FF378021-C486-EA4D-9A3D-FF37BA9CD14E}" type="presOf" srcId="{420CC5D1-3FDB-C54D-BA44-3C9B187FF066}" destId="{C89C5D9C-9210-7741-8D20-A818299C051A}" srcOrd="0" destOrd="0" presId="urn:microsoft.com/office/officeart/2005/8/layout/hProcess6"/>
    <dgm:cxn modelId="{441196E5-1487-A54F-A77D-6875A2EFA12B}" type="presOf" srcId="{5A037BA9-6E7F-D946-9770-5F1D16B73CF6}" destId="{2FA400AC-0D57-714A-AC72-11640EC157FC}" srcOrd="1" destOrd="0" presId="urn:microsoft.com/office/officeart/2005/8/layout/hProcess6"/>
    <dgm:cxn modelId="{ED57D23C-9A26-E149-90B7-ACFCE75037A9}" srcId="{420CC5D1-3FDB-C54D-BA44-3C9B187FF066}" destId="{3035F31C-B35C-7047-98F9-65116FDB252F}" srcOrd="2" destOrd="0" parTransId="{208F61C3-F39E-EA4E-B9E4-C9B419FC50D4}" sibTransId="{F76FBD89-9955-3647-8916-9E7839DA6D65}"/>
    <dgm:cxn modelId="{5394DD56-4132-7E47-8B60-F2C544F7FD72}" srcId="{420CC5D1-3FDB-C54D-BA44-3C9B187FF066}" destId="{C97F3298-01AA-EE49-B320-CB5ADE53248D}" srcOrd="1" destOrd="0" parTransId="{8E213B8C-BF20-1B44-86D5-BBC6BC9D1A04}" sibTransId="{9346E8CC-9266-6642-9FE1-C0A1498A7C7B}"/>
    <dgm:cxn modelId="{301A431C-48F9-1745-B8BA-CDBAEAD2401C}" type="presOf" srcId="{C20DC910-4FBC-044C-87B5-04D6CBB39B9F}" destId="{06BE1DE1-B999-EC44-B82C-2076F409D729}" srcOrd="0" destOrd="0" presId="urn:microsoft.com/office/officeart/2005/8/layout/hProcess6"/>
    <dgm:cxn modelId="{6B2D83CF-86E3-C841-8F5E-D19BC67F8802}" srcId="{C97F3298-01AA-EE49-B320-CB5ADE53248D}" destId="{5A037BA9-6E7F-D946-9770-5F1D16B73CF6}" srcOrd="0" destOrd="0" parTransId="{A6E3397C-E8B1-624B-BCA1-DA0C98438B79}" sibTransId="{AC52AB16-6DF6-5E44-BC76-61D5430A94A7}"/>
    <dgm:cxn modelId="{3A912960-9B8E-D649-B886-C65EB233A307}" type="presOf" srcId="{C20DC910-4FBC-044C-87B5-04D6CBB39B9F}" destId="{C0CDBC01-A7D1-5741-A235-36F3842A3125}" srcOrd="1" destOrd="0" presId="urn:microsoft.com/office/officeart/2005/8/layout/hProcess6"/>
    <dgm:cxn modelId="{A08A192A-3B86-4846-B3F1-EB004133B957}" type="presOf" srcId="{5A037BA9-6E7F-D946-9770-5F1D16B73CF6}" destId="{10B401FD-5A54-AC47-9D6A-91B214BFB418}" srcOrd="0" destOrd="0" presId="urn:microsoft.com/office/officeart/2005/8/layout/hProcess6"/>
    <dgm:cxn modelId="{0E8B939B-F9A2-9541-B5D7-1F0D0DACBF53}" type="presOf" srcId="{A5E8CD21-8BA7-144A-B9E9-01FBE58DCB8D}" destId="{F1E95140-897E-5844-8C8A-E5D8070177C7}" srcOrd="0" destOrd="0" presId="urn:microsoft.com/office/officeart/2005/8/layout/hProcess6"/>
    <dgm:cxn modelId="{05C807D1-BBCE-F64B-9DAF-DCF1695BE418}" type="presParOf" srcId="{C89C5D9C-9210-7741-8D20-A818299C051A}" destId="{E51FFFDA-106C-1F49-94FF-3475E4B14BEB}" srcOrd="0" destOrd="0" presId="urn:microsoft.com/office/officeart/2005/8/layout/hProcess6"/>
    <dgm:cxn modelId="{2C9E19BF-B2E4-BC48-ACB9-E2296DAC033B}" type="presParOf" srcId="{E51FFFDA-106C-1F49-94FF-3475E4B14BEB}" destId="{B2C97510-1B0D-C64F-B934-8C5D2C89AC25}" srcOrd="0" destOrd="0" presId="urn:microsoft.com/office/officeart/2005/8/layout/hProcess6"/>
    <dgm:cxn modelId="{30CFD27A-89A9-B648-9450-F0F3C496D218}" type="presParOf" srcId="{E51FFFDA-106C-1F49-94FF-3475E4B14BEB}" destId="{06BE1DE1-B999-EC44-B82C-2076F409D729}" srcOrd="1" destOrd="0" presId="urn:microsoft.com/office/officeart/2005/8/layout/hProcess6"/>
    <dgm:cxn modelId="{24538B64-6F4A-7445-9F92-BA78EA28A86F}" type="presParOf" srcId="{E51FFFDA-106C-1F49-94FF-3475E4B14BEB}" destId="{C0CDBC01-A7D1-5741-A235-36F3842A3125}" srcOrd="2" destOrd="0" presId="urn:microsoft.com/office/officeart/2005/8/layout/hProcess6"/>
    <dgm:cxn modelId="{88102BD9-CE9E-9A41-B722-A9FD7DAEF33D}" type="presParOf" srcId="{E51FFFDA-106C-1F49-94FF-3475E4B14BEB}" destId="{C1DF492F-581F-DD4F-A1D3-81DC76A90D97}" srcOrd="3" destOrd="0" presId="urn:microsoft.com/office/officeart/2005/8/layout/hProcess6"/>
    <dgm:cxn modelId="{3B8EEDD2-451E-9C41-B555-FE65FA77728E}" type="presParOf" srcId="{C89C5D9C-9210-7741-8D20-A818299C051A}" destId="{3F91F136-1916-DD42-A442-6CAC27D6E3A4}" srcOrd="1" destOrd="0" presId="urn:microsoft.com/office/officeart/2005/8/layout/hProcess6"/>
    <dgm:cxn modelId="{A2617763-E3FF-424E-936B-8B72015B8B2C}" type="presParOf" srcId="{C89C5D9C-9210-7741-8D20-A818299C051A}" destId="{38D08C91-4B72-5948-8348-69016AD9D7FC}" srcOrd="2" destOrd="0" presId="urn:microsoft.com/office/officeart/2005/8/layout/hProcess6"/>
    <dgm:cxn modelId="{28BAE6F8-F40C-EF46-B139-FC290C05BD0D}" type="presParOf" srcId="{38D08C91-4B72-5948-8348-69016AD9D7FC}" destId="{B10288E5-C639-C840-84C6-1C0727DF3458}" srcOrd="0" destOrd="0" presId="urn:microsoft.com/office/officeart/2005/8/layout/hProcess6"/>
    <dgm:cxn modelId="{C9A264A9-62AE-784E-9AC5-B25D2647843F}" type="presParOf" srcId="{38D08C91-4B72-5948-8348-69016AD9D7FC}" destId="{10B401FD-5A54-AC47-9D6A-91B214BFB418}" srcOrd="1" destOrd="0" presId="urn:microsoft.com/office/officeart/2005/8/layout/hProcess6"/>
    <dgm:cxn modelId="{0F500646-DBD6-744D-A949-1923655B947D}" type="presParOf" srcId="{38D08C91-4B72-5948-8348-69016AD9D7FC}" destId="{2FA400AC-0D57-714A-AC72-11640EC157FC}" srcOrd="2" destOrd="0" presId="urn:microsoft.com/office/officeart/2005/8/layout/hProcess6"/>
    <dgm:cxn modelId="{1BCDD3CB-703C-D340-B6BF-A5CD8D42FF0E}" type="presParOf" srcId="{38D08C91-4B72-5948-8348-69016AD9D7FC}" destId="{1B8287D1-F12A-A645-97CC-1F44CAF044EA}" srcOrd="3" destOrd="0" presId="urn:microsoft.com/office/officeart/2005/8/layout/hProcess6"/>
    <dgm:cxn modelId="{C7A8FD8F-04D0-8847-A9DE-4D98B6C4E54C}" type="presParOf" srcId="{C89C5D9C-9210-7741-8D20-A818299C051A}" destId="{0EC1B1C6-D14C-A44C-B3B1-FD4860F8812D}" srcOrd="3" destOrd="0" presId="urn:microsoft.com/office/officeart/2005/8/layout/hProcess6"/>
    <dgm:cxn modelId="{E80F3329-6EB0-1E49-9A59-9B6390FDD649}" type="presParOf" srcId="{C89C5D9C-9210-7741-8D20-A818299C051A}" destId="{8DC582CB-3DFE-4A44-8A23-C2BF84B2D52A}" srcOrd="4" destOrd="0" presId="urn:microsoft.com/office/officeart/2005/8/layout/hProcess6"/>
    <dgm:cxn modelId="{CE9D1F07-53EE-4742-AA86-D7A75E47A6EB}" type="presParOf" srcId="{8DC582CB-3DFE-4A44-8A23-C2BF84B2D52A}" destId="{78EB33CF-EE42-E942-82D7-D5C3AFB68778}" srcOrd="0" destOrd="0" presId="urn:microsoft.com/office/officeart/2005/8/layout/hProcess6"/>
    <dgm:cxn modelId="{80A00F1B-22A9-434D-91CE-287A2C894AF1}" type="presParOf" srcId="{8DC582CB-3DFE-4A44-8A23-C2BF84B2D52A}" destId="{15392E59-48A2-3145-A112-EEB29912B21E}" srcOrd="1" destOrd="0" presId="urn:microsoft.com/office/officeart/2005/8/layout/hProcess6"/>
    <dgm:cxn modelId="{E49AECD5-5B79-1542-831B-4D2D2CC3E2E1}" type="presParOf" srcId="{8DC582CB-3DFE-4A44-8A23-C2BF84B2D52A}" destId="{CE30B349-A882-C841-8BFE-EB2AA24C2A12}" srcOrd="2" destOrd="0" presId="urn:microsoft.com/office/officeart/2005/8/layout/hProcess6"/>
    <dgm:cxn modelId="{5011494F-32FF-044A-9C8F-C1E63FFD9F28}" type="presParOf" srcId="{8DC582CB-3DFE-4A44-8A23-C2BF84B2D52A}" destId="{1072FFAD-1168-B34D-AF17-E1D38024FBD2}" srcOrd="3" destOrd="0" presId="urn:microsoft.com/office/officeart/2005/8/layout/hProcess6"/>
    <dgm:cxn modelId="{51103B5B-14C8-3448-880D-4D4FB0FA3183}" type="presParOf" srcId="{C89C5D9C-9210-7741-8D20-A818299C051A}" destId="{F5236B40-E6CD-A245-9B9C-04CCF9169176}" srcOrd="5" destOrd="0" presId="urn:microsoft.com/office/officeart/2005/8/layout/hProcess6"/>
    <dgm:cxn modelId="{9182E290-72DB-544D-A709-ADF57D27DC03}" type="presParOf" srcId="{C89C5D9C-9210-7741-8D20-A818299C051A}" destId="{70F38A45-CB92-5D4F-9B1B-5B7A18863390}" srcOrd="6" destOrd="0" presId="urn:microsoft.com/office/officeart/2005/8/layout/hProcess6"/>
    <dgm:cxn modelId="{93D6B8B6-2EF0-8049-9692-4D0D2260ACEB}" type="presParOf" srcId="{70F38A45-CB92-5D4F-9B1B-5B7A18863390}" destId="{E1DC0C39-6161-E948-885D-1BABE3621DA1}" srcOrd="0" destOrd="0" presId="urn:microsoft.com/office/officeart/2005/8/layout/hProcess6"/>
    <dgm:cxn modelId="{49BE27C2-FE42-D840-80A2-59F13BBF109A}" type="presParOf" srcId="{70F38A45-CB92-5D4F-9B1B-5B7A18863390}" destId="{3E0FC8A2-77B7-4C4D-BE30-F9CC63665F47}" srcOrd="1" destOrd="0" presId="urn:microsoft.com/office/officeart/2005/8/layout/hProcess6"/>
    <dgm:cxn modelId="{16C0592B-3682-FA41-BE67-977DC8E6E817}" type="presParOf" srcId="{70F38A45-CB92-5D4F-9B1B-5B7A18863390}" destId="{E1D26300-1D4A-5441-A7A3-783E79136543}" srcOrd="2" destOrd="0" presId="urn:microsoft.com/office/officeart/2005/8/layout/hProcess6"/>
    <dgm:cxn modelId="{F6511B66-A9AC-A54F-86A2-AFDB0880C98B}" type="presParOf" srcId="{70F38A45-CB92-5D4F-9B1B-5B7A18863390}" destId="{F1E95140-897E-5844-8C8A-E5D8070177C7}" srcOrd="3" destOrd="0" presId="urn:microsoft.com/office/officeart/2005/8/layout/hProcess6"/>
    <dgm:cxn modelId="{7123C323-C3A9-D043-9EBE-9C77831BD394}" type="presParOf" srcId="{C89C5D9C-9210-7741-8D20-A818299C051A}" destId="{A956F345-C469-BF4E-9D08-E1AC7FE11654}" srcOrd="7" destOrd="0" presId="urn:microsoft.com/office/officeart/2005/8/layout/hProcess6"/>
    <dgm:cxn modelId="{4125220D-ADD4-1141-A7D2-8DDEF2517DAE}" type="presParOf" srcId="{C89C5D9C-9210-7741-8D20-A818299C051A}" destId="{23DDD538-C276-C140-ACD5-BFD1C4A59716}" srcOrd="8" destOrd="0" presId="urn:microsoft.com/office/officeart/2005/8/layout/hProcess6"/>
    <dgm:cxn modelId="{2C5AFB17-2EF2-5D40-9739-A74B07E21193}" type="presParOf" srcId="{23DDD538-C276-C140-ACD5-BFD1C4A59716}" destId="{7A2C705F-B02B-BA4D-B709-949FCC2AAEB3}" srcOrd="0" destOrd="0" presId="urn:microsoft.com/office/officeart/2005/8/layout/hProcess6"/>
    <dgm:cxn modelId="{BFCA86E7-7FB2-244A-9820-BAC94222E4F1}" type="presParOf" srcId="{23DDD538-C276-C140-ACD5-BFD1C4A59716}" destId="{CC9F1DCA-07B1-394A-89D7-C1260264D85D}" srcOrd="1" destOrd="0" presId="urn:microsoft.com/office/officeart/2005/8/layout/hProcess6"/>
    <dgm:cxn modelId="{D0F2DAEE-8C2D-3F47-8930-622CC5791863}" type="presParOf" srcId="{23DDD538-C276-C140-ACD5-BFD1C4A59716}" destId="{CA3166B4-8E0B-914E-82C5-D04D44F65981}" srcOrd="2" destOrd="0" presId="urn:microsoft.com/office/officeart/2005/8/layout/hProcess6"/>
    <dgm:cxn modelId="{92DAAD2A-B439-2E40-8A72-93B0C804D9E5}" type="presParOf" srcId="{23DDD538-C276-C140-ACD5-BFD1C4A59716}" destId="{44373631-27AF-FF46-A1FF-E2D56C28246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E1DE1-B999-EC44-B82C-2076F409D729}">
      <dsp:nvSpPr>
        <dsp:cNvPr id="0" name=""/>
        <dsp:cNvSpPr/>
      </dsp:nvSpPr>
      <dsp:spPr>
        <a:xfrm>
          <a:off x="1009666" y="1551227"/>
          <a:ext cx="1047165" cy="43856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User Input</a:t>
          </a:r>
          <a:endParaRPr lang="en-US" sz="1100" kern="1200" dirty="0"/>
        </a:p>
      </dsp:txBody>
      <dsp:txXfrm>
        <a:off x="1271457" y="1617012"/>
        <a:ext cx="631875" cy="306999"/>
      </dsp:txXfrm>
    </dsp:sp>
    <dsp:sp modelId="{C1DF492F-581F-DD4F-A1D3-81DC76A90D97}">
      <dsp:nvSpPr>
        <dsp:cNvPr id="0" name=""/>
        <dsp:cNvSpPr/>
      </dsp:nvSpPr>
      <dsp:spPr>
        <a:xfrm>
          <a:off x="5854" y="1146621"/>
          <a:ext cx="1176404" cy="11870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Yelp Datasets</a:t>
          </a:r>
          <a:endParaRPr lang="en-US" sz="1800" kern="1200" dirty="0"/>
        </a:p>
      </dsp:txBody>
      <dsp:txXfrm>
        <a:off x="178134" y="1320453"/>
        <a:ext cx="831844" cy="839338"/>
      </dsp:txXfrm>
    </dsp:sp>
    <dsp:sp modelId="{10B401FD-5A54-AC47-9D6A-91B214BFB418}">
      <dsp:nvSpPr>
        <dsp:cNvPr id="0" name=""/>
        <dsp:cNvSpPr/>
      </dsp:nvSpPr>
      <dsp:spPr>
        <a:xfrm>
          <a:off x="3035985" y="1508234"/>
          <a:ext cx="1250555" cy="52274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Yelp Review datasets</a:t>
          </a:r>
          <a:endParaRPr lang="en-US" sz="1100" kern="1200" dirty="0"/>
        </a:p>
      </dsp:txBody>
      <dsp:txXfrm>
        <a:off x="3348624" y="1586645"/>
        <a:ext cx="754957" cy="365919"/>
      </dsp:txXfrm>
    </dsp:sp>
    <dsp:sp modelId="{1B8287D1-F12A-A645-97CC-1F44CAF044EA}">
      <dsp:nvSpPr>
        <dsp:cNvPr id="0" name=""/>
        <dsp:cNvSpPr/>
      </dsp:nvSpPr>
      <dsp:spPr>
        <a:xfrm>
          <a:off x="1949665" y="1112137"/>
          <a:ext cx="1265675" cy="1273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Rel</a:t>
          </a:r>
          <a:r>
            <a:rPr lang="en-US" altLang="zh-CN" sz="1200" kern="1200" dirty="0" smtClean="0"/>
            <a:t>e</a:t>
          </a:r>
          <a:r>
            <a:rPr lang="en-US" sz="1200" kern="1200" dirty="0" smtClean="0"/>
            <a:t>vant Restaurants</a:t>
          </a:r>
          <a:endParaRPr lang="en-US" sz="1200" kern="1200" dirty="0"/>
        </a:p>
      </dsp:txBody>
      <dsp:txXfrm>
        <a:off x="2135019" y="1298592"/>
        <a:ext cx="894967" cy="900281"/>
      </dsp:txXfrm>
    </dsp:sp>
    <dsp:sp modelId="{15392E59-48A2-3145-A112-EEB29912B21E}">
      <dsp:nvSpPr>
        <dsp:cNvPr id="0" name=""/>
        <dsp:cNvSpPr/>
      </dsp:nvSpPr>
      <dsp:spPr>
        <a:xfrm>
          <a:off x="5064840" y="1458201"/>
          <a:ext cx="1250555" cy="60212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2FFAD-1168-B34D-AF17-E1D38024FBD2}">
      <dsp:nvSpPr>
        <dsp:cNvPr id="0" name=""/>
        <dsp:cNvSpPr/>
      </dsp:nvSpPr>
      <dsp:spPr>
        <a:xfrm>
          <a:off x="4168476" y="1128910"/>
          <a:ext cx="1266319" cy="12605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Build an ALS user matrix model </a:t>
          </a:r>
          <a:endParaRPr lang="en-US" sz="1200" kern="1200" dirty="0"/>
        </a:p>
      </dsp:txBody>
      <dsp:txXfrm>
        <a:off x="4353924" y="1313508"/>
        <a:ext cx="895423" cy="891320"/>
      </dsp:txXfrm>
    </dsp:sp>
    <dsp:sp modelId="{3E0FC8A2-77B7-4C4D-BE30-F9CC63665F47}">
      <dsp:nvSpPr>
        <dsp:cNvPr id="0" name=""/>
        <dsp:cNvSpPr/>
      </dsp:nvSpPr>
      <dsp:spPr>
        <a:xfrm>
          <a:off x="7085376" y="1538798"/>
          <a:ext cx="1223744" cy="4801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95140-897E-5844-8C8A-E5D8070177C7}">
      <dsp:nvSpPr>
        <dsp:cNvPr id="0" name=""/>
        <dsp:cNvSpPr/>
      </dsp:nvSpPr>
      <dsp:spPr>
        <a:xfrm>
          <a:off x="6248598" y="1085331"/>
          <a:ext cx="1299427" cy="1309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Making</a:t>
          </a:r>
          <a:r>
            <a:rPr lang="zh-CN" altLang="en-US" sz="1200" kern="1200" dirty="0" smtClean="0"/>
            <a:t> </a:t>
          </a:r>
          <a:r>
            <a:rPr lang="en-US" altLang="zh-CN" sz="1200" kern="1200" dirty="0" smtClean="0"/>
            <a:t>Review</a:t>
          </a:r>
          <a:r>
            <a:rPr lang="en-US" sz="1200" kern="1200" dirty="0" smtClean="0"/>
            <a:t> Predictions </a:t>
          </a:r>
          <a:endParaRPr lang="en-US" sz="1200" kern="1200" dirty="0"/>
        </a:p>
      </dsp:txBody>
      <dsp:txXfrm>
        <a:off x="6438895" y="1277142"/>
        <a:ext cx="918833" cy="926147"/>
      </dsp:txXfrm>
    </dsp:sp>
    <dsp:sp modelId="{CC9F1DCA-07B1-394A-89D7-C1260264D85D}">
      <dsp:nvSpPr>
        <dsp:cNvPr id="0" name=""/>
        <dsp:cNvSpPr/>
      </dsp:nvSpPr>
      <dsp:spPr>
        <a:xfrm>
          <a:off x="8858887" y="1370126"/>
          <a:ext cx="481501" cy="73999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73631-27AF-FF46-A1FF-E2D56C282461}">
      <dsp:nvSpPr>
        <dsp:cNvPr id="0" name=""/>
        <dsp:cNvSpPr/>
      </dsp:nvSpPr>
      <dsp:spPr>
        <a:xfrm>
          <a:off x="8151882" y="1119337"/>
          <a:ext cx="1299458" cy="12812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Restaurant </a:t>
          </a:r>
          <a:r>
            <a:rPr lang="en-US" sz="1200" kern="1200" dirty="0" err="1" smtClean="0"/>
            <a:t>Recommandation</a:t>
          </a:r>
          <a:endParaRPr lang="en-US" sz="1200" kern="1200" dirty="0"/>
        </a:p>
      </dsp:txBody>
      <dsp:txXfrm>
        <a:off x="8342183" y="1306970"/>
        <a:ext cx="918856" cy="905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DDE6-FACB-5048-81F9-662F46FF85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A50F8-20CF-0044-B3E3-67A3DC4B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We</a:t>
            </a:r>
            <a:r>
              <a:rPr lang="en-US" baseline="0" dirty="0" smtClean="0"/>
              <a:t> ingest data from Yelp dataset first;      2.And then </a:t>
            </a:r>
            <a:r>
              <a:rPr lang="en-US" altLang="zh-CN" baseline="0" dirty="0" smtClean="0"/>
              <a:t>according to user’s input, filter relevant restaurants which is near to the location;  3. Next Step, we are going to use those relevant restaurants’ information and user’s review to build ALS matrix and train it. </a:t>
            </a:r>
            <a:r>
              <a:rPr lang="en-US" dirty="0" smtClean="0"/>
              <a:t>predict missing ratings for specific users and specific restaurant based on ratings for those movies from other users who gave similar ratings for other restaurants</a:t>
            </a:r>
            <a:r>
              <a:rPr lang="en-US" altLang="zh-CN" baseline="0" dirty="0" smtClean="0"/>
              <a:t>;    4. Make a review prediction from the matrix and return the top reviewed restaurants.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the source data comes from yelp datasets, the standard of our project is to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8B9-FDE6-2B4E-B667-DF45F179F86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yelp-dataset/yelp-data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934709"/>
            <a:ext cx="9144000" cy="25729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Restaurants Recommendation System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fall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575" y="411530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Team Members:</a:t>
            </a:r>
          </a:p>
          <a:p>
            <a:pPr algn="l"/>
            <a:r>
              <a:rPr lang="en-US" dirty="0"/>
              <a:t>Yi Liu</a:t>
            </a:r>
          </a:p>
          <a:p>
            <a:pPr algn="l"/>
            <a:r>
              <a:rPr lang="en-US" dirty="0" err="1" smtClean="0"/>
              <a:t>Manlun</a:t>
            </a:r>
            <a:r>
              <a:rPr lang="en-US" dirty="0" smtClean="0"/>
              <a:t> Song</a:t>
            </a:r>
          </a:p>
          <a:p>
            <a:r>
              <a:rPr lang="en-US" altLang="zh-CN" dirty="0" err="1" smtClean="0"/>
              <a:t>Reporsitory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://github.com/SoapLiu/RestaurantRecommendationSystem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5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09319"/>
            <a:ext cx="9603275" cy="1049235"/>
          </a:xfrm>
        </p:spPr>
        <p:txBody>
          <a:bodyPr/>
          <a:lstStyle/>
          <a:p>
            <a:r>
              <a:rPr lang="en-US" dirty="0" smtClean="0"/>
              <a:t>Aim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434832"/>
            <a:ext cx="9603275" cy="3450613"/>
          </a:xfrm>
        </p:spPr>
        <p:txBody>
          <a:bodyPr/>
          <a:lstStyle/>
          <a:p>
            <a:r>
              <a:rPr lang="en-US" dirty="0" smtClean="0"/>
              <a:t>Restaurant recommend system which can give back the top restaurant according to where you are and what you might like. </a:t>
            </a:r>
          </a:p>
          <a:p>
            <a:r>
              <a:rPr lang="en-US" dirty="0" smtClean="0"/>
              <a:t>The </a:t>
            </a:r>
            <a:r>
              <a:rPr lang="en-US" dirty="0"/>
              <a:t>system is built on Apache Spark with </a:t>
            </a:r>
            <a:r>
              <a:rPr lang="en-US" dirty="0" smtClean="0"/>
              <a:t>Scala to parse, clean, filter </a:t>
            </a:r>
            <a:r>
              <a:rPr lang="en-US" dirty="0"/>
              <a:t>enormous </a:t>
            </a:r>
            <a:r>
              <a:rPr lang="en-US" dirty="0" smtClean="0"/>
              <a:t>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Users input </a:t>
            </a:r>
            <a:r>
              <a:rPr lang="en-US" dirty="0" err="1" smtClean="0"/>
              <a:t>userID</a:t>
            </a:r>
            <a:r>
              <a:rPr lang="en-US" dirty="0" smtClean="0"/>
              <a:t> and location. Recommendation system returns the top near restaurants that you might like.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79" y="1099794"/>
            <a:ext cx="9603275" cy="1049235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279" y="2247606"/>
            <a:ext cx="10515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Yelp Dataset :A trove of reviews, businesses, uses, and check-in data</a:t>
            </a:r>
          </a:p>
          <a:p>
            <a:pPr fontAlgn="base"/>
            <a:r>
              <a:rPr lang="en-US" sz="2000" b="1" dirty="0" err="1" smtClean="0"/>
              <a:t>Bussinesses</a:t>
            </a:r>
            <a:r>
              <a:rPr lang="en-US" sz="2000" b="1" dirty="0" smtClean="0"/>
              <a:t>(174 tho</a:t>
            </a:r>
            <a:r>
              <a:rPr lang="en-US" altLang="zh-CN" sz="2000" b="1" dirty="0" smtClean="0"/>
              <a:t>u</a:t>
            </a:r>
            <a:r>
              <a:rPr lang="en-US" sz="2000" b="1" dirty="0" smtClean="0"/>
              <a:t>sands): </a:t>
            </a:r>
            <a:r>
              <a:rPr lang="en-US" sz="2000" dirty="0" smtClean="0"/>
              <a:t>Basic information about every restaurant, including location, review counts, </a:t>
            </a:r>
            <a:r>
              <a:rPr lang="en-US" sz="2000" dirty="0" err="1" smtClean="0"/>
              <a:t>ect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Reviews(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million</a:t>
            </a:r>
            <a:r>
              <a:rPr lang="en-US" sz="2000" b="1" dirty="0" smtClean="0"/>
              <a:t>): </a:t>
            </a:r>
            <a:r>
              <a:rPr lang="en-US" sz="2000" dirty="0" smtClean="0"/>
              <a:t>review information includes restaurant-ID, date, and review content. 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Users: </a:t>
            </a:r>
            <a:r>
              <a:rPr lang="zh-CN" altLang="en-US" sz="2000" b="1" dirty="0" smtClean="0"/>
              <a:t> </a:t>
            </a:r>
            <a:r>
              <a:rPr lang="en-US" sz="2000" dirty="0" smtClean="0"/>
              <a:t>user’s review history, used to ensure reviews’ validity.</a:t>
            </a:r>
            <a:endParaRPr lang="en-US" sz="2800" b="1" dirty="0" smtClean="0"/>
          </a:p>
          <a:p>
            <a:pPr fontAlgn="base"/>
            <a:endParaRPr lang="en-US" sz="2800" b="1" dirty="0"/>
          </a:p>
          <a:p>
            <a:pPr fontAlgn="base"/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www.kaggle.com</a:t>
            </a:r>
            <a:r>
              <a:rPr lang="en-US" dirty="0" smtClean="0">
                <a:hlinkClick r:id="rId2"/>
              </a:rPr>
              <a:t>/yelp-dataset/yelp-dataset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386811"/>
              </p:ext>
            </p:extLst>
          </p:nvPr>
        </p:nvGraphicFramePr>
        <p:xfrm>
          <a:off x="1451580" y="1863280"/>
          <a:ext cx="9730770" cy="348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0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Preprocess(</a:t>
            </a:r>
            <a:r>
              <a:rPr lang="en-US" dirty="0" err="1" smtClean="0"/>
              <a:t>SparkSession</a:t>
            </a:r>
            <a:r>
              <a:rPr lang="en-US" dirty="0" smtClean="0"/>
              <a:t>, SQL): </a:t>
            </a:r>
            <a:r>
              <a:rPr lang="en-US" dirty="0"/>
              <a:t>Import packages, load, parse, and explore the </a:t>
            </a:r>
            <a:r>
              <a:rPr lang="en-US" altLang="zh-CN" dirty="0" smtClean="0"/>
              <a:t>restaurant information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user review dataset.        				</a:t>
            </a:r>
            <a:endParaRPr lang="en-US" dirty="0"/>
          </a:p>
          <a:p>
            <a:r>
              <a:rPr lang="en-US" dirty="0" smtClean="0"/>
              <a:t>Data analysis: According to users’ inputs, ingest relevant data from preprocessed dataset.</a:t>
            </a:r>
          </a:p>
          <a:p>
            <a:r>
              <a:rPr lang="en-US" dirty="0" smtClean="0"/>
              <a:t>ALS </a:t>
            </a:r>
            <a:r>
              <a:rPr lang="en-US" dirty="0"/>
              <a:t>Process(ALS, </a:t>
            </a:r>
            <a:r>
              <a:rPr lang="en-US" dirty="0" smtClean="0"/>
              <a:t>Matrix Factorization Model</a:t>
            </a:r>
            <a:r>
              <a:rPr lang="en-US" dirty="0"/>
              <a:t>): </a:t>
            </a:r>
            <a:r>
              <a:rPr lang="en-US" dirty="0" smtClean="0"/>
              <a:t>predict </a:t>
            </a:r>
            <a:r>
              <a:rPr lang="en-US" dirty="0"/>
              <a:t>missing ratings for specific users and </a:t>
            </a:r>
            <a:r>
              <a:rPr lang="en-US" dirty="0" smtClean="0"/>
              <a:t>specific restaurant </a:t>
            </a:r>
            <a:r>
              <a:rPr lang="en-US" dirty="0"/>
              <a:t>based on ratings for those movies from other users who gave similar ratings for other </a:t>
            </a:r>
            <a:r>
              <a:rPr lang="en-US" dirty="0" smtClean="0"/>
              <a:t>restaurants.</a:t>
            </a:r>
            <a:endParaRPr lang="en-US" dirty="0"/>
          </a:p>
          <a:p>
            <a:r>
              <a:rPr lang="en-US" dirty="0" smtClean="0"/>
              <a:t>Actor(multiple threads</a:t>
            </a:r>
            <a:r>
              <a:rPr lang="en-US" dirty="0"/>
              <a:t>): Ensure stability efficiency and  of system when multiple user </a:t>
            </a:r>
            <a:r>
              <a:rPr lang="en-US" altLang="zh-CN" dirty="0"/>
              <a:t>using system concurrently.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Libaries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org.apache.spark.sql.SparkSession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org.apache.spark.mllib.recommendation.ALS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org.apache.spark.mllib.recommendation.MatrixFactorizationModel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Classes:</a:t>
            </a:r>
          </a:p>
          <a:p>
            <a:pPr marL="0" indent="0">
              <a:buNone/>
            </a:pPr>
            <a:r>
              <a:rPr lang="en-US" dirty="0" err="1" smtClean="0"/>
              <a:t>Main.class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Preprocess.class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AlsMatrixCons.class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InputAndShowResult.class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1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75994"/>
            <a:ext cx="9603275" cy="1049235"/>
          </a:xfrm>
        </p:spPr>
        <p:txBody>
          <a:bodyPr/>
          <a:lstStyle/>
          <a:p>
            <a:r>
              <a:rPr lang="en-US" dirty="0" smtClean="0"/>
              <a:t>Milestone: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7" y="2225229"/>
            <a:ext cx="9603275" cy="3450613"/>
          </a:xfrm>
        </p:spPr>
        <p:txBody>
          <a:bodyPr/>
          <a:lstStyle/>
          <a:p>
            <a:r>
              <a:rPr kumimoji="1" lang="en-US" altLang="zh-CN" dirty="0" smtClean="0"/>
              <a:t>11.11 - 11.18:  Source data and understand relevant algorithm</a:t>
            </a:r>
          </a:p>
          <a:p>
            <a:r>
              <a:rPr kumimoji="1" lang="en-US" altLang="zh-CN" dirty="0" smtClean="0"/>
              <a:t>11.19 - 11.26:  Parsing data using Spark and Scala from dataset</a:t>
            </a:r>
          </a:p>
          <a:p>
            <a:r>
              <a:rPr kumimoji="1" lang="en-US" altLang="zh-CN" dirty="0" smtClean="0"/>
              <a:t>11.27 - 12.2: </a:t>
            </a:r>
            <a:r>
              <a:rPr kumimoji="1" lang="zh-CN" altLang="en-US" dirty="0" smtClean="0"/>
              <a:t> </a:t>
            </a:r>
            <a:r>
              <a:rPr lang="en-US" dirty="0"/>
              <a:t>Build an ALS user product </a:t>
            </a:r>
            <a:r>
              <a:rPr lang="en-US" dirty="0" smtClean="0"/>
              <a:t>matrix</a:t>
            </a:r>
            <a:r>
              <a:rPr kumimoji="1" lang="en-US" altLang="zh-CN" dirty="0" smtClean="0"/>
              <a:t> and  </a:t>
            </a:r>
            <a:r>
              <a:rPr lang="en-US" altLang="zh-CN" dirty="0"/>
              <a:t>m</a:t>
            </a:r>
            <a:r>
              <a:rPr lang="en-US" dirty="0" smtClean="0"/>
              <a:t>ake </a:t>
            </a:r>
            <a:r>
              <a:rPr lang="en-US" dirty="0"/>
              <a:t>predictions </a:t>
            </a:r>
            <a:endParaRPr kumimoji="1" lang="en-US" altLang="zh-CN" dirty="0" smtClean="0"/>
          </a:p>
          <a:p>
            <a:r>
              <a:rPr kumimoji="1" lang="en-US" altLang="zh-CN" dirty="0" smtClean="0"/>
              <a:t>12.3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12.5: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0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should not be more than 20% error when the result returned from our system compares with the </a:t>
            </a:r>
            <a:r>
              <a:rPr lang="en-US" dirty="0"/>
              <a:t>values actually </a:t>
            </a:r>
            <a:r>
              <a:rPr lang="en-US" dirty="0" smtClean="0"/>
              <a:t>observed on Yelp.</a:t>
            </a:r>
            <a:endParaRPr lang="en-US" dirty="0"/>
          </a:p>
          <a:p>
            <a:endParaRPr kumimoji="1"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1000</TotalTime>
  <Words>375</Words>
  <Application>Microsoft Macintosh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DengXian</vt:lpstr>
      <vt:lpstr>Gill Sans MT</vt:lpstr>
      <vt:lpstr>等线</vt:lpstr>
      <vt:lpstr>等线 Light</vt:lpstr>
      <vt:lpstr>Gallery</vt:lpstr>
      <vt:lpstr>Restaurants Recommendation System  fall 2018</vt:lpstr>
      <vt:lpstr>Aim to do:</vt:lpstr>
      <vt:lpstr>User case</vt:lpstr>
      <vt:lpstr>Data Source</vt:lpstr>
      <vt:lpstr>Work Flow</vt:lpstr>
      <vt:lpstr>Methodology</vt:lpstr>
      <vt:lpstr>Contains</vt:lpstr>
      <vt:lpstr>Milestone:</vt:lpstr>
      <vt:lpstr>Acceptance criteria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Recommendation System  fall 2018</dc:title>
  <dc:creator>宋 满伦</dc:creator>
  <cp:lastModifiedBy>宋 满伦</cp:lastModifiedBy>
  <cp:revision>37</cp:revision>
  <dcterms:created xsi:type="dcterms:W3CDTF">2018-11-07T20:36:43Z</dcterms:created>
  <dcterms:modified xsi:type="dcterms:W3CDTF">2018-11-22T01:47:03Z</dcterms:modified>
</cp:coreProperties>
</file>