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0"/>
  </p:notesMasterIdLst>
  <p:sldIdLst>
    <p:sldId id="256" r:id="rId2"/>
    <p:sldId id="257" r:id="rId3"/>
    <p:sldId id="258" r:id="rId4"/>
    <p:sldId id="259" r:id="rId5"/>
    <p:sldId id="260" r:id="rId6"/>
    <p:sldId id="272" r:id="rId7"/>
    <p:sldId id="273" r:id="rId8"/>
    <p:sldId id="263" r:id="rId9"/>
    <p:sldId id="261" r:id="rId10"/>
    <p:sldId id="262" r:id="rId11"/>
    <p:sldId id="264" r:id="rId12"/>
    <p:sldId id="265" r:id="rId13"/>
    <p:sldId id="266" r:id="rId14"/>
    <p:sldId id="271" r:id="rId15"/>
    <p:sldId id="267" r:id="rId16"/>
    <p:sldId id="269" r:id="rId17"/>
    <p:sldId id="268"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94565"/>
  </p:normalViewPr>
  <p:slideViewPr>
    <p:cSldViewPr snapToGrid="0" snapToObjects="1">
      <p:cViewPr varScale="1">
        <p:scale>
          <a:sx n="89" d="100"/>
          <a:sy n="89" d="100"/>
        </p:scale>
        <p:origin x="6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97D11-5AE4-3144-9B1E-663226ABA4F4}" type="datetimeFigureOut">
              <a:rPr lang="en-US" smtClean="0"/>
              <a:t>4/26/18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41195-4364-1149-8291-F6FB7FD48C6F}" type="slidenum">
              <a:rPr lang="en-US" smtClean="0"/>
              <a:t>‹#›</a:t>
            </a:fld>
            <a:endParaRPr lang="en-US"/>
          </a:p>
        </p:txBody>
      </p:sp>
    </p:spTree>
    <p:extLst>
      <p:ext uri="{BB962C8B-B14F-4D97-AF65-F5344CB8AC3E}">
        <p14:creationId xmlns:p14="http://schemas.microsoft.com/office/powerpoint/2010/main" val="127885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1195-4364-1149-8291-F6FB7FD48C6F}" type="slidenum">
              <a:rPr lang="en-US" smtClean="0"/>
              <a:t>5</a:t>
            </a:fld>
            <a:endParaRPr lang="en-US"/>
          </a:p>
        </p:txBody>
      </p:sp>
    </p:spTree>
    <p:extLst>
      <p:ext uri="{BB962C8B-B14F-4D97-AF65-F5344CB8AC3E}">
        <p14:creationId xmlns:p14="http://schemas.microsoft.com/office/powerpoint/2010/main" val="176759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4/26/18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4/26/18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4/26/18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4/26/18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4/26/18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4/26/18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4/26/18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4/26/18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472343"/>
            <a:ext cx="8991600" cy="1645920"/>
          </a:xfrm>
        </p:spPr>
        <p:txBody>
          <a:bodyPr/>
          <a:lstStyle/>
          <a:p>
            <a:r>
              <a:rPr lang="en-US" dirty="0" smtClean="0"/>
              <a:t>Used video games trade site</a:t>
            </a:r>
            <a:endParaRPr lang="en-US" dirty="0"/>
          </a:p>
        </p:txBody>
      </p:sp>
      <p:sp>
        <p:nvSpPr>
          <p:cNvPr id="3" name="Subtitle 2"/>
          <p:cNvSpPr>
            <a:spLocks noGrp="1"/>
          </p:cNvSpPr>
          <p:nvPr>
            <p:ph type="subTitle" idx="1"/>
          </p:nvPr>
        </p:nvSpPr>
        <p:spPr>
          <a:xfrm>
            <a:off x="2695194" y="4330848"/>
            <a:ext cx="6801612" cy="1239894"/>
          </a:xfrm>
        </p:spPr>
        <p:txBody>
          <a:bodyPr>
            <a:noAutofit/>
          </a:bodyPr>
          <a:lstStyle/>
          <a:p>
            <a:r>
              <a:rPr lang="en-US" sz="4800" dirty="0" smtClean="0"/>
              <a:t>Name:  Yi Liu</a:t>
            </a:r>
          </a:p>
          <a:p>
            <a:r>
              <a:rPr lang="en-US" sz="4800" dirty="0" smtClean="0"/>
              <a:t>NUID: 001819429</a:t>
            </a:r>
            <a:endParaRPr lang="en-US" sz="4800" dirty="0"/>
          </a:p>
        </p:txBody>
      </p:sp>
    </p:spTree>
    <p:extLst>
      <p:ext uri="{BB962C8B-B14F-4D97-AF65-F5344CB8AC3E}">
        <p14:creationId xmlns:p14="http://schemas.microsoft.com/office/powerpoint/2010/main" val="11873233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32" y="-1"/>
            <a:ext cx="7061201" cy="461665"/>
          </a:xfrm>
          <a:prstGeom prst="rect">
            <a:avLst/>
          </a:prstGeom>
          <a:noFill/>
        </p:spPr>
        <p:txBody>
          <a:bodyPr wrap="square" rtlCol="0">
            <a:spAutoFit/>
          </a:bodyPr>
          <a:lstStyle/>
          <a:p>
            <a:r>
              <a:rPr lang="en-US" sz="2400" dirty="0" smtClean="0"/>
              <a:t>Function implements: Register / </a:t>
            </a:r>
            <a:r>
              <a:rPr lang="en-US" sz="2400" dirty="0" smtClean="0">
                <a:solidFill>
                  <a:srgbClr val="FF0000"/>
                </a:solidFill>
              </a:rPr>
              <a:t>Login</a:t>
            </a:r>
            <a:r>
              <a:rPr lang="en-US" sz="2400" dirty="0" smtClean="0"/>
              <a:t> / Post / Logout</a:t>
            </a:r>
            <a:endParaRPr lang="en-US" sz="2400" dirty="0"/>
          </a:p>
        </p:txBody>
      </p:sp>
      <p:pic>
        <p:nvPicPr>
          <p:cNvPr id="6" name="Picture 5"/>
          <p:cNvPicPr>
            <a:picLocks noChangeAspect="1"/>
          </p:cNvPicPr>
          <p:nvPr/>
        </p:nvPicPr>
        <p:blipFill>
          <a:blip r:embed="rId2"/>
          <a:stretch>
            <a:fillRect/>
          </a:stretch>
        </p:blipFill>
        <p:spPr>
          <a:xfrm>
            <a:off x="1168398" y="452271"/>
            <a:ext cx="9804403" cy="6405729"/>
          </a:xfrm>
          <a:prstGeom prst="rect">
            <a:avLst/>
          </a:prstGeom>
        </p:spPr>
      </p:pic>
    </p:spTree>
    <p:extLst>
      <p:ext uri="{BB962C8B-B14F-4D97-AF65-F5344CB8AC3E}">
        <p14:creationId xmlns:p14="http://schemas.microsoft.com/office/powerpoint/2010/main" val="242979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32" y="-1"/>
            <a:ext cx="7061201" cy="461665"/>
          </a:xfrm>
          <a:prstGeom prst="rect">
            <a:avLst/>
          </a:prstGeom>
          <a:noFill/>
        </p:spPr>
        <p:txBody>
          <a:bodyPr wrap="square" rtlCol="0">
            <a:spAutoFit/>
          </a:bodyPr>
          <a:lstStyle/>
          <a:p>
            <a:r>
              <a:rPr lang="en-US" sz="2400" dirty="0" smtClean="0"/>
              <a:t>Function implements: Register / Login</a:t>
            </a:r>
            <a:r>
              <a:rPr lang="en-US" sz="2400" dirty="0" smtClean="0">
                <a:solidFill>
                  <a:srgbClr val="FF0000"/>
                </a:solidFill>
              </a:rPr>
              <a:t> </a:t>
            </a:r>
            <a:r>
              <a:rPr lang="en-US" sz="2400" dirty="0" smtClean="0"/>
              <a:t>/ </a:t>
            </a:r>
            <a:r>
              <a:rPr lang="en-US" sz="2400" dirty="0" smtClean="0">
                <a:solidFill>
                  <a:srgbClr val="FF0000"/>
                </a:solidFill>
              </a:rPr>
              <a:t>Post</a:t>
            </a:r>
            <a:r>
              <a:rPr lang="en-US" sz="2400" dirty="0" smtClean="0"/>
              <a:t> / Logout</a:t>
            </a:r>
            <a:endParaRPr lang="en-US" sz="2400" dirty="0"/>
          </a:p>
        </p:txBody>
      </p:sp>
      <p:pic>
        <p:nvPicPr>
          <p:cNvPr id="8" name="Picture 7"/>
          <p:cNvPicPr>
            <a:picLocks noChangeAspect="1"/>
          </p:cNvPicPr>
          <p:nvPr/>
        </p:nvPicPr>
        <p:blipFill>
          <a:blip r:embed="rId2"/>
          <a:stretch>
            <a:fillRect/>
          </a:stretch>
        </p:blipFill>
        <p:spPr>
          <a:xfrm>
            <a:off x="778933" y="450104"/>
            <a:ext cx="11146128" cy="6407896"/>
          </a:xfrm>
          <a:prstGeom prst="rect">
            <a:avLst/>
          </a:prstGeom>
        </p:spPr>
      </p:pic>
    </p:spTree>
    <p:extLst>
      <p:ext uri="{BB962C8B-B14F-4D97-AF65-F5344CB8AC3E}">
        <p14:creationId xmlns:p14="http://schemas.microsoft.com/office/powerpoint/2010/main" val="1198746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91756" y="1944688"/>
            <a:ext cx="2794000" cy="954107"/>
          </a:xfrm>
          <a:prstGeom prst="rect">
            <a:avLst/>
          </a:prstGeom>
          <a:noFill/>
        </p:spPr>
        <p:txBody>
          <a:bodyPr wrap="square" rtlCol="0">
            <a:spAutoFit/>
          </a:bodyPr>
          <a:lstStyle/>
          <a:p>
            <a:r>
              <a:rPr lang="en-US" sz="2800" dirty="0" smtClean="0"/>
              <a:t>Post Details</a:t>
            </a:r>
          </a:p>
          <a:p>
            <a:r>
              <a:rPr lang="en-US" sz="2800" dirty="0" smtClean="0"/>
              <a:t>And reviews</a:t>
            </a:r>
            <a:endParaRPr lang="en-US" sz="2800" dirty="0"/>
          </a:p>
        </p:txBody>
      </p:sp>
      <p:pic>
        <p:nvPicPr>
          <p:cNvPr id="7" name="Picture 6"/>
          <p:cNvPicPr>
            <a:picLocks noChangeAspect="1"/>
          </p:cNvPicPr>
          <p:nvPr/>
        </p:nvPicPr>
        <p:blipFill>
          <a:blip r:embed="rId2"/>
          <a:stretch>
            <a:fillRect/>
          </a:stretch>
        </p:blipFill>
        <p:spPr>
          <a:xfrm>
            <a:off x="3718724" y="0"/>
            <a:ext cx="8473276" cy="6858000"/>
          </a:xfrm>
          <a:prstGeom prst="rect">
            <a:avLst/>
          </a:prstGeom>
        </p:spPr>
      </p:pic>
    </p:spTree>
    <p:extLst>
      <p:ext uri="{BB962C8B-B14F-4D97-AF65-F5344CB8AC3E}">
        <p14:creationId xmlns:p14="http://schemas.microsoft.com/office/powerpoint/2010/main" val="1413410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226" y="1930400"/>
            <a:ext cx="2794000" cy="954107"/>
          </a:xfrm>
          <a:prstGeom prst="rect">
            <a:avLst/>
          </a:prstGeom>
          <a:noFill/>
        </p:spPr>
        <p:txBody>
          <a:bodyPr wrap="square" rtlCol="0">
            <a:spAutoFit/>
          </a:bodyPr>
          <a:lstStyle/>
          <a:p>
            <a:r>
              <a:rPr lang="en-US" sz="2800" dirty="0" smtClean="0"/>
              <a:t>Reviews and </a:t>
            </a:r>
          </a:p>
          <a:p>
            <a:r>
              <a:rPr lang="en-US" sz="2800" dirty="0" smtClean="0"/>
              <a:t>reply function</a:t>
            </a:r>
            <a:endParaRPr lang="en-US" sz="2800" dirty="0"/>
          </a:p>
        </p:txBody>
      </p:sp>
      <p:pic>
        <p:nvPicPr>
          <p:cNvPr id="6" name="Picture 5"/>
          <p:cNvPicPr>
            <a:picLocks noChangeAspect="1"/>
          </p:cNvPicPr>
          <p:nvPr/>
        </p:nvPicPr>
        <p:blipFill>
          <a:blip r:embed="rId2"/>
          <a:stretch>
            <a:fillRect/>
          </a:stretch>
        </p:blipFill>
        <p:spPr>
          <a:xfrm>
            <a:off x="2246105" y="0"/>
            <a:ext cx="9945895" cy="6858000"/>
          </a:xfrm>
          <a:prstGeom prst="rect">
            <a:avLst/>
          </a:prstGeom>
        </p:spPr>
      </p:pic>
    </p:spTree>
    <p:extLst>
      <p:ext uri="{BB962C8B-B14F-4D97-AF65-F5344CB8AC3E}">
        <p14:creationId xmlns:p14="http://schemas.microsoft.com/office/powerpoint/2010/main" val="130633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35050" y="0"/>
            <a:ext cx="10121900" cy="2362200"/>
          </a:xfrm>
          <a:prstGeom prst="rect">
            <a:avLst/>
          </a:prstGeom>
        </p:spPr>
      </p:pic>
      <p:pic>
        <p:nvPicPr>
          <p:cNvPr id="6" name="Picture 5"/>
          <p:cNvPicPr>
            <a:picLocks noChangeAspect="1"/>
          </p:cNvPicPr>
          <p:nvPr/>
        </p:nvPicPr>
        <p:blipFill>
          <a:blip r:embed="rId3"/>
          <a:stretch>
            <a:fillRect/>
          </a:stretch>
        </p:blipFill>
        <p:spPr>
          <a:xfrm>
            <a:off x="1047750" y="2616200"/>
            <a:ext cx="10109200" cy="4241800"/>
          </a:xfrm>
          <a:prstGeom prst="rect">
            <a:avLst/>
          </a:prstGeom>
        </p:spPr>
      </p:pic>
    </p:spTree>
    <p:extLst>
      <p:ext uri="{BB962C8B-B14F-4D97-AF65-F5344CB8AC3E}">
        <p14:creationId xmlns:p14="http://schemas.microsoft.com/office/powerpoint/2010/main" val="124828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7881" y="0"/>
            <a:ext cx="10434119" cy="6858000"/>
          </a:xfrm>
          <a:prstGeom prst="rect">
            <a:avLst/>
          </a:prstGeom>
        </p:spPr>
      </p:pic>
      <p:sp>
        <p:nvSpPr>
          <p:cNvPr id="6" name="TextBox 5"/>
          <p:cNvSpPr txBox="1"/>
          <p:nvPr/>
        </p:nvSpPr>
        <p:spPr>
          <a:xfrm>
            <a:off x="203200" y="3742266"/>
            <a:ext cx="2302934" cy="523220"/>
          </a:xfrm>
          <a:prstGeom prst="rect">
            <a:avLst/>
          </a:prstGeom>
          <a:noFill/>
        </p:spPr>
        <p:txBody>
          <a:bodyPr wrap="square" rtlCol="0">
            <a:spAutoFit/>
          </a:bodyPr>
          <a:lstStyle/>
          <a:p>
            <a:r>
              <a:rPr lang="en-US" sz="2800" dirty="0" smtClean="0"/>
              <a:t>previous posts</a:t>
            </a:r>
            <a:endParaRPr lang="en-US" sz="2800" dirty="0"/>
          </a:p>
        </p:txBody>
      </p:sp>
    </p:spTree>
    <p:extLst>
      <p:ext uri="{BB962C8B-B14F-4D97-AF65-F5344CB8AC3E}">
        <p14:creationId xmlns:p14="http://schemas.microsoft.com/office/powerpoint/2010/main" val="1341701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4308171"/>
          </a:xfrm>
          <a:prstGeom prst="rect">
            <a:avLst/>
          </a:prstGeom>
        </p:spPr>
      </p:pic>
      <p:sp>
        <p:nvSpPr>
          <p:cNvPr id="5" name="TextBox 4"/>
          <p:cNvSpPr txBox="1"/>
          <p:nvPr/>
        </p:nvSpPr>
        <p:spPr>
          <a:xfrm>
            <a:off x="1676400" y="4308171"/>
            <a:ext cx="8839199" cy="2308324"/>
          </a:xfrm>
          <a:prstGeom prst="rect">
            <a:avLst/>
          </a:prstGeom>
          <a:noFill/>
        </p:spPr>
        <p:txBody>
          <a:bodyPr wrap="square" rtlCol="0">
            <a:spAutoFit/>
          </a:bodyPr>
          <a:lstStyle/>
          <a:p>
            <a:r>
              <a:rPr lang="en-US" sz="2400" dirty="0" smtClean="0"/>
              <a:t>If you own this account, this page will show management button for you, for example, you can change your profile photo by reuse upload picture function, or you could change your password here.</a:t>
            </a:r>
          </a:p>
          <a:p>
            <a:endParaRPr lang="en-US" sz="2400" dirty="0"/>
          </a:p>
          <a:p>
            <a:r>
              <a:rPr lang="en-US" sz="2400" dirty="0" smtClean="0"/>
              <a:t>If your games was sold out or you don</a:t>
            </a:r>
            <a:r>
              <a:rPr lang="mr-IN" sz="2400" dirty="0" smtClean="0"/>
              <a:t>’</a:t>
            </a:r>
            <a:r>
              <a:rPr lang="en-US" sz="2400" dirty="0" smtClean="0"/>
              <a:t>t want to sell it, you can delete your posts here! </a:t>
            </a:r>
            <a:endParaRPr lang="en-US" sz="2400" dirty="0"/>
          </a:p>
        </p:txBody>
      </p:sp>
    </p:spTree>
    <p:extLst>
      <p:ext uri="{BB962C8B-B14F-4D97-AF65-F5344CB8AC3E}">
        <p14:creationId xmlns:p14="http://schemas.microsoft.com/office/powerpoint/2010/main" val="176002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8534" y="3429000"/>
            <a:ext cx="9347200" cy="3429000"/>
          </a:xfrm>
          <a:prstGeom prst="rect">
            <a:avLst/>
          </a:prstGeom>
        </p:spPr>
      </p:pic>
      <p:pic>
        <p:nvPicPr>
          <p:cNvPr id="5" name="Picture 4"/>
          <p:cNvPicPr>
            <a:picLocks noChangeAspect="1"/>
          </p:cNvPicPr>
          <p:nvPr/>
        </p:nvPicPr>
        <p:blipFill>
          <a:blip r:embed="rId3"/>
          <a:stretch>
            <a:fillRect/>
          </a:stretch>
        </p:blipFill>
        <p:spPr>
          <a:xfrm>
            <a:off x="1388534" y="461576"/>
            <a:ext cx="9347200" cy="2717514"/>
          </a:xfrm>
          <a:prstGeom prst="rect">
            <a:avLst/>
          </a:prstGeom>
        </p:spPr>
      </p:pic>
      <p:sp>
        <p:nvSpPr>
          <p:cNvPr id="6" name="TextBox 5"/>
          <p:cNvSpPr txBox="1"/>
          <p:nvPr/>
        </p:nvSpPr>
        <p:spPr>
          <a:xfrm>
            <a:off x="16932" y="-1"/>
            <a:ext cx="7061201" cy="461665"/>
          </a:xfrm>
          <a:prstGeom prst="rect">
            <a:avLst/>
          </a:prstGeom>
          <a:noFill/>
        </p:spPr>
        <p:txBody>
          <a:bodyPr wrap="square" rtlCol="0">
            <a:spAutoFit/>
          </a:bodyPr>
          <a:lstStyle/>
          <a:p>
            <a:r>
              <a:rPr lang="en-US" sz="2400" dirty="0" smtClean="0"/>
              <a:t>Function implements: Search</a:t>
            </a:r>
            <a:endParaRPr lang="en-US" sz="2400" dirty="0"/>
          </a:p>
        </p:txBody>
      </p:sp>
    </p:spTree>
    <p:extLst>
      <p:ext uri="{BB962C8B-B14F-4D97-AF65-F5344CB8AC3E}">
        <p14:creationId xmlns:p14="http://schemas.microsoft.com/office/powerpoint/2010/main" val="9136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115221"/>
            <a:ext cx="7729728" cy="1188720"/>
          </a:xfrm>
        </p:spPr>
        <p:txBody>
          <a:bodyPr/>
          <a:lstStyle/>
          <a:p>
            <a:r>
              <a:rPr lang="en-US" dirty="0" smtClean="0"/>
              <a:t>THANK YOU!</a:t>
            </a:r>
            <a:endParaRPr lang="en-US" dirty="0"/>
          </a:p>
        </p:txBody>
      </p:sp>
    </p:spTree>
    <p:extLst>
      <p:ext uri="{BB962C8B-B14F-4D97-AF65-F5344CB8AC3E}">
        <p14:creationId xmlns:p14="http://schemas.microsoft.com/office/powerpoint/2010/main" val="103406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500" y="714374"/>
            <a:ext cx="10929938" cy="4893647"/>
          </a:xfrm>
          <a:prstGeom prst="rect">
            <a:avLst/>
          </a:prstGeom>
        </p:spPr>
        <p:txBody>
          <a:bodyPr wrap="square">
            <a:spAutoFit/>
          </a:bodyPr>
          <a:lstStyle/>
          <a:p>
            <a:r>
              <a:rPr lang="en-US" sz="2400" dirty="0">
                <a:latin typeface="Calibri" charset="0"/>
              </a:rPr>
              <a:t>The Used Video Games Trade </a:t>
            </a:r>
            <a:r>
              <a:rPr lang="en-US" sz="2400" dirty="0" smtClean="0">
                <a:latin typeface="Calibri" charset="0"/>
              </a:rPr>
              <a:t>Site serves </a:t>
            </a:r>
            <a:r>
              <a:rPr lang="en-US" sz="2400" dirty="0">
                <a:latin typeface="Calibri" charset="0"/>
              </a:rPr>
              <a:t>as an intermediary to players needing to sell games they have already cleared or games they don't </a:t>
            </a:r>
            <a:r>
              <a:rPr lang="en-US" sz="2400" dirty="0" smtClean="0">
                <a:latin typeface="Calibri" charset="0"/>
              </a:rPr>
              <a:t>like anymore. </a:t>
            </a:r>
          </a:p>
          <a:p>
            <a:endParaRPr lang="en-US" sz="2400" dirty="0">
              <a:latin typeface="Calibri" charset="0"/>
            </a:endParaRPr>
          </a:p>
          <a:p>
            <a:r>
              <a:rPr lang="en-US" sz="2400" dirty="0" smtClean="0">
                <a:latin typeface="Calibri" charset="0"/>
              </a:rPr>
              <a:t>Since </a:t>
            </a:r>
            <a:r>
              <a:rPr lang="en-US" sz="2400" dirty="0">
                <a:latin typeface="Calibri" charset="0"/>
              </a:rPr>
              <a:t>video games are getting more and more expensive, and a video game may not be attractive to players when they beat this game, putting these games aside? What a waste</a:t>
            </a:r>
            <a:r>
              <a:rPr lang="en-US" sz="2400" dirty="0" smtClean="0">
                <a:latin typeface="Calibri" charset="0"/>
              </a:rPr>
              <a:t>!</a:t>
            </a:r>
          </a:p>
          <a:p>
            <a:endParaRPr lang="en-US" sz="2400" dirty="0">
              <a:latin typeface="Calibri" charset="0"/>
            </a:endParaRPr>
          </a:p>
          <a:p>
            <a:r>
              <a:rPr lang="en-US" sz="2400" dirty="0" smtClean="0">
                <a:latin typeface="Calibri" charset="0"/>
              </a:rPr>
              <a:t>The </a:t>
            </a:r>
            <a:r>
              <a:rPr lang="en-US" sz="2400" dirty="0">
                <a:latin typeface="Calibri" charset="0"/>
              </a:rPr>
              <a:t>Used Video Games Trade Site </a:t>
            </a:r>
            <a:r>
              <a:rPr lang="en-US" sz="2400" dirty="0" smtClean="0">
                <a:latin typeface="Calibri" charset="0"/>
              </a:rPr>
              <a:t>based on SSH(Spring, Spring MVC, Hibernate), it’s a </a:t>
            </a:r>
            <a:r>
              <a:rPr lang="en-US" sz="2400" dirty="0">
                <a:latin typeface="Calibri" charset="0"/>
              </a:rPr>
              <a:t>website looks like a market where players could post their used video games, other players could search specific games or sorted used video games by time. </a:t>
            </a:r>
            <a:endParaRPr lang="en-US" sz="2400" dirty="0" smtClean="0">
              <a:latin typeface="Calibri" charset="0"/>
            </a:endParaRPr>
          </a:p>
          <a:p>
            <a:endParaRPr lang="en-US" sz="2400" dirty="0">
              <a:latin typeface="Calibri" charset="0"/>
            </a:endParaRPr>
          </a:p>
          <a:p>
            <a:r>
              <a:rPr lang="en-US" sz="2400" dirty="0" smtClean="0">
                <a:latin typeface="Calibri" charset="0"/>
              </a:rPr>
              <a:t>The </a:t>
            </a:r>
            <a:r>
              <a:rPr lang="en-US" sz="2400" dirty="0">
                <a:latin typeface="Calibri" charset="0"/>
              </a:rPr>
              <a:t>Used Video Games could provide used video games details for customer who want to buy used video games. </a:t>
            </a:r>
            <a:endParaRPr lang="en-US" sz="2400" dirty="0"/>
          </a:p>
        </p:txBody>
      </p:sp>
    </p:spTree>
    <p:extLst>
      <p:ext uri="{BB962C8B-B14F-4D97-AF65-F5344CB8AC3E}">
        <p14:creationId xmlns:p14="http://schemas.microsoft.com/office/powerpoint/2010/main" val="160912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71263" y="0"/>
            <a:ext cx="7320737" cy="6858000"/>
          </a:xfrm>
          <a:prstGeom prst="rect">
            <a:avLst/>
          </a:prstGeom>
        </p:spPr>
      </p:pic>
      <p:sp>
        <p:nvSpPr>
          <p:cNvPr id="6" name="TextBox 5"/>
          <p:cNvSpPr txBox="1"/>
          <p:nvPr/>
        </p:nvSpPr>
        <p:spPr>
          <a:xfrm>
            <a:off x="914400" y="1354666"/>
            <a:ext cx="3166533" cy="3108543"/>
          </a:xfrm>
          <a:prstGeom prst="rect">
            <a:avLst/>
          </a:prstGeom>
          <a:noFill/>
        </p:spPr>
        <p:txBody>
          <a:bodyPr wrap="square" rtlCol="0">
            <a:spAutoFit/>
          </a:bodyPr>
          <a:lstStyle/>
          <a:p>
            <a:r>
              <a:rPr lang="en-US" sz="2800" dirty="0" smtClean="0"/>
              <a:t>Data ER diagram</a:t>
            </a:r>
          </a:p>
          <a:p>
            <a:endParaRPr lang="en-US" sz="2800" dirty="0"/>
          </a:p>
          <a:p>
            <a:endParaRPr lang="en-US" sz="2800" dirty="0" smtClean="0"/>
          </a:p>
          <a:p>
            <a:endParaRPr lang="en-US" sz="2800" dirty="0"/>
          </a:p>
          <a:p>
            <a:endParaRPr lang="en-US" sz="2800" dirty="0" smtClean="0"/>
          </a:p>
          <a:p>
            <a:endParaRPr lang="en-US" sz="2800" dirty="0"/>
          </a:p>
          <a:p>
            <a:r>
              <a:rPr lang="en-US" sz="2800" dirty="0" smtClean="0"/>
              <a:t>Satisfying with 3NF</a:t>
            </a:r>
            <a:endParaRPr lang="en-US" sz="2800" dirty="0"/>
          </a:p>
        </p:txBody>
      </p:sp>
    </p:spTree>
    <p:extLst>
      <p:ext uri="{BB962C8B-B14F-4D97-AF65-F5344CB8AC3E}">
        <p14:creationId xmlns:p14="http://schemas.microsoft.com/office/powerpoint/2010/main" val="724670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28268" y="558800"/>
            <a:ext cx="5537199" cy="5909310"/>
          </a:xfrm>
          <a:prstGeom prst="rect">
            <a:avLst/>
          </a:prstGeom>
          <a:noFill/>
        </p:spPr>
        <p:txBody>
          <a:bodyPr wrap="square" rtlCol="0">
            <a:spAutoFit/>
          </a:bodyPr>
          <a:lstStyle/>
          <a:p>
            <a:r>
              <a:rPr lang="en-US" sz="2000" dirty="0" smtClean="0"/>
              <a:t>Here is an use case diagram, describes the mainly function of my project, as an user, after your registration, you could  post your games into this trade site or you could review a game after you login this system.</a:t>
            </a:r>
          </a:p>
          <a:p>
            <a:endParaRPr lang="en-US" sz="2000" dirty="0" smtClean="0"/>
          </a:p>
          <a:p>
            <a:r>
              <a:rPr lang="en-US" sz="2000" dirty="0" smtClean="0"/>
              <a:t>There is a search function, you could search games by keywords or tags.</a:t>
            </a:r>
            <a:endParaRPr lang="en-US" sz="2000" dirty="0"/>
          </a:p>
          <a:p>
            <a:endParaRPr lang="en-US" sz="2000" dirty="0"/>
          </a:p>
          <a:p>
            <a:r>
              <a:rPr lang="en-US" sz="2000" dirty="0" smtClean="0"/>
              <a:t>Also you can click someone you interested in, enter his personal home page, you can see his previous posts.</a:t>
            </a:r>
          </a:p>
          <a:p>
            <a:endParaRPr lang="en-US" sz="2000" dirty="0"/>
          </a:p>
          <a:p>
            <a:r>
              <a:rPr lang="en-US" sz="2000" dirty="0" smtClean="0"/>
              <a:t>People could register for an user, you could delete your own posts or reviews.</a:t>
            </a:r>
          </a:p>
          <a:p>
            <a:endParaRPr lang="en-US" sz="2000" dirty="0"/>
          </a:p>
          <a:p>
            <a:r>
              <a:rPr lang="en-US" sz="2000" dirty="0" smtClean="0"/>
              <a:t>System administrator could delete each person’s posts and reviews.</a:t>
            </a:r>
          </a:p>
          <a:p>
            <a:r>
              <a:rPr lang="en-US" dirty="0" smtClean="0"/>
              <a:t> </a:t>
            </a:r>
            <a:endParaRPr lang="en-US" dirty="0"/>
          </a:p>
        </p:txBody>
      </p:sp>
      <p:pic>
        <p:nvPicPr>
          <p:cNvPr id="2" name="Picture 1"/>
          <p:cNvPicPr>
            <a:picLocks noChangeAspect="1"/>
          </p:cNvPicPr>
          <p:nvPr/>
        </p:nvPicPr>
        <p:blipFill>
          <a:blip r:embed="rId2"/>
          <a:stretch>
            <a:fillRect/>
          </a:stretch>
        </p:blipFill>
        <p:spPr>
          <a:xfrm>
            <a:off x="0" y="0"/>
            <a:ext cx="5519238" cy="6858000"/>
          </a:xfrm>
          <a:prstGeom prst="rect">
            <a:avLst/>
          </a:prstGeom>
        </p:spPr>
      </p:pic>
    </p:spTree>
    <p:extLst>
      <p:ext uri="{BB962C8B-B14F-4D97-AF65-F5344CB8AC3E}">
        <p14:creationId xmlns:p14="http://schemas.microsoft.com/office/powerpoint/2010/main" val="1593059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04816" y="1"/>
            <a:ext cx="9787184" cy="6858000"/>
          </a:xfrm>
          <a:prstGeom prst="rect">
            <a:avLst/>
          </a:prstGeom>
        </p:spPr>
      </p:pic>
      <p:sp>
        <p:nvSpPr>
          <p:cNvPr id="5" name="TextBox 4"/>
          <p:cNvSpPr txBox="1"/>
          <p:nvPr/>
        </p:nvSpPr>
        <p:spPr>
          <a:xfrm>
            <a:off x="135467" y="2336800"/>
            <a:ext cx="2269349" cy="461665"/>
          </a:xfrm>
          <a:prstGeom prst="rect">
            <a:avLst/>
          </a:prstGeom>
          <a:noFill/>
        </p:spPr>
        <p:txBody>
          <a:bodyPr wrap="square" rtlCol="0">
            <a:spAutoFit/>
          </a:bodyPr>
          <a:lstStyle/>
          <a:p>
            <a:r>
              <a:rPr lang="en-US" sz="2400" dirty="0" smtClean="0"/>
              <a:t>Conceptual view</a:t>
            </a:r>
            <a:endParaRPr lang="en-US" sz="2400" dirty="0"/>
          </a:p>
        </p:txBody>
      </p:sp>
    </p:spTree>
    <p:extLst>
      <p:ext uri="{BB962C8B-B14F-4D97-AF65-F5344CB8AC3E}">
        <p14:creationId xmlns:p14="http://schemas.microsoft.com/office/powerpoint/2010/main" val="28706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29058" y="0"/>
            <a:ext cx="3825875" cy="6858000"/>
          </a:xfrm>
          <a:prstGeom prst="rect">
            <a:avLst/>
          </a:prstGeom>
        </p:spPr>
      </p:pic>
      <p:sp>
        <p:nvSpPr>
          <p:cNvPr id="5" name="TextBox 4"/>
          <p:cNvSpPr txBox="1"/>
          <p:nvPr/>
        </p:nvSpPr>
        <p:spPr>
          <a:xfrm flipH="1">
            <a:off x="738396" y="1725083"/>
            <a:ext cx="6610669" cy="3046988"/>
          </a:xfrm>
          <a:prstGeom prst="rect">
            <a:avLst/>
          </a:prstGeom>
          <a:noFill/>
        </p:spPr>
        <p:txBody>
          <a:bodyPr wrap="square" rtlCol="0">
            <a:spAutoFit/>
          </a:bodyPr>
          <a:lstStyle/>
          <a:p>
            <a:r>
              <a:rPr lang="en-US" sz="2400" dirty="0" smtClean="0"/>
              <a:t>There are four packages in my project, controller package is for dealing with input in specific ways.</a:t>
            </a:r>
          </a:p>
          <a:p>
            <a:endParaRPr lang="en-US" sz="2400" dirty="0"/>
          </a:p>
          <a:p>
            <a:r>
              <a:rPr lang="en-US" sz="2400" dirty="0" smtClean="0"/>
              <a:t>Entity package is for abstracting data into objects.</a:t>
            </a:r>
          </a:p>
          <a:p>
            <a:endParaRPr lang="en-US" sz="2400" dirty="0"/>
          </a:p>
          <a:p>
            <a:r>
              <a:rPr lang="en-US" sz="2400" dirty="0" smtClean="0"/>
              <a:t>Dao package is for manipulating database.</a:t>
            </a:r>
          </a:p>
          <a:p>
            <a:endParaRPr lang="en-US" sz="2400" dirty="0"/>
          </a:p>
          <a:p>
            <a:r>
              <a:rPr lang="en-US" sz="2400" dirty="0" smtClean="0"/>
              <a:t>Service package is for encapsulating business logic.</a:t>
            </a:r>
            <a:endParaRPr lang="en-US" sz="2400" dirty="0"/>
          </a:p>
        </p:txBody>
      </p:sp>
    </p:spTree>
    <p:extLst>
      <p:ext uri="{BB962C8B-B14F-4D97-AF65-F5344CB8AC3E}">
        <p14:creationId xmlns:p14="http://schemas.microsoft.com/office/powerpoint/2010/main" val="1610924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098292"/>
            <a:ext cx="7729728" cy="1188720"/>
          </a:xfrm>
        </p:spPr>
        <p:txBody>
          <a:bodyPr/>
          <a:lstStyle/>
          <a:p>
            <a:r>
              <a:rPr lang="en-US" dirty="0" smtClean="0"/>
              <a:t>Demo</a:t>
            </a:r>
            <a:endParaRPr lang="en-US" dirty="0"/>
          </a:p>
        </p:txBody>
      </p:sp>
    </p:spTree>
    <p:extLst>
      <p:ext uri="{BB962C8B-B14F-4D97-AF65-F5344CB8AC3E}">
        <p14:creationId xmlns:p14="http://schemas.microsoft.com/office/powerpoint/2010/main" val="602190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94049" y="0"/>
            <a:ext cx="8697951" cy="6858000"/>
          </a:xfrm>
          <a:prstGeom prst="rect">
            <a:avLst/>
          </a:prstGeom>
        </p:spPr>
      </p:pic>
      <p:sp>
        <p:nvSpPr>
          <p:cNvPr id="5" name="TextBox 4"/>
          <p:cNvSpPr txBox="1"/>
          <p:nvPr/>
        </p:nvSpPr>
        <p:spPr>
          <a:xfrm>
            <a:off x="931334" y="2150533"/>
            <a:ext cx="2201333" cy="523220"/>
          </a:xfrm>
          <a:prstGeom prst="rect">
            <a:avLst/>
          </a:prstGeom>
          <a:noFill/>
        </p:spPr>
        <p:txBody>
          <a:bodyPr wrap="square" rtlCol="0">
            <a:spAutoFit/>
          </a:bodyPr>
          <a:lstStyle/>
          <a:p>
            <a:r>
              <a:rPr lang="en-US" sz="2800" dirty="0" smtClean="0"/>
              <a:t>Main page</a:t>
            </a:r>
            <a:endParaRPr lang="en-US" sz="2800" dirty="0"/>
          </a:p>
        </p:txBody>
      </p:sp>
      <p:pic>
        <p:nvPicPr>
          <p:cNvPr id="7" name="Picture 6"/>
          <p:cNvPicPr>
            <a:picLocks noChangeAspect="1"/>
          </p:cNvPicPr>
          <p:nvPr/>
        </p:nvPicPr>
        <p:blipFill>
          <a:blip r:embed="rId3"/>
          <a:stretch>
            <a:fillRect/>
          </a:stretch>
        </p:blipFill>
        <p:spPr>
          <a:xfrm>
            <a:off x="0" y="5167312"/>
            <a:ext cx="3713475" cy="1690688"/>
          </a:xfrm>
          <a:prstGeom prst="rect">
            <a:avLst/>
          </a:prstGeom>
        </p:spPr>
      </p:pic>
    </p:spTree>
    <p:extLst>
      <p:ext uri="{BB962C8B-B14F-4D97-AF65-F5344CB8AC3E}">
        <p14:creationId xmlns:p14="http://schemas.microsoft.com/office/powerpoint/2010/main" val="1649753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32" y="-1"/>
            <a:ext cx="7721601" cy="461665"/>
          </a:xfrm>
          <a:prstGeom prst="rect">
            <a:avLst/>
          </a:prstGeom>
          <a:noFill/>
        </p:spPr>
        <p:txBody>
          <a:bodyPr wrap="square" rtlCol="0">
            <a:spAutoFit/>
          </a:bodyPr>
          <a:lstStyle/>
          <a:p>
            <a:r>
              <a:rPr lang="en-US" sz="2400" dirty="0" smtClean="0"/>
              <a:t>Function implements: </a:t>
            </a:r>
            <a:r>
              <a:rPr lang="en-US" sz="2400" dirty="0" smtClean="0">
                <a:solidFill>
                  <a:srgbClr val="FF0000"/>
                </a:solidFill>
              </a:rPr>
              <a:t>Register</a:t>
            </a:r>
            <a:r>
              <a:rPr lang="en-US" sz="2400" dirty="0" smtClean="0"/>
              <a:t> / Login / Post / Logout</a:t>
            </a:r>
            <a:endParaRPr lang="en-US" sz="2400" dirty="0"/>
          </a:p>
        </p:txBody>
      </p:sp>
      <p:pic>
        <p:nvPicPr>
          <p:cNvPr id="7" name="Picture 6"/>
          <p:cNvPicPr>
            <a:picLocks noChangeAspect="1"/>
          </p:cNvPicPr>
          <p:nvPr/>
        </p:nvPicPr>
        <p:blipFill>
          <a:blip r:embed="rId2"/>
          <a:stretch>
            <a:fillRect/>
          </a:stretch>
        </p:blipFill>
        <p:spPr>
          <a:xfrm>
            <a:off x="795866" y="461664"/>
            <a:ext cx="10400546" cy="6396336"/>
          </a:xfrm>
          <a:prstGeom prst="rect">
            <a:avLst/>
          </a:prstGeom>
        </p:spPr>
      </p:pic>
    </p:spTree>
    <p:extLst>
      <p:ext uri="{BB962C8B-B14F-4D97-AF65-F5344CB8AC3E}">
        <p14:creationId xmlns:p14="http://schemas.microsoft.com/office/powerpoint/2010/main" val="1682437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1481</TotalTime>
  <Words>410</Words>
  <Application>Microsoft Macintosh PowerPoint</Application>
  <PresentationFormat>Widescreen</PresentationFormat>
  <Paragraphs>51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Mangal</vt:lpstr>
      <vt:lpstr>Parcel</vt:lpstr>
      <vt:lpstr>Used video games trade site</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video games trade post</dc:title>
  <dc:creator>Liu Yi</dc:creator>
  <cp:lastModifiedBy>Liu Yi</cp:lastModifiedBy>
  <cp:revision>24</cp:revision>
  <dcterms:created xsi:type="dcterms:W3CDTF">2018-04-24T19:14:27Z</dcterms:created>
  <dcterms:modified xsi:type="dcterms:W3CDTF">2018-04-27T00:33:18Z</dcterms:modified>
</cp:coreProperties>
</file>