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9" r:id="rId12"/>
    <p:sldId id="276" r:id="rId13"/>
    <p:sldId id="275" r:id="rId14"/>
    <p:sldId id="274" r:id="rId15"/>
    <p:sldId id="273" r:id="rId16"/>
    <p:sldId id="270" r:id="rId17"/>
    <p:sldId id="271" r:id="rId18"/>
    <p:sldId id="272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jan BAI" userId="S::bojan.bai@kaiostech.com::f8f68e9c-02a6-42ec-93d9-58419b219521" providerId="AD" clId="Web-{5B6E7154-5673-4BAB-8B8A-2D18F99D77D0}"/>
    <pc:docChg chg="addSld modSld sldOrd">
      <pc:chgData name="Bojan BAI" userId="S::bojan.bai@kaiostech.com::f8f68e9c-02a6-42ec-93d9-58419b219521" providerId="AD" clId="Web-{5B6E7154-5673-4BAB-8B8A-2D18F99D77D0}" dt="2018-05-16T05:46:45.885" v="5" actId="20577"/>
      <pc:docMkLst>
        <pc:docMk/>
      </pc:docMkLst>
      <pc:sldChg chg="ord">
        <pc:chgData name="Bojan BAI" userId="S::bojan.bai@kaiostech.com::f8f68e9c-02a6-42ec-93d9-58419b219521" providerId="AD" clId="Web-{5B6E7154-5673-4BAB-8B8A-2D18F99D77D0}" dt="2018-05-16T05:46:16.963" v="3"/>
        <pc:sldMkLst>
          <pc:docMk/>
          <pc:sldMk cId="9200477" sldId="273"/>
        </pc:sldMkLst>
      </pc:sldChg>
      <pc:sldChg chg="add">
        <pc:chgData name="Bojan BAI" userId="S::bojan.bai@kaiostech.com::f8f68e9c-02a6-42ec-93d9-58419b219521" providerId="AD" clId="Web-{5B6E7154-5673-4BAB-8B8A-2D18F99D77D0}" dt="2018-05-16T05:46:08.072" v="0"/>
        <pc:sldMkLst>
          <pc:docMk/>
          <pc:sldMk cId="1770644836" sldId="274"/>
        </pc:sldMkLst>
      </pc:sldChg>
      <pc:sldChg chg="add">
        <pc:chgData name="Bojan BAI" userId="S::bojan.bai@kaiostech.com::f8f68e9c-02a6-42ec-93d9-58419b219521" providerId="AD" clId="Web-{5B6E7154-5673-4BAB-8B8A-2D18F99D77D0}" dt="2018-05-16T05:46:08.260" v="1"/>
        <pc:sldMkLst>
          <pc:docMk/>
          <pc:sldMk cId="528170040" sldId="275"/>
        </pc:sldMkLst>
      </pc:sldChg>
      <pc:sldChg chg="modSp add">
        <pc:chgData name="Bojan BAI" userId="S::bojan.bai@kaiostech.com::f8f68e9c-02a6-42ec-93d9-58419b219521" providerId="AD" clId="Web-{5B6E7154-5673-4BAB-8B8A-2D18F99D77D0}" dt="2018-05-16T05:46:45.885" v="5" actId="20577"/>
        <pc:sldMkLst>
          <pc:docMk/>
          <pc:sldMk cId="1127883672" sldId="276"/>
        </pc:sldMkLst>
        <pc:spChg chg="mod">
          <ac:chgData name="Bojan BAI" userId="S::bojan.bai@kaiostech.com::f8f68e9c-02a6-42ec-93d9-58419b219521" providerId="AD" clId="Web-{5B6E7154-5673-4BAB-8B8A-2D18F99D77D0}" dt="2018-05-16T05:46:45.885" v="5" actId="20577"/>
          <ac:spMkLst>
            <pc:docMk/>
            <pc:sldMk cId="1127883672" sldId="276"/>
            <ac:spMk id="3" creationId="{BA074301-3933-47E5-BEF6-6620C3D7282F}"/>
          </ac:spMkLst>
        </pc:spChg>
      </pc:sldChg>
    </pc:docChg>
  </pc:docChgLst>
  <pc:docChgLst>
    <pc:chgData name="Bojan BAI" userId="S::bojan.bai@kaiostech.com::f8f68e9c-02a6-42ec-93d9-58419b219521" providerId="AD" clId="Web-{C5DC2F03-9632-4C00-93A1-E6B33DA54E83}"/>
    <pc:docChg chg="modSld">
      <pc:chgData name="Bojan BAI" userId="S::bojan.bai@kaiostech.com::f8f68e9c-02a6-42ec-93d9-58419b219521" providerId="AD" clId="Web-{C5DC2F03-9632-4C00-93A1-E6B33DA54E83}" dt="2018-05-15T06:25:36.544" v="8"/>
      <pc:docMkLst>
        <pc:docMk/>
      </pc:docMkLst>
      <pc:sldChg chg="modSp">
        <pc:chgData name="Bojan BAI" userId="S::bojan.bai@kaiostech.com::f8f68e9c-02a6-42ec-93d9-58419b219521" providerId="AD" clId="Web-{C5DC2F03-9632-4C00-93A1-E6B33DA54E83}" dt="2018-05-15T06:25:36.544" v="8"/>
        <pc:sldMkLst>
          <pc:docMk/>
          <pc:sldMk cId="0" sldId="263"/>
        </pc:sldMkLst>
        <pc:spChg chg="mod">
          <ac:chgData name="Bojan BAI" userId="S::bojan.bai@kaiostech.com::f8f68e9c-02a6-42ec-93d9-58419b219521" providerId="AD" clId="Web-{C5DC2F03-9632-4C00-93A1-E6B33DA54E83}" dt="2018-05-15T06:25:36.544" v="8"/>
          <ac:spMkLst>
            <pc:docMk/>
            <pc:sldMk cId="0" sldId="263"/>
            <ac:spMk id="88" creationId="{00000000-0000-0000-0000-000000000000}"/>
          </ac:spMkLst>
        </pc:spChg>
      </pc:sldChg>
    </pc:docChg>
  </pc:docChgLst>
  <pc:docChgLst>
    <pc:chgData name="Bojan BAI" userId="S::bojan.bai@kaiostech.com::f8f68e9c-02a6-42ec-93d9-58419b219521" providerId="AD" clId="Web-{2AA90AF4-D752-4B7A-A04A-26BF4AA409E8}"/>
    <pc:docChg chg="addSld delSld modSld sldOrd">
      <pc:chgData name="Bojan BAI" userId="S::bojan.bai@kaiostech.com::f8f68e9c-02a6-42ec-93d9-58419b219521" providerId="AD" clId="Web-{2AA90AF4-D752-4B7A-A04A-26BF4AA409E8}" dt="2018-05-14T06:16:04.019" v="569" actId="20577"/>
      <pc:docMkLst>
        <pc:docMk/>
      </pc:docMkLst>
      <pc:sldChg chg="modSp">
        <pc:chgData name="Bojan BAI" userId="S::bojan.bai@kaiostech.com::f8f68e9c-02a6-42ec-93d9-58419b219521" providerId="AD" clId="Web-{2AA90AF4-D752-4B7A-A04A-26BF4AA409E8}" dt="2018-05-14T02:49:54.619" v="0" actId="20577"/>
        <pc:sldMkLst>
          <pc:docMk/>
          <pc:sldMk cId="0" sldId="257"/>
        </pc:sldMkLst>
        <pc:spChg chg="mod">
          <ac:chgData name="Bojan BAI" userId="S::bojan.bai@kaiostech.com::f8f68e9c-02a6-42ec-93d9-58419b219521" providerId="AD" clId="Web-{2AA90AF4-D752-4B7A-A04A-26BF4AA409E8}" dt="2018-05-14T02:49:54.619" v="0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">
        <pc:chgData name="Bojan BAI" userId="S::bojan.bai@kaiostech.com::f8f68e9c-02a6-42ec-93d9-58419b219521" providerId="AD" clId="Web-{2AA90AF4-D752-4B7A-A04A-26BF4AA409E8}" dt="2018-05-14T06:16:04.019" v="569" actId="20577"/>
        <pc:sldMkLst>
          <pc:docMk/>
          <pc:sldMk cId="0" sldId="258"/>
        </pc:sldMkLst>
        <pc:spChg chg="mod">
          <ac:chgData name="Bojan BAI" userId="S::bojan.bai@kaiostech.com::f8f68e9c-02a6-42ec-93d9-58419b219521" providerId="AD" clId="Web-{2AA90AF4-D752-4B7A-A04A-26BF4AA409E8}" dt="2018-05-14T06:16:04.019" v="569" actId="20577"/>
          <ac:spMkLst>
            <pc:docMk/>
            <pc:sldMk cId="0" sldId="258"/>
            <ac:spMk id="77" creationId="{00000000-0000-0000-0000-000000000000}"/>
          </ac:spMkLst>
        </pc:spChg>
        <pc:spChg chg="mod">
          <ac:chgData name="Bojan BAI" userId="S::bojan.bai@kaiostech.com::f8f68e9c-02a6-42ec-93d9-58419b219521" providerId="AD" clId="Web-{2AA90AF4-D752-4B7A-A04A-26BF4AA409E8}" dt="2018-05-14T05:35:46.129" v="380" actId="20577"/>
          <ac:spMkLst>
            <pc:docMk/>
            <pc:sldMk cId="0" sldId="258"/>
            <ac:spMk id="78" creationId="{00000000-0000-0000-0000-000000000000}"/>
          </ac:spMkLst>
        </pc:spChg>
      </pc:sldChg>
      <pc:sldChg chg="modSp">
        <pc:chgData name="Bojan BAI" userId="S::bojan.bai@kaiostech.com::f8f68e9c-02a6-42ec-93d9-58419b219521" providerId="AD" clId="Web-{2AA90AF4-D752-4B7A-A04A-26BF4AA409E8}" dt="2018-05-14T03:41:15.833" v="160" actId="20577"/>
        <pc:sldMkLst>
          <pc:docMk/>
          <pc:sldMk cId="0" sldId="259"/>
        </pc:sldMkLst>
        <pc:spChg chg="mod">
          <ac:chgData name="Bojan BAI" userId="S::bojan.bai@kaiostech.com::f8f68e9c-02a6-42ec-93d9-58419b219521" providerId="AD" clId="Web-{2AA90AF4-D752-4B7A-A04A-26BF4AA409E8}" dt="2018-05-14T03:41:15.833" v="160" actId="20577"/>
          <ac:spMkLst>
            <pc:docMk/>
            <pc:sldMk cId="0" sldId="259"/>
            <ac:spMk id="80" creationId="{00000000-0000-0000-0000-000000000000}"/>
          </ac:spMkLst>
        </pc:spChg>
      </pc:sldChg>
      <pc:sldChg chg="modSp">
        <pc:chgData name="Bojan BAI" userId="S::bojan.bai@kaiostech.com::f8f68e9c-02a6-42ec-93d9-58419b219521" providerId="AD" clId="Web-{2AA90AF4-D752-4B7A-A04A-26BF4AA409E8}" dt="2018-05-14T05:58:09.870" v="487" actId="20577"/>
        <pc:sldMkLst>
          <pc:docMk/>
          <pc:sldMk cId="0" sldId="260"/>
        </pc:sldMkLst>
        <pc:spChg chg="mod">
          <ac:chgData name="Bojan BAI" userId="S::bojan.bai@kaiostech.com::f8f68e9c-02a6-42ec-93d9-58419b219521" providerId="AD" clId="Web-{2AA90AF4-D752-4B7A-A04A-26BF4AA409E8}" dt="2018-05-14T05:58:09.870" v="487" actId="20577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Bojan BAI" userId="S::bojan.bai@kaiostech.com::f8f68e9c-02a6-42ec-93d9-58419b219521" providerId="AD" clId="Web-{2AA90AF4-D752-4B7A-A04A-26BF4AA409E8}" dt="2018-05-14T03:41:48.477" v="172" actId="20577"/>
        <pc:sldMkLst>
          <pc:docMk/>
          <pc:sldMk cId="0" sldId="261"/>
        </pc:sldMkLst>
        <pc:spChg chg="mod">
          <ac:chgData name="Bojan BAI" userId="S::bojan.bai@kaiostech.com::f8f68e9c-02a6-42ec-93d9-58419b219521" providerId="AD" clId="Web-{2AA90AF4-D752-4B7A-A04A-26BF4AA409E8}" dt="2018-05-14T03:41:48.477" v="172" actId="20577"/>
          <ac:spMkLst>
            <pc:docMk/>
            <pc:sldMk cId="0" sldId="261"/>
            <ac:spMk id="84" creationId="{00000000-0000-0000-0000-000000000000}"/>
          </ac:spMkLst>
        </pc:spChg>
      </pc:sldChg>
      <pc:sldChg chg="modSp">
        <pc:chgData name="Bojan BAI" userId="S::bojan.bai@kaiostech.com::f8f68e9c-02a6-42ec-93d9-58419b219521" providerId="AD" clId="Web-{2AA90AF4-D752-4B7A-A04A-26BF4AA409E8}" dt="2018-05-14T03:42:08.776" v="186" actId="20577"/>
        <pc:sldMkLst>
          <pc:docMk/>
          <pc:sldMk cId="0" sldId="262"/>
        </pc:sldMkLst>
        <pc:spChg chg="mod">
          <ac:chgData name="Bojan BAI" userId="S::bojan.bai@kaiostech.com::f8f68e9c-02a6-42ec-93d9-58419b219521" providerId="AD" clId="Web-{2AA90AF4-D752-4B7A-A04A-26BF4AA409E8}" dt="2018-05-14T03:42:08.776" v="186" actId="20577"/>
          <ac:spMkLst>
            <pc:docMk/>
            <pc:sldMk cId="0" sldId="262"/>
            <ac:spMk id="86" creationId="{00000000-0000-0000-0000-000000000000}"/>
          </ac:spMkLst>
        </pc:spChg>
      </pc:sldChg>
      <pc:sldChg chg="modSp">
        <pc:chgData name="Bojan BAI" userId="S::bojan.bai@kaiostech.com::f8f68e9c-02a6-42ec-93d9-58419b219521" providerId="AD" clId="Web-{2AA90AF4-D752-4B7A-A04A-26BF4AA409E8}" dt="2018-05-14T05:30:42.521" v="335" actId="1076"/>
        <pc:sldMkLst>
          <pc:docMk/>
          <pc:sldMk cId="0" sldId="263"/>
        </pc:sldMkLst>
        <pc:spChg chg="mod">
          <ac:chgData name="Bojan BAI" userId="S::bojan.bai@kaiostech.com::f8f68e9c-02a6-42ec-93d9-58419b219521" providerId="AD" clId="Web-{2AA90AF4-D752-4B7A-A04A-26BF4AA409E8}" dt="2018-05-14T05:24:36.055" v="264" actId="20577"/>
          <ac:spMkLst>
            <pc:docMk/>
            <pc:sldMk cId="0" sldId="263"/>
            <ac:spMk id="87" creationId="{00000000-0000-0000-0000-000000000000}"/>
          </ac:spMkLst>
        </pc:spChg>
        <pc:spChg chg="mod">
          <ac:chgData name="Bojan BAI" userId="S::bojan.bai@kaiostech.com::f8f68e9c-02a6-42ec-93d9-58419b219521" providerId="AD" clId="Web-{2AA90AF4-D752-4B7A-A04A-26BF4AA409E8}" dt="2018-05-14T05:30:42.521" v="335" actId="1076"/>
          <ac:spMkLst>
            <pc:docMk/>
            <pc:sldMk cId="0" sldId="263"/>
            <ac:spMk id="88" creationId="{00000000-0000-0000-0000-000000000000}"/>
          </ac:spMkLst>
        </pc:spChg>
      </pc:sldChg>
      <pc:sldChg chg="modSp ord">
        <pc:chgData name="Bojan BAI" userId="S::bojan.bai@kaiostech.com::f8f68e9c-02a6-42ec-93d9-58419b219521" providerId="AD" clId="Web-{2AA90AF4-D752-4B7A-A04A-26BF4AA409E8}" dt="2018-05-14T05:25:25.179" v="273" actId="1076"/>
        <pc:sldMkLst>
          <pc:docMk/>
          <pc:sldMk cId="0" sldId="264"/>
        </pc:sldMkLst>
        <pc:spChg chg="mod">
          <ac:chgData name="Bojan BAI" userId="S::bojan.bai@kaiostech.com::f8f68e9c-02a6-42ec-93d9-58419b219521" providerId="AD" clId="Web-{2AA90AF4-D752-4B7A-A04A-26BF4AA409E8}" dt="2018-05-14T05:25:25.179" v="273" actId="1076"/>
          <ac:spMkLst>
            <pc:docMk/>
            <pc:sldMk cId="0" sldId="264"/>
            <ac:spMk id="89" creationId="{00000000-0000-0000-0000-000000000000}"/>
          </ac:spMkLst>
        </pc:spChg>
        <pc:spChg chg="mod">
          <ac:chgData name="Bojan BAI" userId="S::bojan.bai@kaiostech.com::f8f68e9c-02a6-42ec-93d9-58419b219521" providerId="AD" clId="Web-{2AA90AF4-D752-4B7A-A04A-26BF4AA409E8}" dt="2018-05-14T05:25:19.430" v="272" actId="1076"/>
          <ac:spMkLst>
            <pc:docMk/>
            <pc:sldMk cId="0" sldId="264"/>
            <ac:spMk id="90" creationId="{00000000-0000-0000-0000-000000000000}"/>
          </ac:spMkLst>
        </pc:spChg>
      </pc:sldChg>
      <pc:sldChg chg="modSp del">
        <pc:chgData name="Bojan BAI" userId="S::bojan.bai@kaiostech.com::f8f68e9c-02a6-42ec-93d9-58419b219521" providerId="AD" clId="Web-{2AA90AF4-D752-4B7A-A04A-26BF4AA409E8}" dt="2018-05-14T05:31:09.755" v="336" actId="20577"/>
        <pc:sldMkLst>
          <pc:docMk/>
          <pc:sldMk cId="0" sldId="265"/>
        </pc:sldMkLst>
        <pc:spChg chg="mod">
          <ac:chgData name="Bojan BAI" userId="S::bojan.bai@kaiostech.com::f8f68e9c-02a6-42ec-93d9-58419b219521" providerId="AD" clId="Web-{2AA90AF4-D752-4B7A-A04A-26BF4AA409E8}" dt="2018-05-14T03:42:38.998" v="193" actId="20577"/>
          <ac:spMkLst>
            <pc:docMk/>
            <pc:sldMk cId="0" sldId="265"/>
            <ac:spMk id="92" creationId="{00000000-0000-0000-0000-000000000000}"/>
          </ac:spMkLst>
        </pc:spChg>
      </pc:sldChg>
      <pc:sldChg chg="del">
        <pc:chgData name="Bojan BAI" userId="S::bojan.bai@kaiostech.com::f8f68e9c-02a6-42ec-93d9-58419b219521" providerId="AD" clId="Web-{2AA90AF4-D752-4B7A-A04A-26BF4AA409E8}" dt="2018-05-14T05:31:11.380" v="337" actId="20577"/>
        <pc:sldMkLst>
          <pc:docMk/>
          <pc:sldMk cId="0" sldId="266"/>
        </pc:sldMkLst>
      </pc:sldChg>
      <pc:sldChg chg="del">
        <pc:chgData name="Bojan BAI" userId="S::bojan.bai@kaiostech.com::f8f68e9c-02a6-42ec-93d9-58419b219521" providerId="AD" clId="Web-{2AA90AF4-D752-4B7A-A04A-26BF4AA409E8}" dt="2018-05-14T05:31:17.458" v="338" actId="20577"/>
        <pc:sldMkLst>
          <pc:docMk/>
          <pc:sldMk cId="0" sldId="267"/>
        </pc:sldMkLst>
      </pc:sldChg>
      <pc:sldChg chg="del">
        <pc:chgData name="Bojan BAI" userId="S::bojan.bai@kaiostech.com::f8f68e9c-02a6-42ec-93d9-58419b219521" providerId="AD" clId="Web-{2AA90AF4-D752-4B7A-A04A-26BF4AA409E8}" dt="2018-05-14T05:36:02.113" v="381" actId="20577"/>
        <pc:sldMkLst>
          <pc:docMk/>
          <pc:sldMk cId="0" sldId="268"/>
        </pc:sldMkLst>
      </pc:sldChg>
      <pc:sldChg chg="modSp">
        <pc:chgData name="Bojan BAI" userId="S::bojan.bai@kaiostech.com::f8f68e9c-02a6-42ec-93d9-58419b219521" providerId="AD" clId="Web-{2AA90AF4-D752-4B7A-A04A-26BF4AA409E8}" dt="2018-05-14T05:51:52.669" v="441" actId="20577"/>
        <pc:sldMkLst>
          <pc:docMk/>
          <pc:sldMk cId="0" sldId="269"/>
        </pc:sldMkLst>
        <pc:spChg chg="mod">
          <ac:chgData name="Bojan BAI" userId="S::bojan.bai@kaiostech.com::f8f68e9c-02a6-42ec-93d9-58419b219521" providerId="AD" clId="Web-{2AA90AF4-D752-4B7A-A04A-26BF4AA409E8}" dt="2018-05-14T05:36:18.441" v="389" actId="20577"/>
          <ac:spMkLst>
            <pc:docMk/>
            <pc:sldMk cId="0" sldId="269"/>
            <ac:spMk id="98" creationId="{00000000-0000-0000-0000-000000000000}"/>
          </ac:spMkLst>
        </pc:spChg>
        <pc:spChg chg="mod">
          <ac:chgData name="Bojan BAI" userId="S::bojan.bai@kaiostech.com::f8f68e9c-02a6-42ec-93d9-58419b219521" providerId="AD" clId="Web-{2AA90AF4-D752-4B7A-A04A-26BF4AA409E8}" dt="2018-05-14T05:51:52.669" v="441" actId="20577"/>
          <ac:spMkLst>
            <pc:docMk/>
            <pc:sldMk cId="0" sldId="269"/>
            <ac:spMk id="99" creationId="{00000000-0000-0000-0000-000000000000}"/>
          </ac:spMkLst>
        </pc:spChg>
      </pc:sldChg>
      <pc:sldChg chg="modSp">
        <pc:chgData name="Bojan BAI" userId="S::bojan.bai@kaiostech.com::f8f68e9c-02a6-42ec-93d9-58419b219521" providerId="AD" clId="Web-{2AA90AF4-D752-4B7A-A04A-26BF4AA409E8}" dt="2018-05-14T05:59:27.057" v="517" actId="20577"/>
        <pc:sldMkLst>
          <pc:docMk/>
          <pc:sldMk cId="0" sldId="270"/>
        </pc:sldMkLst>
        <pc:spChg chg="mod">
          <ac:chgData name="Bojan BAI" userId="S::bojan.bai@kaiostech.com::f8f68e9c-02a6-42ec-93d9-58419b219521" providerId="AD" clId="Web-{2AA90AF4-D752-4B7A-A04A-26BF4AA409E8}" dt="2018-05-14T05:59:27.057" v="517" actId="20577"/>
          <ac:spMkLst>
            <pc:docMk/>
            <pc:sldMk cId="0" sldId="270"/>
            <ac:spMk id="100" creationId="{00000000-0000-0000-0000-000000000000}"/>
          </ac:spMkLst>
        </pc:spChg>
      </pc:sldChg>
      <pc:sldChg chg="modSp">
        <pc:chgData name="Bojan BAI" userId="S::bojan.bai@kaiostech.com::f8f68e9c-02a6-42ec-93d9-58419b219521" providerId="AD" clId="Web-{2AA90AF4-D752-4B7A-A04A-26BF4AA409E8}" dt="2018-05-14T06:06:24.820" v="564" actId="20577"/>
        <pc:sldMkLst>
          <pc:docMk/>
          <pc:sldMk cId="0" sldId="271"/>
        </pc:sldMkLst>
        <pc:spChg chg="mod">
          <ac:chgData name="Bojan BAI" userId="S::bojan.bai@kaiostech.com::f8f68e9c-02a6-42ec-93d9-58419b219521" providerId="AD" clId="Web-{2AA90AF4-D752-4B7A-A04A-26BF4AA409E8}" dt="2018-05-14T06:06:24.820" v="564" actId="20577"/>
          <ac:spMkLst>
            <pc:docMk/>
            <pc:sldMk cId="0" sldId="271"/>
            <ac:spMk id="108" creationId="{00000000-0000-0000-0000-000000000000}"/>
          </ac:spMkLst>
        </pc:spChg>
      </pc:sldChg>
      <pc:sldChg chg="modSp new ord">
        <pc:chgData name="Bojan BAI" userId="S::bojan.bai@kaiostech.com::f8f68e9c-02a6-42ec-93d9-58419b219521" providerId="AD" clId="Web-{2AA90AF4-D752-4B7A-A04A-26BF4AA409E8}" dt="2018-05-14T06:06:58.163" v="568" actId="20577"/>
        <pc:sldMkLst>
          <pc:docMk/>
          <pc:sldMk cId="9200477" sldId="273"/>
        </pc:sldMkLst>
        <pc:spChg chg="mod">
          <ac:chgData name="Bojan BAI" userId="S::bojan.bai@kaiostech.com::f8f68e9c-02a6-42ec-93d9-58419b219521" providerId="AD" clId="Web-{2AA90AF4-D752-4B7A-A04A-26BF4AA409E8}" dt="2018-05-14T05:55:45.277" v="459" actId="20577"/>
          <ac:spMkLst>
            <pc:docMk/>
            <pc:sldMk cId="9200477" sldId="273"/>
            <ac:spMk id="2" creationId="{9E29F7D2-5054-4343-9BFB-A9098CFBA251}"/>
          </ac:spMkLst>
        </pc:spChg>
        <pc:spChg chg="mod">
          <ac:chgData name="Bojan BAI" userId="S::bojan.bai@kaiostech.com::f8f68e9c-02a6-42ec-93d9-58419b219521" providerId="AD" clId="Web-{2AA90AF4-D752-4B7A-A04A-26BF4AA409E8}" dt="2018-05-14T06:06:58.163" v="568" actId="20577"/>
          <ac:spMkLst>
            <pc:docMk/>
            <pc:sldMk cId="9200477" sldId="273"/>
            <ac:spMk id="3" creationId="{309D4DF1-C395-4193-824D-6C620F7703B6}"/>
          </ac:spMkLst>
        </pc:spChg>
      </pc:sldChg>
    </pc:docChg>
  </pc:docChgLst>
  <pc:docChgLst>
    <pc:chgData name="Bojan BAI" userId="S::bojan.bai@kaiostech.com::f8f68e9c-02a6-42ec-93d9-58419b219521" providerId="AD" clId="Web-{2A8BFE07-22F7-4D09-8BCD-DF9C8B65E6BE}"/>
    <pc:docChg chg="modSld">
      <pc:chgData name="Bojan BAI" userId="S::bojan.bai@kaiostech.com::f8f68e9c-02a6-42ec-93d9-58419b219521" providerId="AD" clId="Web-{2A8BFE07-22F7-4D09-8BCD-DF9C8B65E6BE}" dt="2018-05-15T02:31:46.725" v="36"/>
      <pc:docMkLst>
        <pc:docMk/>
      </pc:docMkLst>
      <pc:sldChg chg="modSp">
        <pc:chgData name="Bojan BAI" userId="S::bojan.bai@kaiostech.com::f8f68e9c-02a6-42ec-93d9-58419b219521" providerId="AD" clId="Web-{2A8BFE07-22F7-4D09-8BCD-DF9C8B65E6BE}" dt="2018-05-15T02:31:46.725" v="36"/>
        <pc:sldMkLst>
          <pc:docMk/>
          <pc:sldMk cId="0" sldId="259"/>
        </pc:sldMkLst>
        <pc:spChg chg="mod">
          <ac:chgData name="Bojan BAI" userId="S::bojan.bai@kaiostech.com::f8f68e9c-02a6-42ec-93d9-58419b219521" providerId="AD" clId="Web-{2A8BFE07-22F7-4D09-8BCD-DF9C8B65E6BE}" dt="2018-05-15T02:31:46.725" v="36"/>
          <ac:spMkLst>
            <pc:docMk/>
            <pc:sldMk cId="0" sldId="259"/>
            <ac:spMk id="80" creationId="{00000000-0000-0000-0000-000000000000}"/>
          </ac:spMkLst>
        </pc:spChg>
      </pc:sldChg>
    </pc:docChg>
  </pc:docChgLst>
  <pc:docChgLst>
    <pc:chgData name="Bojan BAI" userId="S::bojan.bai@kaiostech.com::f8f68e9c-02a6-42ec-93d9-58419b219521" providerId="AD" clId="Web-{CA0109D6-6AC8-467D-A4E4-28C5F5D72D83}"/>
    <pc:docChg chg="modSld">
      <pc:chgData name="Bojan BAI" userId="S::bojan.bai@kaiostech.com::f8f68e9c-02a6-42ec-93d9-58419b219521" providerId="AD" clId="Web-{CA0109D6-6AC8-467D-A4E4-28C5F5D72D83}" dt="2018-05-14T08:41:05.558" v="11" actId="14100"/>
      <pc:docMkLst>
        <pc:docMk/>
      </pc:docMkLst>
      <pc:sldChg chg="modSp">
        <pc:chgData name="Bojan BAI" userId="S::bojan.bai@kaiostech.com::f8f68e9c-02a6-42ec-93d9-58419b219521" providerId="AD" clId="Web-{CA0109D6-6AC8-467D-A4E4-28C5F5D72D83}" dt="2018-05-14T08:41:05.558" v="11" actId="14100"/>
        <pc:sldMkLst>
          <pc:docMk/>
          <pc:sldMk cId="9200477" sldId="273"/>
        </pc:sldMkLst>
        <pc:spChg chg="mod">
          <ac:chgData name="Bojan BAI" userId="S::bojan.bai@kaiostech.com::f8f68e9c-02a6-42ec-93d9-58419b219521" providerId="AD" clId="Web-{CA0109D6-6AC8-467D-A4E4-28C5F5D72D83}" dt="2018-05-14T08:41:05.558" v="11" actId="14100"/>
          <ac:spMkLst>
            <pc:docMk/>
            <pc:sldMk cId="9200477" sldId="273"/>
            <ac:spMk id="3" creationId="{309D4DF1-C395-4193-824D-6C620F7703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/>
          <p:nvPr/>
        </p:nvPicPr>
        <p:blipFill>
          <a:blip r:embed="rId14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/>
          <p:cNvPicPr/>
          <p:nvPr/>
        </p:nvPicPr>
        <p:blipFill>
          <a:blip r:embed="rId14"/>
          <a:stretch/>
        </p:blipFill>
        <p:spPr>
          <a:xfrm>
            <a:off x="-145800" y="0"/>
            <a:ext cx="12336120" cy="6938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2110320"/>
            <a:ext cx="10513800" cy="191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KaiOS FOTA ODM Configuration Guide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G Rounded Std Light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</a:t>
            </a:r>
            <a:r>
              <a:rPr lang="en-US" sz="4400" spc="-1" dirty="0">
                <a:solidFill>
                  <a:srgbClr val="000000"/>
                </a:solidFill>
                <a:latin typeface="Calibri Light"/>
                <a:cs typeface="Calibri Light"/>
              </a:rPr>
              <a:t> 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cs typeface="Calibri Light"/>
              </a:rPr>
              <a:t>Fota</a:t>
            </a:r>
            <a:r>
              <a:rPr lang="en-US" sz="4400" spc="-1" dirty="0">
                <a:solidFill>
                  <a:srgbClr val="000000"/>
                </a:solidFill>
                <a:latin typeface="Calibri Light"/>
                <a:cs typeface="Calibri Light"/>
              </a:rPr>
              <a:t> install locally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1905">
              <a:lnSpc>
                <a:spcPct val="150000"/>
              </a:lnSpc>
              <a:buClr>
                <a:srgbClr val="000000"/>
              </a:buClr>
            </a:pPr>
            <a:r>
              <a:rPr lang="en-US" sz="28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Only Installing Function</a:t>
            </a:r>
            <a:endParaRPr lang="en-US"/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update.zip to SD Card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Recovery mode.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“Apply update from SD Card”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result</a:t>
            </a:r>
            <a:endParaRPr lang="en-US" sz="2800" b="0" strike="noStrike" spc="-1" dirty="0">
              <a:solidFill>
                <a:srgbClr val="000000"/>
              </a:solidFill>
              <a:latin typeface="Calibri"/>
              <a:ea typeface="DejaVu Sans"/>
              <a:cs typeface="Calibri"/>
            </a:endParaRPr>
          </a:p>
          <a:p>
            <a:pPr marL="1905">
              <a:lnSpc>
                <a:spcPct val="150000"/>
              </a:lnSpc>
              <a:buClr>
                <a:srgbClr val="000000"/>
              </a:buClr>
            </a:pPr>
            <a:r>
              <a:rPr lang="en-US" sz="2800" b="1" spc="-1" dirty="0">
                <a:solidFill>
                  <a:srgbClr val="000000"/>
                </a:solidFill>
                <a:latin typeface="Calibri"/>
                <a:cs typeface="Calibri"/>
              </a:rPr>
              <a:t>Installing and animation</a:t>
            </a:r>
          </a:p>
          <a:p>
            <a:pPr marL="457200" indent="-457200"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adb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root and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adb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push update.zip /data/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fota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/update.zip;</a:t>
            </a:r>
            <a:endParaRPr lang="en-US" dirty="0">
              <a:cs typeface="Arial"/>
            </a:endParaRPr>
          </a:p>
          <a:p>
            <a:pPr marL="457200" indent="-457200"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adb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shell and cd cache/recovery(if recovery is not existed, just do: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recovery);</a:t>
            </a:r>
            <a:endParaRPr lang="en-US" dirty="0">
              <a:cs typeface="Arial"/>
            </a:endParaRPr>
          </a:p>
          <a:p>
            <a:pPr marL="457200" indent="-457200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echo "--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update_package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=/data/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fota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/update.zip" &gt; command;</a:t>
            </a:r>
            <a:endParaRPr lang="en-US" dirty="0">
              <a:cs typeface="Arial"/>
            </a:endParaRPr>
          </a:p>
          <a:p>
            <a:pPr marL="457200" indent="-457200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reboot recovery</a:t>
            </a:r>
            <a:endParaRPr lang="en-US" dirty="0">
              <a:cs typeface="Arial"/>
            </a:endParaRPr>
          </a:p>
          <a:p>
            <a:pPr marL="1905">
              <a:lnSpc>
                <a:spcPct val="150000"/>
              </a:lnSpc>
              <a:buClr>
                <a:srgbClr val="000000"/>
              </a:buClr>
            </a:pPr>
            <a:endParaRPr lang="en-US" sz="2800" b="1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7B4D-C468-4DAB-872B-48BD9A00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/>
              </a:rPr>
              <a:t>Publish the package on the FOTA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4301-3933-47E5-BEF6-6620C3D7282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54870" y="1888007"/>
            <a:ext cx="10972440" cy="3857003"/>
          </a:xfrm>
        </p:spPr>
        <p:txBody>
          <a:bodyPr/>
          <a:lstStyle/>
          <a:p>
            <a:pPr marL="571500" indent="-571500">
              <a:lnSpc>
                <a:spcPct val="200000"/>
              </a:lnSpc>
              <a:buFont typeface="Arial"/>
              <a:buChar char="•"/>
            </a:pPr>
            <a:r>
              <a:rPr lang="en-US" dirty="0">
                <a:cs typeface="Arial"/>
              </a:rPr>
              <a:t>First to Sign in</a:t>
            </a:r>
            <a:r>
              <a:rPr lang="en-US" dirty="0">
                <a:latin typeface="Arial"/>
                <a:cs typeface="Arial"/>
              </a:rPr>
              <a:t> the</a:t>
            </a:r>
            <a:r>
              <a:rPr lang="en-US" altLang="ja-JP" dirty="0">
                <a:latin typeface="Arial"/>
                <a:cs typeface="Arial"/>
              </a:rPr>
              <a:t> FOTA Server</a:t>
            </a:r>
            <a:endParaRPr lang="en-US" dirty="0">
              <a:cs typeface="Arial"/>
            </a:endParaRPr>
          </a:p>
          <a:p>
            <a:pPr marL="571500" indent="-571500">
              <a:lnSpc>
                <a:spcPct val="200000"/>
              </a:lnSpc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Bind devices to Test</a:t>
            </a:r>
          </a:p>
          <a:p>
            <a:pPr marL="571500" indent="-571500">
              <a:lnSpc>
                <a:spcPct val="200000"/>
              </a:lnSpc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Test with PUBLISH function</a:t>
            </a:r>
          </a:p>
        </p:txBody>
      </p:sp>
    </p:spTree>
    <p:extLst>
      <p:ext uri="{BB962C8B-B14F-4D97-AF65-F5344CB8AC3E}">
        <p14:creationId xmlns:p14="http://schemas.microsoft.com/office/powerpoint/2010/main" val="112788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8785-F967-4564-A2D8-D2210A55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87" y="66956"/>
            <a:ext cx="10972440" cy="1144800"/>
          </a:xfrm>
        </p:spPr>
        <p:txBody>
          <a:bodyPr/>
          <a:lstStyle/>
          <a:p>
            <a:r>
              <a:rPr lang="en-US" dirty="0">
                <a:cs typeface="Arial"/>
              </a:rPr>
              <a:t>Bind devices to 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A2C6-8BB5-4A7C-846B-94ED7F8D2E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6599" y="1113740"/>
            <a:ext cx="11631117" cy="502341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cs typeface="Arial"/>
              </a:rPr>
              <a:t>Create device IMEI: Click Test-&gt;Devices-&gt;Create-&gt;Device Type: IMEI-&gt;Input the IMEI-&gt;Save. </a:t>
            </a:r>
            <a:endParaRPr lang="en-US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cs typeface="Arial"/>
              </a:rPr>
              <a:t>   Note: you can create new device group for your test device.</a:t>
            </a:r>
            <a:endParaRPr lang="en-US" dirty="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cs typeface="Arial"/>
              </a:rPr>
              <a:t>Create CU: Main Data-&gt;Product Class-&gt;Create-&gt;...-&gt;Save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cs typeface="Arial"/>
              </a:rPr>
              <a:t>Upload Diff Package to </a:t>
            </a:r>
            <a:r>
              <a:rPr lang="en-US" sz="2400" dirty="0" err="1">
                <a:cs typeface="Arial"/>
              </a:rPr>
              <a:t>KaiOS</a:t>
            </a:r>
            <a:r>
              <a:rPr lang="en-US" sz="2400" dirty="0">
                <a:cs typeface="Arial"/>
              </a:rPr>
              <a:t> FOTA server: Software-&gt;Upload-&gt;Choose product family and CU reference-&gt;Uploading Directory-&gt;Then upload.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cs typeface="Arial"/>
              </a:rPr>
              <a:t>   Notes: Follow the .zip name rule when you choose zip file to upload,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cs typeface="Arial"/>
              </a:rPr>
              <a:t>   e.g.: QCT_CS123_000_20171124V7_to_20171130V8_1204_IncrementOTA.zip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cs typeface="Arial"/>
              </a:rPr>
              <a:t>Bind IMEI Test-&gt;Bind Device-&gt;Choose target version-&gt;Bind &amp; Unbind Devices-&gt; Input the IMEI-&gt;Save</a:t>
            </a:r>
          </a:p>
        </p:txBody>
      </p:sp>
    </p:spTree>
    <p:extLst>
      <p:ext uri="{BB962C8B-B14F-4D97-AF65-F5344CB8AC3E}">
        <p14:creationId xmlns:p14="http://schemas.microsoft.com/office/powerpoint/2010/main" val="52817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181A-75EC-46E9-A0B7-C4E36804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 with PUBLISH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05CB7-8836-4C7A-B65D-39861A929C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1582" y="1604520"/>
            <a:ext cx="11411558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Arial"/>
              </a:rPr>
              <a:t>Publish-&gt;Publish Management-&gt;Choose the target version-&gt;Publish &amp; Save Diff Status</a:t>
            </a:r>
            <a:endParaRPr lang="en-US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Arial"/>
              </a:rPr>
              <a:t>You can also enter to Setting to do advanced settings for this update: like Download Priority: 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Arial"/>
              </a:rPr>
              <a:t>Setting-&gt;Download Priority-&gt;Mandatory-&gt;Choose auto download or auto install as needed</a:t>
            </a:r>
          </a:p>
        </p:txBody>
      </p:sp>
    </p:spTree>
    <p:extLst>
      <p:ext uri="{BB962C8B-B14F-4D97-AF65-F5344CB8AC3E}">
        <p14:creationId xmlns:p14="http://schemas.microsoft.com/office/powerpoint/2010/main" val="177064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F7D2-5054-4343-9BFB-A9098CFB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 Download—Configure </a:t>
            </a:r>
            <a:r>
              <a:rPr lang="en-US" dirty="0" err="1">
                <a:cs typeface="Arial"/>
              </a:rPr>
              <a:t>fota</a:t>
            </a:r>
            <a:r>
              <a:rPr lang="en-US" dirty="0">
                <a:cs typeface="Arial"/>
              </a:rPr>
              <a:t> information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4DF1-C395-4193-824D-6C620F7703B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80327" y="2120482"/>
            <a:ext cx="10972440" cy="37924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>
                <a:cs typeface="Arial"/>
              </a:rPr>
              <a:t>This is only for </a:t>
            </a:r>
            <a:r>
              <a:rPr lang="en-US" sz="2800" dirty="0" err="1">
                <a:cs typeface="Arial"/>
              </a:rPr>
              <a:t>userdebug</a:t>
            </a:r>
          </a:p>
          <a:p>
            <a:r>
              <a:rPr lang="en-US" sz="2800" dirty="0">
                <a:cs typeface="Arial"/>
              </a:rPr>
              <a:t>Please do the bellow commands:</a:t>
            </a:r>
          </a:p>
          <a:p>
            <a:r>
              <a:rPr lang="en-US" sz="2800" dirty="0" err="1">
                <a:cs typeface="Arial"/>
              </a:rPr>
              <a:t>adb</a:t>
            </a:r>
            <a:r>
              <a:rPr lang="en-US" sz="2800" dirty="0">
                <a:cs typeface="Arial"/>
              </a:rPr>
              <a:t> root</a:t>
            </a:r>
          </a:p>
          <a:p>
            <a:r>
              <a:rPr lang="en-US" sz="2800" dirty="0" err="1">
                <a:cs typeface="Arial"/>
              </a:rPr>
              <a:t>adb</a:t>
            </a:r>
            <a:r>
              <a:rPr lang="en-US" sz="2800" dirty="0">
                <a:cs typeface="Arial"/>
              </a:rPr>
              <a:t> shell </a:t>
            </a:r>
            <a:r>
              <a:rPr lang="en-US" sz="2800" dirty="0" err="1">
                <a:cs typeface="Arial"/>
              </a:rPr>
              <a:t>setprop</a:t>
            </a:r>
            <a:r>
              <a:rPr lang="en-US" sz="2800" dirty="0">
                <a:cs typeface="Arial"/>
              </a:rPr>
              <a:t> </a:t>
            </a:r>
            <a:r>
              <a:rPr lang="en-US" sz="2800" dirty="0" err="1">
                <a:cs typeface="Arial"/>
              </a:rPr>
              <a:t>ro.fota.cu_ref</a:t>
            </a:r>
            <a:r>
              <a:rPr lang="en-US" sz="2800" dirty="0">
                <a:cs typeface="Arial"/>
              </a:rPr>
              <a:t> F50Y-EBJIINA</a:t>
            </a:r>
          </a:p>
          <a:p>
            <a:r>
              <a:rPr lang="en-US" sz="2800" dirty="0" err="1">
                <a:cs typeface="Arial"/>
              </a:rPr>
              <a:t>adb</a:t>
            </a:r>
            <a:r>
              <a:rPr lang="en-US" sz="2800" dirty="0">
                <a:cs typeface="Arial"/>
              </a:rPr>
              <a:t> shell </a:t>
            </a:r>
            <a:r>
              <a:rPr lang="en-US" sz="2800" dirty="0" err="1">
                <a:cs typeface="Arial"/>
              </a:rPr>
              <a:t>setprop</a:t>
            </a:r>
            <a:r>
              <a:rPr lang="en-US" sz="2800" dirty="0">
                <a:cs typeface="Arial"/>
              </a:rPr>
              <a:t> </a:t>
            </a:r>
            <a:r>
              <a:rPr lang="en-US" sz="2800" dirty="0" err="1">
                <a:cs typeface="Arial"/>
              </a:rPr>
              <a:t>ro.fota.sw_ver</a:t>
            </a:r>
            <a:r>
              <a:rPr lang="en-US" sz="2800" dirty="0">
                <a:cs typeface="Arial"/>
              </a:rPr>
              <a:t> 0119</a:t>
            </a:r>
          </a:p>
          <a:p>
            <a:r>
              <a:rPr lang="en-US" sz="2800" dirty="0" err="1">
                <a:cs typeface="Arial"/>
              </a:rPr>
              <a:t>adb</a:t>
            </a:r>
            <a:r>
              <a:rPr lang="en-US" sz="2800" dirty="0">
                <a:cs typeface="Arial"/>
              </a:rPr>
              <a:t> shell </a:t>
            </a:r>
            <a:r>
              <a:rPr lang="en-US" sz="2800" dirty="0" err="1">
                <a:cs typeface="Arial"/>
              </a:rPr>
              <a:t>setprop</a:t>
            </a:r>
            <a:r>
              <a:rPr lang="en-US" sz="2800" dirty="0">
                <a:cs typeface="Arial"/>
              </a:rPr>
              <a:t> </a:t>
            </a:r>
            <a:r>
              <a:rPr lang="en-US" sz="2800" dirty="0" err="1">
                <a:cs typeface="Arial"/>
              </a:rPr>
              <a:t>ro.fota.network_type</a:t>
            </a:r>
            <a:r>
              <a:rPr lang="en-US" sz="2800" dirty="0">
                <a:cs typeface="Arial"/>
              </a:rPr>
              <a:t> https or http</a:t>
            </a:r>
          </a:p>
          <a:p>
            <a:r>
              <a:rPr lang="en-US" sz="2800" dirty="0" err="1">
                <a:cs typeface="Arial"/>
              </a:rPr>
              <a:t>Adb</a:t>
            </a:r>
            <a:r>
              <a:rPr lang="en-US" sz="2800" dirty="0">
                <a:cs typeface="Arial"/>
              </a:rPr>
              <a:t> shell </a:t>
            </a:r>
            <a:r>
              <a:rPr lang="en-US" sz="2800" dirty="0" err="1">
                <a:cs typeface="Arial"/>
              </a:rPr>
              <a:t>setprop</a:t>
            </a:r>
            <a:r>
              <a:rPr lang="en-US" sz="2800" dirty="0">
                <a:cs typeface="Arial"/>
              </a:rPr>
              <a:t> </a:t>
            </a:r>
            <a:r>
              <a:rPr lang="en-US" sz="2800" dirty="0" err="1">
                <a:cs typeface="Arial"/>
              </a:rPr>
              <a:t>ro.fota.network_port</a:t>
            </a:r>
            <a:r>
              <a:rPr lang="en-US" sz="2800" dirty="0">
                <a:cs typeface="Arial"/>
              </a:rPr>
              <a:t> 443 or 80</a:t>
            </a:r>
          </a:p>
          <a:p>
            <a:r>
              <a:rPr lang="en-US" sz="2800" dirty="0" err="1">
                <a:cs typeface="Arial"/>
              </a:rPr>
              <a:t>adb</a:t>
            </a:r>
            <a:r>
              <a:rPr lang="en-US" sz="2800" dirty="0">
                <a:cs typeface="Arial"/>
              </a:rPr>
              <a:t> shell </a:t>
            </a:r>
            <a:r>
              <a:rPr lang="en-US" sz="2800" dirty="0" err="1">
                <a:cs typeface="Arial"/>
              </a:rPr>
              <a:t>setprop</a:t>
            </a:r>
            <a:r>
              <a:rPr lang="en-US" sz="2800" dirty="0">
                <a:cs typeface="Arial"/>
              </a:rPr>
              <a:t> </a:t>
            </a:r>
            <a:r>
              <a:rPr lang="en-US" sz="2800" dirty="0" err="1">
                <a:cs typeface="Arial"/>
              </a:rPr>
              <a:t>ro.fota.SUMaster</a:t>
            </a:r>
            <a:r>
              <a:rPr lang="en-US" sz="2800" dirty="0">
                <a:cs typeface="Arial"/>
              </a:rPr>
              <a:t> fota.mst.kai.jiophone.net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Download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Settings-&gt;Device -&gt; Device Information -&gt; Update phone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Then install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6"/>
          <p:cNvPicPr/>
          <p:nvPr/>
        </p:nvPicPr>
        <p:blipFill>
          <a:blip r:embed="rId2"/>
          <a:stretch/>
        </p:blipFill>
        <p:spPr>
          <a:xfrm>
            <a:off x="408600" y="2445480"/>
            <a:ext cx="2284200" cy="3046320"/>
          </a:xfrm>
          <a:prstGeom prst="rect">
            <a:avLst/>
          </a:prstGeom>
          <a:ln>
            <a:noFill/>
          </a:ln>
        </p:spPr>
      </p:pic>
      <p:pic>
        <p:nvPicPr>
          <p:cNvPr id="103" name="Picture 7"/>
          <p:cNvPicPr/>
          <p:nvPr/>
        </p:nvPicPr>
        <p:blipFill>
          <a:blip r:embed="rId3"/>
          <a:stretch/>
        </p:blipFill>
        <p:spPr>
          <a:xfrm>
            <a:off x="2694600" y="2445480"/>
            <a:ext cx="2284200" cy="3046320"/>
          </a:xfrm>
          <a:prstGeom prst="rect">
            <a:avLst/>
          </a:prstGeom>
          <a:ln>
            <a:noFill/>
          </a:ln>
        </p:spPr>
      </p:pic>
      <p:pic>
        <p:nvPicPr>
          <p:cNvPr id="104" name="Picture 8"/>
          <p:cNvPicPr/>
          <p:nvPr/>
        </p:nvPicPr>
        <p:blipFill>
          <a:blip r:embed="rId4"/>
          <a:stretch/>
        </p:blipFill>
        <p:spPr>
          <a:xfrm>
            <a:off x="4980600" y="2445480"/>
            <a:ext cx="2284200" cy="3046320"/>
          </a:xfrm>
          <a:prstGeom prst="rect">
            <a:avLst/>
          </a:prstGeom>
          <a:ln>
            <a:noFill/>
          </a:ln>
        </p:spPr>
      </p:pic>
      <p:pic>
        <p:nvPicPr>
          <p:cNvPr id="105" name="Picture 9"/>
          <p:cNvPicPr/>
          <p:nvPr/>
        </p:nvPicPr>
        <p:blipFill>
          <a:blip r:embed="rId5"/>
          <a:stretch/>
        </p:blipFill>
        <p:spPr>
          <a:xfrm>
            <a:off x="7266600" y="2445480"/>
            <a:ext cx="2284200" cy="3046320"/>
          </a:xfrm>
          <a:prstGeom prst="rect">
            <a:avLst/>
          </a:prstGeom>
          <a:ln>
            <a:noFill/>
          </a:ln>
        </p:spPr>
      </p:pic>
      <p:pic>
        <p:nvPicPr>
          <p:cNvPr id="106" name="Picture 10"/>
          <p:cNvPicPr/>
          <p:nvPr/>
        </p:nvPicPr>
        <p:blipFill>
          <a:blip r:embed="rId6"/>
          <a:stretch/>
        </p:blipFill>
        <p:spPr>
          <a:xfrm>
            <a:off x="9552600" y="2445480"/>
            <a:ext cx="2284200" cy="304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Delivery Checklist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 notes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Certificate report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JIO TA letter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FOTA test report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Font typeface="Arial"/>
              <a:buChar char="•"/>
            </a:pPr>
            <a:endParaRPr lang="en-US" sz="2400" b="1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Arial"/>
                <a:cs typeface="Arial"/>
              </a:rPr>
              <a:t>Install Failed, please send the log(cache/recovery/</a:t>
            </a:r>
            <a:r>
              <a:rPr lang="en-US" sz="2400" b="1" spc="-1" dirty="0" err="1">
                <a:solidFill>
                  <a:srgbClr val="000000"/>
                </a:solidFill>
                <a:latin typeface="Arial"/>
                <a:cs typeface="Arial"/>
              </a:rPr>
              <a:t>last_log</a:t>
            </a:r>
            <a:r>
              <a:rPr lang="en-US" sz="2400" b="1" spc="-1" dirty="0">
                <a:solidFill>
                  <a:srgbClr val="000000"/>
                </a:solidFill>
                <a:latin typeface="Arial"/>
                <a:cs typeface="Arial"/>
              </a:rPr>
              <a:t>) to us</a:t>
            </a: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Arial"/>
                <a:cs typeface="Arial"/>
              </a:rPr>
              <a:t>Download Failed, please catch the logcat and send it to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211032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Modify history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2018/01/06 create for 9820E for JIO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2018/05/14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Modidy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by Bojan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747080" y="731520"/>
            <a:ext cx="8128440" cy="74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Contents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109520" y="1547280"/>
            <a:ext cx="9969480" cy="4574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5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 for Building</a:t>
            </a:r>
            <a:endParaRPr lang="en-US" sz="1800" b="1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release key into building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FOTA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for upgrade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generator Diff Package</a:t>
            </a:r>
            <a:endParaRPr lang="en-US" sz="1800" b="1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image for upgrade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 the diff Package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 the full Package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800" b="1" spc="-1" dirty="0">
                <a:solidFill>
                  <a:srgbClr val="000000"/>
                </a:solidFill>
                <a:latin typeface="Calibri"/>
                <a:cs typeface="Calibri"/>
              </a:rPr>
              <a:t>Test </a:t>
            </a:r>
            <a:r>
              <a:rPr lang="en-US" sz="2800" b="1" spc="-1" dirty="0" err="1">
                <a:solidFill>
                  <a:srgbClr val="000000"/>
                </a:solidFill>
                <a:latin typeface="Calibri"/>
                <a:cs typeface="Calibri"/>
              </a:rPr>
              <a:t>Fota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cs typeface="Calibri"/>
              </a:rPr>
              <a:t> install locally</a:t>
            </a:r>
            <a:endParaRPr lang="en-US" sz="2800" b="1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spc="-1" dirty="0">
                <a:solidFill>
                  <a:srgbClr val="000000"/>
                </a:solidFill>
                <a:latin typeface="Calibri"/>
                <a:cs typeface="Calibri"/>
              </a:rPr>
              <a:t>Test </a:t>
            </a:r>
            <a:r>
              <a:rPr lang="en-US" sz="2800" b="1" spc="-1" dirty="0" err="1">
                <a:solidFill>
                  <a:srgbClr val="000000"/>
                </a:solidFill>
                <a:latin typeface="Calibri"/>
                <a:cs typeface="Calibri"/>
              </a:rPr>
              <a:t>Fota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cs typeface="Calibri"/>
              </a:rPr>
              <a:t> download part</a:t>
            </a:r>
          </a:p>
          <a:p>
            <a:endParaRPr lang="en-US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Add Release key--Customize Keys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 key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66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 cert.mk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        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PRODUCT_DEFAULT_DEV_CERTIFICATE := vendor/release/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releasekey</a:t>
            </a:r>
            <a:endParaRPr lang="en-US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cert.mk into vendor/release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/(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path can customized by yourself)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Copy  release and  other keys(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testkey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, platform, shared and media from          build/target/product/security) into vendor/release/</a:t>
            </a:r>
          </a:p>
          <a:p>
            <a:pPr marL="685800" lvl="1" indent="-226695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-include vendor/release/cert.mk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on top of code path : device/sprd/scx35l/common/device.mk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key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66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Remove cert.mk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FOTA Master Server Address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MUST be configured to an available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kaiOS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FOTA server.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68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ro.fota.SUMaster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66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ro.fota.SUMaster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fota.mst.dev.jiophone.net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66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ro.fota.network_type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http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66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ro.fota.network_port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80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Rules_Guideline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Product Rule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ODMs uses a different CU Ref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r>
              <a:rPr lang="en-US" sz="2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ro.fota.cu_ref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66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ro.fota.cu_ref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LS2401-FBJIINB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Apply a unique CU number from JIO/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KaiOS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[Ans]</a:t>
            </a:r>
            <a:endParaRPr lang="en-US" sz="2800" b="0" strike="noStrike" spc="-1" dirty="0">
              <a:solidFill>
                <a:srgbClr val="000000"/>
              </a:solidFill>
              <a:latin typeface="Calibri"/>
              <a:ea typeface="DejaVu Sans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Its max length is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Version Numbering Rule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version has a unique version number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r>
              <a:rPr lang="en-US" sz="2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ro.fota.sw_ver</a:t>
            </a:r>
            <a:endParaRPr lang="en-US" sz="1800" b="0" strike="noStrike" spc="-1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66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ro.fota.sw_ver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01220100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for the version naming</a:t>
            </a:r>
            <a:endParaRPr lang="en-US" sz="2800" b="0" strike="noStrike" spc="-1" dirty="0">
              <a:solidFill>
                <a:srgbClr val="000000"/>
              </a:solidFill>
              <a:latin typeface="Calibri"/>
              <a:ea typeface="DejaVu Sans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Its max length is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5165" y="532938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Images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select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33680" y="1444959"/>
            <a:ext cx="10513800" cy="55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secure boot</a:t>
            </a:r>
            <a:endParaRPr lang="en-US" sz="3200" b="1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8470" indent="-457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sign the modem bins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select all the signature bins.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8470" indent="-457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the signature images: boot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recovery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 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uboot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 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spl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,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sml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tos</a:t>
            </a:r>
            <a:endParaRPr lang="en-US" sz="1800" b="0" strike="noStrike" spc="-1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non-secure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boot</a:t>
            </a:r>
            <a:endParaRPr lang="en-US" sz="3200" b="1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8470" indent="-457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all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the un-signature bins and images above</a:t>
            </a:r>
            <a:endParaRPr lang="en-US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8470" indent="-457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select system, oem_fota_meta.zip,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ramdisk.img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ramdisk-recovery.img</a:t>
            </a:r>
            <a:endParaRPr lang="en-US" sz="2800" b="0" strike="noStrike" spc="-1" dirty="0" err="1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Generator diff and full Package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060601"/>
            <a:ext cx="10513800" cy="5476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91440" indent="-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Apply signature release key: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 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the release key</a:t>
            </a:r>
            <a:r>
              <a:rPr lang="en-US" sz="2400" spc="-1" dirty="0">
                <a:solidFill>
                  <a:srgbClr val="000000"/>
                </a:solidFill>
                <a:latin typeface="Calibri"/>
                <a:cs typeface="Calibri"/>
              </a:rPr>
              <a:t> and the password of release private key </a:t>
            </a:r>
            <a:r>
              <a:rPr lang="en-US" altLang="ja-JP" sz="2400" spc="-1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lang="en-US" sz="2400" spc="-1" dirty="0">
                <a:solidFill>
                  <a:srgbClr val="000000"/>
                </a:solidFill>
                <a:latin typeface="Calibri"/>
                <a:cs typeface="Calibri"/>
              </a:rPr>
              <a:t> file gen_update_pkg_start.sh and gen_full_update_pkg_start.sh</a:t>
            </a:r>
            <a:endParaRPr lang="en-US" sz="18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470" indent="-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 Package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6695">
              <a:buClr>
                <a:srgbClr val="000000"/>
              </a:buClr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cs typeface="Calibri"/>
              </a:rPr>
              <a:t>Put the selected images(Page 8) into software/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2400" spc="-1" dirty="0">
                <a:solidFill>
                  <a:srgbClr val="000000"/>
                </a:solidFill>
                <a:latin typeface="Calibri"/>
                <a:cs typeface="Calibri"/>
              </a:rPr>
              <a:t> and software/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cs typeface="Calibri"/>
              </a:rPr>
              <a:t>tgt</a:t>
            </a:r>
            <a:endParaRPr lang="en-US" sz="24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800" lvl="1" indent="-226695">
              <a:buClr>
                <a:srgbClr val="000000"/>
              </a:buClr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cs typeface="Calibri"/>
              </a:rPr>
              <a:t>Command: ./prepare_pkg_start.sh</a:t>
            </a:r>
          </a:p>
          <a:p>
            <a:pPr marL="685800" lvl="1" indent="-226695">
              <a:buClr>
                <a:srgbClr val="000000"/>
              </a:buClr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cs typeface="Calibri"/>
              </a:rPr>
              <a:t>Command: ./gen_update_pkg_start.sh</a:t>
            </a:r>
            <a:endParaRPr lang="en-US" sz="2400" dirty="0"/>
          </a:p>
          <a:p>
            <a:pPr marL="458470" indent="-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Full Package: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802005" lvl="1" indent="-3429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Put the selected images(Page 8) into and software/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tgt</a:t>
            </a:r>
          </a:p>
          <a:p>
            <a:pPr marL="801370" lvl="1" indent="-3429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cs typeface="Calibri"/>
              </a:rPr>
              <a:t>Command: ./prepare_pkg_start.sh</a:t>
            </a:r>
          </a:p>
          <a:p>
            <a:pPr marL="802005" lvl="1" indent="-3429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cs typeface="Calibri"/>
              </a:rPr>
              <a:t>Command: ./gen_full_update_pkg_start.sh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KaiOS - Template</Template>
  <TotalTime>330</TotalTime>
  <Words>730</Words>
  <Application>Microsoft Office PowerPoint</Application>
  <PresentationFormat>Widescreen</PresentationFormat>
  <Paragraphs>132</Paragraphs>
  <Slides>17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 the package on the FOTA server</vt:lpstr>
      <vt:lpstr>Bind devices to Test</vt:lpstr>
      <vt:lpstr>Test with PUBLISH function</vt:lpstr>
      <vt:lpstr>Test Download—Configure fota information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KaiOS FOTA ODM Configure  2017-03-31</dc:title>
  <dc:subject/>
  <dc:creator>Fei Gao</dc:creator>
  <dc:description/>
  <cp:lastModifiedBy/>
  <cp:revision>150</cp:revision>
  <dcterms:created xsi:type="dcterms:W3CDTF">2017-03-31T10:38:11Z</dcterms:created>
  <dcterms:modified xsi:type="dcterms:W3CDTF">2018-05-16T05:47:10Z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