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 descr=""/>
          <p:cNvPicPr/>
          <p:nvPr/>
        </p:nvPicPr>
        <p:blipFill>
          <a:blip r:embed="rId2"/>
          <a:stretch/>
        </p:blipFill>
        <p:spPr>
          <a:xfrm>
            <a:off x="-145800" y="0"/>
            <a:ext cx="12336120" cy="6938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2110320"/>
            <a:ext cx="1051380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KaiOS FOTA ODM Configuration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AG Rounded Std Light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65760" y="640080"/>
            <a:ext cx="11583000" cy="59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MODEM_BINS_DIR := $(call my-dir)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ifeq ($(TARGET_BOARD),sp9820e_1h10)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DEVICE_NVITEMS_FILE := $(MODEM_BINS_DIR)/sharkle_pubcp_Feature_Phone_Kois_nvitem.bin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ifeq ($(TARGET_BOARD),sp9820e_2c10)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DEVICE_NVITEMS_FILE := $(MODEM_BINS_DIR)/sharkle_pubcp_Feature_Phone_LB4020E_nvitem.bin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ifeq ($(TARGET_BOARD),sp9820e_2h10)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DEVICE_NVITEMS_FILE := $(MODEM_BINS_DIR)/sharkle_pubcp_Feature_Phone_Kois_nvitem.bin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$(error Unknown device, can't copy nvitems files.)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fota_update_vendor_modem_files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$(DEVICE_NVITEMS_FILE) $(PRODUCT_OUT)/ltenvitem.bin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$(MODEM_BINS_DIR)/SharkLE_FEATURE_PHONE_LTEA_DSP.bin $(PRODUCT_OUT)/ltedsp.bin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$(MODEM_BINS_DIR)/SHARKLE1_DM_DSP.bin $(PRODUCT_OUT)/ltegdsp.bin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$(MODEM_BINS_DIR)/sharkle_cm4.bin $(PRODUCT_OUT)/pmsys.bin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$(MODEM_BINS_DIR)/SC9600_sharkle_pubcp_Feature_Phone_modem.dat $(PRODUCT_OUT)/ltemodem.bin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$(MODEM_BINS_DIR)/gnssbdmodem.bin $(PRODUCT_OUT)/gnssbdmodem.bin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$(MODEM_BINS_DIR)/gnssmodem.bin $(PRODUCT_OUT)/gnssmodem.bin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$(hide) cp -f $(MODEM_BINS_DIR)/PM_sharkle_cm4.bin $(PRODUCT_OUT)/wcnmodem.bin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FOTA Package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Required material: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Released image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Previous released versions.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key for sign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customized script to generate diff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$gen_update_pkg src=source.zip tgt=target.zip key=releasekey –pwd=xxx update.zip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Pack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Rename zip file as strict naming rule: /.*?_.*?_.*?_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(.*?)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_to_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(.*?)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_.*?_IncrementOTA.zip/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Follow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：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/.*?_.*?_.*?_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(source svn)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_to_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(target svn)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_.*?_IncrementOTA.zip/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Upload to the FOTA FTP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661572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 FOTA FTP and upload all diff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list: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images files: out/target/product/$device/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 package, -XXXOTA.zip.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Pac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Offline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Push update.zip to SD Card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Recovery mode.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“Apply update from SD Card”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 on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Settings-&gt;Device -&gt; Device Information -&gt; Update phone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Then install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408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1" name="Picture 7" descr=""/>
          <p:cNvPicPr/>
          <p:nvPr/>
        </p:nvPicPr>
        <p:blipFill>
          <a:blip r:embed="rId2"/>
          <a:stretch/>
        </p:blipFill>
        <p:spPr>
          <a:xfrm>
            <a:off x="2694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2" name="Picture 8" descr=""/>
          <p:cNvPicPr/>
          <p:nvPr/>
        </p:nvPicPr>
        <p:blipFill>
          <a:blip r:embed="rId3"/>
          <a:stretch/>
        </p:blipFill>
        <p:spPr>
          <a:xfrm>
            <a:off x="4980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3" name="Picture 9" descr=""/>
          <p:cNvPicPr/>
          <p:nvPr/>
        </p:nvPicPr>
        <p:blipFill>
          <a:blip r:embed="rId4"/>
          <a:stretch/>
        </p:blipFill>
        <p:spPr>
          <a:xfrm>
            <a:off x="7266600" y="2445480"/>
            <a:ext cx="2284200" cy="3046320"/>
          </a:xfrm>
          <a:prstGeom prst="rect">
            <a:avLst/>
          </a:prstGeom>
          <a:ln>
            <a:noFill/>
          </a:ln>
        </p:spPr>
      </p:pic>
      <p:pic>
        <p:nvPicPr>
          <p:cNvPr id="104" name="Picture 10" descr=""/>
          <p:cNvPicPr/>
          <p:nvPr/>
        </p:nvPicPr>
        <p:blipFill>
          <a:blip r:embed="rId5"/>
          <a:stretch/>
        </p:blipFill>
        <p:spPr>
          <a:xfrm>
            <a:off x="9552600" y="2445480"/>
            <a:ext cx="2284200" cy="30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Delivery Checklist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notes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Certificate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JIO TA letter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FOTA test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211032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THANKS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Modify history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2018/01/06 create for 9820E for JIO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FOTA Master Server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MUST be configured to an available kaiOS FOTA server.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ro.fota.SUMaster = fota.mst.dev.jiophone.net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ro.fota.network_type = http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ro.fota.network_port = 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“Ril Fota Rules_Guideline”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Product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ODMs uses a different CU Ref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ro.fota.cu_ref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 ro.fota.cu_ref = LS2401-FBJIINB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a unique CU number from JIO/KaiOS.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[Ans]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CU max length is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Version Numbering Rule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version has a unique version number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property: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ro.fota.sw_ver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E.g ro.fota.sw_ver = 01220100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JIO Spec for the version naming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Version max length is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Customize diff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Adapt partition table for diff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SPRD platform: Copy  modem.cfg and nvmerge.cfg into projects\fireware_cfg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Apply signature release key: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Configure the release key, eg: releasekeys/releasekey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Core command: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Put the two version into software/src and software/tgt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Command: ./prepare_pkg_start.sh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Command: ./gen_update_pkg_start.sh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Customize Keys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Release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Make cert.mk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PRODUCT_DEFAULT_DEV_CERTIFICATE := vendor/release/releasekey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 -include vendor/release/cert.mk  on top of code path : device/sprd/scx35l/common/device.mk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 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Remove cert.mk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Image select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33680" y="1005840"/>
            <a:ext cx="1051380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secure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sign the modem bins before build.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the signature images: boot recovery uboot spl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non secure 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need to sign the modem bins before 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Select the unsignature images:boot recovery uboot spl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80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OEM_FOTA_META.ZIP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280160"/>
            <a:ext cx="10513800" cy="48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FOTA tools pick up the modem from $(Product_OUT)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file path and name relationship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SC9600_sharkle_pubcp_Feature_Phone_modem.dat -&gt; ltemodem.bin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SharkLE_FEATURE_PHONE_LTEA_DSP.bin -&gt; ltedsp.bin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SHARKLE1_DM_DSP.bin -&gt; ltegdsp.bin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sharkle_cm4.bin -&gt; pmsys.bin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gnssbdmodem.bin -&gt; gnssbdmodem.bin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gnssmodem.bin -&gt; gnssmodem.bin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PM_sharkle_cm4.bin -&gt; wcnmodem.bin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sharkle_pubcp_Feature_Phone_kois_nvitem.bin -&gt; ltenvitem.bin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copy those bins into Product_OUT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KaiOS - Template</Template>
  <TotalTime>319</TotalTime>
  <Application>LibreOffice/5.1.6.2$Linux_X86_64 LibreOffice_project/10m0$Build-2</Application>
  <Words>730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2017-03-31T10:38:11Z</dcterms:created>
  <dc:creator>Fei Gao</dc:creator>
  <dc:description/>
  <dc:language>en-US</dc:language>
  <cp:lastModifiedBy/>
  <dcterms:modified xsi:type="dcterms:W3CDTF">2018-05-11T16:59:50Z</dcterms:modified>
  <cp:revision>47</cp:revision>
  <dc:subject/>
  <dc:title>KaiOS FOTA ODM Configure  2017-03-31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