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4.png" ContentType="image/png"/>
  <Override PartName="/ppt/media/image13.png" ContentType="image/png"/>
  <Override PartName="/ppt/media/image12.png" ContentType="image/png"/>
  <Override PartName="/ppt/media/image3.png" ContentType="image/png"/>
  <Override PartName="/ppt/media/image11.png" ContentType="image/png"/>
  <Override PartName="/ppt/media/image1.jpeg" ContentType="image/jpeg"/>
  <Override PartName="/ppt/media/image4.jpeg" ContentType="image/jpeg"/>
  <Override PartName="/ppt/media/image6.png" ContentType="image/png"/>
  <Override PartName="/ppt/media/image5.png" ContentType="image/png"/>
  <Override PartName="/ppt/media/image2.png" ContentType="image/png"/>
  <Override PartName="/ppt/media/image7.jpeg" ContentType="image/jpeg"/>
  <Override PartName="/ppt/media/image8.png" ContentType="image/png"/>
  <Override PartName="/ppt/media/image10.png" ContentType="image/png"/>
  <Override PartName="/ppt/media/image9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0" descr=""/>
          <p:cNvPicPr/>
          <p:nvPr/>
        </p:nvPicPr>
        <p:blipFill>
          <a:blip r:embed="rId2"/>
          <a:stretch/>
        </p:blipFill>
        <p:spPr>
          <a:xfrm>
            <a:off x="0" y="0"/>
            <a:ext cx="12190680" cy="685656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6" descr=""/>
          <p:cNvPicPr/>
          <p:nvPr/>
        </p:nvPicPr>
        <p:blipFill>
          <a:blip r:embed="rId2"/>
          <a:stretch/>
        </p:blipFill>
        <p:spPr>
          <a:xfrm>
            <a:off x="-145800" y="0"/>
            <a:ext cx="12336480" cy="693864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6" descr=""/>
          <p:cNvPicPr/>
          <p:nvPr/>
        </p:nvPicPr>
        <p:blipFill>
          <a:blip r:embed="rId2"/>
          <a:stretch/>
        </p:blipFill>
        <p:spPr>
          <a:xfrm>
            <a:off x="-145800" y="0"/>
            <a:ext cx="12336480" cy="6938640"/>
          </a:xfrm>
          <a:prstGeom prst="rect">
            <a:avLst/>
          </a:prstGeom>
          <a:ln>
            <a:noFill/>
          </a:ln>
        </p:spPr>
      </p:pic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838080" y="2110320"/>
            <a:ext cx="10514160" cy="191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KaiOS FOTA ODM Configuration Guide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AG Rounded Std Light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838080" y="365040"/>
            <a:ext cx="10514160" cy="85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OEM_FOTA_META.ZIP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838080" y="1280160"/>
            <a:ext cx="10514160" cy="48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FOTA tools pick up the modem from oem_fota_meta.zip, need update the modem file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Decompress the oem_fota_meta.zip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Copy ltedsp.bin, ltegdsp.bin, ltemodem.bin, ltenvitem.bin, pmsys.bin, to oem_fota_meta/radio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Compress the oem_fota_meta.zip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Copy wcnfdl.bin, wcnmodem.bin to software file root path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file path and name relationship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30" name="Table 3"/>
          <p:cNvGraphicFramePr/>
          <p:nvPr/>
        </p:nvGraphicFramePr>
        <p:xfrm>
          <a:off x="1019880" y="4480560"/>
          <a:ext cx="10151280" cy="2099880"/>
        </p:xfrm>
        <a:graphic>
          <a:graphicData uri="http://schemas.openxmlformats.org/drawingml/2006/table">
            <a:tbl>
              <a:tblPr/>
              <a:tblGrid>
                <a:gridCol w="1277280"/>
                <a:gridCol w="8874360"/>
              </a:tblGrid>
              <a:tr h="264240">
                <a:tc>
                  <a:txBody>
                    <a:bodyPr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ltedsp.bin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FM_BASE_15C_PIKEL_W17.xx.x/pikel_tddcsfb_3592_V11_RTM7910V31_builddir/LTE_DSP.bin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64240">
                <a:tc>
                  <a:txBody>
                    <a:bodyPr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ltegdsp.bin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FM_BASE_15C_PIKEL_W17.xx.x/pikel_tddcsfb_3592_V11_RTM7910V31_builddir/PIKEL_DM_DSP.bin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515160">
                <a:tc>
                  <a:txBody>
                    <a:bodyPr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ltemodem.bin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FM_BASE_15C_PIKEL_W17.xx.x/pikel_tddcsfb_3592_V11_RTM7910V31_builddir/SC9600_pikel_tddcsfb_3592_V11_RTM7910V31.dat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64240">
                <a:tc>
                  <a:txBody>
                    <a:bodyPr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ltenvitem.bin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FM_BASE_15C_PIKEL_W17.xx.x/pikel_tddcsfb_3592_V11_LF01_builddir/pikel_tddcsfb_3592_V11_LF01_nvitem.bin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64240">
                <a:tc>
                  <a:txBody>
                    <a:bodyPr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Pmsys.bin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FM_BASE_15C_PIKEL_W17.xx.x/pikel_arm7_builddir/PM_pikel_arm7.bin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64240">
                <a:tc>
                  <a:txBody>
                    <a:bodyPr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wcnmodem.bin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Marlin_15C_Integration_W17.xx.x/EXEC_KERNEL_IMAGE0.bin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63520">
                <a:tc>
                  <a:txBody>
                    <a:bodyPr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wcnfdl.bin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Marlin_15C_Integration_W17.xx.x/fdl1.bin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 logo_uboot into upgrade files list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609840" y="1604520"/>
            <a:ext cx="1097208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1: Please put logo_uboot into upgrade files list like boot.img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2: Logo_uboot name is  logo_uboot.*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3: Upate rules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3.1 If it is  existed in source and target, it’s updated increasedly;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3.2 If it is only existed in target, it’s updated fully;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3.3 If it is not existed in source or target, it’s no updated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838080" y="365040"/>
            <a:ext cx="10514160" cy="85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FOTA Package Generation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838080" y="1280160"/>
            <a:ext cx="10514160" cy="48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Required material: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Released image files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Previous released versions.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key for sign images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 customized script to generate diff package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$gen_update_pkg src=source.zip tgt=target.zip key=releasekey –pwd=xxx update.zip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Pack images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Rename zip file as strict naming rule: /.*?_.*?_.*?_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(.*?)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_to_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(.*?)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_.*?_IncrementOTA.zip/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Follow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：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/.*?_.*?_.*?_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(source svn)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_to_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(target svn)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_.*?_IncrementOTA.zip/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838080" y="365040"/>
            <a:ext cx="10514160" cy="85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Upload to the FOTA FTP Server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838080" y="1825560"/>
            <a:ext cx="661608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Access FOTA FTP and upload all diff package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 list: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images files: out/target/product/$device/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Diff package, -XXXOTA.zip.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Pac file.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838080" y="365040"/>
            <a:ext cx="10514160" cy="85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Offline Test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838080" y="1280160"/>
            <a:ext cx="10514160" cy="48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Push update.zip to SD Card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Enter Recovery mode.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Select “Apply update from SD Card”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Check result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838080" y="365040"/>
            <a:ext cx="10514160" cy="85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Test on Device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838080" y="1280160"/>
            <a:ext cx="10514160" cy="48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Settings-&gt;Device -&gt; Device Information -&gt; Update phone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Then install 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1" name="Picture 6" descr=""/>
          <p:cNvPicPr/>
          <p:nvPr/>
        </p:nvPicPr>
        <p:blipFill>
          <a:blip r:embed="rId1"/>
          <a:stretch/>
        </p:blipFill>
        <p:spPr>
          <a:xfrm>
            <a:off x="408600" y="2445480"/>
            <a:ext cx="2284560" cy="3046680"/>
          </a:xfrm>
          <a:prstGeom prst="rect">
            <a:avLst/>
          </a:prstGeom>
          <a:ln>
            <a:noFill/>
          </a:ln>
        </p:spPr>
      </p:pic>
      <p:pic>
        <p:nvPicPr>
          <p:cNvPr id="142" name="Picture 7" descr=""/>
          <p:cNvPicPr/>
          <p:nvPr/>
        </p:nvPicPr>
        <p:blipFill>
          <a:blip r:embed="rId2"/>
          <a:stretch/>
        </p:blipFill>
        <p:spPr>
          <a:xfrm>
            <a:off x="2694600" y="2445480"/>
            <a:ext cx="2284560" cy="3046680"/>
          </a:xfrm>
          <a:prstGeom prst="rect">
            <a:avLst/>
          </a:prstGeom>
          <a:ln>
            <a:noFill/>
          </a:ln>
        </p:spPr>
      </p:pic>
      <p:pic>
        <p:nvPicPr>
          <p:cNvPr id="143" name="Picture 8" descr=""/>
          <p:cNvPicPr/>
          <p:nvPr/>
        </p:nvPicPr>
        <p:blipFill>
          <a:blip r:embed="rId3"/>
          <a:stretch/>
        </p:blipFill>
        <p:spPr>
          <a:xfrm>
            <a:off x="4980600" y="2445480"/>
            <a:ext cx="2284560" cy="3046680"/>
          </a:xfrm>
          <a:prstGeom prst="rect">
            <a:avLst/>
          </a:prstGeom>
          <a:ln>
            <a:noFill/>
          </a:ln>
        </p:spPr>
      </p:pic>
      <p:pic>
        <p:nvPicPr>
          <p:cNvPr id="144" name="Picture 9" descr=""/>
          <p:cNvPicPr/>
          <p:nvPr/>
        </p:nvPicPr>
        <p:blipFill>
          <a:blip r:embed="rId4"/>
          <a:stretch/>
        </p:blipFill>
        <p:spPr>
          <a:xfrm>
            <a:off x="7266600" y="2445480"/>
            <a:ext cx="2284560" cy="3046680"/>
          </a:xfrm>
          <a:prstGeom prst="rect">
            <a:avLst/>
          </a:prstGeom>
          <a:ln>
            <a:noFill/>
          </a:ln>
        </p:spPr>
      </p:pic>
      <p:pic>
        <p:nvPicPr>
          <p:cNvPr id="145" name="Picture 10" descr=""/>
          <p:cNvPicPr/>
          <p:nvPr/>
        </p:nvPicPr>
        <p:blipFill>
          <a:blip r:embed="rId5"/>
          <a:stretch/>
        </p:blipFill>
        <p:spPr>
          <a:xfrm>
            <a:off x="9552600" y="2445480"/>
            <a:ext cx="2284560" cy="3046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838080" y="365040"/>
            <a:ext cx="10514160" cy="85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Delivery Checklist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838080" y="1280160"/>
            <a:ext cx="10514160" cy="48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Release notes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Certificate report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JIO TA letter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FOTA test report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838080" y="211032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THANKS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838080" y="365040"/>
            <a:ext cx="10514160" cy="85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Modify history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838080" y="1280160"/>
            <a:ext cx="10514160" cy="48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2017/07/14 add logo_uboot image into upgrade files list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2017/07/10  Update secure boot rule and tools(Block-V1.0.8, File-V2.8.4)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2017/07/05  Update secure boot rule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2017/06/15  Add oem_fota_meta.zip rule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2017/05/02  Add secure boot verify methods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2017/04/20  Add Customize Keys rule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2017/04/13  Update diff package name rule, remove “version.txt”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838080" y="365040"/>
            <a:ext cx="10514160" cy="85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FOTA Master Server Address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838080" y="1280160"/>
            <a:ext cx="10514160" cy="48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MUST be configured to an available kaiOS FOTA server.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Add property: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ro.fota.SUMaster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ro.fota.network_type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ro.fota.network_port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E.g: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ro.fota.SUMaster = fota.mst.dev.jiophone.net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ro.fota.network_type = http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ro.fota.network_port = 80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Refer to JIO Spec “Ril Fota Rules_Guideline”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838080" y="365040"/>
            <a:ext cx="10514160" cy="85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Product Rule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838080" y="1280160"/>
            <a:ext cx="10514160" cy="48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Each ODMs uses a different CU Ref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Add property: </a:t>
            </a: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ro.fota.cu_ref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E.g ro.fota.cu_ref = LS2401-FBJIINB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Apply a unique CU number from JIO/KaiOS.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Refer to JIO Spec [Ans]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838080" y="365040"/>
            <a:ext cx="10514160" cy="85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Version Numbering Rule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838080" y="1280160"/>
            <a:ext cx="10514160" cy="48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Every version has a unique version number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Add property: </a:t>
            </a: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ro.fota.sw_ver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E.g ro.fota.sw_ver = 01220100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Refer to JIO Spec for the version naming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838080" y="365040"/>
            <a:ext cx="10514160" cy="85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Customize diff tool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838080" y="1280160"/>
            <a:ext cx="10514160" cy="48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Adapt partition table for diff tool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SPRD platform: Copy  modem.cfg and nvmerge.cfg into projects\fireware_cfg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Apply signature release key: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Configure the release key, eg: releasekeys/releasekey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Add secuboot key if needed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\vendor\projects\secure_boot_tools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Core command: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./build/tools/releasetools/ota_from_target_files -v --block -p $(HOST_OUT) -k $(KEY_DIR) -i $(A_target_file).zip $(B_target_file).zip update.zip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838080" y="365040"/>
            <a:ext cx="10514160" cy="85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Customize Keys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838080" y="1280160"/>
            <a:ext cx="10514160" cy="48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Release key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Make cert.mk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PRODUCT_DEFAULT_DEV_CERTIFICATE := vendor/release/releasekey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Add  -include vendor/release/cert.mk  on top of code path : device/sprd/scx35l/common/device.mk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build/core/Makefile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@python2.7 ./build/tools/dumpkey.py $(PRIVATE_OTA_PUBLIC_KEYS) $(extra_keys) &gt; $@ 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change to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 -jar ./build/tools/dumpkey.jar $(PRIVATE_OTA_PUBLIC_KEYS) $(extra_keys) &gt; $@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Put the dumpkey.jar in to build/tools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Test key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Remove cert.mk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838080" y="365040"/>
            <a:ext cx="10514160" cy="85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Secure Boot Rule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733680" y="1005840"/>
            <a:ext cx="10514160" cy="585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Prepare 2 different version(.img), one have signature, another one not.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 signature version to generate .pac,  flash to device(have Efuse)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 no signature version to generate diff package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Notes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0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Set in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ngXian"/>
              </a:rPr>
              <a:t>sp9820A_refh10_native.mk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ngXian"/>
              </a:rPr>
              <a:t>#secure boot enable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ngXian"/>
              </a:rPr>
              <a:t>SECURITY_BOOT_MACRO := true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838080" y="365040"/>
            <a:ext cx="10514160" cy="85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Secure Boot Rule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400680" y="1093320"/>
            <a:ext cx="11180520" cy="314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  Config in BoardConfig.mk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# secure boot macro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SECURE_BOOT_SIGN_TOOL is configured in device/sprd/scx35l/common/BoardConfigCommon.mk, please check if it is right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 Config key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Key invoke from: build/tools/relasetools/sprd_secure_boot_sign.py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self.cfgfile = os.getenv("SPRD_SECURE_BOOT_SIGN_CONFIG", “vendor/sprd/open-source/tools/sprd_secure_boot_tool/key.txt”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---this is default key, please replace key and path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KaiOS - Template</Template>
  <TotalTime>228</TotalTime>
  <Application>LibreOffice/5.1.6.2$Linux_X86_64 LibreOffice_project/10m0$Build-2</Application>
  <Words>730</Words>
  <Paragraphs>132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2017-03-31T10:38:11Z</dcterms:created>
  <dc:creator>Fei Gao</dc:creator>
  <dc:description/>
  <dc:language>en-US</dc:language>
  <cp:lastModifiedBy/>
  <dcterms:modified xsi:type="dcterms:W3CDTF">2017-07-14T14:09:44Z</dcterms:modified>
  <cp:revision>42</cp:revision>
  <dc:subject/>
  <dc:title>KaiOS FOTA ODM Configure  2017-03-31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16</vt:i4>
  </property>
</Properties>
</file>