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snapToGrid="0">
      <p:cViewPr varScale="1">
        <p:scale>
          <a:sx n="81" d="100"/>
          <a:sy n="81" d="100"/>
        </p:scale>
        <p:origin x="590"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tmp"/><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Instructions">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3310477-1515-4A0A-A5E0-880E71B4E025}"/>
              </a:ext>
              <a:ext uri="{C183D7F6-B498-43B3-948B-1728B52AA6E4}">
                <adec:decorative xmlns:adec="http://schemas.microsoft.com/office/drawing/2017/decorative" val="1"/>
              </a:ext>
            </a:extLst>
          </p:cNvPr>
          <p:cNvSpPr/>
          <p:nvPr/>
        </p:nvSpPr>
        <p:spPr bwMode="gray">
          <a:xfrm>
            <a:off x="0" y="1"/>
            <a:ext cx="4556043" cy="6858002"/>
          </a:xfrm>
          <a:prstGeom prst="rect">
            <a:avLst/>
          </a:prstGeom>
          <a:solidFill>
            <a:srgbClr val="FBF9F4"/>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30677" tIns="65339" rIns="130677" bIns="65339" numCol="1" spcCol="0" rtlCol="0" fromWordArt="0" anchor="t" anchorCtr="0" forceAA="0" compatLnSpc="1">
            <a:prstTxWarp prst="textNoShape">
              <a:avLst/>
            </a:prstTxWarp>
            <a:noAutofit/>
          </a:bodyPr>
          <a:lstStyle/>
          <a:p>
            <a:pPr algn="ctr">
              <a:spcBef>
                <a:spcPts val="714"/>
              </a:spcBef>
            </a:pPr>
            <a:endParaRPr lang="en-US" sz="1429" dirty="0">
              <a:solidFill>
                <a:schemeClr val="bg1"/>
              </a:solidFill>
            </a:endParaRPr>
          </a:p>
        </p:txBody>
      </p:sp>
      <p:pic>
        <p:nvPicPr>
          <p:cNvPr id="23" name="Optum logo" descr="Optum">
            <a:extLst>
              <a:ext uri="{FF2B5EF4-FFF2-40B4-BE49-F238E27FC236}">
                <a16:creationId xmlns:a16="http://schemas.microsoft.com/office/drawing/2014/main" id="{33540F47-FA69-40F1-B951-BB6DF057FA97}"/>
              </a:ext>
              <a:ext uri="{C183D7F6-B498-43B3-948B-1728B52AA6E4}">
                <adec:decorative xmlns:adec="http://schemas.microsoft.com/office/drawing/2017/decorative" val="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gray">
          <a:xfrm>
            <a:off x="824247" y="523904"/>
            <a:ext cx="2438884" cy="706174"/>
          </a:xfrm>
          <a:prstGeom prst="rect">
            <a:avLst/>
          </a:prstGeom>
        </p:spPr>
      </p:pic>
      <p:sp>
        <p:nvSpPr>
          <p:cNvPr id="8" name="TextBox 7">
            <a:extLst>
              <a:ext uri="{FF2B5EF4-FFF2-40B4-BE49-F238E27FC236}">
                <a16:creationId xmlns:a16="http://schemas.microsoft.com/office/drawing/2014/main" id="{144308BD-A2EF-404E-BE32-E7DA086E8C83}"/>
              </a:ext>
            </a:extLst>
          </p:cNvPr>
          <p:cNvSpPr txBox="1"/>
          <p:nvPr/>
        </p:nvSpPr>
        <p:spPr bwMode="gray">
          <a:xfrm>
            <a:off x="824247" y="2404812"/>
            <a:ext cx="1758315" cy="1000274"/>
          </a:xfrm>
          <a:prstGeom prst="rect">
            <a:avLst/>
          </a:prstGeom>
          <a:noFill/>
        </p:spPr>
        <p:txBody>
          <a:bodyPr wrap="square" lIns="0" tIns="0" rIns="0" bIns="0" rtlCol="0">
            <a:spAutoFit/>
          </a:bodyPr>
          <a:lstStyle/>
          <a:p>
            <a:pPr algn="l">
              <a:spcBef>
                <a:spcPts val="714"/>
              </a:spcBef>
            </a:pPr>
            <a:r>
              <a:rPr lang="en-US" sz="6500" b="1" dirty="0">
                <a:solidFill>
                  <a:schemeClr val="accent6"/>
                </a:solidFill>
              </a:rPr>
              <a:t>16:9</a:t>
            </a:r>
          </a:p>
        </p:txBody>
      </p:sp>
      <p:sp>
        <p:nvSpPr>
          <p:cNvPr id="22" name="TextBox 21">
            <a:extLst>
              <a:ext uri="{FF2B5EF4-FFF2-40B4-BE49-F238E27FC236}">
                <a16:creationId xmlns:a16="http://schemas.microsoft.com/office/drawing/2014/main" id="{3E57223A-B05B-4614-AAEA-675CF58D9E9B}"/>
              </a:ext>
            </a:extLst>
          </p:cNvPr>
          <p:cNvSpPr txBox="1"/>
          <p:nvPr/>
        </p:nvSpPr>
        <p:spPr bwMode="gray">
          <a:xfrm>
            <a:off x="824247" y="3177094"/>
            <a:ext cx="2436843" cy="615553"/>
          </a:xfrm>
          <a:prstGeom prst="rect">
            <a:avLst/>
          </a:prstGeom>
          <a:noFill/>
        </p:spPr>
        <p:txBody>
          <a:bodyPr wrap="square" lIns="0" tIns="0" rIns="0" bIns="0" rtlCol="0">
            <a:spAutoFit/>
          </a:bodyPr>
          <a:lstStyle/>
          <a:p>
            <a:pPr algn="l">
              <a:spcBef>
                <a:spcPts val="0"/>
              </a:spcBef>
            </a:pPr>
            <a:r>
              <a:rPr lang="en-US" sz="4000" b="0" dirty="0">
                <a:solidFill>
                  <a:schemeClr val="accent6"/>
                </a:solidFill>
              </a:rPr>
              <a:t>on-screen</a:t>
            </a:r>
          </a:p>
        </p:txBody>
      </p:sp>
      <p:sp>
        <p:nvSpPr>
          <p:cNvPr id="10" name="TextBox 9">
            <a:extLst>
              <a:ext uri="{FF2B5EF4-FFF2-40B4-BE49-F238E27FC236}">
                <a16:creationId xmlns:a16="http://schemas.microsoft.com/office/drawing/2014/main" id="{FD38DA28-EF8F-43D1-AD7F-CCB3640760DD}"/>
              </a:ext>
            </a:extLst>
          </p:cNvPr>
          <p:cNvSpPr txBox="1"/>
          <p:nvPr/>
        </p:nvSpPr>
        <p:spPr bwMode="gray">
          <a:xfrm>
            <a:off x="822196" y="4177368"/>
            <a:ext cx="3584240" cy="200055"/>
          </a:xfrm>
          <a:prstGeom prst="rect">
            <a:avLst/>
          </a:prstGeom>
          <a:noFill/>
        </p:spPr>
        <p:txBody>
          <a:bodyPr wrap="square" lIns="0" tIns="0" rIns="0" bIns="0" rtlCol="0">
            <a:spAutoFit/>
          </a:bodyPr>
          <a:lstStyle/>
          <a:p>
            <a:pPr algn="l">
              <a:spcBef>
                <a:spcPts val="714"/>
              </a:spcBef>
            </a:pPr>
            <a:r>
              <a:rPr lang="en-US" sz="1300" noProof="0" dirty="0">
                <a:solidFill>
                  <a:schemeClr val="tx1"/>
                </a:solidFill>
              </a:rPr>
              <a:t>Released January 2024</a:t>
            </a:r>
          </a:p>
        </p:txBody>
      </p:sp>
      <p:pic>
        <p:nvPicPr>
          <p:cNvPr id="12" name="Picture 11" descr="Star icon">
            <a:extLst>
              <a:ext uri="{FF2B5EF4-FFF2-40B4-BE49-F238E27FC236}">
                <a16:creationId xmlns:a16="http://schemas.microsoft.com/office/drawing/2014/main" id="{82FEFB7F-0CFC-4989-B627-4D0D34B303E2}"/>
              </a:ext>
              <a:ext uri="{C183D7F6-B498-43B3-948B-1728B52AA6E4}">
                <adec:decorative xmlns:adec="http://schemas.microsoft.com/office/drawing/2017/decorative" val="0"/>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bwMode="gray">
          <a:xfrm>
            <a:off x="827390" y="4941778"/>
            <a:ext cx="587679" cy="587679"/>
          </a:xfrm>
          <a:prstGeom prst="rect">
            <a:avLst/>
          </a:prstGeom>
        </p:spPr>
      </p:pic>
      <p:sp>
        <p:nvSpPr>
          <p:cNvPr id="11" name="TextBox 10">
            <a:extLst>
              <a:ext uri="{FF2B5EF4-FFF2-40B4-BE49-F238E27FC236}">
                <a16:creationId xmlns:a16="http://schemas.microsoft.com/office/drawing/2014/main" id="{9145794E-DC8C-4B31-A9C2-C6C3CF44B391}"/>
              </a:ext>
            </a:extLst>
          </p:cNvPr>
          <p:cNvSpPr txBox="1"/>
          <p:nvPr/>
        </p:nvSpPr>
        <p:spPr bwMode="gray">
          <a:xfrm>
            <a:off x="822196" y="5589173"/>
            <a:ext cx="2834865" cy="507831"/>
          </a:xfrm>
          <a:prstGeom prst="rect">
            <a:avLst/>
          </a:prstGeom>
          <a:noFill/>
        </p:spPr>
        <p:txBody>
          <a:bodyPr wrap="square" lIns="0" tIns="0" rIns="0" bIns="0" rtlCol="0">
            <a:spAutoFit/>
          </a:bodyPr>
          <a:lstStyle/>
          <a:p>
            <a:pPr>
              <a:spcBef>
                <a:spcPts val="600"/>
              </a:spcBef>
            </a:pPr>
            <a:r>
              <a:rPr lang="en-US" sz="1100" b="1" dirty="0">
                <a:solidFill>
                  <a:schemeClr val="accent6"/>
                </a:solidFill>
              </a:rPr>
              <a:t>Reminder: </a:t>
            </a:r>
            <a:r>
              <a:rPr lang="en-US" sz="1100" dirty="0">
                <a:solidFill>
                  <a:schemeClr val="tx1"/>
                </a:solidFill>
              </a:rPr>
              <a:t>Download a new template from</a:t>
            </a:r>
            <a:br>
              <a:rPr lang="en-US" sz="1100" dirty="0">
                <a:solidFill>
                  <a:schemeClr val="tx1"/>
                </a:solidFill>
              </a:rPr>
            </a:br>
            <a:r>
              <a:rPr lang="en-US" sz="1100" dirty="0">
                <a:solidFill>
                  <a:schemeClr val="tx1"/>
                </a:solidFill>
              </a:rPr>
              <a:t>Optum Brand Center </a:t>
            </a:r>
            <a:r>
              <a:rPr lang="en-US" sz="1100" b="1" dirty="0">
                <a:solidFill>
                  <a:schemeClr val="tx1"/>
                </a:solidFill>
              </a:rPr>
              <a:t>each time</a:t>
            </a:r>
            <a:r>
              <a:rPr lang="en-US" sz="1100" dirty="0">
                <a:solidFill>
                  <a:schemeClr val="tx1"/>
                </a:solidFill>
              </a:rPr>
              <a:t> a document is started. Templates continuously evolve.</a:t>
            </a:r>
          </a:p>
        </p:txBody>
      </p:sp>
      <p:pic>
        <p:nvPicPr>
          <p:cNvPr id="18" name="Picture 17">
            <a:extLst>
              <a:ext uri="{FF2B5EF4-FFF2-40B4-BE49-F238E27FC236}">
                <a16:creationId xmlns:a16="http://schemas.microsoft.com/office/drawing/2014/main" id="{0B9B688F-3869-4ECE-BE40-DE3ADDF3F073}"/>
              </a:ext>
              <a:ext uri="{C183D7F6-B498-43B3-948B-1728B52AA6E4}">
                <adec:decorative xmlns:adec="http://schemas.microsoft.com/office/drawing/2017/decorative" val="1"/>
              </a:ext>
            </a:extLst>
          </p:cNvPr>
          <p:cNvPicPr>
            <a:picLocks noChangeAspect="1"/>
          </p:cNvPicPr>
          <p:nvPr/>
        </p:nvPicPr>
        <p:blipFill>
          <a:blip r:embed="rId5" cstate="screen">
            <a:extLst>
              <a:ext uri="{28A0092B-C50C-407E-A947-70E740481C1C}">
                <a14:useLocalDpi xmlns:a14="http://schemas.microsoft.com/office/drawing/2010/main"/>
              </a:ext>
            </a:extLst>
          </a:blip>
          <a:srcRect/>
          <a:stretch/>
        </p:blipFill>
        <p:spPr bwMode="gray">
          <a:xfrm>
            <a:off x="5122888" y="4245508"/>
            <a:ext cx="3298775" cy="1857119"/>
          </a:xfrm>
          <a:prstGeom prst="rect">
            <a:avLst/>
          </a:prstGeom>
          <a:ln w="6350">
            <a:solidFill>
              <a:schemeClr val="accent2"/>
            </a:solidFill>
          </a:ln>
        </p:spPr>
      </p:pic>
      <p:pic>
        <p:nvPicPr>
          <p:cNvPr id="4" name="Picture 3">
            <a:extLst>
              <a:ext uri="{FF2B5EF4-FFF2-40B4-BE49-F238E27FC236}">
                <a16:creationId xmlns:a16="http://schemas.microsoft.com/office/drawing/2014/main" id="{11A66DFB-0BA7-42B4-63AA-F29DED25E097}"/>
              </a:ext>
              <a:ext uri="{C183D7F6-B498-43B3-948B-1728B52AA6E4}">
                <adec:decorative xmlns:adec="http://schemas.microsoft.com/office/drawing/2017/decorative" val="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421497" y="4243004"/>
            <a:ext cx="3310128" cy="1859623"/>
          </a:xfrm>
          <a:prstGeom prst="rect">
            <a:avLst/>
          </a:prstGeom>
          <a:ln w="6350">
            <a:solidFill>
              <a:schemeClr val="accent2"/>
            </a:solidFill>
          </a:ln>
        </p:spPr>
      </p:pic>
      <p:pic>
        <p:nvPicPr>
          <p:cNvPr id="3" name="Picture 2">
            <a:extLst>
              <a:ext uri="{FF2B5EF4-FFF2-40B4-BE49-F238E27FC236}">
                <a16:creationId xmlns:a16="http://schemas.microsoft.com/office/drawing/2014/main" id="{EB8C1BEC-5C50-EC82-6813-2CCF2BF25A5A}"/>
              </a:ext>
              <a:ext uri="{C183D7F6-B498-43B3-948B-1728B52AA6E4}">
                <adec:decorative xmlns:adec="http://schemas.microsoft.com/office/drawing/2017/decorative" val="1"/>
              </a:ext>
            </a:extLst>
          </p:cNvPr>
          <p:cNvPicPr>
            <a:picLocks noChangeAspect="1"/>
          </p:cNvPicPr>
          <p:nvPr/>
        </p:nvPicPr>
        <p:blipFill>
          <a:blip r:embed="rId7"/>
          <a:stretch>
            <a:fillRect/>
          </a:stretch>
        </p:blipFill>
        <p:spPr>
          <a:xfrm>
            <a:off x="5121966" y="525529"/>
            <a:ext cx="6609660" cy="3725696"/>
          </a:xfrm>
          <a:prstGeom prst="rect">
            <a:avLst/>
          </a:prstGeom>
          <a:ln w="6350">
            <a:solidFill>
              <a:schemeClr val="accent2"/>
            </a:solidFill>
          </a:ln>
        </p:spPr>
      </p:pic>
    </p:spTree>
    <p:extLst>
      <p:ext uri="{BB962C8B-B14F-4D97-AF65-F5344CB8AC3E}">
        <p14:creationId xmlns:p14="http://schemas.microsoft.com/office/powerpoint/2010/main" val="17775675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Cover 08">
    <p:bg>
      <p:bgPr>
        <a:solidFill>
          <a:srgbClr val="FBF9F4"/>
        </a:solidFill>
        <a:effectLst/>
      </p:bgPr>
    </p:bg>
    <p:spTree>
      <p:nvGrpSpPr>
        <p:cNvPr id="1" name=""/>
        <p:cNvGrpSpPr/>
        <p:nvPr/>
      </p:nvGrpSpPr>
      <p:grpSpPr>
        <a:xfrm>
          <a:off x="0" y="0"/>
          <a:ext cx="0" cy="0"/>
          <a:chOff x="0" y="0"/>
          <a:chExt cx="0" cy="0"/>
        </a:xfrm>
      </p:grpSpPr>
      <p:pic>
        <p:nvPicPr>
          <p:cNvPr id="11" name="Optum logo" descr="Optum">
            <a:extLst>
              <a:ext uri="{FF2B5EF4-FFF2-40B4-BE49-F238E27FC236}">
                <a16:creationId xmlns:a16="http://schemas.microsoft.com/office/drawing/2014/main" id="{8379DEF5-9B62-4192-91DE-19BB09195893}"/>
              </a:ext>
              <a:ext uri="{C183D7F6-B498-43B3-948B-1728B52AA6E4}">
                <adec:decorative xmlns:adec="http://schemas.microsoft.com/office/drawing/2017/decorative" val="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gray">
          <a:xfrm>
            <a:off x="457200" y="833151"/>
            <a:ext cx="1917891" cy="555322"/>
          </a:xfrm>
          <a:prstGeom prst="rect">
            <a:avLst/>
          </a:prstGeom>
        </p:spPr>
      </p:pic>
      <p:sp>
        <p:nvSpPr>
          <p:cNvPr id="2" name="Title 1">
            <a:extLst>
              <a:ext uri="{FF2B5EF4-FFF2-40B4-BE49-F238E27FC236}">
                <a16:creationId xmlns:a16="http://schemas.microsoft.com/office/drawing/2014/main" id="{59CA19A5-5525-4A37-AEE4-E2ED4BB950D4}"/>
              </a:ext>
            </a:extLst>
          </p:cNvPr>
          <p:cNvSpPr>
            <a:spLocks noGrp="1"/>
          </p:cNvSpPr>
          <p:nvPr>
            <p:ph type="title" hasCustomPrompt="1"/>
          </p:nvPr>
        </p:nvSpPr>
        <p:spPr bwMode="gray">
          <a:xfrm>
            <a:off x="463462" y="2450287"/>
            <a:ext cx="4709160" cy="1869743"/>
          </a:xfrm>
        </p:spPr>
        <p:txBody>
          <a:bodyPr anchor="b"/>
          <a:lstStyle>
            <a:lvl1pPr>
              <a:defRPr sz="4500"/>
            </a:lvl1pPr>
          </a:lstStyle>
          <a:p>
            <a:r>
              <a:rPr lang="en-US" dirty="0"/>
              <a:t>Insightful presentation title (max. 3 lines)</a:t>
            </a:r>
          </a:p>
        </p:txBody>
      </p:sp>
      <p:sp>
        <p:nvSpPr>
          <p:cNvPr id="16" name="Subtitle placeholder">
            <a:extLst>
              <a:ext uri="{FF2B5EF4-FFF2-40B4-BE49-F238E27FC236}">
                <a16:creationId xmlns:a16="http://schemas.microsoft.com/office/drawing/2014/main" id="{2E03F862-177D-4A2A-BB03-60A40298232B}"/>
              </a:ext>
            </a:extLst>
          </p:cNvPr>
          <p:cNvSpPr>
            <a:spLocks noGrp="1"/>
          </p:cNvSpPr>
          <p:nvPr>
            <p:ph type="body" sz="quarter" idx="10" hasCustomPrompt="1"/>
          </p:nvPr>
        </p:nvSpPr>
        <p:spPr bwMode="gray">
          <a:xfrm>
            <a:off x="463462" y="4635651"/>
            <a:ext cx="4709160" cy="553998"/>
          </a:xfrm>
        </p:spPr>
        <p:txBody>
          <a:bodyPr>
            <a:spAutoFit/>
          </a:bodyPr>
          <a:lstStyle>
            <a:lvl1pPr marL="0" indent="0">
              <a:spcBef>
                <a:spcPts val="0"/>
              </a:spcBef>
              <a:buFont typeface="Arial" panose="020B0604020202020204" pitchFamily="34" charset="0"/>
              <a:buNone/>
              <a:defRPr sz="1800">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dirty="0"/>
              <a:t>Presentation subtitle (optional); Arial 18pt, sentence case, max. 3 lines</a:t>
            </a:r>
          </a:p>
        </p:txBody>
      </p:sp>
      <p:sp>
        <p:nvSpPr>
          <p:cNvPr id="17" name="Presentation date placeholder">
            <a:extLst>
              <a:ext uri="{FF2B5EF4-FFF2-40B4-BE49-F238E27FC236}">
                <a16:creationId xmlns:a16="http://schemas.microsoft.com/office/drawing/2014/main" id="{798BE44C-881B-41C4-90ED-E3EADCC7440A}"/>
              </a:ext>
            </a:extLst>
          </p:cNvPr>
          <p:cNvSpPr>
            <a:spLocks noGrp="1"/>
          </p:cNvSpPr>
          <p:nvPr>
            <p:ph type="body" sz="quarter" idx="11" hasCustomPrompt="1"/>
          </p:nvPr>
        </p:nvSpPr>
        <p:spPr bwMode="gray">
          <a:xfrm>
            <a:off x="463462" y="6197353"/>
            <a:ext cx="4709160" cy="215444"/>
          </a:xfrm>
        </p:spPr>
        <p:txBody>
          <a:bodyPr wrap="square" anchor="b">
            <a:spAutoFit/>
          </a:bodyPr>
          <a:lstStyle>
            <a:lvl1pPr marL="0" indent="0">
              <a:spcBef>
                <a:spcPts val="0"/>
              </a:spcBef>
              <a:buFont typeface="Arial" panose="020B0604020202020204" pitchFamily="34" charset="0"/>
              <a:buNone/>
              <a:defRPr sz="1400" b="1">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dirty="0"/>
              <a:t>Month DD, YYYY (May also be location or speaker)</a:t>
            </a:r>
          </a:p>
        </p:txBody>
      </p:sp>
      <p:sp>
        <p:nvSpPr>
          <p:cNvPr id="5" name="Picture Placeholder 4">
            <a:extLst>
              <a:ext uri="{FF2B5EF4-FFF2-40B4-BE49-F238E27FC236}">
                <a16:creationId xmlns:a16="http://schemas.microsoft.com/office/drawing/2014/main" id="{693E2B6F-B0F8-598A-12EC-0815E7654FD0}"/>
              </a:ext>
              <a:ext uri="{C183D7F6-B498-43B3-948B-1728B52AA6E4}">
                <adec:decorative xmlns:adec="http://schemas.microsoft.com/office/drawing/2017/decorative" val="1"/>
              </a:ext>
            </a:extLst>
          </p:cNvPr>
          <p:cNvSpPr>
            <a:spLocks noGrp="1"/>
          </p:cNvSpPr>
          <p:nvPr>
            <p:ph type="pic" sz="quarter" idx="15" hasCustomPrompt="1"/>
          </p:nvPr>
        </p:nvSpPr>
        <p:spPr bwMode="gray">
          <a:xfrm>
            <a:off x="6032150" y="0"/>
            <a:ext cx="6159851" cy="6858000"/>
          </a:xfrm>
          <a:custGeom>
            <a:avLst/>
            <a:gdLst>
              <a:gd name="connsiteX0" fmla="*/ 1344464 w 6159851"/>
              <a:gd name="connsiteY0" fmla="*/ 0 h 6858000"/>
              <a:gd name="connsiteX1" fmla="*/ 6159851 w 6159851"/>
              <a:gd name="connsiteY1" fmla="*/ 0 h 6858000"/>
              <a:gd name="connsiteX2" fmla="*/ 6159851 w 6159851"/>
              <a:gd name="connsiteY2" fmla="*/ 6858000 h 6858000"/>
              <a:gd name="connsiteX3" fmla="*/ 1344464 w 6159851"/>
              <a:gd name="connsiteY3" fmla="*/ 6858000 h 6858000"/>
              <a:gd name="connsiteX4" fmla="*/ 1311470 w 6159851"/>
              <a:gd name="connsiteY4" fmla="*/ 6823394 h 6858000"/>
              <a:gd name="connsiteX5" fmla="*/ 0 w 6159851"/>
              <a:gd name="connsiteY5" fmla="*/ 3429000 h 6858000"/>
              <a:gd name="connsiteX6" fmla="*/ 1311470 w 6159851"/>
              <a:gd name="connsiteY6" fmla="*/ 3460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59851" h="6858000">
                <a:moveTo>
                  <a:pt x="1344464" y="0"/>
                </a:moveTo>
                <a:lnTo>
                  <a:pt x="6159851" y="0"/>
                </a:lnTo>
                <a:lnTo>
                  <a:pt x="6159851" y="6858000"/>
                </a:lnTo>
                <a:lnTo>
                  <a:pt x="1344464" y="6858000"/>
                </a:lnTo>
                <a:lnTo>
                  <a:pt x="1311470" y="6823394"/>
                </a:lnTo>
                <a:cubicBezTo>
                  <a:pt x="496631" y="5926872"/>
                  <a:pt x="0" y="4735933"/>
                  <a:pt x="0" y="3429000"/>
                </a:cubicBezTo>
                <a:cubicBezTo>
                  <a:pt x="0" y="2122067"/>
                  <a:pt x="496631" y="931128"/>
                  <a:pt x="1311470" y="34607"/>
                </a:cubicBezTo>
                <a:close/>
              </a:path>
            </a:pathLst>
          </a:custGeom>
          <a:noFill/>
        </p:spPr>
        <p:txBody>
          <a:bodyPr wrap="square" lIns="914400" rIns="914400">
            <a:noAutofit/>
          </a:bodyPr>
          <a:lstStyle>
            <a:lvl1pPr algn="ctr">
              <a:defRPr sz="1400"/>
            </a:lvl1pPr>
          </a:lstStyle>
          <a:p>
            <a:br>
              <a:rPr lang="en-US" dirty="0"/>
            </a:br>
            <a:br>
              <a:rPr lang="en-US" dirty="0"/>
            </a:br>
            <a:br>
              <a:rPr lang="en-US" dirty="0"/>
            </a:br>
            <a:r>
              <a:rPr lang="en-US" dirty="0"/>
              <a:t>An image or illustration should be inserted into this region, but the dimensions should remain unchanged. </a:t>
            </a:r>
            <a:br>
              <a:rPr lang="en-US" dirty="0"/>
            </a:br>
            <a:br>
              <a:rPr lang="en-US" dirty="0"/>
            </a:br>
            <a:r>
              <a:rPr lang="en-US" dirty="0"/>
              <a:t>To access brand approved photography, visit: brand.optum.com/content/photography-library.</a:t>
            </a:r>
            <a:br>
              <a:rPr lang="en-US" dirty="0"/>
            </a:br>
            <a:br>
              <a:rPr lang="en-US" dirty="0"/>
            </a:br>
            <a:r>
              <a:rPr lang="en-US" dirty="0"/>
              <a:t>The above page also provides instructions for requesting the appropriate Secure groups.</a:t>
            </a:r>
            <a:br>
              <a:rPr lang="en-US" dirty="0"/>
            </a:br>
            <a:br>
              <a:rPr lang="en-US" dirty="0"/>
            </a:br>
            <a:br>
              <a:rPr lang="en-US" dirty="0"/>
            </a:br>
            <a:br>
              <a:rPr lang="en-US" dirty="0"/>
            </a:br>
            <a:br>
              <a:rPr lang="en-US" dirty="0"/>
            </a:br>
            <a:br>
              <a:rPr lang="en-US" dirty="0"/>
            </a:br>
            <a:r>
              <a:rPr lang="en-US" dirty="0"/>
              <a:t>To access brand approved illustrations, visit: brand.optum.com/content/illustration-library. </a:t>
            </a:r>
            <a:br>
              <a:rPr lang="en-US" dirty="0"/>
            </a:br>
            <a:br>
              <a:rPr lang="en-US" dirty="0"/>
            </a:br>
            <a:r>
              <a:rPr lang="en-US" dirty="0"/>
              <a:t>Once an illustration is downloaded, insert the SVG from within the PowerPoint folder.</a:t>
            </a:r>
          </a:p>
        </p:txBody>
      </p:sp>
      <p:sp>
        <p:nvSpPr>
          <p:cNvPr id="3" name="Date Placeholder 2">
            <a:extLst>
              <a:ext uri="{FF2B5EF4-FFF2-40B4-BE49-F238E27FC236}">
                <a16:creationId xmlns:a16="http://schemas.microsoft.com/office/drawing/2014/main" id="{9696FBF0-1B42-325E-9531-A33DF9031814}"/>
              </a:ext>
            </a:extLst>
          </p:cNvPr>
          <p:cNvSpPr>
            <a:spLocks noGrp="1"/>
          </p:cNvSpPr>
          <p:nvPr>
            <p:ph type="dt" sz="half" idx="16"/>
          </p:nvPr>
        </p:nvSpPr>
        <p:spPr/>
        <p:txBody>
          <a:bodyPr/>
          <a:lstStyle/>
          <a:p>
            <a:fld id="{D7F14E9A-59A4-4646-BD6B-D6993C0F37A7}" type="datetimeFigureOut">
              <a:rPr lang="en-US" smtClean="0"/>
              <a:t>7/11/2024</a:t>
            </a:fld>
            <a:endParaRPr lang="en-US"/>
          </a:p>
        </p:txBody>
      </p:sp>
      <p:sp>
        <p:nvSpPr>
          <p:cNvPr id="4" name="Footer Placeholder 3">
            <a:extLst>
              <a:ext uri="{FF2B5EF4-FFF2-40B4-BE49-F238E27FC236}">
                <a16:creationId xmlns:a16="http://schemas.microsoft.com/office/drawing/2014/main" id="{E529C78D-F523-2F5F-AF8F-9D18AFD1F748}"/>
              </a:ext>
            </a:extLst>
          </p:cNvPr>
          <p:cNvSpPr>
            <a:spLocks noGrp="1"/>
          </p:cNvSpPr>
          <p:nvPr>
            <p:ph type="ftr" sz="quarter" idx="17"/>
          </p:nvPr>
        </p:nvSpPr>
        <p:spPr/>
        <p:txBody>
          <a:bodyPr/>
          <a:lstStyle/>
          <a:p>
            <a:endParaRPr lang="en-US"/>
          </a:p>
        </p:txBody>
      </p:sp>
      <p:sp>
        <p:nvSpPr>
          <p:cNvPr id="9" name="Slide Number Placeholder 8">
            <a:extLst>
              <a:ext uri="{FF2B5EF4-FFF2-40B4-BE49-F238E27FC236}">
                <a16:creationId xmlns:a16="http://schemas.microsoft.com/office/drawing/2014/main" id="{2483F371-F5E3-E66E-2FC2-36252A822E65}"/>
              </a:ext>
            </a:extLst>
          </p:cNvPr>
          <p:cNvSpPr>
            <a:spLocks noGrp="1"/>
          </p:cNvSpPr>
          <p:nvPr>
            <p:ph type="sldNum" sz="quarter" idx="18"/>
          </p:nvPr>
        </p:nvSpPr>
        <p:spPr/>
        <p:txBody>
          <a:bodyPr/>
          <a:lstStyle/>
          <a:p>
            <a:fld id="{D18FC265-5BE0-464A-9986-BF42D6349CCD}" type="slidenum">
              <a:rPr lang="en-US" smtClean="0"/>
              <a:t>‹#›</a:t>
            </a:fld>
            <a:endParaRPr lang="en-US"/>
          </a:p>
        </p:txBody>
      </p:sp>
    </p:spTree>
    <p:extLst>
      <p:ext uri="{BB962C8B-B14F-4D97-AF65-F5344CB8AC3E}">
        <p14:creationId xmlns:p14="http://schemas.microsoft.com/office/powerpoint/2010/main" val="1601496733"/>
      </p:ext>
    </p:extLst>
  </p:cSld>
  <p:clrMapOvr>
    <a:masterClrMapping/>
  </p:clrMapOvr>
  <p:extLst>
    <p:ext uri="{DCECCB84-F9BA-43D5-87BE-67443E8EF086}">
      <p15:sldGuideLst xmlns:p15="http://schemas.microsoft.com/office/powerpoint/2012/main">
        <p15:guide id="2" pos="3259">
          <p15:clr>
            <a:srgbClr val="FBAE40"/>
          </p15:clr>
        </p15:guide>
        <p15:guide id="3" orient="horz" pos="2722">
          <p15:clr>
            <a:srgbClr val="FBAE40"/>
          </p15:clr>
        </p15:guide>
        <p15:guide id="4" orient="horz" pos="2919">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  ___  ">
    <p:bg bwMode="gray">
      <p:bgPr>
        <a:solidFill>
          <a:srgbClr val="7030A0"/>
        </a:solidFill>
        <a:effectLst/>
      </p:bgPr>
    </p:bg>
    <p:spTree>
      <p:nvGrpSpPr>
        <p:cNvPr id="1" name=""/>
        <p:cNvGrpSpPr/>
        <p:nvPr/>
      </p:nvGrpSpPr>
      <p:grpSpPr>
        <a:xfrm>
          <a:off x="0" y="0"/>
          <a:ext cx="0" cy="0"/>
          <a:chOff x="0" y="0"/>
          <a:chExt cx="0" cy="0"/>
        </a:xfrm>
      </p:grpSpPr>
      <p:sp>
        <p:nvSpPr>
          <p:cNvPr id="12" name="TextBox 1">
            <a:extLst>
              <a:ext uri="{FF2B5EF4-FFF2-40B4-BE49-F238E27FC236}">
                <a16:creationId xmlns:a16="http://schemas.microsoft.com/office/drawing/2014/main" id="{13F80B4D-94E3-497C-9014-7F8EABA417B7}"/>
              </a:ext>
            </a:extLst>
          </p:cNvPr>
          <p:cNvSpPr txBox="1"/>
          <p:nvPr/>
        </p:nvSpPr>
        <p:spPr bwMode="gray">
          <a:xfrm>
            <a:off x="742998" y="1351508"/>
            <a:ext cx="9891327" cy="4154984"/>
          </a:xfrm>
          <a:prstGeom prst="rect">
            <a:avLst/>
          </a:prstGeom>
          <a:noFill/>
        </p:spPr>
        <p:txBody>
          <a:bodyPr wrap="square" lIns="0" tIns="0" rIns="0" bIns="0" rtlCol="0">
            <a:spAutoFit/>
          </a:bodyPr>
          <a:lstStyle/>
          <a:p>
            <a:pPr>
              <a:lnSpc>
                <a:spcPct val="90000"/>
              </a:lnSpc>
              <a:spcBef>
                <a:spcPts val="0"/>
              </a:spcBef>
            </a:pPr>
            <a:r>
              <a:rPr lang="en-US" sz="15000" b="1" dirty="0">
                <a:solidFill>
                  <a:schemeClr val="bg1"/>
                </a:solidFill>
              </a:rPr>
              <a:t>Section headers</a:t>
            </a:r>
          </a:p>
        </p:txBody>
      </p:sp>
      <p:cxnSp>
        <p:nvCxnSpPr>
          <p:cNvPr id="4" name="Arrow">
            <a:extLst>
              <a:ext uri="{FF2B5EF4-FFF2-40B4-BE49-F238E27FC236}">
                <a16:creationId xmlns:a16="http://schemas.microsoft.com/office/drawing/2014/main" id="{5CA4857D-50A4-4F6E-8AC6-F53991E25BA7}"/>
              </a:ext>
              <a:ext uri="{C183D7F6-B498-43B3-948B-1728B52AA6E4}">
                <adec:decorative xmlns:adec="http://schemas.microsoft.com/office/drawing/2017/decorative" val="1"/>
              </a:ext>
            </a:extLst>
          </p:cNvPr>
          <p:cNvCxnSpPr>
            <a:cxnSpLocks/>
          </p:cNvCxnSpPr>
          <p:nvPr/>
        </p:nvCxnSpPr>
        <p:spPr bwMode="gray">
          <a:xfrm>
            <a:off x="9497148" y="3429000"/>
            <a:ext cx="1951854" cy="0"/>
          </a:xfrm>
          <a:prstGeom prst="line">
            <a:avLst/>
          </a:prstGeom>
          <a:ln w="317500" cap="rnd">
            <a:solidFill>
              <a:schemeClr val="bg1"/>
            </a:solidFill>
            <a:round/>
            <a:tailEnd type="arrow" w="lg"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026368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4047E-FA3E-49C2-97F7-5B543041A6B9}"/>
              </a:ext>
            </a:extLst>
          </p:cNvPr>
          <p:cNvSpPr>
            <a:spLocks noGrp="1"/>
          </p:cNvSpPr>
          <p:nvPr>
            <p:ph type="title" hasCustomPrompt="1"/>
          </p:nvPr>
        </p:nvSpPr>
        <p:spPr bwMode="gray">
          <a:xfrm>
            <a:off x="1752600" y="2451107"/>
            <a:ext cx="8686800" cy="1523494"/>
          </a:xfrm>
        </p:spPr>
        <p:txBody>
          <a:bodyPr anchor="b"/>
          <a:lstStyle>
            <a:lvl1pPr algn="ctr">
              <a:defRPr sz="5500"/>
            </a:lvl1pPr>
          </a:lstStyle>
          <a:p>
            <a:r>
              <a:rPr lang="en-US" dirty="0"/>
              <a:t>Section title; Arial 55pt, sentence case</a:t>
            </a:r>
          </a:p>
        </p:txBody>
      </p:sp>
      <p:sp>
        <p:nvSpPr>
          <p:cNvPr id="3" name="Subtitle placeholder">
            <a:extLst>
              <a:ext uri="{FF2B5EF4-FFF2-40B4-BE49-F238E27FC236}">
                <a16:creationId xmlns:a16="http://schemas.microsoft.com/office/drawing/2014/main" id="{1984467D-8998-4601-8ABC-FDE348E4BFF2}"/>
              </a:ext>
            </a:extLst>
          </p:cNvPr>
          <p:cNvSpPr>
            <a:spLocks noGrp="1"/>
          </p:cNvSpPr>
          <p:nvPr>
            <p:ph type="body" idx="1" hasCustomPrompt="1"/>
          </p:nvPr>
        </p:nvSpPr>
        <p:spPr bwMode="gray">
          <a:xfrm>
            <a:off x="1752600" y="4255572"/>
            <a:ext cx="8686800" cy="332399"/>
          </a:xfrm>
        </p:spPr>
        <p:txBody>
          <a:bodyPr>
            <a:spAutoFit/>
          </a:bodyPr>
          <a:lstStyle>
            <a:lvl1pPr marL="0" indent="0" algn="ctr">
              <a:lnSpc>
                <a:spcPct val="90000"/>
              </a:lnSpc>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Section subtitle (optional); Arial 24pt, sentence case</a:t>
            </a:r>
          </a:p>
        </p:txBody>
      </p:sp>
      <p:sp>
        <p:nvSpPr>
          <p:cNvPr id="5" name="Footer Placeholder 4">
            <a:extLst>
              <a:ext uri="{FF2B5EF4-FFF2-40B4-BE49-F238E27FC236}">
                <a16:creationId xmlns:a16="http://schemas.microsoft.com/office/drawing/2014/main" id="{D444279A-BCE2-4BB7-8BEE-7A06041140C9}"/>
              </a:ext>
            </a:extLst>
          </p:cNvPr>
          <p:cNvSpPr>
            <a:spLocks noGrp="1"/>
          </p:cNvSpPr>
          <p:nvPr>
            <p:ph type="ftr" sz="quarter" idx="11"/>
          </p:nvPr>
        </p:nvSpPr>
        <p:spPr bwMode="gray"/>
        <p:txBody>
          <a:bodyPr/>
          <a:lstStyle/>
          <a:p>
            <a:endParaRPr lang="en-US"/>
          </a:p>
        </p:txBody>
      </p:sp>
      <p:sp>
        <p:nvSpPr>
          <p:cNvPr id="6" name="Slide Number Placeholder 5">
            <a:extLst>
              <a:ext uri="{FF2B5EF4-FFF2-40B4-BE49-F238E27FC236}">
                <a16:creationId xmlns:a16="http://schemas.microsoft.com/office/drawing/2014/main" id="{18C9E9B4-49EA-4882-85A5-CCD50D15CDE0}"/>
              </a:ext>
            </a:extLst>
          </p:cNvPr>
          <p:cNvSpPr>
            <a:spLocks noGrp="1"/>
          </p:cNvSpPr>
          <p:nvPr>
            <p:ph type="sldNum" sz="quarter" idx="12"/>
          </p:nvPr>
        </p:nvSpPr>
        <p:spPr/>
        <p:txBody>
          <a:bodyPr/>
          <a:lstStyle/>
          <a:p>
            <a:fld id="{D18FC265-5BE0-464A-9986-BF42D6349CCD}" type="slidenum">
              <a:rPr lang="en-US" smtClean="0"/>
              <a:t>‹#›</a:t>
            </a:fld>
            <a:endParaRPr lang="en-US"/>
          </a:p>
        </p:txBody>
      </p:sp>
      <p:sp>
        <p:nvSpPr>
          <p:cNvPr id="4" name="Date Placeholder 3" hidden="1">
            <a:extLst>
              <a:ext uri="{FF2B5EF4-FFF2-40B4-BE49-F238E27FC236}">
                <a16:creationId xmlns:a16="http://schemas.microsoft.com/office/drawing/2014/main" id="{39B679AE-D173-4857-9656-61C15B78E493}"/>
              </a:ext>
            </a:extLst>
          </p:cNvPr>
          <p:cNvSpPr>
            <a:spLocks noGrp="1"/>
          </p:cNvSpPr>
          <p:nvPr>
            <p:ph type="dt" sz="half" idx="10"/>
          </p:nvPr>
        </p:nvSpPr>
        <p:spPr/>
        <p:txBody>
          <a:bodyPr/>
          <a:lstStyle/>
          <a:p>
            <a:fld id="{D7F14E9A-59A4-4646-BD6B-D6993C0F37A7}" type="datetimeFigureOut">
              <a:rPr lang="en-US" smtClean="0"/>
              <a:t>7/11/2024</a:t>
            </a:fld>
            <a:endParaRPr lang="en-US"/>
          </a:p>
        </p:txBody>
      </p:sp>
    </p:spTree>
    <p:extLst>
      <p:ext uri="{BB962C8B-B14F-4D97-AF65-F5344CB8AC3E}">
        <p14:creationId xmlns:p14="http://schemas.microsoft.com/office/powerpoint/2010/main" val="3509056575"/>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1101">
          <p15:clr>
            <a:srgbClr val="FBAE40"/>
          </p15:clr>
        </p15:guide>
        <p15:guide id="2" pos="6576">
          <p15:clr>
            <a:srgbClr val="FBAE40"/>
          </p15:clr>
        </p15:guide>
        <p15:guide id="3" orient="horz" pos="2505">
          <p15:clr>
            <a:srgbClr val="FBAE40"/>
          </p15:clr>
        </p15:guide>
        <p15:guide id="4" orient="horz" pos="2679">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Section Header 02">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4047E-FA3E-49C2-97F7-5B543041A6B9}"/>
              </a:ext>
            </a:extLst>
          </p:cNvPr>
          <p:cNvSpPr>
            <a:spLocks noGrp="1"/>
          </p:cNvSpPr>
          <p:nvPr>
            <p:ph type="title" hasCustomPrompt="1"/>
          </p:nvPr>
        </p:nvSpPr>
        <p:spPr bwMode="gray">
          <a:xfrm>
            <a:off x="1752600" y="2451107"/>
            <a:ext cx="8686800" cy="1523494"/>
          </a:xfrm>
        </p:spPr>
        <p:txBody>
          <a:bodyPr anchor="b"/>
          <a:lstStyle>
            <a:lvl1pPr algn="ctr">
              <a:defRPr sz="5500"/>
            </a:lvl1pPr>
          </a:lstStyle>
          <a:p>
            <a:r>
              <a:rPr lang="en-US" dirty="0"/>
              <a:t>Section title; Arial 55pt, sentence case</a:t>
            </a:r>
          </a:p>
        </p:txBody>
      </p:sp>
      <p:sp>
        <p:nvSpPr>
          <p:cNvPr id="3" name="Subtitle placeholder">
            <a:extLst>
              <a:ext uri="{FF2B5EF4-FFF2-40B4-BE49-F238E27FC236}">
                <a16:creationId xmlns:a16="http://schemas.microsoft.com/office/drawing/2014/main" id="{1984467D-8998-4601-8ABC-FDE348E4BFF2}"/>
              </a:ext>
            </a:extLst>
          </p:cNvPr>
          <p:cNvSpPr>
            <a:spLocks noGrp="1"/>
          </p:cNvSpPr>
          <p:nvPr>
            <p:ph type="body" idx="1" hasCustomPrompt="1"/>
          </p:nvPr>
        </p:nvSpPr>
        <p:spPr bwMode="gray">
          <a:xfrm>
            <a:off x="1752600" y="4255572"/>
            <a:ext cx="8686800" cy="332399"/>
          </a:xfrm>
        </p:spPr>
        <p:txBody>
          <a:bodyPr>
            <a:spAutoFit/>
          </a:bodyPr>
          <a:lstStyle>
            <a:lvl1pPr marL="0" indent="0" algn="ctr">
              <a:lnSpc>
                <a:spcPct val="90000"/>
              </a:lnSpc>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Section subtitle (optional); Arial 24pt, sentence case</a:t>
            </a:r>
          </a:p>
        </p:txBody>
      </p:sp>
      <p:sp>
        <p:nvSpPr>
          <p:cNvPr id="5" name="Footer Placeholder 4">
            <a:extLst>
              <a:ext uri="{FF2B5EF4-FFF2-40B4-BE49-F238E27FC236}">
                <a16:creationId xmlns:a16="http://schemas.microsoft.com/office/drawing/2014/main" id="{D444279A-BCE2-4BB7-8BEE-7A06041140C9}"/>
              </a:ext>
            </a:extLst>
          </p:cNvPr>
          <p:cNvSpPr>
            <a:spLocks noGrp="1"/>
          </p:cNvSpPr>
          <p:nvPr>
            <p:ph type="ftr" sz="quarter" idx="11"/>
          </p:nvPr>
        </p:nvSpPr>
        <p:spPr bwMode="gray"/>
        <p:txBody>
          <a:bodyPr/>
          <a:lstStyle/>
          <a:p>
            <a:endParaRPr lang="en-US"/>
          </a:p>
        </p:txBody>
      </p:sp>
      <p:sp>
        <p:nvSpPr>
          <p:cNvPr id="6" name="Slide Number Placeholder 5">
            <a:extLst>
              <a:ext uri="{FF2B5EF4-FFF2-40B4-BE49-F238E27FC236}">
                <a16:creationId xmlns:a16="http://schemas.microsoft.com/office/drawing/2014/main" id="{18C9E9B4-49EA-4882-85A5-CCD50D15CDE0}"/>
              </a:ext>
            </a:extLst>
          </p:cNvPr>
          <p:cNvSpPr>
            <a:spLocks noGrp="1"/>
          </p:cNvSpPr>
          <p:nvPr>
            <p:ph type="sldNum" sz="quarter" idx="12"/>
          </p:nvPr>
        </p:nvSpPr>
        <p:spPr/>
        <p:txBody>
          <a:bodyPr/>
          <a:lstStyle/>
          <a:p>
            <a:fld id="{D18FC265-5BE0-464A-9986-BF42D6349CCD}" type="slidenum">
              <a:rPr lang="en-US" smtClean="0"/>
              <a:t>‹#›</a:t>
            </a:fld>
            <a:endParaRPr lang="en-US"/>
          </a:p>
        </p:txBody>
      </p:sp>
      <p:sp>
        <p:nvSpPr>
          <p:cNvPr id="4" name="Date Placeholder 3" hidden="1">
            <a:extLst>
              <a:ext uri="{FF2B5EF4-FFF2-40B4-BE49-F238E27FC236}">
                <a16:creationId xmlns:a16="http://schemas.microsoft.com/office/drawing/2014/main" id="{39B679AE-D173-4857-9656-61C15B78E493}"/>
              </a:ext>
            </a:extLst>
          </p:cNvPr>
          <p:cNvSpPr>
            <a:spLocks noGrp="1"/>
          </p:cNvSpPr>
          <p:nvPr>
            <p:ph type="dt" sz="half" idx="10"/>
          </p:nvPr>
        </p:nvSpPr>
        <p:spPr/>
        <p:txBody>
          <a:bodyPr/>
          <a:lstStyle/>
          <a:p>
            <a:fld id="{D7F14E9A-59A4-4646-BD6B-D6993C0F37A7}" type="datetimeFigureOut">
              <a:rPr lang="en-US" smtClean="0"/>
              <a:t>7/11/2024</a:t>
            </a:fld>
            <a:endParaRPr lang="en-US"/>
          </a:p>
        </p:txBody>
      </p:sp>
    </p:spTree>
    <p:extLst>
      <p:ext uri="{BB962C8B-B14F-4D97-AF65-F5344CB8AC3E}">
        <p14:creationId xmlns:p14="http://schemas.microsoft.com/office/powerpoint/2010/main" val="4119998639"/>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1101">
          <p15:clr>
            <a:srgbClr val="FBAE40"/>
          </p15:clr>
        </p15:guide>
        <p15:guide id="2" pos="6577">
          <p15:clr>
            <a:srgbClr val="FBAE40"/>
          </p15:clr>
        </p15:guide>
        <p15:guide id="3" orient="horz" pos="2505">
          <p15:clr>
            <a:srgbClr val="FBAE40"/>
          </p15:clr>
        </p15:guide>
        <p15:guide id="4" orient="horz" pos="2679">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   ___   ">
    <p:bg bwMode="gray">
      <p:bgPr>
        <a:solidFill>
          <a:srgbClr val="7030A0"/>
        </a:solidFill>
        <a:effectLst/>
      </p:bgPr>
    </p:bg>
    <p:spTree>
      <p:nvGrpSpPr>
        <p:cNvPr id="1" name=""/>
        <p:cNvGrpSpPr/>
        <p:nvPr/>
      </p:nvGrpSpPr>
      <p:grpSpPr>
        <a:xfrm>
          <a:off x="0" y="0"/>
          <a:ext cx="0" cy="0"/>
          <a:chOff x="0" y="0"/>
          <a:chExt cx="0" cy="0"/>
        </a:xfrm>
      </p:grpSpPr>
      <p:sp>
        <p:nvSpPr>
          <p:cNvPr id="5" name="TextBox 1">
            <a:extLst>
              <a:ext uri="{FF2B5EF4-FFF2-40B4-BE49-F238E27FC236}">
                <a16:creationId xmlns:a16="http://schemas.microsoft.com/office/drawing/2014/main" id="{3A455D22-8446-4F14-AA52-97E668DEC836}"/>
              </a:ext>
            </a:extLst>
          </p:cNvPr>
          <p:cNvSpPr txBox="1"/>
          <p:nvPr/>
        </p:nvSpPr>
        <p:spPr bwMode="gray">
          <a:xfrm>
            <a:off x="742998" y="1351508"/>
            <a:ext cx="9891327" cy="4154984"/>
          </a:xfrm>
          <a:prstGeom prst="rect">
            <a:avLst/>
          </a:prstGeom>
          <a:noFill/>
        </p:spPr>
        <p:txBody>
          <a:bodyPr wrap="square" lIns="0" tIns="0" rIns="0" bIns="0" rtlCol="0">
            <a:spAutoFit/>
          </a:bodyPr>
          <a:lstStyle/>
          <a:p>
            <a:pPr>
              <a:lnSpc>
                <a:spcPct val="90000"/>
              </a:lnSpc>
              <a:spcBef>
                <a:spcPts val="0"/>
              </a:spcBef>
            </a:pPr>
            <a:r>
              <a:rPr lang="en-US" sz="15000" b="1" dirty="0">
                <a:solidFill>
                  <a:schemeClr val="bg1"/>
                </a:solidFill>
              </a:rPr>
              <a:t>Standard layouts</a:t>
            </a:r>
          </a:p>
        </p:txBody>
      </p:sp>
      <p:cxnSp>
        <p:nvCxnSpPr>
          <p:cNvPr id="4" name="Arrow">
            <a:extLst>
              <a:ext uri="{FF2B5EF4-FFF2-40B4-BE49-F238E27FC236}">
                <a16:creationId xmlns:a16="http://schemas.microsoft.com/office/drawing/2014/main" id="{9FFBF798-5E41-4C4C-8019-BFB1C5FBD16F}"/>
              </a:ext>
              <a:ext uri="{C183D7F6-B498-43B3-948B-1728B52AA6E4}">
                <adec:decorative xmlns:adec="http://schemas.microsoft.com/office/drawing/2017/decorative" val="1"/>
              </a:ext>
            </a:extLst>
          </p:cNvPr>
          <p:cNvCxnSpPr>
            <a:cxnSpLocks/>
          </p:cNvCxnSpPr>
          <p:nvPr/>
        </p:nvCxnSpPr>
        <p:spPr bwMode="gray">
          <a:xfrm>
            <a:off x="9497148" y="3429000"/>
            <a:ext cx="1951854" cy="0"/>
          </a:xfrm>
          <a:prstGeom prst="line">
            <a:avLst/>
          </a:prstGeom>
          <a:ln w="317500" cap="rnd">
            <a:solidFill>
              <a:schemeClr val="bg1"/>
            </a:solidFill>
            <a:round/>
            <a:tailEnd type="arrow" w="lg"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181103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1C8E8B-99F0-45A8-BCAB-DBB719616F12}"/>
              </a:ext>
            </a:extLst>
          </p:cNvPr>
          <p:cNvSpPr>
            <a:spLocks noGrp="1"/>
          </p:cNvSpPr>
          <p:nvPr>
            <p:ph type="title" hasCustomPrompt="1"/>
          </p:nvPr>
        </p:nvSpPr>
        <p:spPr bwMode="gray"/>
        <p:txBody>
          <a:bodyPr/>
          <a:lstStyle>
            <a:lvl1pPr>
              <a:defRPr/>
            </a:lvl1pPr>
          </a:lstStyle>
          <a:p>
            <a:r>
              <a:rPr lang="en-US" dirty="0"/>
              <a:t>Slide title; Arial 22pt bold, sentence case (1 line)</a:t>
            </a:r>
          </a:p>
        </p:txBody>
      </p:sp>
      <p:sp>
        <p:nvSpPr>
          <p:cNvPr id="4" name="Footer Placeholder 3">
            <a:extLst>
              <a:ext uri="{FF2B5EF4-FFF2-40B4-BE49-F238E27FC236}">
                <a16:creationId xmlns:a16="http://schemas.microsoft.com/office/drawing/2014/main" id="{F7BFA8CA-0947-4A58-87AE-004F617F47B1}"/>
              </a:ext>
            </a:extLst>
          </p:cNvPr>
          <p:cNvSpPr>
            <a:spLocks noGrp="1"/>
          </p:cNvSpPr>
          <p:nvPr>
            <p:ph type="ftr" sz="quarter" idx="11"/>
          </p:nvPr>
        </p:nvSpPr>
        <p:spPr bwMode="gray"/>
        <p:txBody>
          <a:bodyPr/>
          <a:lstStyle/>
          <a:p>
            <a:endParaRPr lang="en-US"/>
          </a:p>
        </p:txBody>
      </p:sp>
      <p:sp>
        <p:nvSpPr>
          <p:cNvPr id="5" name="Slide Number Placeholder 4">
            <a:extLst>
              <a:ext uri="{FF2B5EF4-FFF2-40B4-BE49-F238E27FC236}">
                <a16:creationId xmlns:a16="http://schemas.microsoft.com/office/drawing/2014/main" id="{C408F62C-9090-4EA7-BBD2-481410405BBE}"/>
              </a:ext>
            </a:extLst>
          </p:cNvPr>
          <p:cNvSpPr>
            <a:spLocks noGrp="1"/>
          </p:cNvSpPr>
          <p:nvPr>
            <p:ph type="sldNum" sz="quarter" idx="12"/>
          </p:nvPr>
        </p:nvSpPr>
        <p:spPr/>
        <p:txBody>
          <a:bodyPr/>
          <a:lstStyle/>
          <a:p>
            <a:fld id="{D18FC265-5BE0-464A-9986-BF42D6349CCD}" type="slidenum">
              <a:rPr lang="en-US" smtClean="0"/>
              <a:t>‹#›</a:t>
            </a:fld>
            <a:endParaRPr lang="en-US"/>
          </a:p>
        </p:txBody>
      </p:sp>
      <p:sp>
        <p:nvSpPr>
          <p:cNvPr id="3" name="Date Placeholder 2" hidden="1">
            <a:extLst>
              <a:ext uri="{FF2B5EF4-FFF2-40B4-BE49-F238E27FC236}">
                <a16:creationId xmlns:a16="http://schemas.microsoft.com/office/drawing/2014/main" id="{8A49B71C-EE28-4F4C-994D-7E3486111388}"/>
              </a:ext>
            </a:extLst>
          </p:cNvPr>
          <p:cNvSpPr>
            <a:spLocks noGrp="1"/>
          </p:cNvSpPr>
          <p:nvPr>
            <p:ph type="dt" sz="half" idx="10"/>
          </p:nvPr>
        </p:nvSpPr>
        <p:spPr/>
        <p:txBody>
          <a:bodyPr/>
          <a:lstStyle/>
          <a:p>
            <a:fld id="{D7F14E9A-59A4-4646-BD6B-D6993C0F37A7}" type="datetimeFigureOut">
              <a:rPr lang="en-US" smtClean="0"/>
              <a:t>7/11/2024</a:t>
            </a:fld>
            <a:endParaRPr lang="en-US"/>
          </a:p>
        </p:txBody>
      </p:sp>
    </p:spTree>
    <p:extLst>
      <p:ext uri="{BB962C8B-B14F-4D97-AF65-F5344CB8AC3E}">
        <p14:creationId xmlns:p14="http://schemas.microsoft.com/office/powerpoint/2010/main" val="2152637423"/>
      </p:ext>
    </p:extLst>
  </p:cSld>
  <p:clrMapOvr>
    <a:masterClrMapping/>
  </p:clrMapOvr>
  <p:extLst>
    <p:ext uri="{DCECCB84-F9BA-43D5-87BE-67443E8EF086}">
      <p15:sldGuideLst xmlns:p15="http://schemas.microsoft.com/office/powerpoint/2012/main">
        <p15:guide id="1" orient="horz" pos="3776">
          <p15:clr>
            <a:srgbClr val="FBAE40"/>
          </p15:clr>
        </p15:guide>
        <p15:guide id="3" orient="horz" pos="793">
          <p15:clr>
            <a:srgbClr val="FBAE40"/>
          </p15:clr>
        </p15:guide>
        <p15:guide id="4" orient="horz" pos="344">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itle, Subhea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71777-1CC4-46CB-8EB7-B1DE3217D445}"/>
              </a:ext>
            </a:extLst>
          </p:cNvPr>
          <p:cNvSpPr>
            <a:spLocks noGrp="1"/>
          </p:cNvSpPr>
          <p:nvPr>
            <p:ph type="title" hasCustomPrompt="1"/>
          </p:nvPr>
        </p:nvSpPr>
        <p:spPr bwMode="gray"/>
        <p:txBody>
          <a:bodyPr/>
          <a:lstStyle>
            <a:lvl1pPr>
              <a:defRPr/>
            </a:lvl1pPr>
          </a:lstStyle>
          <a:p>
            <a:r>
              <a:rPr lang="en-US" dirty="0"/>
              <a:t>Slide title; Arial 22pt bold, sentence case (1 line)</a:t>
            </a:r>
          </a:p>
        </p:txBody>
      </p:sp>
      <p:sp>
        <p:nvSpPr>
          <p:cNvPr id="8" name="Subtitle placeholder">
            <a:extLst>
              <a:ext uri="{FF2B5EF4-FFF2-40B4-BE49-F238E27FC236}">
                <a16:creationId xmlns:a16="http://schemas.microsoft.com/office/drawing/2014/main" id="{760BD2C6-F5E4-43C7-9A69-D1113FFABFA9}"/>
              </a:ext>
            </a:extLst>
          </p:cNvPr>
          <p:cNvSpPr>
            <a:spLocks noGrp="1"/>
          </p:cNvSpPr>
          <p:nvPr>
            <p:ph type="body" sz="quarter" idx="13" hasCustomPrompt="1"/>
          </p:nvPr>
        </p:nvSpPr>
        <p:spPr bwMode="gray">
          <a:xfrm>
            <a:off x="457198" y="958653"/>
            <a:ext cx="9601200" cy="269304"/>
          </a:xfrm>
        </p:spPr>
        <p:txBody>
          <a:bodyPr wrap="square">
            <a:spAutoFit/>
          </a:bodyPr>
          <a:lstStyle>
            <a:lvl1pPr>
              <a:lnSpc>
                <a:spcPct val="100000"/>
              </a:lnSpc>
              <a:spcBef>
                <a:spcPts val="0"/>
              </a:spcBef>
              <a:defRPr sz="1750" b="1">
                <a:solidFill>
                  <a:schemeClr val="accent6"/>
                </a:solidFill>
              </a:defRPr>
            </a:lvl1pPr>
          </a:lstStyle>
          <a:p>
            <a:pPr lvl="0"/>
            <a:r>
              <a:rPr lang="en-US" dirty="0"/>
              <a:t>Slide subtitle; Arial 17.5pt bold, sentence case (1 line)</a:t>
            </a:r>
          </a:p>
        </p:txBody>
      </p:sp>
      <p:sp>
        <p:nvSpPr>
          <p:cNvPr id="4" name="Footer Placeholder 3">
            <a:extLst>
              <a:ext uri="{FF2B5EF4-FFF2-40B4-BE49-F238E27FC236}">
                <a16:creationId xmlns:a16="http://schemas.microsoft.com/office/drawing/2014/main" id="{20A558EA-9255-4DE1-B9D1-B0557684C783}"/>
              </a:ext>
            </a:extLst>
          </p:cNvPr>
          <p:cNvSpPr>
            <a:spLocks noGrp="1"/>
          </p:cNvSpPr>
          <p:nvPr>
            <p:ph type="ftr" sz="quarter" idx="11"/>
          </p:nvPr>
        </p:nvSpPr>
        <p:spPr bwMode="gray"/>
        <p:txBody>
          <a:bodyPr/>
          <a:lstStyle/>
          <a:p>
            <a:endParaRPr lang="en-US"/>
          </a:p>
        </p:txBody>
      </p:sp>
      <p:sp>
        <p:nvSpPr>
          <p:cNvPr id="5" name="Slide Number Placeholder 4">
            <a:extLst>
              <a:ext uri="{FF2B5EF4-FFF2-40B4-BE49-F238E27FC236}">
                <a16:creationId xmlns:a16="http://schemas.microsoft.com/office/drawing/2014/main" id="{CFBBDC95-8D51-42CB-B4C0-9B8E3C030FAA}"/>
              </a:ext>
            </a:extLst>
          </p:cNvPr>
          <p:cNvSpPr>
            <a:spLocks noGrp="1"/>
          </p:cNvSpPr>
          <p:nvPr>
            <p:ph type="sldNum" sz="quarter" idx="12"/>
          </p:nvPr>
        </p:nvSpPr>
        <p:spPr/>
        <p:txBody>
          <a:bodyPr/>
          <a:lstStyle/>
          <a:p>
            <a:fld id="{D18FC265-5BE0-464A-9986-BF42D6349CCD}" type="slidenum">
              <a:rPr lang="en-US" smtClean="0"/>
              <a:t>‹#›</a:t>
            </a:fld>
            <a:endParaRPr lang="en-US"/>
          </a:p>
        </p:txBody>
      </p:sp>
      <p:sp>
        <p:nvSpPr>
          <p:cNvPr id="3" name="Date Placeholder 2" hidden="1">
            <a:extLst>
              <a:ext uri="{FF2B5EF4-FFF2-40B4-BE49-F238E27FC236}">
                <a16:creationId xmlns:a16="http://schemas.microsoft.com/office/drawing/2014/main" id="{76B3DF85-06AB-4D09-9458-B0A4DE468FDB}"/>
              </a:ext>
            </a:extLst>
          </p:cNvPr>
          <p:cNvSpPr>
            <a:spLocks noGrp="1"/>
          </p:cNvSpPr>
          <p:nvPr>
            <p:ph type="dt" sz="half" idx="10"/>
          </p:nvPr>
        </p:nvSpPr>
        <p:spPr/>
        <p:txBody>
          <a:bodyPr/>
          <a:lstStyle/>
          <a:p>
            <a:fld id="{D7F14E9A-59A4-4646-BD6B-D6993C0F37A7}" type="datetimeFigureOut">
              <a:rPr lang="en-US" smtClean="0"/>
              <a:t>7/11/2024</a:t>
            </a:fld>
            <a:endParaRPr lang="en-US"/>
          </a:p>
        </p:txBody>
      </p:sp>
    </p:spTree>
    <p:extLst>
      <p:ext uri="{BB962C8B-B14F-4D97-AF65-F5344CB8AC3E}">
        <p14:creationId xmlns:p14="http://schemas.microsoft.com/office/powerpoint/2010/main" val="2058931875"/>
      </p:ext>
    </p:extLst>
  </p:cSld>
  <p:clrMapOvr>
    <a:masterClrMapping/>
  </p:clrMapOvr>
  <p:extLst>
    <p:ext uri="{DCECCB84-F9BA-43D5-87BE-67443E8EF086}">
      <p15:sldGuideLst xmlns:p15="http://schemas.microsoft.com/office/powerpoint/2012/main">
        <p15:guide id="1" orient="horz" pos="3776">
          <p15:clr>
            <a:srgbClr val="FBAE40"/>
          </p15:clr>
        </p15:guide>
        <p15:guide id="2" orient="horz" pos="603">
          <p15:clr>
            <a:srgbClr val="FBAE40"/>
          </p15:clr>
        </p15:guide>
        <p15:guide id="3" orient="horz" pos="1014">
          <p15:clr>
            <a:srgbClr val="FBAE40"/>
          </p15:clr>
        </p15:guide>
        <p15:guide id="4" orient="horz" pos="344">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Two Line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1C8E8B-99F0-45A8-BCAB-DBB719616F12}"/>
              </a:ext>
            </a:extLst>
          </p:cNvPr>
          <p:cNvSpPr>
            <a:spLocks noGrp="1"/>
          </p:cNvSpPr>
          <p:nvPr>
            <p:ph type="title" hasCustomPrompt="1"/>
          </p:nvPr>
        </p:nvSpPr>
        <p:spPr bwMode="gray">
          <a:xfrm>
            <a:off x="457199" y="555639"/>
            <a:ext cx="9601200" cy="609398"/>
          </a:xfrm>
        </p:spPr>
        <p:txBody>
          <a:bodyPr/>
          <a:lstStyle>
            <a:lvl1pPr>
              <a:defRPr/>
            </a:lvl1pPr>
          </a:lstStyle>
          <a:p>
            <a:r>
              <a:rPr lang="en-US" dirty="0"/>
              <a:t>Slide title; Arial 22pt bold, sentence case. This layout accommodates a slide title that extends downward to a second line (max. 2 lines).</a:t>
            </a:r>
          </a:p>
        </p:txBody>
      </p:sp>
      <p:sp>
        <p:nvSpPr>
          <p:cNvPr id="7" name="Footer Placeholder 6">
            <a:extLst>
              <a:ext uri="{FF2B5EF4-FFF2-40B4-BE49-F238E27FC236}">
                <a16:creationId xmlns:a16="http://schemas.microsoft.com/office/drawing/2014/main" id="{2F19E74A-0080-4967-9833-9ACB7226DDE7}"/>
              </a:ext>
            </a:extLst>
          </p:cNvPr>
          <p:cNvSpPr>
            <a:spLocks noGrp="1"/>
          </p:cNvSpPr>
          <p:nvPr>
            <p:ph type="ftr" sz="quarter" idx="11"/>
          </p:nvPr>
        </p:nvSpPr>
        <p:spPr/>
        <p:txBody>
          <a:bodyPr/>
          <a:lstStyle/>
          <a:p>
            <a:endParaRPr lang="en-US"/>
          </a:p>
        </p:txBody>
      </p:sp>
      <p:sp>
        <p:nvSpPr>
          <p:cNvPr id="8" name="Slide Number Placeholder 7">
            <a:extLst>
              <a:ext uri="{FF2B5EF4-FFF2-40B4-BE49-F238E27FC236}">
                <a16:creationId xmlns:a16="http://schemas.microsoft.com/office/drawing/2014/main" id="{8B45D769-A041-452F-B2B9-DCBF82634579}"/>
              </a:ext>
            </a:extLst>
          </p:cNvPr>
          <p:cNvSpPr>
            <a:spLocks noGrp="1"/>
          </p:cNvSpPr>
          <p:nvPr>
            <p:ph type="sldNum" sz="quarter" idx="12"/>
          </p:nvPr>
        </p:nvSpPr>
        <p:spPr/>
        <p:txBody>
          <a:bodyPr/>
          <a:lstStyle/>
          <a:p>
            <a:fld id="{D18FC265-5BE0-464A-9986-BF42D6349CCD}" type="slidenum">
              <a:rPr lang="en-US" smtClean="0"/>
              <a:t>‹#›</a:t>
            </a:fld>
            <a:endParaRPr lang="en-US"/>
          </a:p>
        </p:txBody>
      </p:sp>
      <p:sp>
        <p:nvSpPr>
          <p:cNvPr id="6" name="Date Placeholder 5" hidden="1">
            <a:extLst>
              <a:ext uri="{FF2B5EF4-FFF2-40B4-BE49-F238E27FC236}">
                <a16:creationId xmlns:a16="http://schemas.microsoft.com/office/drawing/2014/main" id="{371431DB-E6A6-49C5-8087-27C6A3B2A54B}"/>
              </a:ext>
            </a:extLst>
          </p:cNvPr>
          <p:cNvSpPr>
            <a:spLocks noGrp="1"/>
          </p:cNvSpPr>
          <p:nvPr>
            <p:ph type="dt" sz="half" idx="10"/>
          </p:nvPr>
        </p:nvSpPr>
        <p:spPr/>
        <p:txBody>
          <a:bodyPr/>
          <a:lstStyle/>
          <a:p>
            <a:fld id="{D7F14E9A-59A4-4646-BD6B-D6993C0F37A7}" type="datetimeFigureOut">
              <a:rPr lang="en-US" smtClean="0"/>
              <a:t>7/11/2024</a:t>
            </a:fld>
            <a:endParaRPr lang="en-US"/>
          </a:p>
        </p:txBody>
      </p:sp>
    </p:spTree>
    <p:extLst>
      <p:ext uri="{BB962C8B-B14F-4D97-AF65-F5344CB8AC3E}">
        <p14:creationId xmlns:p14="http://schemas.microsoft.com/office/powerpoint/2010/main" val="154275126"/>
      </p:ext>
    </p:extLst>
  </p:cSld>
  <p:clrMapOvr>
    <a:masterClrMapping/>
  </p:clrMapOvr>
  <p:extLst>
    <p:ext uri="{DCECCB84-F9BA-43D5-87BE-67443E8EF086}">
      <p15:sldGuideLst xmlns:p15="http://schemas.microsoft.com/office/powerpoint/2012/main">
        <p15:guide id="1" orient="horz" pos="3776">
          <p15:clr>
            <a:srgbClr val="FBAE40"/>
          </p15:clr>
        </p15:guide>
        <p15:guide id="3" orient="horz" pos="1016">
          <p15:clr>
            <a:srgbClr val="FBAE40"/>
          </p15:clr>
        </p15:guide>
        <p15:guide id="4" orient="horz" pos="344">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F07F8-7529-498B-8D34-E0851EDB82CA}"/>
              </a:ext>
            </a:extLst>
          </p:cNvPr>
          <p:cNvSpPr>
            <a:spLocks noGrp="1"/>
          </p:cNvSpPr>
          <p:nvPr>
            <p:ph type="title" hasCustomPrompt="1"/>
          </p:nvPr>
        </p:nvSpPr>
        <p:spPr bwMode="gray"/>
        <p:txBody>
          <a:bodyPr/>
          <a:lstStyle>
            <a:lvl1pPr>
              <a:defRPr/>
            </a:lvl1pPr>
          </a:lstStyle>
          <a:p>
            <a:r>
              <a:rPr lang="en-US" dirty="0"/>
              <a:t>Slide title; Arial 22pt bold, sentence case (1 line)</a:t>
            </a:r>
          </a:p>
        </p:txBody>
      </p:sp>
      <p:sp>
        <p:nvSpPr>
          <p:cNvPr id="3" name="Content Placeholder 2">
            <a:extLst>
              <a:ext uri="{FF2B5EF4-FFF2-40B4-BE49-F238E27FC236}">
                <a16:creationId xmlns:a16="http://schemas.microsoft.com/office/drawing/2014/main" id="{97828B26-FB6F-4B30-8973-00FC53DA3EAD}"/>
              </a:ext>
            </a:extLst>
          </p:cNvPr>
          <p:cNvSpPr>
            <a:spLocks noGrp="1"/>
          </p:cNvSpPr>
          <p:nvPr>
            <p:ph idx="1" hasCustomPrompt="1"/>
          </p:nvPr>
        </p:nvSpPr>
        <p:spPr bwMode="gray">
          <a:xfrm>
            <a:off x="1524000" y="1557210"/>
            <a:ext cx="9144000" cy="3930085"/>
          </a:xfrm>
        </p:spPr>
        <p:txBody>
          <a:bodyPr/>
          <a:lstStyle/>
          <a:p>
            <a:pPr lvl="0"/>
            <a:r>
              <a:rPr lang="en-US" dirty="0"/>
              <a:t>Click to type text. To activate sub-level formatting, place cursor at beginning of text/line and hit tab or shift tab. Click icon for chart or table.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a:extLst>
              <a:ext uri="{FF2B5EF4-FFF2-40B4-BE49-F238E27FC236}">
                <a16:creationId xmlns:a16="http://schemas.microsoft.com/office/drawing/2014/main" id="{C6F9B0AB-0E2D-494E-B617-49AC025A7447}"/>
              </a:ext>
            </a:extLst>
          </p:cNvPr>
          <p:cNvSpPr>
            <a:spLocks noGrp="1"/>
          </p:cNvSpPr>
          <p:nvPr>
            <p:ph type="ftr" sz="quarter" idx="11"/>
          </p:nvPr>
        </p:nvSpPr>
        <p:spPr bwMode="gray"/>
        <p:txBody>
          <a:bodyPr/>
          <a:lstStyle/>
          <a:p>
            <a:endParaRPr lang="en-US"/>
          </a:p>
        </p:txBody>
      </p:sp>
      <p:sp>
        <p:nvSpPr>
          <p:cNvPr id="6" name="Slide Number Placeholder 5">
            <a:extLst>
              <a:ext uri="{FF2B5EF4-FFF2-40B4-BE49-F238E27FC236}">
                <a16:creationId xmlns:a16="http://schemas.microsoft.com/office/drawing/2014/main" id="{E92844E1-DCBE-4FE7-B46C-155141DCD59B}"/>
              </a:ext>
            </a:extLst>
          </p:cNvPr>
          <p:cNvSpPr>
            <a:spLocks noGrp="1"/>
          </p:cNvSpPr>
          <p:nvPr>
            <p:ph type="sldNum" sz="quarter" idx="12"/>
          </p:nvPr>
        </p:nvSpPr>
        <p:spPr bwMode="gray"/>
        <p:txBody>
          <a:bodyPr/>
          <a:lstStyle/>
          <a:p>
            <a:fld id="{D18FC265-5BE0-464A-9986-BF42D6349CCD}" type="slidenum">
              <a:rPr lang="en-US" smtClean="0"/>
              <a:t>‹#›</a:t>
            </a:fld>
            <a:endParaRPr lang="en-US"/>
          </a:p>
        </p:txBody>
      </p:sp>
      <p:sp>
        <p:nvSpPr>
          <p:cNvPr id="4" name="Date Placeholder 3" hidden="1">
            <a:extLst>
              <a:ext uri="{FF2B5EF4-FFF2-40B4-BE49-F238E27FC236}">
                <a16:creationId xmlns:a16="http://schemas.microsoft.com/office/drawing/2014/main" id="{E8F05950-6299-4B4F-B254-8E9E230299D9}"/>
              </a:ext>
            </a:extLst>
          </p:cNvPr>
          <p:cNvSpPr>
            <a:spLocks noGrp="1"/>
          </p:cNvSpPr>
          <p:nvPr>
            <p:ph type="dt" sz="half" idx="10"/>
          </p:nvPr>
        </p:nvSpPr>
        <p:spPr bwMode="gray"/>
        <p:txBody>
          <a:bodyPr/>
          <a:lstStyle/>
          <a:p>
            <a:fld id="{D7F14E9A-59A4-4646-BD6B-D6993C0F37A7}" type="datetimeFigureOut">
              <a:rPr lang="en-US" smtClean="0"/>
              <a:t>7/11/2024</a:t>
            </a:fld>
            <a:endParaRPr lang="en-US"/>
          </a:p>
        </p:txBody>
      </p:sp>
    </p:spTree>
    <p:extLst>
      <p:ext uri="{BB962C8B-B14F-4D97-AF65-F5344CB8AC3E}">
        <p14:creationId xmlns:p14="http://schemas.microsoft.com/office/powerpoint/2010/main" val="3914175552"/>
      </p:ext>
    </p:extLst>
  </p:cSld>
  <p:clrMapOvr>
    <a:masterClrMapping/>
  </p:clrMapOvr>
  <p:extLst>
    <p:ext uri="{DCECCB84-F9BA-43D5-87BE-67443E8EF086}">
      <p15:sldGuideLst xmlns:p15="http://schemas.microsoft.com/office/powerpoint/2012/main">
        <p15:guide id="1" orient="horz" pos="3776">
          <p15:clr>
            <a:srgbClr val="FBAE40"/>
          </p15:clr>
        </p15:guide>
        <p15:guide id="2" orient="horz" pos="792">
          <p15:clr>
            <a:srgbClr val="FBAE40"/>
          </p15:clr>
        </p15:guide>
        <p15:guide id="3" orient="horz" pos="344">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bg bwMode="gray">
      <p:bgRef idx="1001">
        <a:schemeClr val="bg1"/>
      </p:bgRef>
    </p:bg>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D820AF22-0BC8-4D54-AFFC-11C9299ACFC0}"/>
              </a:ext>
            </a:extLst>
          </p:cNvPr>
          <p:cNvSpPr>
            <a:spLocks noGrp="1"/>
          </p:cNvSpPr>
          <p:nvPr>
            <p:ph type="ftr" sz="quarter" idx="11"/>
          </p:nvPr>
        </p:nvSpPr>
        <p:spPr bwMode="gray"/>
        <p:txBody>
          <a:bodyPr/>
          <a:lstStyle/>
          <a:p>
            <a:endParaRPr lang="en-US"/>
          </a:p>
        </p:txBody>
      </p:sp>
      <p:sp>
        <p:nvSpPr>
          <p:cNvPr id="4" name="Slide Number Placeholder 3">
            <a:extLst>
              <a:ext uri="{FF2B5EF4-FFF2-40B4-BE49-F238E27FC236}">
                <a16:creationId xmlns:a16="http://schemas.microsoft.com/office/drawing/2014/main" id="{7F8E785F-27DE-459F-AC73-FAA76F4C475F}"/>
              </a:ext>
            </a:extLst>
          </p:cNvPr>
          <p:cNvSpPr>
            <a:spLocks noGrp="1"/>
          </p:cNvSpPr>
          <p:nvPr>
            <p:ph type="sldNum" sz="quarter" idx="12"/>
          </p:nvPr>
        </p:nvSpPr>
        <p:spPr/>
        <p:txBody>
          <a:bodyPr/>
          <a:lstStyle/>
          <a:p>
            <a:fld id="{D18FC265-5BE0-464A-9986-BF42D6349CCD}" type="slidenum">
              <a:rPr lang="en-US" smtClean="0"/>
              <a:t>‹#›</a:t>
            </a:fld>
            <a:endParaRPr lang="en-US"/>
          </a:p>
        </p:txBody>
      </p:sp>
      <p:sp>
        <p:nvSpPr>
          <p:cNvPr id="2" name="Date Placeholder 1" hidden="1">
            <a:extLst>
              <a:ext uri="{FF2B5EF4-FFF2-40B4-BE49-F238E27FC236}">
                <a16:creationId xmlns:a16="http://schemas.microsoft.com/office/drawing/2014/main" id="{2A88930E-BBA5-4E1B-A5EF-DED17AD07096}"/>
              </a:ext>
            </a:extLst>
          </p:cNvPr>
          <p:cNvSpPr>
            <a:spLocks noGrp="1"/>
          </p:cNvSpPr>
          <p:nvPr>
            <p:ph type="dt" sz="half" idx="10"/>
          </p:nvPr>
        </p:nvSpPr>
        <p:spPr/>
        <p:txBody>
          <a:bodyPr/>
          <a:lstStyle/>
          <a:p>
            <a:fld id="{D7F14E9A-59A4-4646-BD6B-D6993C0F37A7}" type="datetimeFigureOut">
              <a:rPr lang="en-US" smtClean="0"/>
              <a:t>7/11/2024</a:t>
            </a:fld>
            <a:endParaRPr lang="en-US"/>
          </a:p>
        </p:txBody>
      </p:sp>
    </p:spTree>
    <p:extLst>
      <p:ext uri="{BB962C8B-B14F-4D97-AF65-F5344CB8AC3E}">
        <p14:creationId xmlns:p14="http://schemas.microsoft.com/office/powerpoint/2010/main" val="242831205"/>
      </p:ext>
    </p:extLst>
  </p:cSld>
  <p:clrMapOvr>
    <a:masterClrMapping/>
  </p:clrMapOvr>
  <p:extLst>
    <p:ext uri="{DCECCB84-F9BA-43D5-87BE-67443E8EF086}">
      <p15:sldGuideLst xmlns:p15="http://schemas.microsoft.com/office/powerpoint/2012/main">
        <p15:guide id="1" orient="horz" pos="3776">
          <p15:clr>
            <a:srgbClr val="FBAE40"/>
          </p15:clr>
        </p15:guide>
        <p15:guide id="4" orient="horz" pos="344">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 ___ ">
    <p:bg bwMode="gray">
      <p:bgPr>
        <a:solidFill>
          <a:srgbClr val="7030A0"/>
        </a:solidFill>
        <a:effectLst/>
      </p:bgPr>
    </p:bg>
    <p:spTree>
      <p:nvGrpSpPr>
        <p:cNvPr id="1" name=""/>
        <p:cNvGrpSpPr/>
        <p:nvPr/>
      </p:nvGrpSpPr>
      <p:grpSpPr>
        <a:xfrm>
          <a:off x="0" y="0"/>
          <a:ext cx="0" cy="0"/>
          <a:chOff x="0" y="0"/>
          <a:chExt cx="0" cy="0"/>
        </a:xfrm>
      </p:grpSpPr>
      <p:sp>
        <p:nvSpPr>
          <p:cNvPr id="11" name="TextBox 1">
            <a:extLst>
              <a:ext uri="{FF2B5EF4-FFF2-40B4-BE49-F238E27FC236}">
                <a16:creationId xmlns:a16="http://schemas.microsoft.com/office/drawing/2014/main" id="{43EA1280-EBAC-4C3E-A925-EA7813219784}"/>
              </a:ext>
            </a:extLst>
          </p:cNvPr>
          <p:cNvSpPr txBox="1"/>
          <p:nvPr/>
        </p:nvSpPr>
        <p:spPr bwMode="gray">
          <a:xfrm>
            <a:off x="742998" y="2390254"/>
            <a:ext cx="9891327" cy="2077492"/>
          </a:xfrm>
          <a:prstGeom prst="rect">
            <a:avLst/>
          </a:prstGeom>
          <a:noFill/>
        </p:spPr>
        <p:txBody>
          <a:bodyPr wrap="square" lIns="0" tIns="0" rIns="0" bIns="0" rtlCol="0">
            <a:spAutoFit/>
          </a:bodyPr>
          <a:lstStyle/>
          <a:p>
            <a:pPr>
              <a:lnSpc>
                <a:spcPct val="90000"/>
              </a:lnSpc>
              <a:spcBef>
                <a:spcPts val="0"/>
              </a:spcBef>
            </a:pPr>
            <a:r>
              <a:rPr lang="en-US" sz="15000" b="1" dirty="0">
                <a:solidFill>
                  <a:schemeClr val="bg1"/>
                </a:solidFill>
              </a:rPr>
              <a:t>Covers</a:t>
            </a:r>
          </a:p>
        </p:txBody>
      </p:sp>
      <p:cxnSp>
        <p:nvCxnSpPr>
          <p:cNvPr id="10" name="Arrow">
            <a:extLst>
              <a:ext uri="{FF2B5EF4-FFF2-40B4-BE49-F238E27FC236}">
                <a16:creationId xmlns:a16="http://schemas.microsoft.com/office/drawing/2014/main" id="{D7EC898B-19BB-48BB-BC12-6D8AA83D7AD6}"/>
              </a:ext>
              <a:ext uri="{C183D7F6-B498-43B3-948B-1728B52AA6E4}">
                <adec:decorative xmlns:adec="http://schemas.microsoft.com/office/drawing/2017/decorative" val="1"/>
              </a:ext>
            </a:extLst>
          </p:cNvPr>
          <p:cNvCxnSpPr>
            <a:cxnSpLocks/>
          </p:cNvCxnSpPr>
          <p:nvPr/>
        </p:nvCxnSpPr>
        <p:spPr bwMode="gray">
          <a:xfrm>
            <a:off x="9497148" y="3429000"/>
            <a:ext cx="1951854" cy="0"/>
          </a:xfrm>
          <a:prstGeom prst="line">
            <a:avLst/>
          </a:prstGeom>
          <a:ln w="317500" cap="rnd">
            <a:solidFill>
              <a:schemeClr val="bg1"/>
            </a:solidFill>
            <a:round/>
            <a:tailEnd type="arrow" w="lg"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2296519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p:cSld name="    ___    ">
    <p:bg bwMode="gray">
      <p:bgPr>
        <a:solidFill>
          <a:srgbClr val="7030A0"/>
        </a:solidFill>
        <a:effectLst/>
      </p:bgPr>
    </p:bg>
    <p:spTree>
      <p:nvGrpSpPr>
        <p:cNvPr id="1" name=""/>
        <p:cNvGrpSpPr/>
        <p:nvPr/>
      </p:nvGrpSpPr>
      <p:grpSpPr>
        <a:xfrm>
          <a:off x="0" y="0"/>
          <a:ext cx="0" cy="0"/>
          <a:chOff x="0" y="0"/>
          <a:chExt cx="0" cy="0"/>
        </a:xfrm>
      </p:grpSpPr>
      <p:sp>
        <p:nvSpPr>
          <p:cNvPr id="12" name="TextBox 1">
            <a:extLst>
              <a:ext uri="{FF2B5EF4-FFF2-40B4-BE49-F238E27FC236}">
                <a16:creationId xmlns:a16="http://schemas.microsoft.com/office/drawing/2014/main" id="{32CFB013-0FEF-48E9-80F2-E18D541C5EDC}"/>
              </a:ext>
            </a:extLst>
          </p:cNvPr>
          <p:cNvSpPr txBox="1"/>
          <p:nvPr/>
        </p:nvSpPr>
        <p:spPr bwMode="gray">
          <a:xfrm>
            <a:off x="742998" y="1351508"/>
            <a:ext cx="9891327" cy="4154984"/>
          </a:xfrm>
          <a:prstGeom prst="rect">
            <a:avLst/>
          </a:prstGeom>
          <a:noFill/>
        </p:spPr>
        <p:txBody>
          <a:bodyPr wrap="square" lIns="0" tIns="0" rIns="0" bIns="0" rtlCol="0">
            <a:spAutoFit/>
          </a:bodyPr>
          <a:lstStyle/>
          <a:p>
            <a:pPr>
              <a:lnSpc>
                <a:spcPct val="90000"/>
              </a:lnSpc>
              <a:spcBef>
                <a:spcPts val="0"/>
              </a:spcBef>
            </a:pPr>
            <a:r>
              <a:rPr lang="en-US" sz="15000" b="1" dirty="0">
                <a:solidFill>
                  <a:schemeClr val="bg1"/>
                </a:solidFill>
              </a:rPr>
              <a:t>Quotes/</a:t>
            </a:r>
            <a:br>
              <a:rPr lang="en-US" sz="15000" b="1" dirty="0">
                <a:solidFill>
                  <a:schemeClr val="bg1"/>
                </a:solidFill>
              </a:rPr>
            </a:br>
            <a:r>
              <a:rPr lang="en-US" sz="15000" b="1" dirty="0">
                <a:solidFill>
                  <a:schemeClr val="bg1"/>
                </a:solidFill>
              </a:rPr>
              <a:t>facts</a:t>
            </a:r>
          </a:p>
        </p:txBody>
      </p:sp>
      <p:cxnSp>
        <p:nvCxnSpPr>
          <p:cNvPr id="4" name="Arrow">
            <a:extLst>
              <a:ext uri="{FF2B5EF4-FFF2-40B4-BE49-F238E27FC236}">
                <a16:creationId xmlns:a16="http://schemas.microsoft.com/office/drawing/2014/main" id="{072CDE07-2C86-4CA9-AA97-FE831103A7B5}"/>
              </a:ext>
              <a:ext uri="{C183D7F6-B498-43B3-948B-1728B52AA6E4}">
                <adec:decorative xmlns:adec="http://schemas.microsoft.com/office/drawing/2017/decorative" val="1"/>
              </a:ext>
            </a:extLst>
          </p:cNvPr>
          <p:cNvCxnSpPr>
            <a:cxnSpLocks/>
          </p:cNvCxnSpPr>
          <p:nvPr/>
        </p:nvCxnSpPr>
        <p:spPr bwMode="gray">
          <a:xfrm>
            <a:off x="9497148" y="3429000"/>
            <a:ext cx="1951854" cy="0"/>
          </a:xfrm>
          <a:prstGeom prst="line">
            <a:avLst/>
          </a:prstGeom>
          <a:ln w="317500" cap="rnd">
            <a:solidFill>
              <a:schemeClr val="bg1"/>
            </a:solidFill>
            <a:round/>
            <a:tailEnd type="arrow" w="lg"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372702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Quote">
    <p:spTree>
      <p:nvGrpSpPr>
        <p:cNvPr id="1" name=""/>
        <p:cNvGrpSpPr/>
        <p:nvPr/>
      </p:nvGrpSpPr>
      <p:grpSpPr>
        <a:xfrm>
          <a:off x="0" y="0"/>
          <a:ext cx="0" cy="0"/>
          <a:chOff x="0" y="0"/>
          <a:chExt cx="0" cy="0"/>
        </a:xfrm>
      </p:grpSpPr>
      <p:sp>
        <p:nvSpPr>
          <p:cNvPr id="7" name="Sky blue background">
            <a:extLst>
              <a:ext uri="{FF2B5EF4-FFF2-40B4-BE49-F238E27FC236}">
                <a16:creationId xmlns:a16="http://schemas.microsoft.com/office/drawing/2014/main" id="{EE1EB717-079D-4382-BC6B-05400E354E1D}"/>
              </a:ext>
              <a:ext uri="{C183D7F6-B498-43B3-948B-1728B52AA6E4}">
                <adec:decorative xmlns:adec="http://schemas.microsoft.com/office/drawing/2017/decorative" val="1"/>
              </a:ext>
            </a:extLst>
          </p:cNvPr>
          <p:cNvSpPr/>
          <p:nvPr/>
        </p:nvSpPr>
        <p:spPr bwMode="gray">
          <a:xfrm>
            <a:off x="184404" y="182880"/>
            <a:ext cx="11823192" cy="5936084"/>
          </a:xfrm>
          <a:prstGeom prst="roundRect">
            <a:avLst>
              <a:gd name="adj" fmla="val 1011"/>
            </a:avLst>
          </a:prstGeom>
          <a:solidFill>
            <a:schemeClr val="bg2"/>
          </a:solidFill>
          <a:ln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0"/>
              </a:spcBef>
              <a:spcAft>
                <a:spcPts val="0"/>
              </a:spcAft>
            </a:pPr>
            <a:endParaRPr lang="en-US" sz="1400" b="0" i="0" u="none" baseline="0" dirty="0">
              <a:solidFill>
                <a:srgbClr val="FFFFFF"/>
              </a:solidFill>
            </a:endParaRPr>
          </a:p>
        </p:txBody>
      </p:sp>
      <p:pic>
        <p:nvPicPr>
          <p:cNvPr id="11" name="Quotemark" descr="Large, stylized quotation mark">
            <a:extLst>
              <a:ext uri="{FF2B5EF4-FFF2-40B4-BE49-F238E27FC236}">
                <a16:creationId xmlns:a16="http://schemas.microsoft.com/office/drawing/2014/main" id="{034DE437-E18F-4BCB-BE69-5295B9D49647}"/>
              </a:ext>
              <a:ext uri="{C183D7F6-B498-43B3-948B-1728B52AA6E4}">
                <adec:decorative xmlns:adec="http://schemas.microsoft.com/office/drawing/2017/decorative" val="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gray">
          <a:xfrm>
            <a:off x="5859458" y="1131593"/>
            <a:ext cx="473085" cy="473085"/>
          </a:xfrm>
          <a:prstGeom prst="rect">
            <a:avLst/>
          </a:prstGeom>
        </p:spPr>
      </p:pic>
      <p:sp>
        <p:nvSpPr>
          <p:cNvPr id="6" name="Text Placeholder 5">
            <a:extLst>
              <a:ext uri="{FF2B5EF4-FFF2-40B4-BE49-F238E27FC236}">
                <a16:creationId xmlns:a16="http://schemas.microsoft.com/office/drawing/2014/main" id="{268D9530-7244-4EEA-9E87-B99110498E7E}"/>
              </a:ext>
            </a:extLst>
          </p:cNvPr>
          <p:cNvSpPr>
            <a:spLocks noGrp="1"/>
          </p:cNvSpPr>
          <p:nvPr>
            <p:ph type="body" sz="quarter" idx="13" hasCustomPrompt="1"/>
          </p:nvPr>
        </p:nvSpPr>
        <p:spPr bwMode="gray">
          <a:xfrm>
            <a:off x="1976438" y="1841285"/>
            <a:ext cx="8235950" cy="2798977"/>
          </a:xfrm>
        </p:spPr>
        <p:txBody>
          <a:bodyPr>
            <a:normAutofit/>
          </a:bodyPr>
          <a:lstStyle>
            <a:lvl1pPr algn="ctr">
              <a:spcBef>
                <a:spcPts val="1200"/>
              </a:spcBef>
              <a:defRPr sz="2600">
                <a:solidFill>
                  <a:schemeClr val="accent6"/>
                </a:solidFill>
              </a:defRPr>
            </a:lvl1pPr>
            <a:lvl2pPr>
              <a:defRPr sz="2600">
                <a:solidFill>
                  <a:schemeClr val="accent5"/>
                </a:solidFill>
              </a:defRPr>
            </a:lvl2pPr>
            <a:lvl3pPr>
              <a:defRPr sz="2600">
                <a:solidFill>
                  <a:schemeClr val="accent5"/>
                </a:solidFill>
              </a:defRPr>
            </a:lvl3pPr>
            <a:lvl4pPr>
              <a:defRPr sz="2600">
                <a:solidFill>
                  <a:schemeClr val="accent5"/>
                </a:solidFill>
              </a:defRPr>
            </a:lvl4pPr>
            <a:lvl5pPr>
              <a:defRPr sz="2600">
                <a:solidFill>
                  <a:schemeClr val="accent5"/>
                </a:solidFill>
              </a:defRPr>
            </a:lvl5pPr>
          </a:lstStyle>
          <a:p>
            <a:pPr lvl="0"/>
            <a:r>
              <a:rPr lang="en-US" dirty="0"/>
              <a:t>“Use this textbox to include quotes without an attribution photo. Arial 26pt, sentence case. Do not modify size or placement of textbox.”</a:t>
            </a:r>
          </a:p>
        </p:txBody>
      </p:sp>
      <p:sp>
        <p:nvSpPr>
          <p:cNvPr id="10" name="Text Placeholder 9">
            <a:extLst>
              <a:ext uri="{FF2B5EF4-FFF2-40B4-BE49-F238E27FC236}">
                <a16:creationId xmlns:a16="http://schemas.microsoft.com/office/drawing/2014/main" id="{534C88A3-66AA-4865-9DC5-9F2DF606433E}"/>
              </a:ext>
            </a:extLst>
          </p:cNvPr>
          <p:cNvSpPr>
            <a:spLocks noGrp="1"/>
          </p:cNvSpPr>
          <p:nvPr>
            <p:ph type="body" sz="quarter" idx="14" hasCustomPrompt="1"/>
          </p:nvPr>
        </p:nvSpPr>
        <p:spPr bwMode="gray">
          <a:xfrm>
            <a:off x="3695700" y="5370594"/>
            <a:ext cx="4800600" cy="215444"/>
          </a:xfrm>
        </p:spPr>
        <p:txBody>
          <a:bodyPr wrap="square" anchor="b">
            <a:spAutoFit/>
          </a:bodyPr>
          <a:lstStyle>
            <a:lvl1pPr algn="ctr">
              <a:defRPr sz="1400" b="1">
                <a:solidFill>
                  <a:schemeClr val="accent6"/>
                </a:solidFill>
              </a:defRPr>
            </a:lvl1pPr>
            <a:lvl2pPr algn="ctr">
              <a:defRPr sz="1400" b="1">
                <a:solidFill>
                  <a:schemeClr val="accent5"/>
                </a:solidFill>
              </a:defRPr>
            </a:lvl2pPr>
            <a:lvl3pPr algn="ctr">
              <a:defRPr sz="1400" b="1">
                <a:solidFill>
                  <a:schemeClr val="accent5"/>
                </a:solidFill>
              </a:defRPr>
            </a:lvl3pPr>
            <a:lvl4pPr algn="ctr">
              <a:defRPr sz="1400" b="1">
                <a:solidFill>
                  <a:schemeClr val="accent5"/>
                </a:solidFill>
              </a:defRPr>
            </a:lvl4pPr>
            <a:lvl5pPr algn="ctr">
              <a:defRPr sz="1400" b="1">
                <a:solidFill>
                  <a:schemeClr val="accent5"/>
                </a:solidFill>
              </a:defRPr>
            </a:lvl5pPr>
          </a:lstStyle>
          <a:p>
            <a:pPr lvl="0"/>
            <a:r>
              <a:rPr lang="en-US" dirty="0"/>
              <a:t>Attribution name, Arial 14pt</a:t>
            </a:r>
          </a:p>
        </p:txBody>
      </p:sp>
      <p:sp>
        <p:nvSpPr>
          <p:cNvPr id="15" name="Text Placeholder 9">
            <a:extLst>
              <a:ext uri="{FF2B5EF4-FFF2-40B4-BE49-F238E27FC236}">
                <a16:creationId xmlns:a16="http://schemas.microsoft.com/office/drawing/2014/main" id="{539E5E69-25FD-4D9F-BEEC-39E50CAC01B9}"/>
              </a:ext>
            </a:extLst>
          </p:cNvPr>
          <p:cNvSpPr>
            <a:spLocks noGrp="1"/>
          </p:cNvSpPr>
          <p:nvPr>
            <p:ph type="body" sz="quarter" idx="15" hasCustomPrompt="1"/>
          </p:nvPr>
        </p:nvSpPr>
        <p:spPr bwMode="gray">
          <a:xfrm>
            <a:off x="3695700" y="5612482"/>
            <a:ext cx="4800600" cy="184666"/>
          </a:xfrm>
        </p:spPr>
        <p:txBody>
          <a:bodyPr wrap="square" anchor="t">
            <a:spAutoFit/>
          </a:bodyPr>
          <a:lstStyle>
            <a:lvl1pPr algn="ctr">
              <a:defRPr sz="1200" b="0">
                <a:solidFill>
                  <a:schemeClr val="accent6"/>
                </a:solidFill>
              </a:defRPr>
            </a:lvl1pPr>
            <a:lvl2pPr algn="ctr">
              <a:defRPr sz="1400" b="1">
                <a:solidFill>
                  <a:schemeClr val="accent5"/>
                </a:solidFill>
              </a:defRPr>
            </a:lvl2pPr>
            <a:lvl3pPr algn="ctr">
              <a:defRPr sz="1400" b="1">
                <a:solidFill>
                  <a:schemeClr val="accent5"/>
                </a:solidFill>
              </a:defRPr>
            </a:lvl3pPr>
            <a:lvl4pPr algn="ctr">
              <a:defRPr sz="1400" b="1">
                <a:solidFill>
                  <a:schemeClr val="accent5"/>
                </a:solidFill>
              </a:defRPr>
            </a:lvl4pPr>
            <a:lvl5pPr algn="ctr">
              <a:defRPr sz="1400" b="1">
                <a:solidFill>
                  <a:schemeClr val="accent5"/>
                </a:solidFill>
              </a:defRPr>
            </a:lvl5pPr>
          </a:lstStyle>
          <a:p>
            <a:pPr lvl="0"/>
            <a:r>
              <a:rPr lang="en-US" dirty="0"/>
              <a:t>Attribution title, Arial 12pt</a:t>
            </a:r>
          </a:p>
        </p:txBody>
      </p:sp>
      <p:sp>
        <p:nvSpPr>
          <p:cNvPr id="4" name="Footer Placeholder 3">
            <a:extLst>
              <a:ext uri="{FF2B5EF4-FFF2-40B4-BE49-F238E27FC236}">
                <a16:creationId xmlns:a16="http://schemas.microsoft.com/office/drawing/2014/main" id="{F671BF93-B235-43C1-B6B1-F5BF550234D5}"/>
              </a:ext>
            </a:extLst>
          </p:cNvPr>
          <p:cNvSpPr>
            <a:spLocks noGrp="1"/>
          </p:cNvSpPr>
          <p:nvPr>
            <p:ph type="ftr" sz="quarter" idx="11"/>
          </p:nvPr>
        </p:nvSpPr>
        <p:spPr bwMode="gray"/>
        <p:txBody>
          <a:bodyPr/>
          <a:lstStyle/>
          <a:p>
            <a:endParaRPr lang="en-US"/>
          </a:p>
        </p:txBody>
      </p:sp>
      <p:sp>
        <p:nvSpPr>
          <p:cNvPr id="5" name="Slide Number Placeholder 4">
            <a:extLst>
              <a:ext uri="{FF2B5EF4-FFF2-40B4-BE49-F238E27FC236}">
                <a16:creationId xmlns:a16="http://schemas.microsoft.com/office/drawing/2014/main" id="{3AF1A2B5-5197-4E57-9D4D-CCCEAD7BAFB2}"/>
              </a:ext>
            </a:extLst>
          </p:cNvPr>
          <p:cNvSpPr>
            <a:spLocks noGrp="1"/>
          </p:cNvSpPr>
          <p:nvPr>
            <p:ph type="sldNum" sz="quarter" idx="12"/>
          </p:nvPr>
        </p:nvSpPr>
        <p:spPr/>
        <p:txBody>
          <a:bodyPr/>
          <a:lstStyle/>
          <a:p>
            <a:fld id="{D18FC265-5BE0-464A-9986-BF42D6349CCD}" type="slidenum">
              <a:rPr lang="en-US" smtClean="0"/>
              <a:t>‹#›</a:t>
            </a:fld>
            <a:endParaRPr lang="en-US"/>
          </a:p>
        </p:txBody>
      </p:sp>
      <p:sp>
        <p:nvSpPr>
          <p:cNvPr id="3" name="Date Placeholder 2" hidden="1">
            <a:extLst>
              <a:ext uri="{FF2B5EF4-FFF2-40B4-BE49-F238E27FC236}">
                <a16:creationId xmlns:a16="http://schemas.microsoft.com/office/drawing/2014/main" id="{A03ECA26-E932-4438-A611-CD2E9AA59D7D}"/>
              </a:ext>
            </a:extLst>
          </p:cNvPr>
          <p:cNvSpPr>
            <a:spLocks noGrp="1"/>
          </p:cNvSpPr>
          <p:nvPr>
            <p:ph type="dt" sz="half" idx="10"/>
          </p:nvPr>
        </p:nvSpPr>
        <p:spPr/>
        <p:txBody>
          <a:bodyPr/>
          <a:lstStyle/>
          <a:p>
            <a:fld id="{D7F14E9A-59A4-4646-BD6B-D6993C0F37A7}" type="datetimeFigureOut">
              <a:rPr lang="en-US" smtClean="0"/>
              <a:t>7/11/2024</a:t>
            </a:fld>
            <a:endParaRPr lang="en-US"/>
          </a:p>
        </p:txBody>
      </p:sp>
    </p:spTree>
    <p:extLst>
      <p:ext uri="{BB962C8B-B14F-4D97-AF65-F5344CB8AC3E}">
        <p14:creationId xmlns:p14="http://schemas.microsoft.com/office/powerpoint/2010/main" val="162323371"/>
      </p:ext>
    </p:extLst>
  </p:cSld>
  <p:clrMapOvr>
    <a:masterClrMapping/>
  </p:clrMapOvr>
  <p:extLst>
    <p:ext uri="{DCECCB84-F9BA-43D5-87BE-67443E8EF086}">
      <p15:sldGuideLst xmlns:p15="http://schemas.microsoft.com/office/powerpoint/2012/main">
        <p15:guide id="1" orient="horz" pos="1160">
          <p15:clr>
            <a:srgbClr val="FBAE40"/>
          </p15:clr>
        </p15:guide>
        <p15:guide id="2" pos="1245">
          <p15:clr>
            <a:srgbClr val="FBAE40"/>
          </p15:clr>
        </p15:guide>
        <p15:guide id="3" pos="6433">
          <p15:clr>
            <a:srgbClr val="FBAE40"/>
          </p15:clr>
        </p15:guide>
        <p15:guide id="4" orient="horz" pos="2923">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Quote with Photo">
    <p:spTree>
      <p:nvGrpSpPr>
        <p:cNvPr id="1" name=""/>
        <p:cNvGrpSpPr/>
        <p:nvPr/>
      </p:nvGrpSpPr>
      <p:grpSpPr>
        <a:xfrm>
          <a:off x="0" y="0"/>
          <a:ext cx="0" cy="0"/>
          <a:chOff x="0" y="0"/>
          <a:chExt cx="0" cy="0"/>
        </a:xfrm>
      </p:grpSpPr>
      <p:sp>
        <p:nvSpPr>
          <p:cNvPr id="7" name="Sky blue background">
            <a:extLst>
              <a:ext uri="{FF2B5EF4-FFF2-40B4-BE49-F238E27FC236}">
                <a16:creationId xmlns:a16="http://schemas.microsoft.com/office/drawing/2014/main" id="{EE1EB717-079D-4382-BC6B-05400E354E1D}"/>
              </a:ext>
              <a:ext uri="{C183D7F6-B498-43B3-948B-1728B52AA6E4}">
                <adec:decorative xmlns:adec="http://schemas.microsoft.com/office/drawing/2017/decorative" val="1"/>
              </a:ext>
            </a:extLst>
          </p:cNvPr>
          <p:cNvSpPr/>
          <p:nvPr/>
        </p:nvSpPr>
        <p:spPr bwMode="gray">
          <a:xfrm>
            <a:off x="184404" y="182880"/>
            <a:ext cx="11823192" cy="5936084"/>
          </a:xfrm>
          <a:prstGeom prst="roundRect">
            <a:avLst>
              <a:gd name="adj" fmla="val 1011"/>
            </a:avLst>
          </a:prstGeom>
          <a:solidFill>
            <a:schemeClr val="bg2"/>
          </a:solidFill>
          <a:ln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0"/>
              </a:spcBef>
              <a:spcAft>
                <a:spcPts val="0"/>
              </a:spcAft>
            </a:pPr>
            <a:endParaRPr lang="en-US" sz="1400" b="0" i="0" u="none" baseline="0" dirty="0">
              <a:solidFill>
                <a:srgbClr val="FFFFFF"/>
              </a:solidFill>
            </a:endParaRPr>
          </a:p>
        </p:txBody>
      </p:sp>
      <p:pic>
        <p:nvPicPr>
          <p:cNvPr id="12" name="Quotemark" descr="Large, stylized quotation mark">
            <a:extLst>
              <a:ext uri="{FF2B5EF4-FFF2-40B4-BE49-F238E27FC236}">
                <a16:creationId xmlns:a16="http://schemas.microsoft.com/office/drawing/2014/main" id="{47B4F648-210C-4071-94A2-A05559F7D888}"/>
              </a:ext>
              <a:ext uri="{C183D7F6-B498-43B3-948B-1728B52AA6E4}">
                <adec:decorative xmlns:adec="http://schemas.microsoft.com/office/drawing/2017/decorative" val="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gray">
          <a:xfrm>
            <a:off x="5859458" y="705903"/>
            <a:ext cx="473085" cy="473085"/>
          </a:xfrm>
          <a:prstGeom prst="rect">
            <a:avLst/>
          </a:prstGeom>
        </p:spPr>
      </p:pic>
      <p:sp>
        <p:nvSpPr>
          <p:cNvPr id="6" name="Text Placeholder 5">
            <a:extLst>
              <a:ext uri="{FF2B5EF4-FFF2-40B4-BE49-F238E27FC236}">
                <a16:creationId xmlns:a16="http://schemas.microsoft.com/office/drawing/2014/main" id="{268D9530-7244-4EEA-9E87-B99110498E7E}"/>
              </a:ext>
            </a:extLst>
          </p:cNvPr>
          <p:cNvSpPr>
            <a:spLocks noGrp="1"/>
          </p:cNvSpPr>
          <p:nvPr>
            <p:ph type="body" sz="quarter" idx="13" hasCustomPrompt="1"/>
          </p:nvPr>
        </p:nvSpPr>
        <p:spPr bwMode="gray">
          <a:xfrm>
            <a:off x="1976438" y="1435101"/>
            <a:ext cx="8235950" cy="2451100"/>
          </a:xfrm>
        </p:spPr>
        <p:txBody>
          <a:bodyPr>
            <a:normAutofit/>
          </a:bodyPr>
          <a:lstStyle>
            <a:lvl1pPr algn="ctr">
              <a:spcBef>
                <a:spcPts val="1200"/>
              </a:spcBef>
              <a:defRPr sz="2600">
                <a:solidFill>
                  <a:schemeClr val="accent6"/>
                </a:solidFill>
              </a:defRPr>
            </a:lvl1pPr>
            <a:lvl2pPr>
              <a:defRPr sz="2600">
                <a:solidFill>
                  <a:schemeClr val="accent5"/>
                </a:solidFill>
              </a:defRPr>
            </a:lvl2pPr>
            <a:lvl3pPr>
              <a:defRPr sz="2600">
                <a:solidFill>
                  <a:schemeClr val="accent5"/>
                </a:solidFill>
              </a:defRPr>
            </a:lvl3pPr>
            <a:lvl4pPr>
              <a:defRPr sz="2600">
                <a:solidFill>
                  <a:schemeClr val="accent5"/>
                </a:solidFill>
              </a:defRPr>
            </a:lvl4pPr>
            <a:lvl5pPr>
              <a:defRPr sz="2600">
                <a:solidFill>
                  <a:schemeClr val="accent5"/>
                </a:solidFill>
              </a:defRPr>
            </a:lvl5pPr>
          </a:lstStyle>
          <a:p>
            <a:pPr lvl="0"/>
            <a:r>
              <a:rPr lang="en-US" dirty="0"/>
              <a:t>“Use this textbox to include quotes with an attribution photo. Arial 26pt, sentence case. Do not modify size or placement of textbox.”</a:t>
            </a:r>
          </a:p>
        </p:txBody>
      </p:sp>
      <p:sp>
        <p:nvSpPr>
          <p:cNvPr id="13" name="Picture Placeholder 7">
            <a:extLst>
              <a:ext uri="{FF2B5EF4-FFF2-40B4-BE49-F238E27FC236}">
                <a16:creationId xmlns:a16="http://schemas.microsoft.com/office/drawing/2014/main" id="{D951BDD7-02E7-4695-9F59-170E730D05B2}"/>
              </a:ext>
              <a:ext uri="{C183D7F6-B498-43B3-948B-1728B52AA6E4}">
                <adec:decorative xmlns:adec="http://schemas.microsoft.com/office/drawing/2017/decorative" val="1"/>
              </a:ext>
            </a:extLst>
          </p:cNvPr>
          <p:cNvSpPr>
            <a:spLocks noGrp="1" noChangeAspect="1"/>
          </p:cNvSpPr>
          <p:nvPr>
            <p:ph type="pic" sz="quarter" idx="16" hasCustomPrompt="1"/>
          </p:nvPr>
        </p:nvSpPr>
        <p:spPr bwMode="gray">
          <a:xfrm>
            <a:off x="5570220" y="4103249"/>
            <a:ext cx="1051560" cy="1051560"/>
          </a:xfrm>
          <a:prstGeom prst="ellipse">
            <a:avLst/>
          </a:prstGeom>
        </p:spPr>
        <p:txBody>
          <a:bodyPr>
            <a:normAutofit/>
          </a:bodyPr>
          <a:lstStyle>
            <a:lvl1pPr algn="ctr">
              <a:spcBef>
                <a:spcPts val="0"/>
              </a:spcBef>
              <a:defRPr sz="800">
                <a:solidFill>
                  <a:schemeClr val="accent6"/>
                </a:solidFill>
              </a:defRPr>
            </a:lvl1pPr>
          </a:lstStyle>
          <a:p>
            <a:r>
              <a:rPr lang="en-US" dirty="0"/>
              <a:t>Insert attribution photo</a:t>
            </a:r>
          </a:p>
        </p:txBody>
      </p:sp>
      <p:sp>
        <p:nvSpPr>
          <p:cNvPr id="10" name="Text Placeholder 9">
            <a:extLst>
              <a:ext uri="{FF2B5EF4-FFF2-40B4-BE49-F238E27FC236}">
                <a16:creationId xmlns:a16="http://schemas.microsoft.com/office/drawing/2014/main" id="{534C88A3-66AA-4865-9DC5-9F2DF606433E}"/>
              </a:ext>
            </a:extLst>
          </p:cNvPr>
          <p:cNvSpPr>
            <a:spLocks noGrp="1"/>
          </p:cNvSpPr>
          <p:nvPr>
            <p:ph type="body" sz="quarter" idx="14" hasCustomPrompt="1"/>
          </p:nvPr>
        </p:nvSpPr>
        <p:spPr bwMode="gray">
          <a:xfrm>
            <a:off x="3695700" y="5370594"/>
            <a:ext cx="4800600" cy="215444"/>
          </a:xfrm>
        </p:spPr>
        <p:txBody>
          <a:bodyPr wrap="square" anchor="b">
            <a:spAutoFit/>
          </a:bodyPr>
          <a:lstStyle>
            <a:lvl1pPr algn="ctr">
              <a:defRPr sz="1400" b="1">
                <a:solidFill>
                  <a:schemeClr val="accent6"/>
                </a:solidFill>
              </a:defRPr>
            </a:lvl1pPr>
            <a:lvl2pPr algn="ctr">
              <a:defRPr sz="1400" b="1">
                <a:solidFill>
                  <a:schemeClr val="accent5"/>
                </a:solidFill>
              </a:defRPr>
            </a:lvl2pPr>
            <a:lvl3pPr algn="ctr">
              <a:defRPr sz="1400" b="1">
                <a:solidFill>
                  <a:schemeClr val="accent5"/>
                </a:solidFill>
              </a:defRPr>
            </a:lvl3pPr>
            <a:lvl4pPr algn="ctr">
              <a:defRPr sz="1400" b="1">
                <a:solidFill>
                  <a:schemeClr val="accent5"/>
                </a:solidFill>
              </a:defRPr>
            </a:lvl4pPr>
            <a:lvl5pPr algn="ctr">
              <a:defRPr sz="1400" b="1">
                <a:solidFill>
                  <a:schemeClr val="accent5"/>
                </a:solidFill>
              </a:defRPr>
            </a:lvl5pPr>
          </a:lstStyle>
          <a:p>
            <a:pPr lvl="0"/>
            <a:r>
              <a:rPr lang="en-US" dirty="0"/>
              <a:t>Attribution name, Arial 14pt</a:t>
            </a:r>
          </a:p>
        </p:txBody>
      </p:sp>
      <p:sp>
        <p:nvSpPr>
          <p:cNvPr id="15" name="Text Placeholder 9">
            <a:extLst>
              <a:ext uri="{FF2B5EF4-FFF2-40B4-BE49-F238E27FC236}">
                <a16:creationId xmlns:a16="http://schemas.microsoft.com/office/drawing/2014/main" id="{539E5E69-25FD-4D9F-BEEC-39E50CAC01B9}"/>
              </a:ext>
            </a:extLst>
          </p:cNvPr>
          <p:cNvSpPr>
            <a:spLocks noGrp="1"/>
          </p:cNvSpPr>
          <p:nvPr>
            <p:ph type="body" sz="quarter" idx="15" hasCustomPrompt="1"/>
          </p:nvPr>
        </p:nvSpPr>
        <p:spPr bwMode="gray">
          <a:xfrm>
            <a:off x="3695700" y="5612482"/>
            <a:ext cx="4800600" cy="184666"/>
          </a:xfrm>
        </p:spPr>
        <p:txBody>
          <a:bodyPr wrap="square" anchor="t">
            <a:spAutoFit/>
          </a:bodyPr>
          <a:lstStyle>
            <a:lvl1pPr algn="ctr">
              <a:defRPr sz="1200" b="0">
                <a:solidFill>
                  <a:schemeClr val="accent6"/>
                </a:solidFill>
              </a:defRPr>
            </a:lvl1pPr>
            <a:lvl2pPr algn="ctr">
              <a:defRPr sz="1400" b="1">
                <a:solidFill>
                  <a:schemeClr val="accent5"/>
                </a:solidFill>
              </a:defRPr>
            </a:lvl2pPr>
            <a:lvl3pPr algn="ctr">
              <a:defRPr sz="1400" b="1">
                <a:solidFill>
                  <a:schemeClr val="accent5"/>
                </a:solidFill>
              </a:defRPr>
            </a:lvl3pPr>
            <a:lvl4pPr algn="ctr">
              <a:defRPr sz="1400" b="1">
                <a:solidFill>
                  <a:schemeClr val="accent5"/>
                </a:solidFill>
              </a:defRPr>
            </a:lvl4pPr>
            <a:lvl5pPr algn="ctr">
              <a:defRPr sz="1400" b="1">
                <a:solidFill>
                  <a:schemeClr val="accent5"/>
                </a:solidFill>
              </a:defRPr>
            </a:lvl5pPr>
          </a:lstStyle>
          <a:p>
            <a:pPr lvl="0"/>
            <a:r>
              <a:rPr lang="en-US" dirty="0"/>
              <a:t>Attribution title, Arial 12pt</a:t>
            </a:r>
          </a:p>
        </p:txBody>
      </p:sp>
      <p:sp>
        <p:nvSpPr>
          <p:cNvPr id="4" name="Footer Placeholder 3">
            <a:extLst>
              <a:ext uri="{FF2B5EF4-FFF2-40B4-BE49-F238E27FC236}">
                <a16:creationId xmlns:a16="http://schemas.microsoft.com/office/drawing/2014/main" id="{F671BF93-B235-43C1-B6B1-F5BF550234D5}"/>
              </a:ext>
            </a:extLst>
          </p:cNvPr>
          <p:cNvSpPr>
            <a:spLocks noGrp="1"/>
          </p:cNvSpPr>
          <p:nvPr>
            <p:ph type="ftr" sz="quarter" idx="11"/>
          </p:nvPr>
        </p:nvSpPr>
        <p:spPr bwMode="gray"/>
        <p:txBody>
          <a:bodyPr/>
          <a:lstStyle/>
          <a:p>
            <a:endParaRPr lang="en-US"/>
          </a:p>
        </p:txBody>
      </p:sp>
      <p:sp>
        <p:nvSpPr>
          <p:cNvPr id="5" name="Slide Number Placeholder 4">
            <a:extLst>
              <a:ext uri="{FF2B5EF4-FFF2-40B4-BE49-F238E27FC236}">
                <a16:creationId xmlns:a16="http://schemas.microsoft.com/office/drawing/2014/main" id="{3AF1A2B5-5197-4E57-9D4D-CCCEAD7BAFB2}"/>
              </a:ext>
            </a:extLst>
          </p:cNvPr>
          <p:cNvSpPr>
            <a:spLocks noGrp="1"/>
          </p:cNvSpPr>
          <p:nvPr>
            <p:ph type="sldNum" sz="quarter" idx="12"/>
          </p:nvPr>
        </p:nvSpPr>
        <p:spPr/>
        <p:txBody>
          <a:bodyPr/>
          <a:lstStyle/>
          <a:p>
            <a:fld id="{D18FC265-5BE0-464A-9986-BF42D6349CCD}" type="slidenum">
              <a:rPr lang="en-US" smtClean="0"/>
              <a:t>‹#›</a:t>
            </a:fld>
            <a:endParaRPr lang="en-US"/>
          </a:p>
        </p:txBody>
      </p:sp>
      <p:sp>
        <p:nvSpPr>
          <p:cNvPr id="3" name="Date Placeholder 2" hidden="1">
            <a:extLst>
              <a:ext uri="{FF2B5EF4-FFF2-40B4-BE49-F238E27FC236}">
                <a16:creationId xmlns:a16="http://schemas.microsoft.com/office/drawing/2014/main" id="{A03ECA26-E932-4438-A611-CD2E9AA59D7D}"/>
              </a:ext>
            </a:extLst>
          </p:cNvPr>
          <p:cNvSpPr>
            <a:spLocks noGrp="1"/>
          </p:cNvSpPr>
          <p:nvPr>
            <p:ph type="dt" sz="half" idx="10"/>
          </p:nvPr>
        </p:nvSpPr>
        <p:spPr/>
        <p:txBody>
          <a:bodyPr/>
          <a:lstStyle/>
          <a:p>
            <a:fld id="{D7F14E9A-59A4-4646-BD6B-D6993C0F37A7}" type="datetimeFigureOut">
              <a:rPr lang="en-US" smtClean="0"/>
              <a:t>7/11/2024</a:t>
            </a:fld>
            <a:endParaRPr lang="en-US"/>
          </a:p>
        </p:txBody>
      </p:sp>
    </p:spTree>
    <p:extLst>
      <p:ext uri="{BB962C8B-B14F-4D97-AF65-F5344CB8AC3E}">
        <p14:creationId xmlns:p14="http://schemas.microsoft.com/office/powerpoint/2010/main" val="2480401899"/>
      </p:ext>
    </p:extLst>
  </p:cSld>
  <p:clrMapOvr>
    <a:masterClrMapping/>
  </p:clrMapOvr>
  <p:extLst>
    <p:ext uri="{DCECCB84-F9BA-43D5-87BE-67443E8EF086}">
      <p15:sldGuideLst xmlns:p15="http://schemas.microsoft.com/office/powerpoint/2012/main">
        <p15:guide id="1" pos="1248">
          <p15:clr>
            <a:srgbClr val="FFC000"/>
          </p15:clr>
        </p15:guide>
        <p15:guide id="2" pos="6432">
          <p15:clr>
            <a:srgbClr val="FFC000"/>
          </p15:clr>
        </p15:guide>
        <p15:guide id="3" orient="horz" pos="904">
          <p15:clr>
            <a:srgbClr val="FFC000"/>
          </p15:clr>
        </p15:guide>
        <p15:guide id="4" orient="horz" pos="2448">
          <p15:clr>
            <a:srgbClr val="FFC00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Quote 02">
    <p:spTree>
      <p:nvGrpSpPr>
        <p:cNvPr id="1" name=""/>
        <p:cNvGrpSpPr/>
        <p:nvPr/>
      </p:nvGrpSpPr>
      <p:grpSpPr>
        <a:xfrm>
          <a:off x="0" y="0"/>
          <a:ext cx="0" cy="0"/>
          <a:chOff x="0" y="0"/>
          <a:chExt cx="0" cy="0"/>
        </a:xfrm>
      </p:grpSpPr>
      <p:sp>
        <p:nvSpPr>
          <p:cNvPr id="7" name="Background box">
            <a:extLst>
              <a:ext uri="{FF2B5EF4-FFF2-40B4-BE49-F238E27FC236}">
                <a16:creationId xmlns:a16="http://schemas.microsoft.com/office/drawing/2014/main" id="{EE1EB717-079D-4382-BC6B-05400E354E1D}"/>
              </a:ext>
              <a:ext uri="{C183D7F6-B498-43B3-948B-1728B52AA6E4}">
                <adec:decorative xmlns:adec="http://schemas.microsoft.com/office/drawing/2017/decorative" val="1"/>
              </a:ext>
            </a:extLst>
          </p:cNvPr>
          <p:cNvSpPr/>
          <p:nvPr/>
        </p:nvSpPr>
        <p:spPr bwMode="gray">
          <a:xfrm>
            <a:off x="184404" y="182880"/>
            <a:ext cx="11823192" cy="5936084"/>
          </a:xfrm>
          <a:prstGeom prst="roundRect">
            <a:avLst>
              <a:gd name="adj" fmla="val 1011"/>
            </a:avLst>
          </a:prstGeom>
          <a:solidFill>
            <a:srgbClr val="FBF9F4"/>
          </a:solidFill>
          <a:ln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0"/>
              </a:spcBef>
              <a:spcAft>
                <a:spcPts val="0"/>
              </a:spcAft>
            </a:pPr>
            <a:endParaRPr lang="en-US" sz="1400" b="0" i="0" u="none" baseline="0" dirty="0">
              <a:solidFill>
                <a:srgbClr val="FFFFFF"/>
              </a:solidFill>
            </a:endParaRPr>
          </a:p>
        </p:txBody>
      </p:sp>
      <p:pic>
        <p:nvPicPr>
          <p:cNvPr id="11" name="Quotemark" descr="Large, stylized quotation mark">
            <a:extLst>
              <a:ext uri="{FF2B5EF4-FFF2-40B4-BE49-F238E27FC236}">
                <a16:creationId xmlns:a16="http://schemas.microsoft.com/office/drawing/2014/main" id="{034DE437-E18F-4BCB-BE69-5295B9D49647}"/>
              </a:ext>
              <a:ext uri="{C183D7F6-B498-43B3-948B-1728B52AA6E4}">
                <adec:decorative xmlns:adec="http://schemas.microsoft.com/office/drawing/2017/decorative" val="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gray">
          <a:xfrm>
            <a:off x="5859458" y="1131593"/>
            <a:ext cx="473085" cy="473085"/>
          </a:xfrm>
          <a:prstGeom prst="rect">
            <a:avLst/>
          </a:prstGeom>
        </p:spPr>
      </p:pic>
      <p:sp>
        <p:nvSpPr>
          <p:cNvPr id="6" name="Text Placeholder 5">
            <a:extLst>
              <a:ext uri="{FF2B5EF4-FFF2-40B4-BE49-F238E27FC236}">
                <a16:creationId xmlns:a16="http://schemas.microsoft.com/office/drawing/2014/main" id="{268D9530-7244-4EEA-9E87-B99110498E7E}"/>
              </a:ext>
            </a:extLst>
          </p:cNvPr>
          <p:cNvSpPr>
            <a:spLocks noGrp="1"/>
          </p:cNvSpPr>
          <p:nvPr>
            <p:ph type="body" sz="quarter" idx="13" hasCustomPrompt="1"/>
          </p:nvPr>
        </p:nvSpPr>
        <p:spPr bwMode="gray">
          <a:xfrm>
            <a:off x="1976438" y="1841285"/>
            <a:ext cx="8235950" cy="2798977"/>
          </a:xfrm>
        </p:spPr>
        <p:txBody>
          <a:bodyPr>
            <a:normAutofit/>
          </a:bodyPr>
          <a:lstStyle>
            <a:lvl1pPr algn="ctr">
              <a:spcBef>
                <a:spcPts val="1200"/>
              </a:spcBef>
              <a:defRPr sz="2600">
                <a:solidFill>
                  <a:schemeClr val="tx1"/>
                </a:solidFill>
              </a:defRPr>
            </a:lvl1pPr>
            <a:lvl2pPr>
              <a:defRPr sz="2600">
                <a:solidFill>
                  <a:schemeClr val="accent5"/>
                </a:solidFill>
              </a:defRPr>
            </a:lvl2pPr>
            <a:lvl3pPr>
              <a:defRPr sz="2600">
                <a:solidFill>
                  <a:schemeClr val="accent5"/>
                </a:solidFill>
              </a:defRPr>
            </a:lvl3pPr>
            <a:lvl4pPr>
              <a:defRPr sz="2600">
                <a:solidFill>
                  <a:schemeClr val="accent5"/>
                </a:solidFill>
              </a:defRPr>
            </a:lvl4pPr>
            <a:lvl5pPr>
              <a:defRPr sz="2600">
                <a:solidFill>
                  <a:schemeClr val="accent5"/>
                </a:solidFill>
              </a:defRPr>
            </a:lvl5pPr>
          </a:lstStyle>
          <a:p>
            <a:pPr lvl="0"/>
            <a:r>
              <a:rPr lang="en-US" dirty="0"/>
              <a:t>“Use this textbox to include quotes without an attribution photo. Arial 26pt, sentence case. Do not modify size or placement of textbox.”</a:t>
            </a:r>
          </a:p>
        </p:txBody>
      </p:sp>
      <p:sp>
        <p:nvSpPr>
          <p:cNvPr id="10" name="Text Placeholder 9">
            <a:extLst>
              <a:ext uri="{FF2B5EF4-FFF2-40B4-BE49-F238E27FC236}">
                <a16:creationId xmlns:a16="http://schemas.microsoft.com/office/drawing/2014/main" id="{534C88A3-66AA-4865-9DC5-9F2DF606433E}"/>
              </a:ext>
            </a:extLst>
          </p:cNvPr>
          <p:cNvSpPr>
            <a:spLocks noGrp="1"/>
          </p:cNvSpPr>
          <p:nvPr>
            <p:ph type="body" sz="quarter" idx="14" hasCustomPrompt="1"/>
          </p:nvPr>
        </p:nvSpPr>
        <p:spPr bwMode="gray">
          <a:xfrm>
            <a:off x="3695700" y="5370594"/>
            <a:ext cx="4800600" cy="215444"/>
          </a:xfrm>
        </p:spPr>
        <p:txBody>
          <a:bodyPr wrap="square" anchor="b">
            <a:spAutoFit/>
          </a:bodyPr>
          <a:lstStyle>
            <a:lvl1pPr algn="ctr">
              <a:defRPr sz="1400" b="1">
                <a:solidFill>
                  <a:schemeClr val="tx1"/>
                </a:solidFill>
              </a:defRPr>
            </a:lvl1pPr>
            <a:lvl2pPr algn="ctr">
              <a:defRPr sz="1400" b="1">
                <a:solidFill>
                  <a:schemeClr val="accent5"/>
                </a:solidFill>
              </a:defRPr>
            </a:lvl2pPr>
            <a:lvl3pPr algn="ctr">
              <a:defRPr sz="1400" b="1">
                <a:solidFill>
                  <a:schemeClr val="accent5"/>
                </a:solidFill>
              </a:defRPr>
            </a:lvl3pPr>
            <a:lvl4pPr algn="ctr">
              <a:defRPr sz="1400" b="1">
                <a:solidFill>
                  <a:schemeClr val="accent5"/>
                </a:solidFill>
              </a:defRPr>
            </a:lvl4pPr>
            <a:lvl5pPr algn="ctr">
              <a:defRPr sz="1400" b="1">
                <a:solidFill>
                  <a:schemeClr val="accent5"/>
                </a:solidFill>
              </a:defRPr>
            </a:lvl5pPr>
          </a:lstStyle>
          <a:p>
            <a:pPr lvl="0"/>
            <a:r>
              <a:rPr lang="en-US" dirty="0"/>
              <a:t>Attribution name, Arial 14pt</a:t>
            </a:r>
          </a:p>
        </p:txBody>
      </p:sp>
      <p:sp>
        <p:nvSpPr>
          <p:cNvPr id="15" name="Text Placeholder 9">
            <a:extLst>
              <a:ext uri="{FF2B5EF4-FFF2-40B4-BE49-F238E27FC236}">
                <a16:creationId xmlns:a16="http://schemas.microsoft.com/office/drawing/2014/main" id="{539E5E69-25FD-4D9F-BEEC-39E50CAC01B9}"/>
              </a:ext>
            </a:extLst>
          </p:cNvPr>
          <p:cNvSpPr>
            <a:spLocks noGrp="1"/>
          </p:cNvSpPr>
          <p:nvPr>
            <p:ph type="body" sz="quarter" idx="15" hasCustomPrompt="1"/>
          </p:nvPr>
        </p:nvSpPr>
        <p:spPr bwMode="gray">
          <a:xfrm>
            <a:off x="3695700" y="5612482"/>
            <a:ext cx="4800600" cy="184666"/>
          </a:xfrm>
        </p:spPr>
        <p:txBody>
          <a:bodyPr wrap="square" anchor="t">
            <a:spAutoFit/>
          </a:bodyPr>
          <a:lstStyle>
            <a:lvl1pPr algn="ctr">
              <a:defRPr sz="1200" b="0">
                <a:solidFill>
                  <a:schemeClr val="tx1"/>
                </a:solidFill>
              </a:defRPr>
            </a:lvl1pPr>
            <a:lvl2pPr algn="ctr">
              <a:defRPr sz="1400" b="1">
                <a:solidFill>
                  <a:schemeClr val="accent5"/>
                </a:solidFill>
              </a:defRPr>
            </a:lvl2pPr>
            <a:lvl3pPr algn="ctr">
              <a:defRPr sz="1400" b="1">
                <a:solidFill>
                  <a:schemeClr val="accent5"/>
                </a:solidFill>
              </a:defRPr>
            </a:lvl3pPr>
            <a:lvl4pPr algn="ctr">
              <a:defRPr sz="1400" b="1">
                <a:solidFill>
                  <a:schemeClr val="accent5"/>
                </a:solidFill>
              </a:defRPr>
            </a:lvl4pPr>
            <a:lvl5pPr algn="ctr">
              <a:defRPr sz="1400" b="1">
                <a:solidFill>
                  <a:schemeClr val="accent5"/>
                </a:solidFill>
              </a:defRPr>
            </a:lvl5pPr>
          </a:lstStyle>
          <a:p>
            <a:pPr lvl="0"/>
            <a:r>
              <a:rPr lang="en-US" dirty="0"/>
              <a:t>Attribution title, Arial 12pt</a:t>
            </a:r>
          </a:p>
        </p:txBody>
      </p:sp>
      <p:sp>
        <p:nvSpPr>
          <p:cNvPr id="4" name="Footer Placeholder 3">
            <a:extLst>
              <a:ext uri="{FF2B5EF4-FFF2-40B4-BE49-F238E27FC236}">
                <a16:creationId xmlns:a16="http://schemas.microsoft.com/office/drawing/2014/main" id="{F671BF93-B235-43C1-B6B1-F5BF550234D5}"/>
              </a:ext>
            </a:extLst>
          </p:cNvPr>
          <p:cNvSpPr>
            <a:spLocks noGrp="1"/>
          </p:cNvSpPr>
          <p:nvPr>
            <p:ph type="ftr" sz="quarter" idx="11"/>
          </p:nvPr>
        </p:nvSpPr>
        <p:spPr bwMode="gray"/>
        <p:txBody>
          <a:bodyPr/>
          <a:lstStyle/>
          <a:p>
            <a:endParaRPr lang="en-US"/>
          </a:p>
        </p:txBody>
      </p:sp>
      <p:sp>
        <p:nvSpPr>
          <p:cNvPr id="5" name="Slide Number Placeholder 4">
            <a:extLst>
              <a:ext uri="{FF2B5EF4-FFF2-40B4-BE49-F238E27FC236}">
                <a16:creationId xmlns:a16="http://schemas.microsoft.com/office/drawing/2014/main" id="{3AF1A2B5-5197-4E57-9D4D-CCCEAD7BAFB2}"/>
              </a:ext>
            </a:extLst>
          </p:cNvPr>
          <p:cNvSpPr>
            <a:spLocks noGrp="1"/>
          </p:cNvSpPr>
          <p:nvPr>
            <p:ph type="sldNum" sz="quarter" idx="12"/>
          </p:nvPr>
        </p:nvSpPr>
        <p:spPr/>
        <p:txBody>
          <a:bodyPr/>
          <a:lstStyle/>
          <a:p>
            <a:fld id="{D18FC265-5BE0-464A-9986-BF42D6349CCD}" type="slidenum">
              <a:rPr lang="en-US" smtClean="0"/>
              <a:t>‹#›</a:t>
            </a:fld>
            <a:endParaRPr lang="en-US"/>
          </a:p>
        </p:txBody>
      </p:sp>
      <p:sp>
        <p:nvSpPr>
          <p:cNvPr id="3" name="Date Placeholder 2" hidden="1">
            <a:extLst>
              <a:ext uri="{FF2B5EF4-FFF2-40B4-BE49-F238E27FC236}">
                <a16:creationId xmlns:a16="http://schemas.microsoft.com/office/drawing/2014/main" id="{A03ECA26-E932-4438-A611-CD2E9AA59D7D}"/>
              </a:ext>
            </a:extLst>
          </p:cNvPr>
          <p:cNvSpPr>
            <a:spLocks noGrp="1"/>
          </p:cNvSpPr>
          <p:nvPr>
            <p:ph type="dt" sz="half" idx="10"/>
          </p:nvPr>
        </p:nvSpPr>
        <p:spPr/>
        <p:txBody>
          <a:bodyPr/>
          <a:lstStyle/>
          <a:p>
            <a:fld id="{D7F14E9A-59A4-4646-BD6B-D6993C0F37A7}" type="datetimeFigureOut">
              <a:rPr lang="en-US" smtClean="0"/>
              <a:t>7/11/2024</a:t>
            </a:fld>
            <a:endParaRPr lang="en-US"/>
          </a:p>
        </p:txBody>
      </p:sp>
    </p:spTree>
    <p:extLst>
      <p:ext uri="{BB962C8B-B14F-4D97-AF65-F5344CB8AC3E}">
        <p14:creationId xmlns:p14="http://schemas.microsoft.com/office/powerpoint/2010/main" val="1587544451"/>
      </p:ext>
    </p:extLst>
  </p:cSld>
  <p:clrMapOvr>
    <a:masterClrMapping/>
  </p:clrMapOvr>
  <p:extLst>
    <p:ext uri="{DCECCB84-F9BA-43D5-87BE-67443E8EF086}">
      <p15:sldGuideLst xmlns:p15="http://schemas.microsoft.com/office/powerpoint/2012/main">
        <p15:guide id="1" orient="horz" pos="1160">
          <p15:clr>
            <a:srgbClr val="FBAE40"/>
          </p15:clr>
        </p15:guide>
        <p15:guide id="2" pos="1245">
          <p15:clr>
            <a:srgbClr val="FBAE40"/>
          </p15:clr>
        </p15:guide>
        <p15:guide id="3" pos="6433">
          <p15:clr>
            <a:srgbClr val="FBAE40"/>
          </p15:clr>
        </p15:guide>
        <p15:guide id="4" orient="horz" pos="2923">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Quote with Photo 02">
    <p:spTree>
      <p:nvGrpSpPr>
        <p:cNvPr id="1" name=""/>
        <p:cNvGrpSpPr/>
        <p:nvPr/>
      </p:nvGrpSpPr>
      <p:grpSpPr>
        <a:xfrm>
          <a:off x="0" y="0"/>
          <a:ext cx="0" cy="0"/>
          <a:chOff x="0" y="0"/>
          <a:chExt cx="0" cy="0"/>
        </a:xfrm>
      </p:grpSpPr>
      <p:sp>
        <p:nvSpPr>
          <p:cNvPr id="7" name="Background box">
            <a:extLst>
              <a:ext uri="{FF2B5EF4-FFF2-40B4-BE49-F238E27FC236}">
                <a16:creationId xmlns:a16="http://schemas.microsoft.com/office/drawing/2014/main" id="{EE1EB717-079D-4382-BC6B-05400E354E1D}"/>
              </a:ext>
              <a:ext uri="{C183D7F6-B498-43B3-948B-1728B52AA6E4}">
                <adec:decorative xmlns:adec="http://schemas.microsoft.com/office/drawing/2017/decorative" val="1"/>
              </a:ext>
            </a:extLst>
          </p:cNvPr>
          <p:cNvSpPr/>
          <p:nvPr/>
        </p:nvSpPr>
        <p:spPr bwMode="gray">
          <a:xfrm>
            <a:off x="184404" y="182880"/>
            <a:ext cx="11823192" cy="5936084"/>
          </a:xfrm>
          <a:prstGeom prst="roundRect">
            <a:avLst>
              <a:gd name="adj" fmla="val 1011"/>
            </a:avLst>
          </a:prstGeom>
          <a:solidFill>
            <a:srgbClr val="FBF9F4"/>
          </a:solidFill>
          <a:ln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0"/>
              </a:spcBef>
              <a:spcAft>
                <a:spcPts val="0"/>
              </a:spcAft>
            </a:pPr>
            <a:endParaRPr lang="en-US" sz="1400" b="0" i="0" u="none" baseline="0" dirty="0">
              <a:solidFill>
                <a:srgbClr val="FFFFFF"/>
              </a:solidFill>
            </a:endParaRPr>
          </a:p>
        </p:txBody>
      </p:sp>
      <p:pic>
        <p:nvPicPr>
          <p:cNvPr id="12" name="Quotemark" descr="Large, stylized quotation mark">
            <a:extLst>
              <a:ext uri="{FF2B5EF4-FFF2-40B4-BE49-F238E27FC236}">
                <a16:creationId xmlns:a16="http://schemas.microsoft.com/office/drawing/2014/main" id="{47B4F648-210C-4071-94A2-A05559F7D888}"/>
              </a:ext>
              <a:ext uri="{C183D7F6-B498-43B3-948B-1728B52AA6E4}">
                <adec:decorative xmlns:adec="http://schemas.microsoft.com/office/drawing/2017/decorative" val="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gray">
          <a:xfrm>
            <a:off x="5859458" y="705903"/>
            <a:ext cx="473085" cy="473085"/>
          </a:xfrm>
          <a:prstGeom prst="rect">
            <a:avLst/>
          </a:prstGeom>
        </p:spPr>
      </p:pic>
      <p:sp>
        <p:nvSpPr>
          <p:cNvPr id="6" name="Text Placeholder 5">
            <a:extLst>
              <a:ext uri="{FF2B5EF4-FFF2-40B4-BE49-F238E27FC236}">
                <a16:creationId xmlns:a16="http://schemas.microsoft.com/office/drawing/2014/main" id="{268D9530-7244-4EEA-9E87-B99110498E7E}"/>
              </a:ext>
            </a:extLst>
          </p:cNvPr>
          <p:cNvSpPr>
            <a:spLocks noGrp="1"/>
          </p:cNvSpPr>
          <p:nvPr>
            <p:ph type="body" sz="quarter" idx="13" hasCustomPrompt="1"/>
          </p:nvPr>
        </p:nvSpPr>
        <p:spPr bwMode="gray">
          <a:xfrm>
            <a:off x="1976438" y="1435101"/>
            <a:ext cx="8235950" cy="2451100"/>
          </a:xfrm>
        </p:spPr>
        <p:txBody>
          <a:bodyPr>
            <a:normAutofit/>
          </a:bodyPr>
          <a:lstStyle>
            <a:lvl1pPr algn="ctr">
              <a:spcBef>
                <a:spcPts val="1200"/>
              </a:spcBef>
              <a:defRPr sz="2600">
                <a:solidFill>
                  <a:schemeClr val="tx1"/>
                </a:solidFill>
              </a:defRPr>
            </a:lvl1pPr>
            <a:lvl2pPr>
              <a:defRPr sz="2600">
                <a:solidFill>
                  <a:schemeClr val="accent5"/>
                </a:solidFill>
              </a:defRPr>
            </a:lvl2pPr>
            <a:lvl3pPr>
              <a:defRPr sz="2600">
                <a:solidFill>
                  <a:schemeClr val="accent5"/>
                </a:solidFill>
              </a:defRPr>
            </a:lvl3pPr>
            <a:lvl4pPr>
              <a:defRPr sz="2600">
                <a:solidFill>
                  <a:schemeClr val="accent5"/>
                </a:solidFill>
              </a:defRPr>
            </a:lvl4pPr>
            <a:lvl5pPr>
              <a:defRPr sz="2600">
                <a:solidFill>
                  <a:schemeClr val="accent5"/>
                </a:solidFill>
              </a:defRPr>
            </a:lvl5pPr>
          </a:lstStyle>
          <a:p>
            <a:pPr lvl="0"/>
            <a:r>
              <a:rPr lang="en-US" dirty="0"/>
              <a:t>“Use this textbox to include quotes with an attribution photo. Arial 26pt, sentence case. Do not modify size or placement of textbox.”</a:t>
            </a:r>
          </a:p>
        </p:txBody>
      </p:sp>
      <p:sp>
        <p:nvSpPr>
          <p:cNvPr id="13" name="Picture Placeholder 7">
            <a:extLst>
              <a:ext uri="{FF2B5EF4-FFF2-40B4-BE49-F238E27FC236}">
                <a16:creationId xmlns:a16="http://schemas.microsoft.com/office/drawing/2014/main" id="{D951BDD7-02E7-4695-9F59-170E730D05B2}"/>
              </a:ext>
              <a:ext uri="{C183D7F6-B498-43B3-948B-1728B52AA6E4}">
                <adec:decorative xmlns:adec="http://schemas.microsoft.com/office/drawing/2017/decorative" val="1"/>
              </a:ext>
            </a:extLst>
          </p:cNvPr>
          <p:cNvSpPr>
            <a:spLocks noGrp="1" noChangeAspect="1"/>
          </p:cNvSpPr>
          <p:nvPr>
            <p:ph type="pic" sz="quarter" idx="16" hasCustomPrompt="1"/>
          </p:nvPr>
        </p:nvSpPr>
        <p:spPr bwMode="gray">
          <a:xfrm>
            <a:off x="5570220" y="4103249"/>
            <a:ext cx="1051560" cy="1051560"/>
          </a:xfrm>
          <a:prstGeom prst="ellipse">
            <a:avLst/>
          </a:prstGeom>
        </p:spPr>
        <p:txBody>
          <a:bodyPr>
            <a:normAutofit/>
          </a:bodyPr>
          <a:lstStyle>
            <a:lvl1pPr algn="ctr">
              <a:spcBef>
                <a:spcPts val="0"/>
              </a:spcBef>
              <a:defRPr sz="800">
                <a:solidFill>
                  <a:schemeClr val="tx1"/>
                </a:solidFill>
              </a:defRPr>
            </a:lvl1pPr>
          </a:lstStyle>
          <a:p>
            <a:r>
              <a:rPr lang="en-US" dirty="0"/>
              <a:t>Insert attribution photo</a:t>
            </a:r>
          </a:p>
        </p:txBody>
      </p:sp>
      <p:sp>
        <p:nvSpPr>
          <p:cNvPr id="10" name="Text Placeholder 9">
            <a:extLst>
              <a:ext uri="{FF2B5EF4-FFF2-40B4-BE49-F238E27FC236}">
                <a16:creationId xmlns:a16="http://schemas.microsoft.com/office/drawing/2014/main" id="{534C88A3-66AA-4865-9DC5-9F2DF606433E}"/>
              </a:ext>
            </a:extLst>
          </p:cNvPr>
          <p:cNvSpPr>
            <a:spLocks noGrp="1"/>
          </p:cNvSpPr>
          <p:nvPr>
            <p:ph type="body" sz="quarter" idx="14" hasCustomPrompt="1"/>
          </p:nvPr>
        </p:nvSpPr>
        <p:spPr bwMode="gray">
          <a:xfrm>
            <a:off x="3695700" y="5370594"/>
            <a:ext cx="4800600" cy="215444"/>
          </a:xfrm>
        </p:spPr>
        <p:txBody>
          <a:bodyPr wrap="square" anchor="b">
            <a:spAutoFit/>
          </a:bodyPr>
          <a:lstStyle>
            <a:lvl1pPr algn="ctr">
              <a:defRPr sz="1400" b="1">
                <a:solidFill>
                  <a:schemeClr val="tx1"/>
                </a:solidFill>
              </a:defRPr>
            </a:lvl1pPr>
            <a:lvl2pPr algn="ctr">
              <a:defRPr sz="1400" b="1">
                <a:solidFill>
                  <a:schemeClr val="accent5"/>
                </a:solidFill>
              </a:defRPr>
            </a:lvl2pPr>
            <a:lvl3pPr algn="ctr">
              <a:defRPr sz="1400" b="1">
                <a:solidFill>
                  <a:schemeClr val="accent5"/>
                </a:solidFill>
              </a:defRPr>
            </a:lvl3pPr>
            <a:lvl4pPr algn="ctr">
              <a:defRPr sz="1400" b="1">
                <a:solidFill>
                  <a:schemeClr val="accent5"/>
                </a:solidFill>
              </a:defRPr>
            </a:lvl4pPr>
            <a:lvl5pPr algn="ctr">
              <a:defRPr sz="1400" b="1">
                <a:solidFill>
                  <a:schemeClr val="accent5"/>
                </a:solidFill>
              </a:defRPr>
            </a:lvl5pPr>
          </a:lstStyle>
          <a:p>
            <a:pPr lvl="0"/>
            <a:r>
              <a:rPr lang="en-US" dirty="0"/>
              <a:t>Attribution name, Arial 14pt</a:t>
            </a:r>
          </a:p>
        </p:txBody>
      </p:sp>
      <p:sp>
        <p:nvSpPr>
          <p:cNvPr id="15" name="Text Placeholder 9">
            <a:extLst>
              <a:ext uri="{FF2B5EF4-FFF2-40B4-BE49-F238E27FC236}">
                <a16:creationId xmlns:a16="http://schemas.microsoft.com/office/drawing/2014/main" id="{539E5E69-25FD-4D9F-BEEC-39E50CAC01B9}"/>
              </a:ext>
            </a:extLst>
          </p:cNvPr>
          <p:cNvSpPr>
            <a:spLocks noGrp="1"/>
          </p:cNvSpPr>
          <p:nvPr>
            <p:ph type="body" sz="quarter" idx="15" hasCustomPrompt="1"/>
          </p:nvPr>
        </p:nvSpPr>
        <p:spPr bwMode="gray">
          <a:xfrm>
            <a:off x="3695700" y="5612482"/>
            <a:ext cx="4800600" cy="184666"/>
          </a:xfrm>
        </p:spPr>
        <p:txBody>
          <a:bodyPr wrap="square" anchor="t">
            <a:spAutoFit/>
          </a:bodyPr>
          <a:lstStyle>
            <a:lvl1pPr algn="ctr">
              <a:defRPr sz="1200" b="0">
                <a:solidFill>
                  <a:schemeClr val="tx1"/>
                </a:solidFill>
              </a:defRPr>
            </a:lvl1pPr>
            <a:lvl2pPr algn="ctr">
              <a:defRPr sz="1400" b="1">
                <a:solidFill>
                  <a:schemeClr val="accent5"/>
                </a:solidFill>
              </a:defRPr>
            </a:lvl2pPr>
            <a:lvl3pPr algn="ctr">
              <a:defRPr sz="1400" b="1">
                <a:solidFill>
                  <a:schemeClr val="accent5"/>
                </a:solidFill>
              </a:defRPr>
            </a:lvl3pPr>
            <a:lvl4pPr algn="ctr">
              <a:defRPr sz="1400" b="1">
                <a:solidFill>
                  <a:schemeClr val="accent5"/>
                </a:solidFill>
              </a:defRPr>
            </a:lvl4pPr>
            <a:lvl5pPr algn="ctr">
              <a:defRPr sz="1400" b="1">
                <a:solidFill>
                  <a:schemeClr val="accent5"/>
                </a:solidFill>
              </a:defRPr>
            </a:lvl5pPr>
          </a:lstStyle>
          <a:p>
            <a:pPr lvl="0"/>
            <a:r>
              <a:rPr lang="en-US" dirty="0"/>
              <a:t>Attribution title, Arial 12pt</a:t>
            </a:r>
          </a:p>
        </p:txBody>
      </p:sp>
      <p:sp>
        <p:nvSpPr>
          <p:cNvPr id="4" name="Footer Placeholder 3">
            <a:extLst>
              <a:ext uri="{FF2B5EF4-FFF2-40B4-BE49-F238E27FC236}">
                <a16:creationId xmlns:a16="http://schemas.microsoft.com/office/drawing/2014/main" id="{F671BF93-B235-43C1-B6B1-F5BF550234D5}"/>
              </a:ext>
            </a:extLst>
          </p:cNvPr>
          <p:cNvSpPr>
            <a:spLocks noGrp="1"/>
          </p:cNvSpPr>
          <p:nvPr>
            <p:ph type="ftr" sz="quarter" idx="11"/>
          </p:nvPr>
        </p:nvSpPr>
        <p:spPr bwMode="gray"/>
        <p:txBody>
          <a:bodyPr/>
          <a:lstStyle/>
          <a:p>
            <a:endParaRPr lang="en-US"/>
          </a:p>
        </p:txBody>
      </p:sp>
      <p:sp>
        <p:nvSpPr>
          <p:cNvPr id="5" name="Slide Number Placeholder 4">
            <a:extLst>
              <a:ext uri="{FF2B5EF4-FFF2-40B4-BE49-F238E27FC236}">
                <a16:creationId xmlns:a16="http://schemas.microsoft.com/office/drawing/2014/main" id="{3AF1A2B5-5197-4E57-9D4D-CCCEAD7BAFB2}"/>
              </a:ext>
            </a:extLst>
          </p:cNvPr>
          <p:cNvSpPr>
            <a:spLocks noGrp="1"/>
          </p:cNvSpPr>
          <p:nvPr>
            <p:ph type="sldNum" sz="quarter" idx="12"/>
          </p:nvPr>
        </p:nvSpPr>
        <p:spPr/>
        <p:txBody>
          <a:bodyPr/>
          <a:lstStyle/>
          <a:p>
            <a:fld id="{D18FC265-5BE0-464A-9986-BF42D6349CCD}" type="slidenum">
              <a:rPr lang="en-US" smtClean="0"/>
              <a:t>‹#›</a:t>
            </a:fld>
            <a:endParaRPr lang="en-US"/>
          </a:p>
        </p:txBody>
      </p:sp>
      <p:sp>
        <p:nvSpPr>
          <p:cNvPr id="3" name="Date Placeholder 2" hidden="1">
            <a:extLst>
              <a:ext uri="{FF2B5EF4-FFF2-40B4-BE49-F238E27FC236}">
                <a16:creationId xmlns:a16="http://schemas.microsoft.com/office/drawing/2014/main" id="{A03ECA26-E932-4438-A611-CD2E9AA59D7D}"/>
              </a:ext>
            </a:extLst>
          </p:cNvPr>
          <p:cNvSpPr>
            <a:spLocks noGrp="1"/>
          </p:cNvSpPr>
          <p:nvPr>
            <p:ph type="dt" sz="half" idx="10"/>
          </p:nvPr>
        </p:nvSpPr>
        <p:spPr/>
        <p:txBody>
          <a:bodyPr/>
          <a:lstStyle/>
          <a:p>
            <a:fld id="{D7F14E9A-59A4-4646-BD6B-D6993C0F37A7}" type="datetimeFigureOut">
              <a:rPr lang="en-US" smtClean="0"/>
              <a:t>7/11/2024</a:t>
            </a:fld>
            <a:endParaRPr lang="en-US"/>
          </a:p>
        </p:txBody>
      </p:sp>
    </p:spTree>
    <p:extLst>
      <p:ext uri="{BB962C8B-B14F-4D97-AF65-F5344CB8AC3E}">
        <p14:creationId xmlns:p14="http://schemas.microsoft.com/office/powerpoint/2010/main" val="1047270412"/>
      </p:ext>
    </p:extLst>
  </p:cSld>
  <p:clrMapOvr>
    <a:masterClrMapping/>
  </p:clrMapOvr>
  <p:extLst>
    <p:ext uri="{DCECCB84-F9BA-43D5-87BE-67443E8EF086}">
      <p15:sldGuideLst xmlns:p15="http://schemas.microsoft.com/office/powerpoint/2012/main">
        <p15:guide id="1" pos="1248">
          <p15:clr>
            <a:srgbClr val="FFC000"/>
          </p15:clr>
        </p15:guide>
        <p15:guide id="2" pos="6432">
          <p15:clr>
            <a:srgbClr val="FFC000"/>
          </p15:clr>
        </p15:guide>
        <p15:guide id="3" orient="horz" pos="904">
          <p15:clr>
            <a:srgbClr val="FFC000"/>
          </p15:clr>
        </p15:guide>
        <p15:guide id="4" orient="horz" pos="2448">
          <p15:clr>
            <a:srgbClr val="FFC00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Big Fact">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9660E6D3-AAAB-4BAD-BA41-1B807EC96B8A}"/>
              </a:ext>
            </a:extLst>
          </p:cNvPr>
          <p:cNvSpPr>
            <a:spLocks noGrp="1"/>
          </p:cNvSpPr>
          <p:nvPr>
            <p:ph type="body" sz="quarter" idx="13" hasCustomPrompt="1"/>
          </p:nvPr>
        </p:nvSpPr>
        <p:spPr bwMode="gray">
          <a:xfrm>
            <a:off x="3924300" y="2446003"/>
            <a:ext cx="4343400" cy="1231106"/>
          </a:xfrm>
        </p:spPr>
        <p:txBody>
          <a:bodyPr wrap="square" anchor="b">
            <a:spAutoFit/>
          </a:bodyPr>
          <a:lstStyle>
            <a:lvl1pPr algn="ctr">
              <a:spcBef>
                <a:spcPts val="0"/>
              </a:spcBef>
              <a:defRPr sz="8000" b="1">
                <a:solidFill>
                  <a:schemeClr val="accent6"/>
                </a:solidFill>
              </a:defRPr>
            </a:lvl1pPr>
          </a:lstStyle>
          <a:p>
            <a:pPr lvl="0"/>
            <a:r>
              <a:rPr lang="en-US" dirty="0"/>
              <a:t>###%</a:t>
            </a:r>
          </a:p>
        </p:txBody>
      </p:sp>
      <p:sp>
        <p:nvSpPr>
          <p:cNvPr id="9" name="Text Placeholder 8">
            <a:extLst>
              <a:ext uri="{FF2B5EF4-FFF2-40B4-BE49-F238E27FC236}">
                <a16:creationId xmlns:a16="http://schemas.microsoft.com/office/drawing/2014/main" id="{9268A523-92CF-4538-8D9C-5EBFB8A5B5C9}"/>
              </a:ext>
            </a:extLst>
          </p:cNvPr>
          <p:cNvSpPr>
            <a:spLocks noGrp="1"/>
          </p:cNvSpPr>
          <p:nvPr>
            <p:ph type="body" sz="quarter" idx="14" hasCustomPrompt="1"/>
          </p:nvPr>
        </p:nvSpPr>
        <p:spPr bwMode="gray">
          <a:xfrm>
            <a:off x="3924300" y="3708424"/>
            <a:ext cx="4343400" cy="230832"/>
          </a:xfrm>
        </p:spPr>
        <p:txBody>
          <a:bodyPr>
            <a:spAutoFit/>
          </a:bodyPr>
          <a:lstStyle>
            <a:lvl1pPr algn="ctr">
              <a:defRPr sz="1500"/>
            </a:lvl1pPr>
          </a:lstStyle>
          <a:p>
            <a:pPr lvl="0"/>
            <a:r>
              <a:rPr lang="en-US" dirty="0"/>
              <a:t>Context about fact</a:t>
            </a:r>
          </a:p>
        </p:txBody>
      </p:sp>
      <p:sp>
        <p:nvSpPr>
          <p:cNvPr id="4" name="Footer Placeholder 3">
            <a:extLst>
              <a:ext uri="{FF2B5EF4-FFF2-40B4-BE49-F238E27FC236}">
                <a16:creationId xmlns:a16="http://schemas.microsoft.com/office/drawing/2014/main" id="{F671BF93-B235-43C1-B6B1-F5BF550234D5}"/>
              </a:ext>
            </a:extLst>
          </p:cNvPr>
          <p:cNvSpPr>
            <a:spLocks noGrp="1"/>
          </p:cNvSpPr>
          <p:nvPr>
            <p:ph type="ftr" sz="quarter" idx="11"/>
          </p:nvPr>
        </p:nvSpPr>
        <p:spPr bwMode="gray"/>
        <p:txBody>
          <a:bodyPr/>
          <a:lstStyle/>
          <a:p>
            <a:endParaRPr lang="en-US"/>
          </a:p>
        </p:txBody>
      </p:sp>
      <p:sp>
        <p:nvSpPr>
          <p:cNvPr id="5" name="Slide Number Placeholder 4">
            <a:extLst>
              <a:ext uri="{FF2B5EF4-FFF2-40B4-BE49-F238E27FC236}">
                <a16:creationId xmlns:a16="http://schemas.microsoft.com/office/drawing/2014/main" id="{3AF1A2B5-5197-4E57-9D4D-CCCEAD7BAFB2}"/>
              </a:ext>
            </a:extLst>
          </p:cNvPr>
          <p:cNvSpPr>
            <a:spLocks noGrp="1"/>
          </p:cNvSpPr>
          <p:nvPr>
            <p:ph type="sldNum" sz="quarter" idx="12"/>
          </p:nvPr>
        </p:nvSpPr>
        <p:spPr/>
        <p:txBody>
          <a:bodyPr/>
          <a:lstStyle/>
          <a:p>
            <a:fld id="{D18FC265-5BE0-464A-9986-BF42D6349CCD}" type="slidenum">
              <a:rPr lang="en-US" smtClean="0"/>
              <a:t>‹#›</a:t>
            </a:fld>
            <a:endParaRPr lang="en-US"/>
          </a:p>
        </p:txBody>
      </p:sp>
      <p:sp>
        <p:nvSpPr>
          <p:cNvPr id="3" name="Date Placeholder 2" hidden="1">
            <a:extLst>
              <a:ext uri="{FF2B5EF4-FFF2-40B4-BE49-F238E27FC236}">
                <a16:creationId xmlns:a16="http://schemas.microsoft.com/office/drawing/2014/main" id="{A03ECA26-E932-4438-A611-CD2E9AA59D7D}"/>
              </a:ext>
            </a:extLst>
          </p:cNvPr>
          <p:cNvSpPr>
            <a:spLocks noGrp="1"/>
          </p:cNvSpPr>
          <p:nvPr>
            <p:ph type="dt" sz="half" idx="10"/>
          </p:nvPr>
        </p:nvSpPr>
        <p:spPr/>
        <p:txBody>
          <a:bodyPr/>
          <a:lstStyle/>
          <a:p>
            <a:fld id="{D7F14E9A-59A4-4646-BD6B-D6993C0F37A7}" type="datetimeFigureOut">
              <a:rPr lang="en-US" smtClean="0"/>
              <a:t>7/11/2024</a:t>
            </a:fld>
            <a:endParaRPr lang="en-US"/>
          </a:p>
        </p:txBody>
      </p:sp>
    </p:spTree>
    <p:extLst>
      <p:ext uri="{BB962C8B-B14F-4D97-AF65-F5344CB8AC3E}">
        <p14:creationId xmlns:p14="http://schemas.microsoft.com/office/powerpoint/2010/main" val="1176865845"/>
      </p:ext>
    </p:extLst>
  </p:cSld>
  <p:clrMapOvr>
    <a:masterClrMapping/>
  </p:clrMapOvr>
  <p:extLst>
    <p:ext uri="{DCECCB84-F9BA-43D5-87BE-67443E8EF086}">
      <p15:sldGuideLst xmlns:p15="http://schemas.microsoft.com/office/powerpoint/2012/main">
        <p15:guide id="1" orient="horz" pos="3776">
          <p15:clr>
            <a:srgbClr val="FBAE40"/>
          </p15:clr>
        </p15:guide>
        <p15:guide id="2" orient="horz" pos="344">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Big Fact 02">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9660E6D3-AAAB-4BAD-BA41-1B807EC96B8A}"/>
              </a:ext>
            </a:extLst>
          </p:cNvPr>
          <p:cNvSpPr>
            <a:spLocks noGrp="1"/>
          </p:cNvSpPr>
          <p:nvPr>
            <p:ph type="body" sz="quarter" idx="13" hasCustomPrompt="1"/>
          </p:nvPr>
        </p:nvSpPr>
        <p:spPr bwMode="gray">
          <a:xfrm>
            <a:off x="1521502" y="2446003"/>
            <a:ext cx="4343400" cy="1231106"/>
          </a:xfrm>
        </p:spPr>
        <p:txBody>
          <a:bodyPr wrap="square" anchor="b">
            <a:spAutoFit/>
          </a:bodyPr>
          <a:lstStyle>
            <a:lvl1pPr algn="ctr">
              <a:spcBef>
                <a:spcPts val="0"/>
              </a:spcBef>
              <a:defRPr sz="8000" b="1">
                <a:solidFill>
                  <a:schemeClr val="accent6"/>
                </a:solidFill>
              </a:defRPr>
            </a:lvl1pPr>
          </a:lstStyle>
          <a:p>
            <a:pPr lvl="0"/>
            <a:r>
              <a:rPr lang="en-US" dirty="0"/>
              <a:t>###%</a:t>
            </a:r>
          </a:p>
        </p:txBody>
      </p:sp>
      <p:sp>
        <p:nvSpPr>
          <p:cNvPr id="9" name="Text Placeholder 8">
            <a:extLst>
              <a:ext uri="{FF2B5EF4-FFF2-40B4-BE49-F238E27FC236}">
                <a16:creationId xmlns:a16="http://schemas.microsoft.com/office/drawing/2014/main" id="{9268A523-92CF-4538-8D9C-5EBFB8A5B5C9}"/>
              </a:ext>
            </a:extLst>
          </p:cNvPr>
          <p:cNvSpPr>
            <a:spLocks noGrp="1"/>
          </p:cNvSpPr>
          <p:nvPr>
            <p:ph type="body" sz="quarter" idx="14" hasCustomPrompt="1"/>
          </p:nvPr>
        </p:nvSpPr>
        <p:spPr bwMode="gray">
          <a:xfrm>
            <a:off x="1521502" y="3708424"/>
            <a:ext cx="4343400" cy="230832"/>
          </a:xfrm>
        </p:spPr>
        <p:txBody>
          <a:bodyPr>
            <a:spAutoFit/>
          </a:bodyPr>
          <a:lstStyle>
            <a:lvl1pPr algn="ctr">
              <a:defRPr sz="1500"/>
            </a:lvl1pPr>
          </a:lstStyle>
          <a:p>
            <a:pPr lvl="0"/>
            <a:r>
              <a:rPr lang="en-US" dirty="0"/>
              <a:t>Context about fact</a:t>
            </a:r>
          </a:p>
        </p:txBody>
      </p:sp>
      <p:sp>
        <p:nvSpPr>
          <p:cNvPr id="7" name="Text Placeholder 5">
            <a:extLst>
              <a:ext uri="{FF2B5EF4-FFF2-40B4-BE49-F238E27FC236}">
                <a16:creationId xmlns:a16="http://schemas.microsoft.com/office/drawing/2014/main" id="{9AC900CD-4561-4E07-9B13-BD98740C35AB}"/>
              </a:ext>
            </a:extLst>
          </p:cNvPr>
          <p:cNvSpPr>
            <a:spLocks noGrp="1"/>
          </p:cNvSpPr>
          <p:nvPr>
            <p:ph type="body" sz="quarter" idx="15" hasCustomPrompt="1"/>
          </p:nvPr>
        </p:nvSpPr>
        <p:spPr bwMode="gray">
          <a:xfrm>
            <a:off x="6330863" y="2446003"/>
            <a:ext cx="4343400" cy="1231106"/>
          </a:xfrm>
        </p:spPr>
        <p:txBody>
          <a:bodyPr wrap="square" anchor="b">
            <a:spAutoFit/>
          </a:bodyPr>
          <a:lstStyle>
            <a:lvl1pPr algn="ctr">
              <a:spcBef>
                <a:spcPts val="0"/>
              </a:spcBef>
              <a:defRPr sz="8000" b="1">
                <a:solidFill>
                  <a:schemeClr val="accent6"/>
                </a:solidFill>
              </a:defRPr>
            </a:lvl1pPr>
          </a:lstStyle>
          <a:p>
            <a:pPr lvl="0"/>
            <a:r>
              <a:rPr lang="en-US" dirty="0"/>
              <a:t>###%</a:t>
            </a:r>
          </a:p>
        </p:txBody>
      </p:sp>
      <p:sp>
        <p:nvSpPr>
          <p:cNvPr id="8" name="Text Placeholder 8">
            <a:extLst>
              <a:ext uri="{FF2B5EF4-FFF2-40B4-BE49-F238E27FC236}">
                <a16:creationId xmlns:a16="http://schemas.microsoft.com/office/drawing/2014/main" id="{8AD4B4AB-AD99-4AC4-B37B-D2B3938FC3A2}"/>
              </a:ext>
            </a:extLst>
          </p:cNvPr>
          <p:cNvSpPr>
            <a:spLocks noGrp="1"/>
          </p:cNvSpPr>
          <p:nvPr>
            <p:ph type="body" sz="quarter" idx="16" hasCustomPrompt="1"/>
          </p:nvPr>
        </p:nvSpPr>
        <p:spPr bwMode="gray">
          <a:xfrm>
            <a:off x="6330863" y="3708424"/>
            <a:ext cx="4343400" cy="230832"/>
          </a:xfrm>
        </p:spPr>
        <p:txBody>
          <a:bodyPr>
            <a:spAutoFit/>
          </a:bodyPr>
          <a:lstStyle>
            <a:lvl1pPr algn="ctr">
              <a:defRPr sz="1500"/>
            </a:lvl1pPr>
          </a:lstStyle>
          <a:p>
            <a:pPr lvl="0"/>
            <a:r>
              <a:rPr lang="en-US" dirty="0"/>
              <a:t>Context about fact</a:t>
            </a:r>
          </a:p>
        </p:txBody>
      </p:sp>
      <p:sp>
        <p:nvSpPr>
          <p:cNvPr id="4" name="Footer Placeholder 3">
            <a:extLst>
              <a:ext uri="{FF2B5EF4-FFF2-40B4-BE49-F238E27FC236}">
                <a16:creationId xmlns:a16="http://schemas.microsoft.com/office/drawing/2014/main" id="{F671BF93-B235-43C1-B6B1-F5BF550234D5}"/>
              </a:ext>
            </a:extLst>
          </p:cNvPr>
          <p:cNvSpPr>
            <a:spLocks noGrp="1"/>
          </p:cNvSpPr>
          <p:nvPr>
            <p:ph type="ftr" sz="quarter" idx="11"/>
          </p:nvPr>
        </p:nvSpPr>
        <p:spPr bwMode="gray"/>
        <p:txBody>
          <a:bodyPr/>
          <a:lstStyle/>
          <a:p>
            <a:endParaRPr lang="en-US"/>
          </a:p>
        </p:txBody>
      </p:sp>
      <p:sp>
        <p:nvSpPr>
          <p:cNvPr id="5" name="Slide Number Placeholder 4">
            <a:extLst>
              <a:ext uri="{FF2B5EF4-FFF2-40B4-BE49-F238E27FC236}">
                <a16:creationId xmlns:a16="http://schemas.microsoft.com/office/drawing/2014/main" id="{3AF1A2B5-5197-4E57-9D4D-CCCEAD7BAFB2}"/>
              </a:ext>
            </a:extLst>
          </p:cNvPr>
          <p:cNvSpPr>
            <a:spLocks noGrp="1"/>
          </p:cNvSpPr>
          <p:nvPr>
            <p:ph type="sldNum" sz="quarter" idx="12"/>
          </p:nvPr>
        </p:nvSpPr>
        <p:spPr/>
        <p:txBody>
          <a:bodyPr/>
          <a:lstStyle/>
          <a:p>
            <a:fld id="{D18FC265-5BE0-464A-9986-BF42D6349CCD}" type="slidenum">
              <a:rPr lang="en-US" smtClean="0"/>
              <a:t>‹#›</a:t>
            </a:fld>
            <a:endParaRPr lang="en-US"/>
          </a:p>
        </p:txBody>
      </p:sp>
      <p:sp>
        <p:nvSpPr>
          <p:cNvPr id="3" name="Date Placeholder 2" hidden="1">
            <a:extLst>
              <a:ext uri="{FF2B5EF4-FFF2-40B4-BE49-F238E27FC236}">
                <a16:creationId xmlns:a16="http://schemas.microsoft.com/office/drawing/2014/main" id="{A03ECA26-E932-4438-A611-CD2E9AA59D7D}"/>
              </a:ext>
            </a:extLst>
          </p:cNvPr>
          <p:cNvSpPr>
            <a:spLocks noGrp="1"/>
          </p:cNvSpPr>
          <p:nvPr>
            <p:ph type="dt" sz="half" idx="10"/>
          </p:nvPr>
        </p:nvSpPr>
        <p:spPr/>
        <p:txBody>
          <a:bodyPr/>
          <a:lstStyle/>
          <a:p>
            <a:fld id="{D7F14E9A-59A4-4646-BD6B-D6993C0F37A7}" type="datetimeFigureOut">
              <a:rPr lang="en-US" smtClean="0"/>
              <a:t>7/11/2024</a:t>
            </a:fld>
            <a:endParaRPr lang="en-US"/>
          </a:p>
        </p:txBody>
      </p:sp>
    </p:spTree>
    <p:extLst>
      <p:ext uri="{BB962C8B-B14F-4D97-AF65-F5344CB8AC3E}">
        <p14:creationId xmlns:p14="http://schemas.microsoft.com/office/powerpoint/2010/main" val="2253238835"/>
      </p:ext>
    </p:extLst>
  </p:cSld>
  <p:clrMapOvr>
    <a:masterClrMapping/>
  </p:clrMapOvr>
  <p:extLst>
    <p:ext uri="{DCECCB84-F9BA-43D5-87BE-67443E8EF086}">
      <p15:sldGuideLst xmlns:p15="http://schemas.microsoft.com/office/powerpoint/2012/main">
        <p15:guide id="1" orient="horz" pos="3776">
          <p15:clr>
            <a:srgbClr val="FBAE40"/>
          </p15:clr>
        </p15:guide>
        <p15:guide id="2" orient="horz" pos="344">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p:cSld name="      ___      ">
    <p:bg bwMode="gray">
      <p:bgPr>
        <a:solidFill>
          <a:srgbClr val="7030A0"/>
        </a:solidFill>
        <a:effectLst/>
      </p:bgPr>
    </p:bg>
    <p:spTree>
      <p:nvGrpSpPr>
        <p:cNvPr id="1" name=""/>
        <p:cNvGrpSpPr/>
        <p:nvPr/>
      </p:nvGrpSpPr>
      <p:grpSpPr>
        <a:xfrm>
          <a:off x="0" y="0"/>
          <a:ext cx="0" cy="0"/>
          <a:chOff x="0" y="0"/>
          <a:chExt cx="0" cy="0"/>
        </a:xfrm>
      </p:grpSpPr>
      <p:sp>
        <p:nvSpPr>
          <p:cNvPr id="12" name="TextBox 1">
            <a:extLst>
              <a:ext uri="{FF2B5EF4-FFF2-40B4-BE49-F238E27FC236}">
                <a16:creationId xmlns:a16="http://schemas.microsoft.com/office/drawing/2014/main" id="{63F147AB-BC07-4B04-AF4C-C611763A1EAE}"/>
              </a:ext>
            </a:extLst>
          </p:cNvPr>
          <p:cNvSpPr txBox="1"/>
          <p:nvPr/>
        </p:nvSpPr>
        <p:spPr bwMode="gray">
          <a:xfrm>
            <a:off x="742998" y="2390254"/>
            <a:ext cx="9891327" cy="2077492"/>
          </a:xfrm>
          <a:prstGeom prst="rect">
            <a:avLst/>
          </a:prstGeom>
          <a:noFill/>
        </p:spPr>
        <p:txBody>
          <a:bodyPr wrap="square" lIns="0" tIns="0" rIns="0" bIns="0" rtlCol="0">
            <a:spAutoFit/>
          </a:bodyPr>
          <a:lstStyle/>
          <a:p>
            <a:pPr>
              <a:lnSpc>
                <a:spcPct val="90000"/>
              </a:lnSpc>
              <a:spcBef>
                <a:spcPts val="0"/>
              </a:spcBef>
            </a:pPr>
            <a:r>
              <a:rPr lang="en-US" sz="15000" b="1" dirty="0">
                <a:solidFill>
                  <a:schemeClr val="bg1"/>
                </a:solidFill>
              </a:rPr>
              <a:t>Closing</a:t>
            </a:r>
          </a:p>
        </p:txBody>
      </p:sp>
      <p:cxnSp>
        <p:nvCxnSpPr>
          <p:cNvPr id="4" name="Arrow">
            <a:extLst>
              <a:ext uri="{FF2B5EF4-FFF2-40B4-BE49-F238E27FC236}">
                <a16:creationId xmlns:a16="http://schemas.microsoft.com/office/drawing/2014/main" id="{C96135BB-E1DE-4F71-B831-68F8DC213F8C}"/>
              </a:ext>
              <a:ext uri="{C183D7F6-B498-43B3-948B-1728B52AA6E4}">
                <adec:decorative xmlns:adec="http://schemas.microsoft.com/office/drawing/2017/decorative" val="1"/>
              </a:ext>
            </a:extLst>
          </p:cNvPr>
          <p:cNvCxnSpPr>
            <a:cxnSpLocks/>
          </p:cNvCxnSpPr>
          <p:nvPr/>
        </p:nvCxnSpPr>
        <p:spPr bwMode="gray">
          <a:xfrm>
            <a:off x="9497148" y="3429000"/>
            <a:ext cx="1951854" cy="0"/>
          </a:xfrm>
          <a:prstGeom prst="line">
            <a:avLst/>
          </a:prstGeom>
          <a:ln w="317500" cap="rnd">
            <a:solidFill>
              <a:schemeClr val="bg1"/>
            </a:solidFill>
            <a:round/>
            <a:tailEnd type="arrow" w="lg"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3448567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p:cSld name="Closing Slide">
    <p:spTree>
      <p:nvGrpSpPr>
        <p:cNvPr id="1" name=""/>
        <p:cNvGrpSpPr/>
        <p:nvPr/>
      </p:nvGrpSpPr>
      <p:grpSpPr>
        <a:xfrm>
          <a:off x="0" y="0"/>
          <a:ext cx="0" cy="0"/>
          <a:chOff x="0" y="0"/>
          <a:chExt cx="0" cy="0"/>
        </a:xfrm>
      </p:grpSpPr>
      <p:sp>
        <p:nvSpPr>
          <p:cNvPr id="13" name="Warm white background">
            <a:extLst>
              <a:ext uri="{FF2B5EF4-FFF2-40B4-BE49-F238E27FC236}">
                <a16:creationId xmlns:a16="http://schemas.microsoft.com/office/drawing/2014/main" id="{7C3A9A97-61E4-4883-B3FD-88A5E8E0FF70}"/>
              </a:ext>
              <a:ext uri="{C183D7F6-B498-43B3-948B-1728B52AA6E4}">
                <adec:decorative xmlns:adec="http://schemas.microsoft.com/office/drawing/2017/decorative" val="1"/>
              </a:ext>
            </a:extLst>
          </p:cNvPr>
          <p:cNvSpPr/>
          <p:nvPr/>
        </p:nvSpPr>
        <p:spPr bwMode="gray">
          <a:xfrm>
            <a:off x="184404" y="182880"/>
            <a:ext cx="11823192" cy="6492240"/>
          </a:xfrm>
          <a:prstGeom prst="roundRect">
            <a:avLst>
              <a:gd name="adj" fmla="val 1011"/>
            </a:avLst>
          </a:prstGeom>
          <a:solidFill>
            <a:srgbClr val="FBF9F4"/>
          </a:solidFill>
          <a:ln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0"/>
              </a:spcBef>
              <a:spcAft>
                <a:spcPts val="0"/>
              </a:spcAft>
            </a:pPr>
            <a:endParaRPr lang="en-US" sz="1400" b="0" i="0" u="none" baseline="0" dirty="0">
              <a:solidFill>
                <a:srgbClr val="FFFFFF"/>
              </a:solidFill>
            </a:endParaRPr>
          </a:p>
        </p:txBody>
      </p:sp>
      <p:pic>
        <p:nvPicPr>
          <p:cNvPr id="6" name="Optum logo" descr="Optum">
            <a:extLst>
              <a:ext uri="{FF2B5EF4-FFF2-40B4-BE49-F238E27FC236}">
                <a16:creationId xmlns:a16="http://schemas.microsoft.com/office/drawing/2014/main" id="{89BF741E-7372-4DA5-9FBB-22AB498402A5}"/>
              </a:ext>
              <a:ext uri="{C183D7F6-B498-43B3-948B-1728B52AA6E4}">
                <adec:decorative xmlns:adec="http://schemas.microsoft.com/office/drawing/2017/decorative" val="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gray">
          <a:xfrm>
            <a:off x="4051941" y="2837147"/>
            <a:ext cx="4088119" cy="1183707"/>
          </a:xfrm>
          <a:prstGeom prst="rect">
            <a:avLst/>
          </a:prstGeom>
        </p:spPr>
      </p:pic>
      <p:sp>
        <p:nvSpPr>
          <p:cNvPr id="14" name="Boilerplate">
            <a:extLst>
              <a:ext uri="{FF2B5EF4-FFF2-40B4-BE49-F238E27FC236}">
                <a16:creationId xmlns:a16="http://schemas.microsoft.com/office/drawing/2014/main" id="{9EB9C69C-A308-416E-9EF4-CDCBABF60D86}"/>
              </a:ext>
            </a:extLst>
          </p:cNvPr>
          <p:cNvSpPr txBox="1"/>
          <p:nvPr/>
        </p:nvSpPr>
        <p:spPr bwMode="gray">
          <a:xfrm>
            <a:off x="3818873" y="5837129"/>
            <a:ext cx="4554255" cy="507831"/>
          </a:xfrm>
          <a:prstGeom prst="rect">
            <a:avLst/>
          </a:prstGeom>
          <a:noFill/>
        </p:spPr>
        <p:txBody>
          <a:bodyPr vert="horz" wrap="square" lIns="0" tIns="0" rIns="0" bIns="0" rtlCol="0">
            <a:spAutoFit/>
          </a:bodyPr>
          <a:lstStyle/>
          <a:p>
            <a:pPr algn="ctr">
              <a:spcBef>
                <a:spcPts val="600"/>
              </a:spcBef>
            </a:pPr>
            <a:r>
              <a:rPr lang="en-US" sz="700" b="0" i="0" u="none" baseline="0" dirty="0">
                <a:solidFill>
                  <a:schemeClr val="tx1"/>
                </a:solidFill>
                <a:latin typeface="+mn-lt"/>
              </a:rPr>
              <a:t>Optum is a registered trademark of Optum, Inc. in the U.S. and other jurisdictions. All other brand or product names are the property of their respective owners. Because we are continuously improving our products and services, Optum reserves the right to change specifications without prior notice. Optum is an equal opportunity employer.</a:t>
            </a:r>
          </a:p>
          <a:p>
            <a:pPr algn="ctr">
              <a:spcBef>
                <a:spcPts val="600"/>
              </a:spcBef>
            </a:pPr>
            <a:r>
              <a:rPr lang="en-US" sz="700" b="0" i="0" u="none" baseline="0" dirty="0">
                <a:solidFill>
                  <a:schemeClr val="tx1"/>
                </a:solidFill>
                <a:latin typeface="+mn-lt"/>
              </a:rPr>
              <a:t>© 2024 Optum, Inc. All rights reserved. </a:t>
            </a:r>
          </a:p>
        </p:txBody>
      </p:sp>
    </p:spTree>
    <p:extLst>
      <p:ext uri="{BB962C8B-B14F-4D97-AF65-F5344CB8AC3E}">
        <p14:creationId xmlns:p14="http://schemas.microsoft.com/office/powerpoint/2010/main" val="361220430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p:cSld name="       ___       ">
    <p:bg bwMode="gray">
      <p:bgPr>
        <a:solidFill>
          <a:srgbClr val="C40000"/>
        </a:solidFill>
        <a:effectLst/>
      </p:bgPr>
    </p:bg>
    <p:spTree>
      <p:nvGrpSpPr>
        <p:cNvPr id="1" name=""/>
        <p:cNvGrpSpPr/>
        <p:nvPr/>
      </p:nvGrpSpPr>
      <p:grpSpPr>
        <a:xfrm>
          <a:off x="0" y="0"/>
          <a:ext cx="0" cy="0"/>
          <a:chOff x="0" y="0"/>
          <a:chExt cx="0" cy="0"/>
        </a:xfrm>
      </p:grpSpPr>
      <p:sp>
        <p:nvSpPr>
          <p:cNvPr id="11" name="TextBox 1">
            <a:extLst>
              <a:ext uri="{FF2B5EF4-FFF2-40B4-BE49-F238E27FC236}">
                <a16:creationId xmlns:a16="http://schemas.microsoft.com/office/drawing/2014/main" id="{B0B3D229-4274-4EDF-910A-B6C2E87EC949}"/>
              </a:ext>
            </a:extLst>
          </p:cNvPr>
          <p:cNvSpPr txBox="1"/>
          <p:nvPr/>
        </p:nvSpPr>
        <p:spPr bwMode="gray">
          <a:xfrm>
            <a:off x="742998" y="312763"/>
            <a:ext cx="9891327" cy="6232475"/>
          </a:xfrm>
          <a:prstGeom prst="rect">
            <a:avLst/>
          </a:prstGeom>
          <a:noFill/>
        </p:spPr>
        <p:txBody>
          <a:bodyPr wrap="square" lIns="0" tIns="0" rIns="0" bIns="0" rtlCol="0">
            <a:spAutoFit/>
          </a:bodyPr>
          <a:lstStyle/>
          <a:p>
            <a:pPr>
              <a:lnSpc>
                <a:spcPct val="90000"/>
              </a:lnSpc>
              <a:spcBef>
                <a:spcPts val="0"/>
              </a:spcBef>
            </a:pPr>
            <a:r>
              <a:rPr lang="en-US" sz="15000" b="1" dirty="0">
                <a:solidFill>
                  <a:schemeClr val="bg1"/>
                </a:solidFill>
              </a:rPr>
              <a:t>Layouts not for use.</a:t>
            </a:r>
          </a:p>
        </p:txBody>
      </p:sp>
      <p:cxnSp>
        <p:nvCxnSpPr>
          <p:cNvPr id="4" name="Arrow">
            <a:extLst>
              <a:ext uri="{FF2B5EF4-FFF2-40B4-BE49-F238E27FC236}">
                <a16:creationId xmlns:a16="http://schemas.microsoft.com/office/drawing/2014/main" id="{F3C0B7D9-B70B-4C5C-87F9-2330B866F444}"/>
              </a:ext>
              <a:ext uri="{C183D7F6-B498-43B3-948B-1728B52AA6E4}">
                <adec:decorative xmlns:adec="http://schemas.microsoft.com/office/drawing/2017/decorative" val="1"/>
              </a:ext>
            </a:extLst>
          </p:cNvPr>
          <p:cNvCxnSpPr>
            <a:cxnSpLocks/>
          </p:cNvCxnSpPr>
          <p:nvPr/>
        </p:nvCxnSpPr>
        <p:spPr bwMode="gray">
          <a:xfrm>
            <a:off x="9497148" y="3429000"/>
            <a:ext cx="1951854" cy="0"/>
          </a:xfrm>
          <a:prstGeom prst="line">
            <a:avLst/>
          </a:prstGeom>
          <a:ln w="317500" cap="rnd">
            <a:solidFill>
              <a:schemeClr val="bg1"/>
            </a:solidFill>
            <a:round/>
            <a:tailEnd type="arrow" w="lg"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068611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Cover">
    <p:bg>
      <p:bgRef idx="1001">
        <a:schemeClr val="bg1"/>
      </p:bgRef>
    </p:bg>
    <p:spTree>
      <p:nvGrpSpPr>
        <p:cNvPr id="1" name=""/>
        <p:cNvGrpSpPr/>
        <p:nvPr/>
      </p:nvGrpSpPr>
      <p:grpSpPr>
        <a:xfrm>
          <a:off x="0" y="0"/>
          <a:ext cx="0" cy="0"/>
          <a:chOff x="0" y="0"/>
          <a:chExt cx="0" cy="0"/>
        </a:xfrm>
      </p:grpSpPr>
      <p:sp>
        <p:nvSpPr>
          <p:cNvPr id="10" name="Freeform 11">
            <a:extLst>
              <a:ext uri="{FF2B5EF4-FFF2-40B4-BE49-F238E27FC236}">
                <a16:creationId xmlns:a16="http://schemas.microsoft.com/office/drawing/2014/main" id="{018ADF08-66C4-7A27-5941-438B95462BCF}"/>
              </a:ext>
              <a:ext uri="{C183D7F6-B498-43B3-948B-1728B52AA6E4}">
                <adec:decorative xmlns:adec="http://schemas.microsoft.com/office/drawing/2017/decorative" val="1"/>
              </a:ext>
            </a:extLst>
          </p:cNvPr>
          <p:cNvSpPr>
            <a:spLocks noGrp="1" noRot="1" noMove="1" noResize="1" noEditPoints="1" noAdjustHandles="1" noChangeArrowheads="1" noChangeShapeType="1"/>
          </p:cNvSpPr>
          <p:nvPr/>
        </p:nvSpPr>
        <p:spPr bwMode="gray">
          <a:xfrm>
            <a:off x="0" y="0"/>
            <a:ext cx="6037330" cy="6858000"/>
          </a:xfrm>
          <a:custGeom>
            <a:avLst/>
            <a:gdLst>
              <a:gd name="connsiteX0" fmla="*/ 0 w 6037330"/>
              <a:gd name="connsiteY0" fmla="*/ 0 h 6858000"/>
              <a:gd name="connsiteX1" fmla="*/ 3835988 w 6037330"/>
              <a:gd name="connsiteY1" fmla="*/ 0 h 6858000"/>
              <a:gd name="connsiteX2" fmla="*/ 4114800 w 6037330"/>
              <a:gd name="connsiteY2" fmla="*/ 0 h 6858000"/>
              <a:gd name="connsiteX3" fmla="*/ 6037330 w 6037330"/>
              <a:gd name="connsiteY3" fmla="*/ 0 h 6858000"/>
              <a:gd name="connsiteX4" fmla="*/ 5982904 w 6037330"/>
              <a:gd name="connsiteY4" fmla="*/ 57086 h 6858000"/>
              <a:gd name="connsiteX5" fmla="*/ 4680119 w 6037330"/>
              <a:gd name="connsiteY5" fmla="*/ 3429000 h 6858000"/>
              <a:gd name="connsiteX6" fmla="*/ 5982904 w 6037330"/>
              <a:gd name="connsiteY6" fmla="*/ 6800914 h 6858000"/>
              <a:gd name="connsiteX7" fmla="*/ 6037330 w 6037330"/>
              <a:gd name="connsiteY7" fmla="*/ 6858000 h 6858000"/>
              <a:gd name="connsiteX8" fmla="*/ 4114800 w 6037330"/>
              <a:gd name="connsiteY8" fmla="*/ 6858000 h 6858000"/>
              <a:gd name="connsiteX9" fmla="*/ 3835988 w 6037330"/>
              <a:gd name="connsiteY9" fmla="*/ 6858000 h 6858000"/>
              <a:gd name="connsiteX10" fmla="*/ 0 w 6037330"/>
              <a:gd name="connsiteY1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037330" h="6858000">
                <a:moveTo>
                  <a:pt x="0" y="0"/>
                </a:moveTo>
                <a:lnTo>
                  <a:pt x="3835988" y="0"/>
                </a:lnTo>
                <a:lnTo>
                  <a:pt x="4114800" y="0"/>
                </a:lnTo>
                <a:lnTo>
                  <a:pt x="6037330" y="0"/>
                </a:lnTo>
                <a:lnTo>
                  <a:pt x="5982904" y="57086"/>
                </a:lnTo>
                <a:cubicBezTo>
                  <a:pt x="5173461" y="947670"/>
                  <a:pt x="4680119" y="2130722"/>
                  <a:pt x="4680119" y="3429000"/>
                </a:cubicBezTo>
                <a:cubicBezTo>
                  <a:pt x="4680119" y="4727278"/>
                  <a:pt x="5173461" y="5910330"/>
                  <a:pt x="5982904" y="6800914"/>
                </a:cubicBezTo>
                <a:lnTo>
                  <a:pt x="6037330" y="6858000"/>
                </a:lnTo>
                <a:lnTo>
                  <a:pt x="4114800" y="6858000"/>
                </a:lnTo>
                <a:lnTo>
                  <a:pt x="3835988" y="6858000"/>
                </a:lnTo>
                <a:lnTo>
                  <a:pt x="0" y="6858000"/>
                </a:lnTo>
                <a:close/>
              </a:path>
            </a:pathLst>
          </a:custGeom>
          <a:solidFill>
            <a:schemeClr val="tx2"/>
          </a:solidFill>
          <a:ln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600"/>
              </a:spcBef>
              <a:spcAft>
                <a:spcPts val="0"/>
              </a:spcAft>
            </a:pPr>
            <a:endParaRPr lang="en-US" sz="1400" b="0" i="0" u="none" baseline="0">
              <a:solidFill>
                <a:srgbClr val="FFFFFF"/>
              </a:solidFill>
            </a:endParaRPr>
          </a:p>
        </p:txBody>
      </p:sp>
      <p:pic>
        <p:nvPicPr>
          <p:cNvPr id="12" name="Optum logo" descr="Optum">
            <a:extLst>
              <a:ext uri="{FF2B5EF4-FFF2-40B4-BE49-F238E27FC236}">
                <a16:creationId xmlns:a16="http://schemas.microsoft.com/office/drawing/2014/main" id="{FA968874-41BB-1E3A-AF0C-1B4952106FCF}"/>
              </a:ext>
              <a:ext uri="{C183D7F6-B498-43B3-948B-1728B52AA6E4}">
                <adec:decorative xmlns:adec="http://schemas.microsoft.com/office/drawing/2017/decorative" val="0"/>
              </a:ext>
            </a:extLst>
          </p:cNvPr>
          <p:cNvPicPr>
            <a:picLocks noChangeAspect="1"/>
          </p:cNvPicPr>
          <p:nvPr/>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bwMode="gray">
          <a:xfrm>
            <a:off x="937990" y="3019667"/>
            <a:ext cx="2827394" cy="818667"/>
          </a:xfrm>
          <a:prstGeom prst="rect">
            <a:avLst/>
          </a:prstGeom>
        </p:spPr>
      </p:pic>
      <p:sp>
        <p:nvSpPr>
          <p:cNvPr id="2" name="Title 1">
            <a:extLst>
              <a:ext uri="{FF2B5EF4-FFF2-40B4-BE49-F238E27FC236}">
                <a16:creationId xmlns:a16="http://schemas.microsoft.com/office/drawing/2014/main" id="{59CA19A5-5525-4A37-AEE4-E2ED4BB950D4}"/>
              </a:ext>
            </a:extLst>
          </p:cNvPr>
          <p:cNvSpPr>
            <a:spLocks noGrp="1"/>
          </p:cNvSpPr>
          <p:nvPr>
            <p:ph type="title" hasCustomPrompt="1"/>
          </p:nvPr>
        </p:nvSpPr>
        <p:spPr bwMode="gray">
          <a:xfrm>
            <a:off x="6594904" y="1649301"/>
            <a:ext cx="4709160" cy="1869743"/>
          </a:xfrm>
        </p:spPr>
        <p:txBody>
          <a:bodyPr anchor="b"/>
          <a:lstStyle>
            <a:lvl1pPr>
              <a:defRPr sz="4500"/>
            </a:lvl1pPr>
          </a:lstStyle>
          <a:p>
            <a:r>
              <a:rPr lang="en-US" dirty="0"/>
              <a:t>Insightful presentation title (max. 3 lines)</a:t>
            </a:r>
          </a:p>
        </p:txBody>
      </p:sp>
      <p:sp>
        <p:nvSpPr>
          <p:cNvPr id="16" name="Subtitle placeholder">
            <a:extLst>
              <a:ext uri="{FF2B5EF4-FFF2-40B4-BE49-F238E27FC236}">
                <a16:creationId xmlns:a16="http://schemas.microsoft.com/office/drawing/2014/main" id="{2E03F862-177D-4A2A-BB03-60A40298232B}"/>
              </a:ext>
            </a:extLst>
          </p:cNvPr>
          <p:cNvSpPr>
            <a:spLocks noGrp="1"/>
          </p:cNvSpPr>
          <p:nvPr>
            <p:ph type="body" sz="quarter" idx="10" hasCustomPrompt="1"/>
          </p:nvPr>
        </p:nvSpPr>
        <p:spPr bwMode="gray">
          <a:xfrm>
            <a:off x="6594904" y="3834665"/>
            <a:ext cx="4709160" cy="553998"/>
          </a:xfrm>
        </p:spPr>
        <p:txBody>
          <a:bodyPr>
            <a:spAutoFit/>
          </a:bodyPr>
          <a:lstStyle>
            <a:lvl1pPr marL="0" indent="0">
              <a:spcBef>
                <a:spcPts val="0"/>
              </a:spcBef>
              <a:buFont typeface="Arial" panose="020B0604020202020204" pitchFamily="34" charset="0"/>
              <a:buNone/>
              <a:defRPr sz="1800">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dirty="0"/>
              <a:t>Presentation subtitle (optional); Arial 18pt, sentence case, max. 3 lines</a:t>
            </a:r>
          </a:p>
        </p:txBody>
      </p:sp>
      <p:sp>
        <p:nvSpPr>
          <p:cNvPr id="17" name="Presentation date placeholder">
            <a:extLst>
              <a:ext uri="{FF2B5EF4-FFF2-40B4-BE49-F238E27FC236}">
                <a16:creationId xmlns:a16="http://schemas.microsoft.com/office/drawing/2014/main" id="{798BE44C-881B-41C4-90ED-E3EADCC7440A}"/>
              </a:ext>
            </a:extLst>
          </p:cNvPr>
          <p:cNvSpPr>
            <a:spLocks noGrp="1"/>
          </p:cNvSpPr>
          <p:nvPr>
            <p:ph type="body" sz="quarter" idx="11" hasCustomPrompt="1"/>
          </p:nvPr>
        </p:nvSpPr>
        <p:spPr bwMode="gray">
          <a:xfrm>
            <a:off x="6594904" y="5396367"/>
            <a:ext cx="4709160" cy="215444"/>
          </a:xfrm>
        </p:spPr>
        <p:txBody>
          <a:bodyPr wrap="square" anchor="b">
            <a:spAutoFit/>
          </a:bodyPr>
          <a:lstStyle>
            <a:lvl1pPr marL="0" indent="0">
              <a:spcBef>
                <a:spcPts val="0"/>
              </a:spcBef>
              <a:buFont typeface="Arial" panose="020B0604020202020204" pitchFamily="34" charset="0"/>
              <a:buNone/>
              <a:defRPr sz="1400" b="1">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dirty="0"/>
              <a:t>Month DD, YYYY (May also be location or speaker)</a:t>
            </a:r>
          </a:p>
        </p:txBody>
      </p:sp>
      <p:sp>
        <p:nvSpPr>
          <p:cNvPr id="6" name="Date Placeholder 5">
            <a:extLst>
              <a:ext uri="{FF2B5EF4-FFF2-40B4-BE49-F238E27FC236}">
                <a16:creationId xmlns:a16="http://schemas.microsoft.com/office/drawing/2014/main" id="{E23FAE9B-982D-41B9-BBD2-74E842A46071}"/>
              </a:ext>
            </a:extLst>
          </p:cNvPr>
          <p:cNvSpPr>
            <a:spLocks noGrp="1"/>
          </p:cNvSpPr>
          <p:nvPr>
            <p:ph type="dt" sz="half" idx="12"/>
          </p:nvPr>
        </p:nvSpPr>
        <p:spPr/>
        <p:txBody>
          <a:bodyPr/>
          <a:lstStyle/>
          <a:p>
            <a:fld id="{D7F14E9A-59A4-4646-BD6B-D6993C0F37A7}" type="datetimeFigureOut">
              <a:rPr lang="en-US" smtClean="0"/>
              <a:t>7/11/2024</a:t>
            </a:fld>
            <a:endParaRPr lang="en-US"/>
          </a:p>
        </p:txBody>
      </p:sp>
      <p:sp>
        <p:nvSpPr>
          <p:cNvPr id="7" name="Footer Placeholder 6">
            <a:extLst>
              <a:ext uri="{FF2B5EF4-FFF2-40B4-BE49-F238E27FC236}">
                <a16:creationId xmlns:a16="http://schemas.microsoft.com/office/drawing/2014/main" id="{0E8CE9CD-F45B-421B-99EE-E365E024903C}"/>
              </a:ext>
            </a:extLst>
          </p:cNvPr>
          <p:cNvSpPr>
            <a:spLocks noGrp="1"/>
          </p:cNvSpPr>
          <p:nvPr>
            <p:ph type="ftr" sz="quarter" idx="13"/>
          </p:nvPr>
        </p:nvSpPr>
        <p:spPr/>
        <p:txBody>
          <a:bodyPr/>
          <a:lstStyle/>
          <a:p>
            <a:endParaRPr lang="en-US"/>
          </a:p>
        </p:txBody>
      </p:sp>
      <p:sp>
        <p:nvSpPr>
          <p:cNvPr id="8" name="Slide Number Placeholder 7">
            <a:extLst>
              <a:ext uri="{FF2B5EF4-FFF2-40B4-BE49-F238E27FC236}">
                <a16:creationId xmlns:a16="http://schemas.microsoft.com/office/drawing/2014/main" id="{1E1DF904-338B-407E-A788-88865DF5B781}"/>
              </a:ext>
            </a:extLst>
          </p:cNvPr>
          <p:cNvSpPr>
            <a:spLocks noGrp="1"/>
          </p:cNvSpPr>
          <p:nvPr>
            <p:ph type="sldNum" sz="quarter" idx="14"/>
          </p:nvPr>
        </p:nvSpPr>
        <p:spPr/>
        <p:txBody>
          <a:bodyPr/>
          <a:lstStyle/>
          <a:p>
            <a:fld id="{D18FC265-5BE0-464A-9986-BF42D6349CCD}" type="slidenum">
              <a:rPr lang="en-US" smtClean="0"/>
              <a:t>‹#›</a:t>
            </a:fld>
            <a:endParaRPr lang="en-US"/>
          </a:p>
        </p:txBody>
      </p:sp>
    </p:spTree>
    <p:extLst>
      <p:ext uri="{BB962C8B-B14F-4D97-AF65-F5344CB8AC3E}">
        <p14:creationId xmlns:p14="http://schemas.microsoft.com/office/powerpoint/2010/main" val="3063743764"/>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4152">
          <p15:clr>
            <a:srgbClr val="FFC000"/>
          </p15:clr>
        </p15:guide>
        <p15:guide id="2" pos="7120">
          <p15:clr>
            <a:srgbClr val="FFC000"/>
          </p15:clr>
        </p15:guide>
        <p15:guide id="3" orient="horz" pos="2216">
          <p15:clr>
            <a:srgbClr val="FFC000"/>
          </p15:clr>
        </p15:guide>
        <p15:guide id="4" orient="horz" pos="2408">
          <p15:clr>
            <a:srgbClr val="FFC00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Freeform: Shape 8" descr="A large &quot;x&quot; indicating that this layout is not approved for use.">
            <a:extLst>
              <a:ext uri="{FF2B5EF4-FFF2-40B4-BE49-F238E27FC236}">
                <a16:creationId xmlns:a16="http://schemas.microsoft.com/office/drawing/2014/main" id="{F637101A-C75C-41F9-A59B-BB01DC6F1A81}"/>
              </a:ext>
            </a:extLst>
          </p:cNvPr>
          <p:cNvSpPr>
            <a:spLocks noChangeAspect="1"/>
          </p:cNvSpPr>
          <p:nvPr/>
        </p:nvSpPr>
        <p:spPr bwMode="gray">
          <a:xfrm>
            <a:off x="465149" y="169987"/>
            <a:ext cx="191814" cy="191814"/>
          </a:xfrm>
          <a:custGeom>
            <a:avLst/>
            <a:gdLst>
              <a:gd name="connsiteX0" fmla="*/ 302097 w 431246"/>
              <a:gd name="connsiteY0" fmla="*/ 215623 h 431246"/>
              <a:gd name="connsiteX1" fmla="*/ 413352 w 431246"/>
              <a:gd name="connsiteY1" fmla="*/ 104368 h 431246"/>
              <a:gd name="connsiteX2" fmla="*/ 413352 w 431246"/>
              <a:gd name="connsiteY2" fmla="*/ 17894 h 431246"/>
              <a:gd name="connsiteX3" fmla="*/ 326879 w 431246"/>
              <a:gd name="connsiteY3" fmla="*/ 17894 h 431246"/>
              <a:gd name="connsiteX4" fmla="*/ 215623 w 431246"/>
              <a:gd name="connsiteY4" fmla="*/ 129150 h 431246"/>
              <a:gd name="connsiteX5" fmla="*/ 104368 w 431246"/>
              <a:gd name="connsiteY5" fmla="*/ 17894 h 431246"/>
              <a:gd name="connsiteX6" fmla="*/ 17894 w 431246"/>
              <a:gd name="connsiteY6" fmla="*/ 17894 h 431246"/>
              <a:gd name="connsiteX7" fmla="*/ 17894 w 431246"/>
              <a:gd name="connsiteY7" fmla="*/ 104368 h 431246"/>
              <a:gd name="connsiteX8" fmla="*/ 129150 w 431246"/>
              <a:gd name="connsiteY8" fmla="*/ 215623 h 431246"/>
              <a:gd name="connsiteX9" fmla="*/ 17894 w 431246"/>
              <a:gd name="connsiteY9" fmla="*/ 326879 h 431246"/>
              <a:gd name="connsiteX10" fmla="*/ 17894 w 431246"/>
              <a:gd name="connsiteY10" fmla="*/ 413352 h 431246"/>
              <a:gd name="connsiteX11" fmla="*/ 104368 w 431246"/>
              <a:gd name="connsiteY11" fmla="*/ 413352 h 431246"/>
              <a:gd name="connsiteX12" fmla="*/ 215623 w 431246"/>
              <a:gd name="connsiteY12" fmla="*/ 302097 h 431246"/>
              <a:gd name="connsiteX13" fmla="*/ 326879 w 431246"/>
              <a:gd name="connsiteY13" fmla="*/ 413352 h 431246"/>
              <a:gd name="connsiteX14" fmla="*/ 413352 w 431246"/>
              <a:gd name="connsiteY14" fmla="*/ 413352 h 431246"/>
              <a:gd name="connsiteX15" fmla="*/ 413352 w 431246"/>
              <a:gd name="connsiteY15" fmla="*/ 326879 h 431246"/>
              <a:gd name="connsiteX16" fmla="*/ 302097 w 431246"/>
              <a:gd name="connsiteY16" fmla="*/ 215623 h 4312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31246" h="431246">
                <a:moveTo>
                  <a:pt x="302097" y="215623"/>
                </a:moveTo>
                <a:lnTo>
                  <a:pt x="413352" y="104368"/>
                </a:lnTo>
                <a:cubicBezTo>
                  <a:pt x="437211" y="80509"/>
                  <a:pt x="437211" y="41754"/>
                  <a:pt x="413352" y="17894"/>
                </a:cubicBezTo>
                <a:cubicBezTo>
                  <a:pt x="389493" y="-5965"/>
                  <a:pt x="350738" y="-5965"/>
                  <a:pt x="326879" y="17894"/>
                </a:cubicBezTo>
                <a:lnTo>
                  <a:pt x="215623" y="129150"/>
                </a:lnTo>
                <a:lnTo>
                  <a:pt x="104368" y="17894"/>
                </a:lnTo>
                <a:cubicBezTo>
                  <a:pt x="80509" y="-5965"/>
                  <a:pt x="41754" y="-5965"/>
                  <a:pt x="17894" y="17894"/>
                </a:cubicBezTo>
                <a:cubicBezTo>
                  <a:pt x="-5965" y="41754"/>
                  <a:pt x="-5965" y="80509"/>
                  <a:pt x="17894" y="104368"/>
                </a:cubicBezTo>
                <a:lnTo>
                  <a:pt x="129150" y="215623"/>
                </a:lnTo>
                <a:lnTo>
                  <a:pt x="17894" y="326879"/>
                </a:lnTo>
                <a:cubicBezTo>
                  <a:pt x="-5965" y="350738"/>
                  <a:pt x="-5965" y="389493"/>
                  <a:pt x="17894" y="413352"/>
                </a:cubicBezTo>
                <a:cubicBezTo>
                  <a:pt x="41754" y="437211"/>
                  <a:pt x="80509" y="437211"/>
                  <a:pt x="104368" y="413352"/>
                </a:cubicBezTo>
                <a:lnTo>
                  <a:pt x="215623" y="302097"/>
                </a:lnTo>
                <a:lnTo>
                  <a:pt x="326879" y="413352"/>
                </a:lnTo>
                <a:cubicBezTo>
                  <a:pt x="350738" y="437211"/>
                  <a:pt x="389493" y="437211"/>
                  <a:pt x="413352" y="413352"/>
                </a:cubicBezTo>
                <a:cubicBezTo>
                  <a:pt x="437211" y="389493"/>
                  <a:pt x="437211" y="350738"/>
                  <a:pt x="413352" y="326879"/>
                </a:cubicBezTo>
                <a:lnTo>
                  <a:pt x="302097" y="215623"/>
                </a:lnTo>
                <a:close/>
              </a:path>
            </a:pathLst>
          </a:custGeom>
          <a:solidFill>
            <a:srgbClr val="C40000"/>
          </a:solidFill>
          <a:ln w="13097" cap="flat">
            <a:noFill/>
            <a:prstDash val="solid"/>
            <a:miter/>
          </a:ln>
        </p:spPr>
        <p:txBody>
          <a:bodyPr rtlCol="0" anchor="ctr"/>
          <a:lstStyle/>
          <a:p>
            <a:endParaRPr lang="en-US" dirty="0"/>
          </a:p>
        </p:txBody>
      </p:sp>
      <p:sp>
        <p:nvSpPr>
          <p:cNvPr id="7" name="TextBox 6">
            <a:extLst>
              <a:ext uri="{FF2B5EF4-FFF2-40B4-BE49-F238E27FC236}">
                <a16:creationId xmlns:a16="http://schemas.microsoft.com/office/drawing/2014/main" id="{57B99AAD-1C70-4066-97B8-7CB0AFCDBCB0}"/>
              </a:ext>
            </a:extLst>
          </p:cNvPr>
          <p:cNvSpPr txBox="1"/>
          <p:nvPr/>
        </p:nvSpPr>
        <p:spPr bwMode="gray">
          <a:xfrm>
            <a:off x="760652" y="142784"/>
            <a:ext cx="8290291" cy="246221"/>
          </a:xfrm>
          <a:prstGeom prst="rect">
            <a:avLst/>
          </a:prstGeom>
          <a:noFill/>
        </p:spPr>
        <p:txBody>
          <a:bodyPr vert="horz" wrap="square" lIns="0" tIns="0" rIns="0" bIns="0" rtlCol="0">
            <a:spAutoFit/>
          </a:bodyPr>
          <a:lstStyle/>
          <a:p>
            <a:pPr algn="l">
              <a:spcBef>
                <a:spcPts val="600"/>
              </a:spcBef>
            </a:pPr>
            <a:r>
              <a:rPr lang="en-US" sz="1600" b="1" i="0" u="none" baseline="0" dirty="0">
                <a:solidFill>
                  <a:schemeClr val="tx1"/>
                </a:solidFill>
                <a:latin typeface="+mn-lt"/>
              </a:rPr>
              <a:t>Not for use. </a:t>
            </a:r>
            <a:r>
              <a:rPr lang="en-US" sz="1600" b="0" i="0" u="none" baseline="0" dirty="0">
                <a:solidFill>
                  <a:schemeClr val="tx1"/>
                </a:solidFill>
                <a:latin typeface="+mn-lt"/>
              </a:rPr>
              <a:t>Please select an Optum approved layout.</a:t>
            </a:r>
          </a:p>
        </p:txBody>
      </p:sp>
      <p:sp>
        <p:nvSpPr>
          <p:cNvPr id="2" name="Title 1">
            <a:extLst>
              <a:ext uri="{FF2B5EF4-FFF2-40B4-BE49-F238E27FC236}">
                <a16:creationId xmlns:a16="http://schemas.microsoft.com/office/drawing/2014/main" id="{B7568664-50C7-4DB8-8C47-CFB226FB188C}"/>
              </a:ext>
            </a:extLst>
          </p:cNvPr>
          <p:cNvSpPr>
            <a:spLocks noGrp="1"/>
          </p:cNvSpPr>
          <p:nvPr>
            <p:ph type="ctrTitle" hasCustomPrompt="1"/>
          </p:nvPr>
        </p:nvSpPr>
        <p:spPr bwMode="gray">
          <a:xfrm>
            <a:off x="1524000" y="2886715"/>
            <a:ext cx="9144000" cy="623248"/>
          </a:xfrm>
        </p:spPr>
        <p:txBody>
          <a:bodyPr anchor="b"/>
          <a:lstStyle>
            <a:lvl1pPr algn="ctr">
              <a:defRPr sz="4500"/>
            </a:lvl1pPr>
          </a:lstStyle>
          <a:p>
            <a:r>
              <a:rPr lang="en-US" dirty="0"/>
              <a:t>Not for use. Microsoft default.</a:t>
            </a:r>
          </a:p>
        </p:txBody>
      </p:sp>
      <p:sp>
        <p:nvSpPr>
          <p:cNvPr id="3" name="Subtitle 2">
            <a:extLst>
              <a:ext uri="{FF2B5EF4-FFF2-40B4-BE49-F238E27FC236}">
                <a16:creationId xmlns:a16="http://schemas.microsoft.com/office/drawing/2014/main" id="{4EAF0C85-44B2-4CC0-932D-2F9ADF1FFD31}"/>
              </a:ext>
            </a:extLst>
          </p:cNvPr>
          <p:cNvSpPr>
            <a:spLocks noGrp="1"/>
          </p:cNvSpPr>
          <p:nvPr>
            <p:ph type="subTitle" idx="1" hasCustomPrompt="1"/>
          </p:nvPr>
        </p:nvSpPr>
        <p:spPr bwMode="gray">
          <a:xfrm>
            <a:off x="1524000" y="3602038"/>
            <a:ext cx="9144000" cy="1130600"/>
          </a:xfrm>
        </p:spPr>
        <p:txBody>
          <a:bodyPr/>
          <a:lstStyle>
            <a:lvl1pPr marL="0" indent="0" algn="ctr">
              <a:buNone/>
              <a:defRPr sz="2400">
                <a:solidFill>
                  <a:schemeClr val="accent6"/>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This layout is not intended for use within Optum presentations.</a:t>
            </a:r>
          </a:p>
        </p:txBody>
      </p:sp>
      <p:sp>
        <p:nvSpPr>
          <p:cNvPr id="5" name="Footer Placeholder 4">
            <a:extLst>
              <a:ext uri="{FF2B5EF4-FFF2-40B4-BE49-F238E27FC236}">
                <a16:creationId xmlns:a16="http://schemas.microsoft.com/office/drawing/2014/main" id="{6A126410-8F3C-4F0B-B7C5-2D48B3EF1A6A}"/>
              </a:ext>
            </a:extLst>
          </p:cNvPr>
          <p:cNvSpPr>
            <a:spLocks noGrp="1"/>
          </p:cNvSpPr>
          <p:nvPr>
            <p:ph type="ftr" sz="quarter" idx="11"/>
          </p:nvPr>
        </p:nvSpPr>
        <p:spPr bwMode="gray"/>
        <p:txBody>
          <a:bodyPr/>
          <a:lstStyle/>
          <a:p>
            <a:endParaRPr lang="en-US"/>
          </a:p>
        </p:txBody>
      </p:sp>
      <p:sp>
        <p:nvSpPr>
          <p:cNvPr id="6" name="Slide Number Placeholder 5">
            <a:extLst>
              <a:ext uri="{FF2B5EF4-FFF2-40B4-BE49-F238E27FC236}">
                <a16:creationId xmlns:a16="http://schemas.microsoft.com/office/drawing/2014/main" id="{D02FE67C-069E-48A9-B723-DEF10C50C013}"/>
              </a:ext>
            </a:extLst>
          </p:cNvPr>
          <p:cNvSpPr>
            <a:spLocks noGrp="1"/>
          </p:cNvSpPr>
          <p:nvPr>
            <p:ph type="sldNum" sz="quarter" idx="12"/>
          </p:nvPr>
        </p:nvSpPr>
        <p:spPr bwMode="gray"/>
        <p:txBody>
          <a:bodyPr/>
          <a:lstStyle/>
          <a:p>
            <a:fld id="{D18FC265-5BE0-464A-9986-BF42D6349CCD}" type="slidenum">
              <a:rPr lang="en-US" smtClean="0"/>
              <a:t>‹#›</a:t>
            </a:fld>
            <a:endParaRPr lang="en-US"/>
          </a:p>
        </p:txBody>
      </p:sp>
      <p:sp>
        <p:nvSpPr>
          <p:cNvPr id="4" name="Date Placeholder 3">
            <a:extLst>
              <a:ext uri="{FF2B5EF4-FFF2-40B4-BE49-F238E27FC236}">
                <a16:creationId xmlns:a16="http://schemas.microsoft.com/office/drawing/2014/main" id="{372CD502-C58E-4BBA-9A0D-8801688B5209}"/>
              </a:ext>
            </a:extLst>
          </p:cNvPr>
          <p:cNvSpPr>
            <a:spLocks noGrp="1"/>
          </p:cNvSpPr>
          <p:nvPr>
            <p:ph type="dt" sz="half" idx="10"/>
          </p:nvPr>
        </p:nvSpPr>
        <p:spPr bwMode="gray"/>
        <p:txBody>
          <a:bodyPr/>
          <a:lstStyle/>
          <a:p>
            <a:fld id="{D7F14E9A-59A4-4646-BD6B-D6993C0F37A7}" type="datetimeFigureOut">
              <a:rPr lang="en-US" smtClean="0"/>
              <a:t>7/11/2024</a:t>
            </a:fld>
            <a:endParaRPr lang="en-US"/>
          </a:p>
        </p:txBody>
      </p:sp>
    </p:spTree>
    <p:extLst>
      <p:ext uri="{BB962C8B-B14F-4D97-AF65-F5344CB8AC3E}">
        <p14:creationId xmlns:p14="http://schemas.microsoft.com/office/powerpoint/2010/main" val="3283731772"/>
      </p:ext>
    </p:extLst>
  </p:cSld>
  <p:clrMapOvr>
    <a:masterClrMapping/>
  </p:clrMapOvr>
  <p:extLst>
    <p:ext uri="{DCECCB84-F9BA-43D5-87BE-67443E8EF086}">
      <p15:sldGuideLst xmlns:p15="http://schemas.microsoft.com/office/powerpoint/2012/main">
        <p15:guide id="1" orient="horz" pos="3776">
          <p15:clr>
            <a:srgbClr val="F26B43"/>
          </p15:clr>
        </p15:guide>
        <p15:guide id="2" orient="horz" pos="344">
          <p15:clr>
            <a:srgbClr val="F26B43"/>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 name="Freeform: Shape 9" descr="A large &quot;x&quot; indicating that this layout is not approved for use.">
            <a:extLst>
              <a:ext uri="{FF2B5EF4-FFF2-40B4-BE49-F238E27FC236}">
                <a16:creationId xmlns:a16="http://schemas.microsoft.com/office/drawing/2014/main" id="{B6B42EE6-B915-4BF1-8B9C-7DD5ACE2DD69}"/>
              </a:ext>
            </a:extLst>
          </p:cNvPr>
          <p:cNvSpPr>
            <a:spLocks noChangeAspect="1"/>
          </p:cNvSpPr>
          <p:nvPr/>
        </p:nvSpPr>
        <p:spPr bwMode="gray">
          <a:xfrm>
            <a:off x="465149" y="169987"/>
            <a:ext cx="191814" cy="191814"/>
          </a:xfrm>
          <a:custGeom>
            <a:avLst/>
            <a:gdLst>
              <a:gd name="connsiteX0" fmla="*/ 302097 w 431246"/>
              <a:gd name="connsiteY0" fmla="*/ 215623 h 431246"/>
              <a:gd name="connsiteX1" fmla="*/ 413352 w 431246"/>
              <a:gd name="connsiteY1" fmla="*/ 104368 h 431246"/>
              <a:gd name="connsiteX2" fmla="*/ 413352 w 431246"/>
              <a:gd name="connsiteY2" fmla="*/ 17894 h 431246"/>
              <a:gd name="connsiteX3" fmla="*/ 326879 w 431246"/>
              <a:gd name="connsiteY3" fmla="*/ 17894 h 431246"/>
              <a:gd name="connsiteX4" fmla="*/ 215623 w 431246"/>
              <a:gd name="connsiteY4" fmla="*/ 129150 h 431246"/>
              <a:gd name="connsiteX5" fmla="*/ 104368 w 431246"/>
              <a:gd name="connsiteY5" fmla="*/ 17894 h 431246"/>
              <a:gd name="connsiteX6" fmla="*/ 17894 w 431246"/>
              <a:gd name="connsiteY6" fmla="*/ 17894 h 431246"/>
              <a:gd name="connsiteX7" fmla="*/ 17894 w 431246"/>
              <a:gd name="connsiteY7" fmla="*/ 104368 h 431246"/>
              <a:gd name="connsiteX8" fmla="*/ 129150 w 431246"/>
              <a:gd name="connsiteY8" fmla="*/ 215623 h 431246"/>
              <a:gd name="connsiteX9" fmla="*/ 17894 w 431246"/>
              <a:gd name="connsiteY9" fmla="*/ 326879 h 431246"/>
              <a:gd name="connsiteX10" fmla="*/ 17894 w 431246"/>
              <a:gd name="connsiteY10" fmla="*/ 413352 h 431246"/>
              <a:gd name="connsiteX11" fmla="*/ 104368 w 431246"/>
              <a:gd name="connsiteY11" fmla="*/ 413352 h 431246"/>
              <a:gd name="connsiteX12" fmla="*/ 215623 w 431246"/>
              <a:gd name="connsiteY12" fmla="*/ 302097 h 431246"/>
              <a:gd name="connsiteX13" fmla="*/ 326879 w 431246"/>
              <a:gd name="connsiteY13" fmla="*/ 413352 h 431246"/>
              <a:gd name="connsiteX14" fmla="*/ 413352 w 431246"/>
              <a:gd name="connsiteY14" fmla="*/ 413352 h 431246"/>
              <a:gd name="connsiteX15" fmla="*/ 413352 w 431246"/>
              <a:gd name="connsiteY15" fmla="*/ 326879 h 431246"/>
              <a:gd name="connsiteX16" fmla="*/ 302097 w 431246"/>
              <a:gd name="connsiteY16" fmla="*/ 215623 h 4312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31246" h="431246">
                <a:moveTo>
                  <a:pt x="302097" y="215623"/>
                </a:moveTo>
                <a:lnTo>
                  <a:pt x="413352" y="104368"/>
                </a:lnTo>
                <a:cubicBezTo>
                  <a:pt x="437211" y="80509"/>
                  <a:pt x="437211" y="41754"/>
                  <a:pt x="413352" y="17894"/>
                </a:cubicBezTo>
                <a:cubicBezTo>
                  <a:pt x="389493" y="-5965"/>
                  <a:pt x="350738" y="-5965"/>
                  <a:pt x="326879" y="17894"/>
                </a:cubicBezTo>
                <a:lnTo>
                  <a:pt x="215623" y="129150"/>
                </a:lnTo>
                <a:lnTo>
                  <a:pt x="104368" y="17894"/>
                </a:lnTo>
                <a:cubicBezTo>
                  <a:pt x="80509" y="-5965"/>
                  <a:pt x="41754" y="-5965"/>
                  <a:pt x="17894" y="17894"/>
                </a:cubicBezTo>
                <a:cubicBezTo>
                  <a:pt x="-5965" y="41754"/>
                  <a:pt x="-5965" y="80509"/>
                  <a:pt x="17894" y="104368"/>
                </a:cubicBezTo>
                <a:lnTo>
                  <a:pt x="129150" y="215623"/>
                </a:lnTo>
                <a:lnTo>
                  <a:pt x="17894" y="326879"/>
                </a:lnTo>
                <a:cubicBezTo>
                  <a:pt x="-5965" y="350738"/>
                  <a:pt x="-5965" y="389493"/>
                  <a:pt x="17894" y="413352"/>
                </a:cubicBezTo>
                <a:cubicBezTo>
                  <a:pt x="41754" y="437211"/>
                  <a:pt x="80509" y="437211"/>
                  <a:pt x="104368" y="413352"/>
                </a:cubicBezTo>
                <a:lnTo>
                  <a:pt x="215623" y="302097"/>
                </a:lnTo>
                <a:lnTo>
                  <a:pt x="326879" y="413352"/>
                </a:lnTo>
                <a:cubicBezTo>
                  <a:pt x="350738" y="437211"/>
                  <a:pt x="389493" y="437211"/>
                  <a:pt x="413352" y="413352"/>
                </a:cubicBezTo>
                <a:cubicBezTo>
                  <a:pt x="437211" y="389493"/>
                  <a:pt x="437211" y="350738"/>
                  <a:pt x="413352" y="326879"/>
                </a:cubicBezTo>
                <a:lnTo>
                  <a:pt x="302097" y="215623"/>
                </a:lnTo>
                <a:close/>
              </a:path>
            </a:pathLst>
          </a:custGeom>
          <a:solidFill>
            <a:srgbClr val="C40000"/>
          </a:solidFill>
          <a:ln w="13097" cap="flat">
            <a:noFill/>
            <a:prstDash val="solid"/>
            <a:miter/>
          </a:ln>
        </p:spPr>
        <p:txBody>
          <a:bodyPr rtlCol="0" anchor="ctr"/>
          <a:lstStyle/>
          <a:p>
            <a:endParaRPr lang="en-US" dirty="0"/>
          </a:p>
        </p:txBody>
      </p:sp>
      <p:sp>
        <p:nvSpPr>
          <p:cNvPr id="8" name="TextBox 7">
            <a:extLst>
              <a:ext uri="{FF2B5EF4-FFF2-40B4-BE49-F238E27FC236}">
                <a16:creationId xmlns:a16="http://schemas.microsoft.com/office/drawing/2014/main" id="{CD70083E-4733-4C8E-B27B-09B287FF1688}"/>
              </a:ext>
            </a:extLst>
          </p:cNvPr>
          <p:cNvSpPr txBox="1"/>
          <p:nvPr/>
        </p:nvSpPr>
        <p:spPr bwMode="gray">
          <a:xfrm>
            <a:off x="760652" y="142784"/>
            <a:ext cx="8290291" cy="246221"/>
          </a:xfrm>
          <a:prstGeom prst="rect">
            <a:avLst/>
          </a:prstGeom>
          <a:noFill/>
        </p:spPr>
        <p:txBody>
          <a:bodyPr vert="horz" wrap="square" lIns="0" tIns="0" rIns="0" bIns="0" rtlCol="0">
            <a:spAutoFit/>
          </a:bodyPr>
          <a:lstStyle/>
          <a:p>
            <a:pPr algn="l">
              <a:spcBef>
                <a:spcPts val="600"/>
              </a:spcBef>
            </a:pPr>
            <a:r>
              <a:rPr lang="en-US" sz="1600" b="1" i="0" u="none" baseline="0" dirty="0">
                <a:solidFill>
                  <a:schemeClr val="tx1"/>
                </a:solidFill>
                <a:latin typeface="+mn-lt"/>
              </a:rPr>
              <a:t>Not for use. </a:t>
            </a:r>
            <a:r>
              <a:rPr lang="en-US" sz="1600" b="0" i="0" u="none" baseline="0" dirty="0">
                <a:solidFill>
                  <a:schemeClr val="tx1"/>
                </a:solidFill>
                <a:latin typeface="+mn-lt"/>
              </a:rPr>
              <a:t>Please select an Optum approved layout.</a:t>
            </a:r>
          </a:p>
        </p:txBody>
      </p:sp>
      <p:sp>
        <p:nvSpPr>
          <p:cNvPr id="2" name="Title 1">
            <a:extLst>
              <a:ext uri="{FF2B5EF4-FFF2-40B4-BE49-F238E27FC236}">
                <a16:creationId xmlns:a16="http://schemas.microsoft.com/office/drawing/2014/main" id="{3A8B14AA-3234-4FFB-B4D3-512ED6FA45CB}"/>
              </a:ext>
            </a:extLst>
          </p:cNvPr>
          <p:cNvSpPr>
            <a:spLocks noGrp="1"/>
          </p:cNvSpPr>
          <p:nvPr>
            <p:ph type="title" hasCustomPrompt="1"/>
          </p:nvPr>
        </p:nvSpPr>
        <p:spPr bwMode="gray">
          <a:xfrm>
            <a:off x="457199" y="555639"/>
            <a:ext cx="11274425" cy="304699"/>
          </a:xfrm>
        </p:spPr>
        <p:txBody>
          <a:bodyPr/>
          <a:lstStyle>
            <a:lvl1pPr>
              <a:defRPr/>
            </a:lvl1pPr>
          </a:lstStyle>
          <a:p>
            <a:r>
              <a:rPr lang="en-US" dirty="0"/>
              <a:t>Not for use. This is a Microsoft default.</a:t>
            </a:r>
          </a:p>
        </p:txBody>
      </p:sp>
      <p:sp>
        <p:nvSpPr>
          <p:cNvPr id="3" name="Content Placeholder 2">
            <a:extLst>
              <a:ext uri="{FF2B5EF4-FFF2-40B4-BE49-F238E27FC236}">
                <a16:creationId xmlns:a16="http://schemas.microsoft.com/office/drawing/2014/main" id="{4ABCB17D-A7A6-41F6-83CB-566500CE0480}"/>
              </a:ext>
            </a:extLst>
          </p:cNvPr>
          <p:cNvSpPr>
            <a:spLocks noGrp="1"/>
          </p:cNvSpPr>
          <p:nvPr>
            <p:ph sz="half" idx="1" hasCustomPrompt="1"/>
          </p:nvPr>
        </p:nvSpPr>
        <p:spPr bwMode="gray">
          <a:xfrm>
            <a:off x="838200" y="1469765"/>
            <a:ext cx="5181600" cy="4351338"/>
          </a:xfrm>
        </p:spPr>
        <p:txBody>
          <a:bodyPr/>
          <a:lstStyle/>
          <a:p>
            <a:pPr lvl="0"/>
            <a:r>
              <a:rPr lang="en-US" dirty="0"/>
              <a:t>Click to type text. To activate sub-level formatting, place cursor at beginning of text/line and hit tab or shift tab. Click icon for chart or table.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0EF25F9-31AF-45D7-90BD-D4D634628BC9}"/>
              </a:ext>
            </a:extLst>
          </p:cNvPr>
          <p:cNvSpPr>
            <a:spLocks noGrp="1"/>
          </p:cNvSpPr>
          <p:nvPr>
            <p:ph sz="half" idx="2" hasCustomPrompt="1"/>
          </p:nvPr>
        </p:nvSpPr>
        <p:spPr bwMode="gray">
          <a:xfrm>
            <a:off x="6172200" y="1469765"/>
            <a:ext cx="5181600" cy="4351338"/>
          </a:xfrm>
        </p:spPr>
        <p:txBody>
          <a:bodyPr/>
          <a:lstStyle/>
          <a:p>
            <a:pPr lvl="0"/>
            <a:r>
              <a:rPr lang="en-US" dirty="0"/>
              <a:t>Click to type text. To activate sub-level formatting, place cursor at beginning of text/line and hit tab or shift tab. Click icon for chart or table.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a:extLst>
              <a:ext uri="{FF2B5EF4-FFF2-40B4-BE49-F238E27FC236}">
                <a16:creationId xmlns:a16="http://schemas.microsoft.com/office/drawing/2014/main" id="{562DD608-68C8-4550-8B5B-0AD9AE479018}"/>
              </a:ext>
            </a:extLst>
          </p:cNvPr>
          <p:cNvSpPr>
            <a:spLocks noGrp="1"/>
          </p:cNvSpPr>
          <p:nvPr>
            <p:ph type="ftr" sz="quarter" idx="11"/>
          </p:nvPr>
        </p:nvSpPr>
        <p:spPr bwMode="gray"/>
        <p:txBody>
          <a:bodyPr/>
          <a:lstStyle/>
          <a:p>
            <a:endParaRPr lang="en-US"/>
          </a:p>
        </p:txBody>
      </p:sp>
      <p:sp>
        <p:nvSpPr>
          <p:cNvPr id="7" name="Slide Number Placeholder 6">
            <a:extLst>
              <a:ext uri="{FF2B5EF4-FFF2-40B4-BE49-F238E27FC236}">
                <a16:creationId xmlns:a16="http://schemas.microsoft.com/office/drawing/2014/main" id="{469831F6-C4D6-424D-B187-C11B57AE40DB}"/>
              </a:ext>
            </a:extLst>
          </p:cNvPr>
          <p:cNvSpPr>
            <a:spLocks noGrp="1"/>
          </p:cNvSpPr>
          <p:nvPr>
            <p:ph type="sldNum" sz="quarter" idx="12"/>
          </p:nvPr>
        </p:nvSpPr>
        <p:spPr bwMode="gray"/>
        <p:txBody>
          <a:bodyPr/>
          <a:lstStyle/>
          <a:p>
            <a:fld id="{D18FC265-5BE0-464A-9986-BF42D6349CCD}" type="slidenum">
              <a:rPr lang="en-US" smtClean="0"/>
              <a:t>‹#›</a:t>
            </a:fld>
            <a:endParaRPr lang="en-US"/>
          </a:p>
        </p:txBody>
      </p:sp>
      <p:sp>
        <p:nvSpPr>
          <p:cNvPr id="5" name="Date Placeholder 4">
            <a:extLst>
              <a:ext uri="{FF2B5EF4-FFF2-40B4-BE49-F238E27FC236}">
                <a16:creationId xmlns:a16="http://schemas.microsoft.com/office/drawing/2014/main" id="{9A220815-B520-464A-809E-9A762EE28066}"/>
              </a:ext>
            </a:extLst>
          </p:cNvPr>
          <p:cNvSpPr>
            <a:spLocks noGrp="1"/>
          </p:cNvSpPr>
          <p:nvPr>
            <p:ph type="dt" sz="half" idx="10"/>
          </p:nvPr>
        </p:nvSpPr>
        <p:spPr bwMode="gray"/>
        <p:txBody>
          <a:bodyPr/>
          <a:lstStyle/>
          <a:p>
            <a:fld id="{D7F14E9A-59A4-4646-BD6B-D6993C0F37A7}" type="datetimeFigureOut">
              <a:rPr lang="en-US" smtClean="0"/>
              <a:t>7/11/2024</a:t>
            </a:fld>
            <a:endParaRPr lang="en-US"/>
          </a:p>
        </p:txBody>
      </p:sp>
    </p:spTree>
    <p:extLst>
      <p:ext uri="{BB962C8B-B14F-4D97-AF65-F5344CB8AC3E}">
        <p14:creationId xmlns:p14="http://schemas.microsoft.com/office/powerpoint/2010/main" val="815764043"/>
      </p:ext>
    </p:extLst>
  </p:cSld>
  <p:clrMapOvr>
    <a:masterClrMapping/>
  </p:clrMapOvr>
  <p:extLst>
    <p:ext uri="{DCECCB84-F9BA-43D5-87BE-67443E8EF086}">
      <p15:sldGuideLst xmlns:p15="http://schemas.microsoft.com/office/powerpoint/2012/main">
        <p15:guide id="1" orient="horz" pos="3776">
          <p15:clr>
            <a:srgbClr val="F26B43"/>
          </p15:clr>
        </p15:guide>
        <p15:guide id="2" orient="horz" pos="344">
          <p15:clr>
            <a:srgbClr val="F26B43"/>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2" name="Freeform: Shape 11" descr="A large &quot;x&quot; indicating that this layout is not approved for use.">
            <a:extLst>
              <a:ext uri="{FF2B5EF4-FFF2-40B4-BE49-F238E27FC236}">
                <a16:creationId xmlns:a16="http://schemas.microsoft.com/office/drawing/2014/main" id="{1C70D576-33E1-4B49-8568-E8D97423AE77}"/>
              </a:ext>
            </a:extLst>
          </p:cNvPr>
          <p:cNvSpPr>
            <a:spLocks noChangeAspect="1"/>
          </p:cNvSpPr>
          <p:nvPr/>
        </p:nvSpPr>
        <p:spPr bwMode="gray">
          <a:xfrm>
            <a:off x="465149" y="169987"/>
            <a:ext cx="191814" cy="191814"/>
          </a:xfrm>
          <a:custGeom>
            <a:avLst/>
            <a:gdLst>
              <a:gd name="connsiteX0" fmla="*/ 302097 w 431246"/>
              <a:gd name="connsiteY0" fmla="*/ 215623 h 431246"/>
              <a:gd name="connsiteX1" fmla="*/ 413352 w 431246"/>
              <a:gd name="connsiteY1" fmla="*/ 104368 h 431246"/>
              <a:gd name="connsiteX2" fmla="*/ 413352 w 431246"/>
              <a:gd name="connsiteY2" fmla="*/ 17894 h 431246"/>
              <a:gd name="connsiteX3" fmla="*/ 326879 w 431246"/>
              <a:gd name="connsiteY3" fmla="*/ 17894 h 431246"/>
              <a:gd name="connsiteX4" fmla="*/ 215623 w 431246"/>
              <a:gd name="connsiteY4" fmla="*/ 129150 h 431246"/>
              <a:gd name="connsiteX5" fmla="*/ 104368 w 431246"/>
              <a:gd name="connsiteY5" fmla="*/ 17894 h 431246"/>
              <a:gd name="connsiteX6" fmla="*/ 17894 w 431246"/>
              <a:gd name="connsiteY6" fmla="*/ 17894 h 431246"/>
              <a:gd name="connsiteX7" fmla="*/ 17894 w 431246"/>
              <a:gd name="connsiteY7" fmla="*/ 104368 h 431246"/>
              <a:gd name="connsiteX8" fmla="*/ 129150 w 431246"/>
              <a:gd name="connsiteY8" fmla="*/ 215623 h 431246"/>
              <a:gd name="connsiteX9" fmla="*/ 17894 w 431246"/>
              <a:gd name="connsiteY9" fmla="*/ 326879 h 431246"/>
              <a:gd name="connsiteX10" fmla="*/ 17894 w 431246"/>
              <a:gd name="connsiteY10" fmla="*/ 413352 h 431246"/>
              <a:gd name="connsiteX11" fmla="*/ 104368 w 431246"/>
              <a:gd name="connsiteY11" fmla="*/ 413352 h 431246"/>
              <a:gd name="connsiteX12" fmla="*/ 215623 w 431246"/>
              <a:gd name="connsiteY12" fmla="*/ 302097 h 431246"/>
              <a:gd name="connsiteX13" fmla="*/ 326879 w 431246"/>
              <a:gd name="connsiteY13" fmla="*/ 413352 h 431246"/>
              <a:gd name="connsiteX14" fmla="*/ 413352 w 431246"/>
              <a:gd name="connsiteY14" fmla="*/ 413352 h 431246"/>
              <a:gd name="connsiteX15" fmla="*/ 413352 w 431246"/>
              <a:gd name="connsiteY15" fmla="*/ 326879 h 431246"/>
              <a:gd name="connsiteX16" fmla="*/ 302097 w 431246"/>
              <a:gd name="connsiteY16" fmla="*/ 215623 h 4312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31246" h="431246">
                <a:moveTo>
                  <a:pt x="302097" y="215623"/>
                </a:moveTo>
                <a:lnTo>
                  <a:pt x="413352" y="104368"/>
                </a:lnTo>
                <a:cubicBezTo>
                  <a:pt x="437211" y="80509"/>
                  <a:pt x="437211" y="41754"/>
                  <a:pt x="413352" y="17894"/>
                </a:cubicBezTo>
                <a:cubicBezTo>
                  <a:pt x="389493" y="-5965"/>
                  <a:pt x="350738" y="-5965"/>
                  <a:pt x="326879" y="17894"/>
                </a:cubicBezTo>
                <a:lnTo>
                  <a:pt x="215623" y="129150"/>
                </a:lnTo>
                <a:lnTo>
                  <a:pt x="104368" y="17894"/>
                </a:lnTo>
                <a:cubicBezTo>
                  <a:pt x="80509" y="-5965"/>
                  <a:pt x="41754" y="-5965"/>
                  <a:pt x="17894" y="17894"/>
                </a:cubicBezTo>
                <a:cubicBezTo>
                  <a:pt x="-5965" y="41754"/>
                  <a:pt x="-5965" y="80509"/>
                  <a:pt x="17894" y="104368"/>
                </a:cubicBezTo>
                <a:lnTo>
                  <a:pt x="129150" y="215623"/>
                </a:lnTo>
                <a:lnTo>
                  <a:pt x="17894" y="326879"/>
                </a:lnTo>
                <a:cubicBezTo>
                  <a:pt x="-5965" y="350738"/>
                  <a:pt x="-5965" y="389493"/>
                  <a:pt x="17894" y="413352"/>
                </a:cubicBezTo>
                <a:cubicBezTo>
                  <a:pt x="41754" y="437211"/>
                  <a:pt x="80509" y="437211"/>
                  <a:pt x="104368" y="413352"/>
                </a:cubicBezTo>
                <a:lnTo>
                  <a:pt x="215623" y="302097"/>
                </a:lnTo>
                <a:lnTo>
                  <a:pt x="326879" y="413352"/>
                </a:lnTo>
                <a:cubicBezTo>
                  <a:pt x="350738" y="437211"/>
                  <a:pt x="389493" y="437211"/>
                  <a:pt x="413352" y="413352"/>
                </a:cubicBezTo>
                <a:cubicBezTo>
                  <a:pt x="437211" y="389493"/>
                  <a:pt x="437211" y="350738"/>
                  <a:pt x="413352" y="326879"/>
                </a:cubicBezTo>
                <a:lnTo>
                  <a:pt x="302097" y="215623"/>
                </a:lnTo>
                <a:close/>
              </a:path>
            </a:pathLst>
          </a:custGeom>
          <a:solidFill>
            <a:srgbClr val="C40000"/>
          </a:solidFill>
          <a:ln w="13097" cap="flat">
            <a:noFill/>
            <a:prstDash val="solid"/>
            <a:miter/>
          </a:ln>
        </p:spPr>
        <p:txBody>
          <a:bodyPr rtlCol="0" anchor="ctr"/>
          <a:lstStyle/>
          <a:p>
            <a:endParaRPr lang="en-US" dirty="0"/>
          </a:p>
        </p:txBody>
      </p:sp>
      <p:sp>
        <p:nvSpPr>
          <p:cNvPr id="10" name="TextBox 9">
            <a:extLst>
              <a:ext uri="{FF2B5EF4-FFF2-40B4-BE49-F238E27FC236}">
                <a16:creationId xmlns:a16="http://schemas.microsoft.com/office/drawing/2014/main" id="{E00E51F3-FA16-4CC6-97C6-6EECCB9AFCBD}"/>
              </a:ext>
            </a:extLst>
          </p:cNvPr>
          <p:cNvSpPr txBox="1"/>
          <p:nvPr/>
        </p:nvSpPr>
        <p:spPr bwMode="gray">
          <a:xfrm>
            <a:off x="760652" y="142784"/>
            <a:ext cx="8290291" cy="246221"/>
          </a:xfrm>
          <a:prstGeom prst="rect">
            <a:avLst/>
          </a:prstGeom>
          <a:noFill/>
        </p:spPr>
        <p:txBody>
          <a:bodyPr vert="horz" wrap="square" lIns="0" tIns="0" rIns="0" bIns="0" rtlCol="0">
            <a:spAutoFit/>
          </a:bodyPr>
          <a:lstStyle/>
          <a:p>
            <a:pPr algn="l">
              <a:spcBef>
                <a:spcPts val="600"/>
              </a:spcBef>
            </a:pPr>
            <a:r>
              <a:rPr lang="en-US" sz="1600" b="1" i="0" u="none" baseline="0" dirty="0">
                <a:solidFill>
                  <a:schemeClr val="tx1"/>
                </a:solidFill>
                <a:latin typeface="+mn-lt"/>
              </a:rPr>
              <a:t>Not for use. </a:t>
            </a:r>
            <a:r>
              <a:rPr lang="en-US" sz="1600" b="0" i="0" u="none" baseline="0" dirty="0">
                <a:solidFill>
                  <a:schemeClr val="tx1"/>
                </a:solidFill>
                <a:latin typeface="+mn-lt"/>
              </a:rPr>
              <a:t>Please select an Optum approved layout.</a:t>
            </a:r>
          </a:p>
        </p:txBody>
      </p:sp>
      <p:sp>
        <p:nvSpPr>
          <p:cNvPr id="2" name="Title 1">
            <a:extLst>
              <a:ext uri="{FF2B5EF4-FFF2-40B4-BE49-F238E27FC236}">
                <a16:creationId xmlns:a16="http://schemas.microsoft.com/office/drawing/2014/main" id="{CFA8E2E3-6B30-46B0-B4B4-027D6D07175E}"/>
              </a:ext>
            </a:extLst>
          </p:cNvPr>
          <p:cNvSpPr>
            <a:spLocks noGrp="1"/>
          </p:cNvSpPr>
          <p:nvPr>
            <p:ph type="title" hasCustomPrompt="1"/>
          </p:nvPr>
        </p:nvSpPr>
        <p:spPr bwMode="gray">
          <a:xfrm>
            <a:off x="457199" y="555639"/>
            <a:ext cx="11274426" cy="304699"/>
          </a:xfrm>
        </p:spPr>
        <p:txBody>
          <a:bodyPr/>
          <a:lstStyle>
            <a:lvl1pPr>
              <a:defRPr/>
            </a:lvl1pPr>
          </a:lstStyle>
          <a:p>
            <a:r>
              <a:rPr lang="en-US" dirty="0"/>
              <a:t>Not for use. This is a Microsoft default.</a:t>
            </a:r>
          </a:p>
        </p:txBody>
      </p:sp>
      <p:sp>
        <p:nvSpPr>
          <p:cNvPr id="3" name="Text Placeholder 2">
            <a:extLst>
              <a:ext uri="{FF2B5EF4-FFF2-40B4-BE49-F238E27FC236}">
                <a16:creationId xmlns:a16="http://schemas.microsoft.com/office/drawing/2014/main" id="{FCE00B74-BF12-4966-8AA7-173AC3483119}"/>
              </a:ext>
            </a:extLst>
          </p:cNvPr>
          <p:cNvSpPr>
            <a:spLocks noGrp="1"/>
          </p:cNvSpPr>
          <p:nvPr>
            <p:ph type="body" idx="1"/>
          </p:nvPr>
        </p:nvSpPr>
        <p:spPr bwMode="gray">
          <a:xfrm>
            <a:off x="839787" y="1469346"/>
            <a:ext cx="5184132" cy="823912"/>
          </a:xfrm>
        </p:spPr>
        <p:txBody>
          <a:bodyPr anchor="b"/>
          <a:lstStyle>
            <a:lvl1pPr marL="0" indent="0">
              <a:spcBef>
                <a:spcPts val="0"/>
              </a:spcBef>
              <a:buNone/>
              <a:defRPr sz="2400" b="1">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1024F8A-D5E1-459D-8864-ECDE8305BEE3}"/>
              </a:ext>
            </a:extLst>
          </p:cNvPr>
          <p:cNvSpPr>
            <a:spLocks noGrp="1"/>
          </p:cNvSpPr>
          <p:nvPr>
            <p:ph sz="half" idx="2" hasCustomPrompt="1"/>
          </p:nvPr>
        </p:nvSpPr>
        <p:spPr bwMode="gray">
          <a:xfrm>
            <a:off x="839787" y="2293257"/>
            <a:ext cx="5184132" cy="3527845"/>
          </a:xfrm>
        </p:spPr>
        <p:txBody>
          <a:bodyPr/>
          <a:lstStyle/>
          <a:p>
            <a:pPr lvl="0"/>
            <a:r>
              <a:rPr lang="en-US" dirty="0"/>
              <a:t>Click to type text. To activate sub-level formatting, place cursor at beginning of text/line and hit tab or shift tab. Click icon for chart or table.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CEAA130C-8D3A-4BEE-B54E-02D7DF9EEB6D}"/>
              </a:ext>
            </a:extLst>
          </p:cNvPr>
          <p:cNvSpPr>
            <a:spLocks noGrp="1"/>
          </p:cNvSpPr>
          <p:nvPr>
            <p:ph type="body" sz="quarter" idx="3"/>
          </p:nvPr>
        </p:nvSpPr>
        <p:spPr bwMode="gray">
          <a:xfrm>
            <a:off x="6172200" y="1469346"/>
            <a:ext cx="5183188" cy="823912"/>
          </a:xfrm>
        </p:spPr>
        <p:txBody>
          <a:bodyPr anchor="b"/>
          <a:lstStyle>
            <a:lvl1pPr marL="0" indent="0">
              <a:spcBef>
                <a:spcPts val="0"/>
              </a:spcBef>
              <a:buNone/>
              <a:defRPr sz="2400" b="1">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1475553-3346-44A6-9C9C-B79A3C596C9C}"/>
              </a:ext>
            </a:extLst>
          </p:cNvPr>
          <p:cNvSpPr>
            <a:spLocks noGrp="1"/>
          </p:cNvSpPr>
          <p:nvPr>
            <p:ph sz="quarter" idx="4" hasCustomPrompt="1"/>
          </p:nvPr>
        </p:nvSpPr>
        <p:spPr bwMode="gray">
          <a:xfrm>
            <a:off x="6172200" y="2293258"/>
            <a:ext cx="5183188" cy="3527844"/>
          </a:xfrm>
        </p:spPr>
        <p:txBody>
          <a:bodyPr/>
          <a:lstStyle/>
          <a:p>
            <a:pPr lvl="0"/>
            <a:r>
              <a:rPr lang="en-US" dirty="0"/>
              <a:t>Click to type text. To activate sub-level formatting, place cursor at beginning of text/line and hit tab or shift tab. Click icon for chart or table.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Footer Placeholder 7">
            <a:extLst>
              <a:ext uri="{FF2B5EF4-FFF2-40B4-BE49-F238E27FC236}">
                <a16:creationId xmlns:a16="http://schemas.microsoft.com/office/drawing/2014/main" id="{208D5CB4-1D71-40A2-9087-19CAB8292F65}"/>
              </a:ext>
            </a:extLst>
          </p:cNvPr>
          <p:cNvSpPr>
            <a:spLocks noGrp="1"/>
          </p:cNvSpPr>
          <p:nvPr>
            <p:ph type="ftr" sz="quarter" idx="11"/>
          </p:nvPr>
        </p:nvSpPr>
        <p:spPr bwMode="gray"/>
        <p:txBody>
          <a:bodyPr/>
          <a:lstStyle/>
          <a:p>
            <a:endParaRPr lang="en-US"/>
          </a:p>
        </p:txBody>
      </p:sp>
      <p:sp>
        <p:nvSpPr>
          <p:cNvPr id="9" name="Slide Number Placeholder 8">
            <a:extLst>
              <a:ext uri="{FF2B5EF4-FFF2-40B4-BE49-F238E27FC236}">
                <a16:creationId xmlns:a16="http://schemas.microsoft.com/office/drawing/2014/main" id="{64858ABD-186B-4697-ADA0-B1768243BB63}"/>
              </a:ext>
            </a:extLst>
          </p:cNvPr>
          <p:cNvSpPr>
            <a:spLocks noGrp="1"/>
          </p:cNvSpPr>
          <p:nvPr>
            <p:ph type="sldNum" sz="quarter" idx="12"/>
          </p:nvPr>
        </p:nvSpPr>
        <p:spPr bwMode="gray"/>
        <p:txBody>
          <a:bodyPr/>
          <a:lstStyle/>
          <a:p>
            <a:fld id="{D18FC265-5BE0-464A-9986-BF42D6349CCD}" type="slidenum">
              <a:rPr lang="en-US" smtClean="0"/>
              <a:t>‹#›</a:t>
            </a:fld>
            <a:endParaRPr lang="en-US"/>
          </a:p>
        </p:txBody>
      </p:sp>
      <p:sp>
        <p:nvSpPr>
          <p:cNvPr id="7" name="Date Placeholder 6">
            <a:extLst>
              <a:ext uri="{FF2B5EF4-FFF2-40B4-BE49-F238E27FC236}">
                <a16:creationId xmlns:a16="http://schemas.microsoft.com/office/drawing/2014/main" id="{A31E6BBF-F3E7-49D2-A6BF-EC70F1823AB9}"/>
              </a:ext>
            </a:extLst>
          </p:cNvPr>
          <p:cNvSpPr>
            <a:spLocks noGrp="1"/>
          </p:cNvSpPr>
          <p:nvPr>
            <p:ph type="dt" sz="half" idx="10"/>
          </p:nvPr>
        </p:nvSpPr>
        <p:spPr bwMode="gray"/>
        <p:txBody>
          <a:bodyPr/>
          <a:lstStyle/>
          <a:p>
            <a:fld id="{D7F14E9A-59A4-4646-BD6B-D6993C0F37A7}" type="datetimeFigureOut">
              <a:rPr lang="en-US" smtClean="0"/>
              <a:t>7/11/2024</a:t>
            </a:fld>
            <a:endParaRPr lang="en-US"/>
          </a:p>
        </p:txBody>
      </p:sp>
    </p:spTree>
    <p:extLst>
      <p:ext uri="{BB962C8B-B14F-4D97-AF65-F5344CB8AC3E}">
        <p14:creationId xmlns:p14="http://schemas.microsoft.com/office/powerpoint/2010/main" val="665837794"/>
      </p:ext>
    </p:extLst>
  </p:cSld>
  <p:clrMapOvr>
    <a:masterClrMapping/>
  </p:clrMapOvr>
  <p:extLst>
    <p:ext uri="{DCECCB84-F9BA-43D5-87BE-67443E8EF086}">
      <p15:sldGuideLst xmlns:p15="http://schemas.microsoft.com/office/powerpoint/2012/main">
        <p15:guide id="1" orient="horz" pos="3776">
          <p15:clr>
            <a:srgbClr val="F26B43"/>
          </p15:clr>
        </p15:guide>
        <p15:guide id="2" orient="horz" pos="344">
          <p15:clr>
            <a:srgbClr val="F26B43"/>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descr="A large &quot;x&quot; indicating that this layout is not approved for use.">
            <a:extLst>
              <a:ext uri="{FF2B5EF4-FFF2-40B4-BE49-F238E27FC236}">
                <a16:creationId xmlns:a16="http://schemas.microsoft.com/office/drawing/2014/main" id="{5F25F3A1-BD13-41CE-9176-E8CD536BC4D9}"/>
              </a:ext>
            </a:extLst>
          </p:cNvPr>
          <p:cNvSpPr>
            <a:spLocks noChangeAspect="1"/>
          </p:cNvSpPr>
          <p:nvPr/>
        </p:nvSpPr>
        <p:spPr bwMode="gray">
          <a:xfrm>
            <a:off x="465149" y="169987"/>
            <a:ext cx="191814" cy="191814"/>
          </a:xfrm>
          <a:custGeom>
            <a:avLst/>
            <a:gdLst>
              <a:gd name="connsiteX0" fmla="*/ 302097 w 431246"/>
              <a:gd name="connsiteY0" fmla="*/ 215623 h 431246"/>
              <a:gd name="connsiteX1" fmla="*/ 413352 w 431246"/>
              <a:gd name="connsiteY1" fmla="*/ 104368 h 431246"/>
              <a:gd name="connsiteX2" fmla="*/ 413352 w 431246"/>
              <a:gd name="connsiteY2" fmla="*/ 17894 h 431246"/>
              <a:gd name="connsiteX3" fmla="*/ 326879 w 431246"/>
              <a:gd name="connsiteY3" fmla="*/ 17894 h 431246"/>
              <a:gd name="connsiteX4" fmla="*/ 215623 w 431246"/>
              <a:gd name="connsiteY4" fmla="*/ 129150 h 431246"/>
              <a:gd name="connsiteX5" fmla="*/ 104368 w 431246"/>
              <a:gd name="connsiteY5" fmla="*/ 17894 h 431246"/>
              <a:gd name="connsiteX6" fmla="*/ 17894 w 431246"/>
              <a:gd name="connsiteY6" fmla="*/ 17894 h 431246"/>
              <a:gd name="connsiteX7" fmla="*/ 17894 w 431246"/>
              <a:gd name="connsiteY7" fmla="*/ 104368 h 431246"/>
              <a:gd name="connsiteX8" fmla="*/ 129150 w 431246"/>
              <a:gd name="connsiteY8" fmla="*/ 215623 h 431246"/>
              <a:gd name="connsiteX9" fmla="*/ 17894 w 431246"/>
              <a:gd name="connsiteY9" fmla="*/ 326879 h 431246"/>
              <a:gd name="connsiteX10" fmla="*/ 17894 w 431246"/>
              <a:gd name="connsiteY10" fmla="*/ 413352 h 431246"/>
              <a:gd name="connsiteX11" fmla="*/ 104368 w 431246"/>
              <a:gd name="connsiteY11" fmla="*/ 413352 h 431246"/>
              <a:gd name="connsiteX12" fmla="*/ 215623 w 431246"/>
              <a:gd name="connsiteY12" fmla="*/ 302097 h 431246"/>
              <a:gd name="connsiteX13" fmla="*/ 326879 w 431246"/>
              <a:gd name="connsiteY13" fmla="*/ 413352 h 431246"/>
              <a:gd name="connsiteX14" fmla="*/ 413352 w 431246"/>
              <a:gd name="connsiteY14" fmla="*/ 413352 h 431246"/>
              <a:gd name="connsiteX15" fmla="*/ 413352 w 431246"/>
              <a:gd name="connsiteY15" fmla="*/ 326879 h 431246"/>
              <a:gd name="connsiteX16" fmla="*/ 302097 w 431246"/>
              <a:gd name="connsiteY16" fmla="*/ 215623 h 4312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31246" h="431246">
                <a:moveTo>
                  <a:pt x="302097" y="215623"/>
                </a:moveTo>
                <a:lnTo>
                  <a:pt x="413352" y="104368"/>
                </a:lnTo>
                <a:cubicBezTo>
                  <a:pt x="437211" y="80509"/>
                  <a:pt x="437211" y="41754"/>
                  <a:pt x="413352" y="17894"/>
                </a:cubicBezTo>
                <a:cubicBezTo>
                  <a:pt x="389493" y="-5965"/>
                  <a:pt x="350738" y="-5965"/>
                  <a:pt x="326879" y="17894"/>
                </a:cubicBezTo>
                <a:lnTo>
                  <a:pt x="215623" y="129150"/>
                </a:lnTo>
                <a:lnTo>
                  <a:pt x="104368" y="17894"/>
                </a:lnTo>
                <a:cubicBezTo>
                  <a:pt x="80509" y="-5965"/>
                  <a:pt x="41754" y="-5965"/>
                  <a:pt x="17894" y="17894"/>
                </a:cubicBezTo>
                <a:cubicBezTo>
                  <a:pt x="-5965" y="41754"/>
                  <a:pt x="-5965" y="80509"/>
                  <a:pt x="17894" y="104368"/>
                </a:cubicBezTo>
                <a:lnTo>
                  <a:pt x="129150" y="215623"/>
                </a:lnTo>
                <a:lnTo>
                  <a:pt x="17894" y="326879"/>
                </a:lnTo>
                <a:cubicBezTo>
                  <a:pt x="-5965" y="350738"/>
                  <a:pt x="-5965" y="389493"/>
                  <a:pt x="17894" y="413352"/>
                </a:cubicBezTo>
                <a:cubicBezTo>
                  <a:pt x="41754" y="437211"/>
                  <a:pt x="80509" y="437211"/>
                  <a:pt x="104368" y="413352"/>
                </a:cubicBezTo>
                <a:lnTo>
                  <a:pt x="215623" y="302097"/>
                </a:lnTo>
                <a:lnTo>
                  <a:pt x="326879" y="413352"/>
                </a:lnTo>
                <a:cubicBezTo>
                  <a:pt x="350738" y="437211"/>
                  <a:pt x="389493" y="437211"/>
                  <a:pt x="413352" y="413352"/>
                </a:cubicBezTo>
                <a:cubicBezTo>
                  <a:pt x="437211" y="389493"/>
                  <a:pt x="437211" y="350738"/>
                  <a:pt x="413352" y="326879"/>
                </a:cubicBezTo>
                <a:lnTo>
                  <a:pt x="302097" y="215623"/>
                </a:lnTo>
                <a:close/>
              </a:path>
            </a:pathLst>
          </a:custGeom>
          <a:solidFill>
            <a:srgbClr val="C40000"/>
          </a:solidFill>
          <a:ln w="13097" cap="flat">
            <a:noFill/>
            <a:prstDash val="solid"/>
            <a:miter/>
          </a:ln>
        </p:spPr>
        <p:txBody>
          <a:bodyPr rtlCol="0" anchor="ctr"/>
          <a:lstStyle/>
          <a:p>
            <a:endParaRPr lang="en-US" dirty="0"/>
          </a:p>
        </p:txBody>
      </p:sp>
      <p:sp>
        <p:nvSpPr>
          <p:cNvPr id="9" name="TextBox 8">
            <a:extLst>
              <a:ext uri="{FF2B5EF4-FFF2-40B4-BE49-F238E27FC236}">
                <a16:creationId xmlns:a16="http://schemas.microsoft.com/office/drawing/2014/main" id="{2A212493-ED92-4B1B-901F-F8694A916BCD}"/>
              </a:ext>
            </a:extLst>
          </p:cNvPr>
          <p:cNvSpPr txBox="1"/>
          <p:nvPr/>
        </p:nvSpPr>
        <p:spPr bwMode="gray">
          <a:xfrm>
            <a:off x="760652" y="142784"/>
            <a:ext cx="8290291" cy="246221"/>
          </a:xfrm>
          <a:prstGeom prst="rect">
            <a:avLst/>
          </a:prstGeom>
          <a:noFill/>
        </p:spPr>
        <p:txBody>
          <a:bodyPr vert="horz" wrap="square" lIns="0" tIns="0" rIns="0" bIns="0" rtlCol="0">
            <a:spAutoFit/>
          </a:bodyPr>
          <a:lstStyle/>
          <a:p>
            <a:pPr algn="l">
              <a:spcBef>
                <a:spcPts val="600"/>
              </a:spcBef>
            </a:pPr>
            <a:r>
              <a:rPr lang="en-US" sz="1600" b="1" i="0" u="none" baseline="0" dirty="0">
                <a:solidFill>
                  <a:schemeClr val="tx1"/>
                </a:solidFill>
                <a:latin typeface="+mn-lt"/>
              </a:rPr>
              <a:t>Not for use. </a:t>
            </a:r>
            <a:r>
              <a:rPr lang="en-US" sz="1600" b="0" i="0" u="none" baseline="0" dirty="0">
                <a:solidFill>
                  <a:schemeClr val="tx1"/>
                </a:solidFill>
                <a:latin typeface="+mn-lt"/>
              </a:rPr>
              <a:t>Please select an Optum approved layout.</a:t>
            </a:r>
          </a:p>
        </p:txBody>
      </p:sp>
      <p:sp>
        <p:nvSpPr>
          <p:cNvPr id="2" name="Title 1">
            <a:extLst>
              <a:ext uri="{FF2B5EF4-FFF2-40B4-BE49-F238E27FC236}">
                <a16:creationId xmlns:a16="http://schemas.microsoft.com/office/drawing/2014/main" id="{A12F8FED-F893-4202-9729-070B73F89088}"/>
              </a:ext>
            </a:extLst>
          </p:cNvPr>
          <p:cNvSpPr>
            <a:spLocks noGrp="1"/>
          </p:cNvSpPr>
          <p:nvPr>
            <p:ph type="title" hasCustomPrompt="1"/>
          </p:nvPr>
        </p:nvSpPr>
        <p:spPr bwMode="gray">
          <a:xfrm>
            <a:off x="839788" y="959472"/>
            <a:ext cx="3932237" cy="609398"/>
          </a:xfrm>
        </p:spPr>
        <p:txBody>
          <a:bodyPr anchor="b"/>
          <a:lstStyle>
            <a:lvl1pPr>
              <a:defRPr sz="2200"/>
            </a:lvl1pPr>
          </a:lstStyle>
          <a:p>
            <a:r>
              <a:rPr lang="en-US" dirty="0"/>
              <a:t>Not for use. This is a Microsoft default.</a:t>
            </a:r>
          </a:p>
        </p:txBody>
      </p:sp>
      <p:sp>
        <p:nvSpPr>
          <p:cNvPr id="4" name="Text Placeholder 3">
            <a:extLst>
              <a:ext uri="{FF2B5EF4-FFF2-40B4-BE49-F238E27FC236}">
                <a16:creationId xmlns:a16="http://schemas.microsoft.com/office/drawing/2014/main" id="{3CCF252D-B8C8-459E-A3CF-ADE2DCB40929}"/>
              </a:ext>
            </a:extLst>
          </p:cNvPr>
          <p:cNvSpPr>
            <a:spLocks noGrp="1"/>
          </p:cNvSpPr>
          <p:nvPr>
            <p:ph type="body" sz="half" idx="2" hasCustomPrompt="1"/>
          </p:nvPr>
        </p:nvSpPr>
        <p:spPr bwMode="gray">
          <a:xfrm>
            <a:off x="839788" y="1568869"/>
            <a:ext cx="3932237" cy="39223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This layout is not intended for use within Optum presentations.</a:t>
            </a:r>
          </a:p>
        </p:txBody>
      </p:sp>
      <p:sp>
        <p:nvSpPr>
          <p:cNvPr id="3" name="Content Placeholder 2">
            <a:extLst>
              <a:ext uri="{FF2B5EF4-FFF2-40B4-BE49-F238E27FC236}">
                <a16:creationId xmlns:a16="http://schemas.microsoft.com/office/drawing/2014/main" id="{FAAB0851-1B55-4EF9-9DB6-030D02FC7FC5}"/>
              </a:ext>
            </a:extLst>
          </p:cNvPr>
          <p:cNvSpPr>
            <a:spLocks noGrp="1"/>
          </p:cNvSpPr>
          <p:nvPr>
            <p:ph idx="1" hasCustomPrompt="1"/>
          </p:nvPr>
        </p:nvSpPr>
        <p:spPr bwMode="gray">
          <a:xfrm>
            <a:off x="5183188" y="959471"/>
            <a:ext cx="6172200" cy="4531785"/>
          </a:xfrm>
        </p:spPr>
        <p:txBody>
          <a:bodyPr/>
          <a:lstStyle>
            <a:lvl1pPr>
              <a:defRPr sz="1800"/>
            </a:lvl1pPr>
            <a:lvl2pPr>
              <a:defRPr sz="1800"/>
            </a:lvl2pPr>
            <a:lvl3pPr>
              <a:defRPr sz="1800"/>
            </a:lvl3pPr>
            <a:lvl4pPr>
              <a:defRPr sz="1600"/>
            </a:lvl4pPr>
            <a:lvl5pPr>
              <a:defRPr sz="1400"/>
            </a:lvl5pPr>
            <a:lvl6pPr>
              <a:defRPr sz="2000"/>
            </a:lvl6pPr>
            <a:lvl7pPr>
              <a:defRPr sz="2000"/>
            </a:lvl7pPr>
            <a:lvl8pPr>
              <a:defRPr sz="2000"/>
            </a:lvl8pPr>
            <a:lvl9pPr>
              <a:defRPr sz="2000"/>
            </a:lvl9pPr>
          </a:lstStyle>
          <a:p>
            <a:pPr lvl="0"/>
            <a:r>
              <a:rPr lang="en-US" dirty="0"/>
              <a:t>Click to type text. To activate sub-level formatting, place cursor at beginning of text/line and hit tab or shift tab. Click icon for chart or table.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a:extLst>
              <a:ext uri="{FF2B5EF4-FFF2-40B4-BE49-F238E27FC236}">
                <a16:creationId xmlns:a16="http://schemas.microsoft.com/office/drawing/2014/main" id="{1F63B6A4-E537-4167-B34F-EDFE426E1E8F}"/>
              </a:ext>
            </a:extLst>
          </p:cNvPr>
          <p:cNvSpPr>
            <a:spLocks noGrp="1"/>
          </p:cNvSpPr>
          <p:nvPr>
            <p:ph type="ftr" sz="quarter" idx="11"/>
          </p:nvPr>
        </p:nvSpPr>
        <p:spPr bwMode="gray"/>
        <p:txBody>
          <a:bodyPr/>
          <a:lstStyle/>
          <a:p>
            <a:endParaRPr lang="en-US"/>
          </a:p>
        </p:txBody>
      </p:sp>
      <p:sp>
        <p:nvSpPr>
          <p:cNvPr id="7" name="Slide Number Placeholder 6">
            <a:extLst>
              <a:ext uri="{FF2B5EF4-FFF2-40B4-BE49-F238E27FC236}">
                <a16:creationId xmlns:a16="http://schemas.microsoft.com/office/drawing/2014/main" id="{D8D5DB69-D84E-44DD-8501-317F2D6B91BC}"/>
              </a:ext>
            </a:extLst>
          </p:cNvPr>
          <p:cNvSpPr>
            <a:spLocks noGrp="1"/>
          </p:cNvSpPr>
          <p:nvPr>
            <p:ph type="sldNum" sz="quarter" idx="12"/>
          </p:nvPr>
        </p:nvSpPr>
        <p:spPr bwMode="gray"/>
        <p:txBody>
          <a:bodyPr/>
          <a:lstStyle/>
          <a:p>
            <a:fld id="{D18FC265-5BE0-464A-9986-BF42D6349CCD}" type="slidenum">
              <a:rPr lang="en-US" smtClean="0"/>
              <a:t>‹#›</a:t>
            </a:fld>
            <a:endParaRPr lang="en-US"/>
          </a:p>
        </p:txBody>
      </p:sp>
      <p:sp>
        <p:nvSpPr>
          <p:cNvPr id="5" name="Date Placeholder 4">
            <a:extLst>
              <a:ext uri="{FF2B5EF4-FFF2-40B4-BE49-F238E27FC236}">
                <a16:creationId xmlns:a16="http://schemas.microsoft.com/office/drawing/2014/main" id="{B5E4B62D-C99F-4CC3-9E19-1114B3E55C1F}"/>
              </a:ext>
            </a:extLst>
          </p:cNvPr>
          <p:cNvSpPr>
            <a:spLocks noGrp="1"/>
          </p:cNvSpPr>
          <p:nvPr>
            <p:ph type="dt" sz="half" idx="10"/>
          </p:nvPr>
        </p:nvSpPr>
        <p:spPr bwMode="gray"/>
        <p:txBody>
          <a:bodyPr/>
          <a:lstStyle/>
          <a:p>
            <a:fld id="{D7F14E9A-59A4-4646-BD6B-D6993C0F37A7}" type="datetimeFigureOut">
              <a:rPr lang="en-US" smtClean="0"/>
              <a:t>7/11/2024</a:t>
            </a:fld>
            <a:endParaRPr lang="en-US"/>
          </a:p>
        </p:txBody>
      </p:sp>
    </p:spTree>
    <p:extLst>
      <p:ext uri="{BB962C8B-B14F-4D97-AF65-F5344CB8AC3E}">
        <p14:creationId xmlns:p14="http://schemas.microsoft.com/office/powerpoint/2010/main" val="246892367"/>
      </p:ext>
    </p:extLst>
  </p:cSld>
  <p:clrMapOvr>
    <a:masterClrMapping/>
  </p:clrMapOvr>
  <p:extLst>
    <p:ext uri="{DCECCB84-F9BA-43D5-87BE-67443E8EF086}">
      <p15:sldGuideLst xmlns:p15="http://schemas.microsoft.com/office/powerpoint/2012/main">
        <p15:guide id="1" orient="horz" pos="3776">
          <p15:clr>
            <a:srgbClr val="F26B43"/>
          </p15:clr>
        </p15:guide>
        <p15:guide id="2" orient="horz" pos="344">
          <p15:clr>
            <a:srgbClr val="F26B43"/>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descr="A large &quot;x&quot; indicating that this layout is not approved for use.">
            <a:extLst>
              <a:ext uri="{FF2B5EF4-FFF2-40B4-BE49-F238E27FC236}">
                <a16:creationId xmlns:a16="http://schemas.microsoft.com/office/drawing/2014/main" id="{60799103-2F70-4C44-9BCC-51D14763EF0E}"/>
              </a:ext>
            </a:extLst>
          </p:cNvPr>
          <p:cNvSpPr>
            <a:spLocks noChangeAspect="1"/>
          </p:cNvSpPr>
          <p:nvPr/>
        </p:nvSpPr>
        <p:spPr bwMode="gray">
          <a:xfrm>
            <a:off x="465149" y="169987"/>
            <a:ext cx="191814" cy="191814"/>
          </a:xfrm>
          <a:custGeom>
            <a:avLst/>
            <a:gdLst>
              <a:gd name="connsiteX0" fmla="*/ 302097 w 431246"/>
              <a:gd name="connsiteY0" fmla="*/ 215623 h 431246"/>
              <a:gd name="connsiteX1" fmla="*/ 413352 w 431246"/>
              <a:gd name="connsiteY1" fmla="*/ 104368 h 431246"/>
              <a:gd name="connsiteX2" fmla="*/ 413352 w 431246"/>
              <a:gd name="connsiteY2" fmla="*/ 17894 h 431246"/>
              <a:gd name="connsiteX3" fmla="*/ 326879 w 431246"/>
              <a:gd name="connsiteY3" fmla="*/ 17894 h 431246"/>
              <a:gd name="connsiteX4" fmla="*/ 215623 w 431246"/>
              <a:gd name="connsiteY4" fmla="*/ 129150 h 431246"/>
              <a:gd name="connsiteX5" fmla="*/ 104368 w 431246"/>
              <a:gd name="connsiteY5" fmla="*/ 17894 h 431246"/>
              <a:gd name="connsiteX6" fmla="*/ 17894 w 431246"/>
              <a:gd name="connsiteY6" fmla="*/ 17894 h 431246"/>
              <a:gd name="connsiteX7" fmla="*/ 17894 w 431246"/>
              <a:gd name="connsiteY7" fmla="*/ 104368 h 431246"/>
              <a:gd name="connsiteX8" fmla="*/ 129150 w 431246"/>
              <a:gd name="connsiteY8" fmla="*/ 215623 h 431246"/>
              <a:gd name="connsiteX9" fmla="*/ 17894 w 431246"/>
              <a:gd name="connsiteY9" fmla="*/ 326879 h 431246"/>
              <a:gd name="connsiteX10" fmla="*/ 17894 w 431246"/>
              <a:gd name="connsiteY10" fmla="*/ 413352 h 431246"/>
              <a:gd name="connsiteX11" fmla="*/ 104368 w 431246"/>
              <a:gd name="connsiteY11" fmla="*/ 413352 h 431246"/>
              <a:gd name="connsiteX12" fmla="*/ 215623 w 431246"/>
              <a:gd name="connsiteY12" fmla="*/ 302097 h 431246"/>
              <a:gd name="connsiteX13" fmla="*/ 326879 w 431246"/>
              <a:gd name="connsiteY13" fmla="*/ 413352 h 431246"/>
              <a:gd name="connsiteX14" fmla="*/ 413352 w 431246"/>
              <a:gd name="connsiteY14" fmla="*/ 413352 h 431246"/>
              <a:gd name="connsiteX15" fmla="*/ 413352 w 431246"/>
              <a:gd name="connsiteY15" fmla="*/ 326879 h 431246"/>
              <a:gd name="connsiteX16" fmla="*/ 302097 w 431246"/>
              <a:gd name="connsiteY16" fmla="*/ 215623 h 4312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31246" h="431246">
                <a:moveTo>
                  <a:pt x="302097" y="215623"/>
                </a:moveTo>
                <a:lnTo>
                  <a:pt x="413352" y="104368"/>
                </a:lnTo>
                <a:cubicBezTo>
                  <a:pt x="437211" y="80509"/>
                  <a:pt x="437211" y="41754"/>
                  <a:pt x="413352" y="17894"/>
                </a:cubicBezTo>
                <a:cubicBezTo>
                  <a:pt x="389493" y="-5965"/>
                  <a:pt x="350738" y="-5965"/>
                  <a:pt x="326879" y="17894"/>
                </a:cubicBezTo>
                <a:lnTo>
                  <a:pt x="215623" y="129150"/>
                </a:lnTo>
                <a:lnTo>
                  <a:pt x="104368" y="17894"/>
                </a:lnTo>
                <a:cubicBezTo>
                  <a:pt x="80509" y="-5965"/>
                  <a:pt x="41754" y="-5965"/>
                  <a:pt x="17894" y="17894"/>
                </a:cubicBezTo>
                <a:cubicBezTo>
                  <a:pt x="-5965" y="41754"/>
                  <a:pt x="-5965" y="80509"/>
                  <a:pt x="17894" y="104368"/>
                </a:cubicBezTo>
                <a:lnTo>
                  <a:pt x="129150" y="215623"/>
                </a:lnTo>
                <a:lnTo>
                  <a:pt x="17894" y="326879"/>
                </a:lnTo>
                <a:cubicBezTo>
                  <a:pt x="-5965" y="350738"/>
                  <a:pt x="-5965" y="389493"/>
                  <a:pt x="17894" y="413352"/>
                </a:cubicBezTo>
                <a:cubicBezTo>
                  <a:pt x="41754" y="437211"/>
                  <a:pt x="80509" y="437211"/>
                  <a:pt x="104368" y="413352"/>
                </a:cubicBezTo>
                <a:lnTo>
                  <a:pt x="215623" y="302097"/>
                </a:lnTo>
                <a:lnTo>
                  <a:pt x="326879" y="413352"/>
                </a:lnTo>
                <a:cubicBezTo>
                  <a:pt x="350738" y="437211"/>
                  <a:pt x="389493" y="437211"/>
                  <a:pt x="413352" y="413352"/>
                </a:cubicBezTo>
                <a:cubicBezTo>
                  <a:pt x="437211" y="389493"/>
                  <a:pt x="437211" y="350738"/>
                  <a:pt x="413352" y="326879"/>
                </a:cubicBezTo>
                <a:lnTo>
                  <a:pt x="302097" y="215623"/>
                </a:lnTo>
                <a:close/>
              </a:path>
            </a:pathLst>
          </a:custGeom>
          <a:solidFill>
            <a:srgbClr val="C40000"/>
          </a:solidFill>
          <a:ln w="13097" cap="flat">
            <a:noFill/>
            <a:prstDash val="solid"/>
            <a:miter/>
          </a:ln>
        </p:spPr>
        <p:txBody>
          <a:bodyPr rtlCol="0" anchor="ctr"/>
          <a:lstStyle/>
          <a:p>
            <a:endParaRPr lang="en-US" dirty="0"/>
          </a:p>
        </p:txBody>
      </p:sp>
      <p:sp>
        <p:nvSpPr>
          <p:cNvPr id="9" name="TextBox 8">
            <a:extLst>
              <a:ext uri="{FF2B5EF4-FFF2-40B4-BE49-F238E27FC236}">
                <a16:creationId xmlns:a16="http://schemas.microsoft.com/office/drawing/2014/main" id="{349FD152-129D-41A4-81CE-BC9A8DCD0B3A}"/>
              </a:ext>
            </a:extLst>
          </p:cNvPr>
          <p:cNvSpPr txBox="1"/>
          <p:nvPr/>
        </p:nvSpPr>
        <p:spPr bwMode="gray">
          <a:xfrm>
            <a:off x="760652" y="142784"/>
            <a:ext cx="8290291" cy="246221"/>
          </a:xfrm>
          <a:prstGeom prst="rect">
            <a:avLst/>
          </a:prstGeom>
          <a:noFill/>
        </p:spPr>
        <p:txBody>
          <a:bodyPr vert="horz" wrap="square" lIns="0" tIns="0" rIns="0" bIns="0" rtlCol="0">
            <a:spAutoFit/>
          </a:bodyPr>
          <a:lstStyle/>
          <a:p>
            <a:pPr algn="l">
              <a:spcBef>
                <a:spcPts val="600"/>
              </a:spcBef>
            </a:pPr>
            <a:r>
              <a:rPr lang="en-US" sz="1600" b="1" i="0" u="none" baseline="0" dirty="0">
                <a:solidFill>
                  <a:schemeClr val="tx1"/>
                </a:solidFill>
                <a:latin typeface="+mn-lt"/>
              </a:rPr>
              <a:t>Not for use. </a:t>
            </a:r>
            <a:r>
              <a:rPr lang="en-US" sz="1600" b="0" i="0" u="none" baseline="0" dirty="0">
                <a:solidFill>
                  <a:schemeClr val="tx1"/>
                </a:solidFill>
                <a:latin typeface="+mn-lt"/>
              </a:rPr>
              <a:t>Please select an Optum approved layout.</a:t>
            </a:r>
          </a:p>
        </p:txBody>
      </p:sp>
      <p:sp>
        <p:nvSpPr>
          <p:cNvPr id="2" name="Title 1">
            <a:extLst>
              <a:ext uri="{FF2B5EF4-FFF2-40B4-BE49-F238E27FC236}">
                <a16:creationId xmlns:a16="http://schemas.microsoft.com/office/drawing/2014/main" id="{3871F256-EE8B-4C42-8A9F-D709E45FC9CE}"/>
              </a:ext>
            </a:extLst>
          </p:cNvPr>
          <p:cNvSpPr>
            <a:spLocks noGrp="1"/>
          </p:cNvSpPr>
          <p:nvPr>
            <p:ph type="title" hasCustomPrompt="1"/>
          </p:nvPr>
        </p:nvSpPr>
        <p:spPr bwMode="gray">
          <a:xfrm>
            <a:off x="839788" y="959472"/>
            <a:ext cx="3932237" cy="609398"/>
          </a:xfrm>
        </p:spPr>
        <p:txBody>
          <a:bodyPr anchor="b"/>
          <a:lstStyle>
            <a:lvl1pPr>
              <a:defRPr sz="2200"/>
            </a:lvl1pPr>
          </a:lstStyle>
          <a:p>
            <a:r>
              <a:rPr lang="en-US" dirty="0"/>
              <a:t>Not for use. This is a Microsoft default.</a:t>
            </a:r>
          </a:p>
        </p:txBody>
      </p:sp>
      <p:sp>
        <p:nvSpPr>
          <p:cNvPr id="4" name="Text Placeholder 3">
            <a:extLst>
              <a:ext uri="{FF2B5EF4-FFF2-40B4-BE49-F238E27FC236}">
                <a16:creationId xmlns:a16="http://schemas.microsoft.com/office/drawing/2014/main" id="{F2DB0F51-CDD0-41D4-A559-624A4917070B}"/>
              </a:ext>
            </a:extLst>
          </p:cNvPr>
          <p:cNvSpPr>
            <a:spLocks noGrp="1"/>
          </p:cNvSpPr>
          <p:nvPr>
            <p:ph type="body" sz="half" idx="2" hasCustomPrompt="1"/>
          </p:nvPr>
        </p:nvSpPr>
        <p:spPr bwMode="gray">
          <a:xfrm>
            <a:off x="839788" y="1568869"/>
            <a:ext cx="3932237" cy="39223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This layout is not intended for use within Optum presentations.</a:t>
            </a:r>
          </a:p>
        </p:txBody>
      </p:sp>
      <p:sp>
        <p:nvSpPr>
          <p:cNvPr id="3" name="Picture Placeholder 2">
            <a:extLst>
              <a:ext uri="{FF2B5EF4-FFF2-40B4-BE49-F238E27FC236}">
                <a16:creationId xmlns:a16="http://schemas.microsoft.com/office/drawing/2014/main" id="{F9491D2A-A402-47AC-9A86-6002422F21C9}"/>
              </a:ext>
              <a:ext uri="{C183D7F6-B498-43B3-948B-1728B52AA6E4}">
                <adec:decorative xmlns:adec="http://schemas.microsoft.com/office/drawing/2017/decorative" val="1"/>
              </a:ext>
            </a:extLst>
          </p:cNvPr>
          <p:cNvSpPr>
            <a:spLocks noGrp="1"/>
          </p:cNvSpPr>
          <p:nvPr>
            <p:ph type="pic" idx="1"/>
          </p:nvPr>
        </p:nvSpPr>
        <p:spPr bwMode="gray">
          <a:xfrm>
            <a:off x="5183188" y="959471"/>
            <a:ext cx="6172200" cy="4531785"/>
          </a:xfrm>
        </p:spPr>
        <p:txBody>
          <a:bodyPr>
            <a:normAutofit/>
          </a:bodyPr>
          <a:lstStyle>
            <a:lvl1pPr marL="0" indent="0">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6" name="Footer Placeholder 5">
            <a:extLst>
              <a:ext uri="{FF2B5EF4-FFF2-40B4-BE49-F238E27FC236}">
                <a16:creationId xmlns:a16="http://schemas.microsoft.com/office/drawing/2014/main" id="{17F543A3-3277-40A0-B1C2-CADD5AB0387B}"/>
              </a:ext>
            </a:extLst>
          </p:cNvPr>
          <p:cNvSpPr>
            <a:spLocks noGrp="1"/>
          </p:cNvSpPr>
          <p:nvPr>
            <p:ph type="ftr" sz="quarter" idx="11"/>
          </p:nvPr>
        </p:nvSpPr>
        <p:spPr bwMode="gray"/>
        <p:txBody>
          <a:bodyPr/>
          <a:lstStyle/>
          <a:p>
            <a:endParaRPr lang="en-US"/>
          </a:p>
        </p:txBody>
      </p:sp>
      <p:sp>
        <p:nvSpPr>
          <p:cNvPr id="7" name="Slide Number Placeholder 6">
            <a:extLst>
              <a:ext uri="{FF2B5EF4-FFF2-40B4-BE49-F238E27FC236}">
                <a16:creationId xmlns:a16="http://schemas.microsoft.com/office/drawing/2014/main" id="{F13D95E8-D049-4386-B18A-005E76673283}"/>
              </a:ext>
            </a:extLst>
          </p:cNvPr>
          <p:cNvSpPr>
            <a:spLocks noGrp="1"/>
          </p:cNvSpPr>
          <p:nvPr>
            <p:ph type="sldNum" sz="quarter" idx="12"/>
          </p:nvPr>
        </p:nvSpPr>
        <p:spPr bwMode="gray"/>
        <p:txBody>
          <a:bodyPr/>
          <a:lstStyle/>
          <a:p>
            <a:fld id="{D18FC265-5BE0-464A-9986-BF42D6349CCD}" type="slidenum">
              <a:rPr lang="en-US" smtClean="0"/>
              <a:t>‹#›</a:t>
            </a:fld>
            <a:endParaRPr lang="en-US"/>
          </a:p>
        </p:txBody>
      </p:sp>
      <p:sp>
        <p:nvSpPr>
          <p:cNvPr id="5" name="Date Placeholder 4">
            <a:extLst>
              <a:ext uri="{FF2B5EF4-FFF2-40B4-BE49-F238E27FC236}">
                <a16:creationId xmlns:a16="http://schemas.microsoft.com/office/drawing/2014/main" id="{14CD89A7-8ADC-4D39-B15F-96B3FCC81854}"/>
              </a:ext>
            </a:extLst>
          </p:cNvPr>
          <p:cNvSpPr>
            <a:spLocks noGrp="1"/>
          </p:cNvSpPr>
          <p:nvPr>
            <p:ph type="dt" sz="half" idx="10"/>
          </p:nvPr>
        </p:nvSpPr>
        <p:spPr bwMode="gray"/>
        <p:txBody>
          <a:bodyPr/>
          <a:lstStyle/>
          <a:p>
            <a:fld id="{D7F14E9A-59A4-4646-BD6B-D6993C0F37A7}" type="datetimeFigureOut">
              <a:rPr lang="en-US" smtClean="0"/>
              <a:t>7/11/2024</a:t>
            </a:fld>
            <a:endParaRPr lang="en-US"/>
          </a:p>
        </p:txBody>
      </p:sp>
    </p:spTree>
    <p:extLst>
      <p:ext uri="{BB962C8B-B14F-4D97-AF65-F5344CB8AC3E}">
        <p14:creationId xmlns:p14="http://schemas.microsoft.com/office/powerpoint/2010/main" val="1263436729"/>
      </p:ext>
    </p:extLst>
  </p:cSld>
  <p:clrMapOvr>
    <a:masterClrMapping/>
  </p:clrMapOvr>
  <p:extLst>
    <p:ext uri="{DCECCB84-F9BA-43D5-87BE-67443E8EF086}">
      <p15:sldGuideLst xmlns:p15="http://schemas.microsoft.com/office/powerpoint/2012/main">
        <p15:guide id="1" orient="horz" pos="3776">
          <p15:clr>
            <a:srgbClr val="F26B43"/>
          </p15:clr>
        </p15:guide>
        <p15:guide id="2" orient="horz" pos="344">
          <p15:clr>
            <a:srgbClr val="F26B43"/>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Freeform: Shape 8" descr="A large &quot;x&quot; indicating that this layout is not approved for use.">
            <a:extLst>
              <a:ext uri="{FF2B5EF4-FFF2-40B4-BE49-F238E27FC236}">
                <a16:creationId xmlns:a16="http://schemas.microsoft.com/office/drawing/2014/main" id="{22419F1F-051D-4EAB-BCEA-2B4614A0214F}"/>
              </a:ext>
            </a:extLst>
          </p:cNvPr>
          <p:cNvSpPr>
            <a:spLocks noChangeAspect="1"/>
          </p:cNvSpPr>
          <p:nvPr/>
        </p:nvSpPr>
        <p:spPr bwMode="gray">
          <a:xfrm>
            <a:off x="465149" y="169987"/>
            <a:ext cx="191814" cy="191814"/>
          </a:xfrm>
          <a:custGeom>
            <a:avLst/>
            <a:gdLst>
              <a:gd name="connsiteX0" fmla="*/ 302097 w 431246"/>
              <a:gd name="connsiteY0" fmla="*/ 215623 h 431246"/>
              <a:gd name="connsiteX1" fmla="*/ 413352 w 431246"/>
              <a:gd name="connsiteY1" fmla="*/ 104368 h 431246"/>
              <a:gd name="connsiteX2" fmla="*/ 413352 w 431246"/>
              <a:gd name="connsiteY2" fmla="*/ 17894 h 431246"/>
              <a:gd name="connsiteX3" fmla="*/ 326879 w 431246"/>
              <a:gd name="connsiteY3" fmla="*/ 17894 h 431246"/>
              <a:gd name="connsiteX4" fmla="*/ 215623 w 431246"/>
              <a:gd name="connsiteY4" fmla="*/ 129150 h 431246"/>
              <a:gd name="connsiteX5" fmla="*/ 104368 w 431246"/>
              <a:gd name="connsiteY5" fmla="*/ 17894 h 431246"/>
              <a:gd name="connsiteX6" fmla="*/ 17894 w 431246"/>
              <a:gd name="connsiteY6" fmla="*/ 17894 h 431246"/>
              <a:gd name="connsiteX7" fmla="*/ 17894 w 431246"/>
              <a:gd name="connsiteY7" fmla="*/ 104368 h 431246"/>
              <a:gd name="connsiteX8" fmla="*/ 129150 w 431246"/>
              <a:gd name="connsiteY8" fmla="*/ 215623 h 431246"/>
              <a:gd name="connsiteX9" fmla="*/ 17894 w 431246"/>
              <a:gd name="connsiteY9" fmla="*/ 326879 h 431246"/>
              <a:gd name="connsiteX10" fmla="*/ 17894 w 431246"/>
              <a:gd name="connsiteY10" fmla="*/ 413352 h 431246"/>
              <a:gd name="connsiteX11" fmla="*/ 104368 w 431246"/>
              <a:gd name="connsiteY11" fmla="*/ 413352 h 431246"/>
              <a:gd name="connsiteX12" fmla="*/ 215623 w 431246"/>
              <a:gd name="connsiteY12" fmla="*/ 302097 h 431246"/>
              <a:gd name="connsiteX13" fmla="*/ 326879 w 431246"/>
              <a:gd name="connsiteY13" fmla="*/ 413352 h 431246"/>
              <a:gd name="connsiteX14" fmla="*/ 413352 w 431246"/>
              <a:gd name="connsiteY14" fmla="*/ 413352 h 431246"/>
              <a:gd name="connsiteX15" fmla="*/ 413352 w 431246"/>
              <a:gd name="connsiteY15" fmla="*/ 326879 h 431246"/>
              <a:gd name="connsiteX16" fmla="*/ 302097 w 431246"/>
              <a:gd name="connsiteY16" fmla="*/ 215623 h 4312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31246" h="431246">
                <a:moveTo>
                  <a:pt x="302097" y="215623"/>
                </a:moveTo>
                <a:lnTo>
                  <a:pt x="413352" y="104368"/>
                </a:lnTo>
                <a:cubicBezTo>
                  <a:pt x="437211" y="80509"/>
                  <a:pt x="437211" y="41754"/>
                  <a:pt x="413352" y="17894"/>
                </a:cubicBezTo>
                <a:cubicBezTo>
                  <a:pt x="389493" y="-5965"/>
                  <a:pt x="350738" y="-5965"/>
                  <a:pt x="326879" y="17894"/>
                </a:cubicBezTo>
                <a:lnTo>
                  <a:pt x="215623" y="129150"/>
                </a:lnTo>
                <a:lnTo>
                  <a:pt x="104368" y="17894"/>
                </a:lnTo>
                <a:cubicBezTo>
                  <a:pt x="80509" y="-5965"/>
                  <a:pt x="41754" y="-5965"/>
                  <a:pt x="17894" y="17894"/>
                </a:cubicBezTo>
                <a:cubicBezTo>
                  <a:pt x="-5965" y="41754"/>
                  <a:pt x="-5965" y="80509"/>
                  <a:pt x="17894" y="104368"/>
                </a:cubicBezTo>
                <a:lnTo>
                  <a:pt x="129150" y="215623"/>
                </a:lnTo>
                <a:lnTo>
                  <a:pt x="17894" y="326879"/>
                </a:lnTo>
                <a:cubicBezTo>
                  <a:pt x="-5965" y="350738"/>
                  <a:pt x="-5965" y="389493"/>
                  <a:pt x="17894" y="413352"/>
                </a:cubicBezTo>
                <a:cubicBezTo>
                  <a:pt x="41754" y="437211"/>
                  <a:pt x="80509" y="437211"/>
                  <a:pt x="104368" y="413352"/>
                </a:cubicBezTo>
                <a:lnTo>
                  <a:pt x="215623" y="302097"/>
                </a:lnTo>
                <a:lnTo>
                  <a:pt x="326879" y="413352"/>
                </a:lnTo>
                <a:cubicBezTo>
                  <a:pt x="350738" y="437211"/>
                  <a:pt x="389493" y="437211"/>
                  <a:pt x="413352" y="413352"/>
                </a:cubicBezTo>
                <a:cubicBezTo>
                  <a:pt x="437211" y="389493"/>
                  <a:pt x="437211" y="350738"/>
                  <a:pt x="413352" y="326879"/>
                </a:cubicBezTo>
                <a:lnTo>
                  <a:pt x="302097" y="215623"/>
                </a:lnTo>
                <a:close/>
              </a:path>
            </a:pathLst>
          </a:custGeom>
          <a:solidFill>
            <a:srgbClr val="C40000"/>
          </a:solidFill>
          <a:ln w="13097" cap="flat">
            <a:noFill/>
            <a:prstDash val="solid"/>
            <a:miter/>
          </a:ln>
        </p:spPr>
        <p:txBody>
          <a:bodyPr rtlCol="0" anchor="ctr"/>
          <a:lstStyle/>
          <a:p>
            <a:endParaRPr lang="en-US" dirty="0"/>
          </a:p>
        </p:txBody>
      </p:sp>
      <p:sp>
        <p:nvSpPr>
          <p:cNvPr id="7" name="TextBox 6">
            <a:extLst>
              <a:ext uri="{FF2B5EF4-FFF2-40B4-BE49-F238E27FC236}">
                <a16:creationId xmlns:a16="http://schemas.microsoft.com/office/drawing/2014/main" id="{C2B6F59F-8687-492F-A2D4-E8EBFECAC4AB}"/>
              </a:ext>
            </a:extLst>
          </p:cNvPr>
          <p:cNvSpPr txBox="1"/>
          <p:nvPr/>
        </p:nvSpPr>
        <p:spPr bwMode="gray">
          <a:xfrm>
            <a:off x="760652" y="142784"/>
            <a:ext cx="8290291" cy="246221"/>
          </a:xfrm>
          <a:prstGeom prst="rect">
            <a:avLst/>
          </a:prstGeom>
          <a:noFill/>
        </p:spPr>
        <p:txBody>
          <a:bodyPr vert="horz" wrap="square" lIns="0" tIns="0" rIns="0" bIns="0" rtlCol="0">
            <a:spAutoFit/>
          </a:bodyPr>
          <a:lstStyle/>
          <a:p>
            <a:pPr algn="l">
              <a:spcBef>
                <a:spcPts val="600"/>
              </a:spcBef>
            </a:pPr>
            <a:r>
              <a:rPr lang="en-US" sz="1600" b="1" i="0" u="none" baseline="0" dirty="0">
                <a:solidFill>
                  <a:schemeClr val="tx1"/>
                </a:solidFill>
                <a:latin typeface="+mn-lt"/>
              </a:rPr>
              <a:t>Not for use. </a:t>
            </a:r>
            <a:r>
              <a:rPr lang="en-US" sz="1600" b="0" i="0" u="none" baseline="0" dirty="0">
                <a:solidFill>
                  <a:schemeClr val="tx1"/>
                </a:solidFill>
                <a:latin typeface="+mn-lt"/>
              </a:rPr>
              <a:t>Please select an Optum approved layout.</a:t>
            </a:r>
          </a:p>
        </p:txBody>
      </p:sp>
      <p:sp>
        <p:nvSpPr>
          <p:cNvPr id="2" name="Title 1">
            <a:extLst>
              <a:ext uri="{FF2B5EF4-FFF2-40B4-BE49-F238E27FC236}">
                <a16:creationId xmlns:a16="http://schemas.microsoft.com/office/drawing/2014/main" id="{2E19D853-E248-4BE3-8F8C-4FF1369CBDAE}"/>
              </a:ext>
            </a:extLst>
          </p:cNvPr>
          <p:cNvSpPr>
            <a:spLocks noGrp="1"/>
          </p:cNvSpPr>
          <p:nvPr>
            <p:ph type="title" hasCustomPrompt="1"/>
          </p:nvPr>
        </p:nvSpPr>
        <p:spPr bwMode="gray"/>
        <p:txBody>
          <a:bodyPr/>
          <a:lstStyle/>
          <a:p>
            <a:r>
              <a:rPr lang="en-US" dirty="0"/>
              <a:t>Not for use. This is a Microsoft default.</a:t>
            </a:r>
          </a:p>
        </p:txBody>
      </p:sp>
      <p:sp>
        <p:nvSpPr>
          <p:cNvPr id="3" name="Vertical Text Placeholder 2">
            <a:extLst>
              <a:ext uri="{FF2B5EF4-FFF2-40B4-BE49-F238E27FC236}">
                <a16:creationId xmlns:a16="http://schemas.microsoft.com/office/drawing/2014/main" id="{E7268BF8-16E9-442C-865D-E015BE37821F}"/>
              </a:ext>
            </a:extLst>
          </p:cNvPr>
          <p:cNvSpPr>
            <a:spLocks noGrp="1"/>
          </p:cNvSpPr>
          <p:nvPr>
            <p:ph type="body" orient="vert" idx="1" hasCustomPrompt="1"/>
          </p:nvPr>
        </p:nvSpPr>
        <p:spPr bwMode="gray">
          <a:xfrm>
            <a:off x="1524000" y="1468197"/>
            <a:ext cx="9144000" cy="3930085"/>
          </a:xfrm>
        </p:spPr>
        <p:txBody>
          <a:bodyPr vert="eaVert"/>
          <a:lstStyle/>
          <a:p>
            <a:pPr lvl="0"/>
            <a:r>
              <a:rPr lang="en-US" dirty="0"/>
              <a:t>Click to type text. To activate sub-level formatting, place cursor at beginning of text/line and hit tab or shift tab. Click icon for chart or table.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a:extLst>
              <a:ext uri="{FF2B5EF4-FFF2-40B4-BE49-F238E27FC236}">
                <a16:creationId xmlns:a16="http://schemas.microsoft.com/office/drawing/2014/main" id="{0765FB1D-8B17-4CDB-BAAD-56DCBE7C6507}"/>
              </a:ext>
            </a:extLst>
          </p:cNvPr>
          <p:cNvSpPr>
            <a:spLocks noGrp="1"/>
          </p:cNvSpPr>
          <p:nvPr>
            <p:ph type="ftr" sz="quarter" idx="11"/>
          </p:nvPr>
        </p:nvSpPr>
        <p:spPr bwMode="gray"/>
        <p:txBody>
          <a:bodyPr/>
          <a:lstStyle/>
          <a:p>
            <a:endParaRPr lang="en-US"/>
          </a:p>
        </p:txBody>
      </p:sp>
      <p:sp>
        <p:nvSpPr>
          <p:cNvPr id="6" name="Slide Number Placeholder 5">
            <a:extLst>
              <a:ext uri="{FF2B5EF4-FFF2-40B4-BE49-F238E27FC236}">
                <a16:creationId xmlns:a16="http://schemas.microsoft.com/office/drawing/2014/main" id="{1A563E8E-48A6-4825-9CB7-1E5880454802}"/>
              </a:ext>
            </a:extLst>
          </p:cNvPr>
          <p:cNvSpPr>
            <a:spLocks noGrp="1"/>
          </p:cNvSpPr>
          <p:nvPr>
            <p:ph type="sldNum" sz="quarter" idx="12"/>
          </p:nvPr>
        </p:nvSpPr>
        <p:spPr bwMode="gray"/>
        <p:txBody>
          <a:bodyPr/>
          <a:lstStyle/>
          <a:p>
            <a:fld id="{D18FC265-5BE0-464A-9986-BF42D6349CCD}" type="slidenum">
              <a:rPr lang="en-US" smtClean="0"/>
              <a:t>‹#›</a:t>
            </a:fld>
            <a:endParaRPr lang="en-US"/>
          </a:p>
        </p:txBody>
      </p:sp>
      <p:sp>
        <p:nvSpPr>
          <p:cNvPr id="4" name="Date Placeholder 3">
            <a:extLst>
              <a:ext uri="{FF2B5EF4-FFF2-40B4-BE49-F238E27FC236}">
                <a16:creationId xmlns:a16="http://schemas.microsoft.com/office/drawing/2014/main" id="{DBB24B87-31C9-4BD9-B6CB-469EE19051A3}"/>
              </a:ext>
            </a:extLst>
          </p:cNvPr>
          <p:cNvSpPr>
            <a:spLocks noGrp="1"/>
          </p:cNvSpPr>
          <p:nvPr>
            <p:ph type="dt" sz="half" idx="10"/>
          </p:nvPr>
        </p:nvSpPr>
        <p:spPr bwMode="gray"/>
        <p:txBody>
          <a:bodyPr/>
          <a:lstStyle/>
          <a:p>
            <a:fld id="{D7F14E9A-59A4-4646-BD6B-D6993C0F37A7}" type="datetimeFigureOut">
              <a:rPr lang="en-US" smtClean="0"/>
              <a:t>7/11/2024</a:t>
            </a:fld>
            <a:endParaRPr lang="en-US"/>
          </a:p>
        </p:txBody>
      </p:sp>
    </p:spTree>
    <p:extLst>
      <p:ext uri="{BB962C8B-B14F-4D97-AF65-F5344CB8AC3E}">
        <p14:creationId xmlns:p14="http://schemas.microsoft.com/office/powerpoint/2010/main" val="398331391"/>
      </p:ext>
    </p:extLst>
  </p:cSld>
  <p:clrMapOvr>
    <a:masterClrMapping/>
  </p:clrMapOvr>
  <p:extLst>
    <p:ext uri="{DCECCB84-F9BA-43D5-87BE-67443E8EF086}">
      <p15:sldGuideLst xmlns:p15="http://schemas.microsoft.com/office/powerpoint/2012/main">
        <p15:guide id="1" orient="horz" pos="3776">
          <p15:clr>
            <a:srgbClr val="F26B43"/>
          </p15:clr>
        </p15:guide>
        <p15:guide id="2" orient="horz" pos="344">
          <p15:clr>
            <a:srgbClr val="F26B43"/>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9" name="Freeform: Shape 8" descr="A large &quot;x&quot; indicating that this layout is not approved for use.">
            <a:extLst>
              <a:ext uri="{FF2B5EF4-FFF2-40B4-BE49-F238E27FC236}">
                <a16:creationId xmlns:a16="http://schemas.microsoft.com/office/drawing/2014/main" id="{AB58FB46-F330-4E2D-8F18-92EB7F8636A2}"/>
              </a:ext>
            </a:extLst>
          </p:cNvPr>
          <p:cNvSpPr>
            <a:spLocks noChangeAspect="1"/>
          </p:cNvSpPr>
          <p:nvPr/>
        </p:nvSpPr>
        <p:spPr bwMode="gray">
          <a:xfrm>
            <a:off x="465149" y="169987"/>
            <a:ext cx="191814" cy="191814"/>
          </a:xfrm>
          <a:custGeom>
            <a:avLst/>
            <a:gdLst>
              <a:gd name="connsiteX0" fmla="*/ 302097 w 431246"/>
              <a:gd name="connsiteY0" fmla="*/ 215623 h 431246"/>
              <a:gd name="connsiteX1" fmla="*/ 413352 w 431246"/>
              <a:gd name="connsiteY1" fmla="*/ 104368 h 431246"/>
              <a:gd name="connsiteX2" fmla="*/ 413352 w 431246"/>
              <a:gd name="connsiteY2" fmla="*/ 17894 h 431246"/>
              <a:gd name="connsiteX3" fmla="*/ 326879 w 431246"/>
              <a:gd name="connsiteY3" fmla="*/ 17894 h 431246"/>
              <a:gd name="connsiteX4" fmla="*/ 215623 w 431246"/>
              <a:gd name="connsiteY4" fmla="*/ 129150 h 431246"/>
              <a:gd name="connsiteX5" fmla="*/ 104368 w 431246"/>
              <a:gd name="connsiteY5" fmla="*/ 17894 h 431246"/>
              <a:gd name="connsiteX6" fmla="*/ 17894 w 431246"/>
              <a:gd name="connsiteY6" fmla="*/ 17894 h 431246"/>
              <a:gd name="connsiteX7" fmla="*/ 17894 w 431246"/>
              <a:gd name="connsiteY7" fmla="*/ 104368 h 431246"/>
              <a:gd name="connsiteX8" fmla="*/ 129150 w 431246"/>
              <a:gd name="connsiteY8" fmla="*/ 215623 h 431246"/>
              <a:gd name="connsiteX9" fmla="*/ 17894 w 431246"/>
              <a:gd name="connsiteY9" fmla="*/ 326879 h 431246"/>
              <a:gd name="connsiteX10" fmla="*/ 17894 w 431246"/>
              <a:gd name="connsiteY10" fmla="*/ 413352 h 431246"/>
              <a:gd name="connsiteX11" fmla="*/ 104368 w 431246"/>
              <a:gd name="connsiteY11" fmla="*/ 413352 h 431246"/>
              <a:gd name="connsiteX12" fmla="*/ 215623 w 431246"/>
              <a:gd name="connsiteY12" fmla="*/ 302097 h 431246"/>
              <a:gd name="connsiteX13" fmla="*/ 326879 w 431246"/>
              <a:gd name="connsiteY13" fmla="*/ 413352 h 431246"/>
              <a:gd name="connsiteX14" fmla="*/ 413352 w 431246"/>
              <a:gd name="connsiteY14" fmla="*/ 413352 h 431246"/>
              <a:gd name="connsiteX15" fmla="*/ 413352 w 431246"/>
              <a:gd name="connsiteY15" fmla="*/ 326879 h 431246"/>
              <a:gd name="connsiteX16" fmla="*/ 302097 w 431246"/>
              <a:gd name="connsiteY16" fmla="*/ 215623 h 4312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31246" h="431246">
                <a:moveTo>
                  <a:pt x="302097" y="215623"/>
                </a:moveTo>
                <a:lnTo>
                  <a:pt x="413352" y="104368"/>
                </a:lnTo>
                <a:cubicBezTo>
                  <a:pt x="437211" y="80509"/>
                  <a:pt x="437211" y="41754"/>
                  <a:pt x="413352" y="17894"/>
                </a:cubicBezTo>
                <a:cubicBezTo>
                  <a:pt x="389493" y="-5965"/>
                  <a:pt x="350738" y="-5965"/>
                  <a:pt x="326879" y="17894"/>
                </a:cubicBezTo>
                <a:lnTo>
                  <a:pt x="215623" y="129150"/>
                </a:lnTo>
                <a:lnTo>
                  <a:pt x="104368" y="17894"/>
                </a:lnTo>
                <a:cubicBezTo>
                  <a:pt x="80509" y="-5965"/>
                  <a:pt x="41754" y="-5965"/>
                  <a:pt x="17894" y="17894"/>
                </a:cubicBezTo>
                <a:cubicBezTo>
                  <a:pt x="-5965" y="41754"/>
                  <a:pt x="-5965" y="80509"/>
                  <a:pt x="17894" y="104368"/>
                </a:cubicBezTo>
                <a:lnTo>
                  <a:pt x="129150" y="215623"/>
                </a:lnTo>
                <a:lnTo>
                  <a:pt x="17894" y="326879"/>
                </a:lnTo>
                <a:cubicBezTo>
                  <a:pt x="-5965" y="350738"/>
                  <a:pt x="-5965" y="389493"/>
                  <a:pt x="17894" y="413352"/>
                </a:cubicBezTo>
                <a:cubicBezTo>
                  <a:pt x="41754" y="437211"/>
                  <a:pt x="80509" y="437211"/>
                  <a:pt x="104368" y="413352"/>
                </a:cubicBezTo>
                <a:lnTo>
                  <a:pt x="215623" y="302097"/>
                </a:lnTo>
                <a:lnTo>
                  <a:pt x="326879" y="413352"/>
                </a:lnTo>
                <a:cubicBezTo>
                  <a:pt x="350738" y="437211"/>
                  <a:pt x="389493" y="437211"/>
                  <a:pt x="413352" y="413352"/>
                </a:cubicBezTo>
                <a:cubicBezTo>
                  <a:pt x="437211" y="389493"/>
                  <a:pt x="437211" y="350738"/>
                  <a:pt x="413352" y="326879"/>
                </a:cubicBezTo>
                <a:lnTo>
                  <a:pt x="302097" y="215623"/>
                </a:lnTo>
                <a:close/>
              </a:path>
            </a:pathLst>
          </a:custGeom>
          <a:solidFill>
            <a:srgbClr val="C40000"/>
          </a:solidFill>
          <a:ln w="13097" cap="flat">
            <a:noFill/>
            <a:prstDash val="solid"/>
            <a:miter/>
          </a:ln>
        </p:spPr>
        <p:txBody>
          <a:bodyPr rtlCol="0" anchor="ctr"/>
          <a:lstStyle/>
          <a:p>
            <a:endParaRPr lang="en-US" dirty="0"/>
          </a:p>
        </p:txBody>
      </p:sp>
      <p:sp>
        <p:nvSpPr>
          <p:cNvPr id="7" name="TextBox 6">
            <a:extLst>
              <a:ext uri="{FF2B5EF4-FFF2-40B4-BE49-F238E27FC236}">
                <a16:creationId xmlns:a16="http://schemas.microsoft.com/office/drawing/2014/main" id="{C05104E2-CEF6-4BD8-B7C0-2C8692A17794}"/>
              </a:ext>
            </a:extLst>
          </p:cNvPr>
          <p:cNvSpPr txBox="1"/>
          <p:nvPr/>
        </p:nvSpPr>
        <p:spPr bwMode="gray">
          <a:xfrm>
            <a:off x="760652" y="142784"/>
            <a:ext cx="8290291" cy="246221"/>
          </a:xfrm>
          <a:prstGeom prst="rect">
            <a:avLst/>
          </a:prstGeom>
          <a:noFill/>
        </p:spPr>
        <p:txBody>
          <a:bodyPr vert="horz" wrap="square" lIns="0" tIns="0" rIns="0" bIns="0" rtlCol="0">
            <a:spAutoFit/>
          </a:bodyPr>
          <a:lstStyle/>
          <a:p>
            <a:pPr algn="l">
              <a:spcBef>
                <a:spcPts val="600"/>
              </a:spcBef>
            </a:pPr>
            <a:r>
              <a:rPr lang="en-US" sz="1600" b="1" i="0" u="none" baseline="0" dirty="0">
                <a:solidFill>
                  <a:schemeClr val="tx1"/>
                </a:solidFill>
                <a:latin typeface="+mn-lt"/>
              </a:rPr>
              <a:t>Not for use. </a:t>
            </a:r>
            <a:r>
              <a:rPr lang="en-US" sz="1600" b="0" i="0" u="none" baseline="0" dirty="0">
                <a:solidFill>
                  <a:schemeClr val="tx1"/>
                </a:solidFill>
                <a:latin typeface="+mn-lt"/>
              </a:rPr>
              <a:t>Please select an Optum approved layout.</a:t>
            </a:r>
          </a:p>
        </p:txBody>
      </p:sp>
      <p:sp>
        <p:nvSpPr>
          <p:cNvPr id="2" name="Vertical Title 1">
            <a:extLst>
              <a:ext uri="{FF2B5EF4-FFF2-40B4-BE49-F238E27FC236}">
                <a16:creationId xmlns:a16="http://schemas.microsoft.com/office/drawing/2014/main" id="{04B8F935-64F2-4650-80FF-CFD09440797C}"/>
              </a:ext>
            </a:extLst>
          </p:cNvPr>
          <p:cNvSpPr>
            <a:spLocks noGrp="1"/>
          </p:cNvSpPr>
          <p:nvPr>
            <p:ph type="title" orient="vert" hasCustomPrompt="1"/>
          </p:nvPr>
        </p:nvSpPr>
        <p:spPr bwMode="gray">
          <a:xfrm>
            <a:off x="10945256" y="546100"/>
            <a:ext cx="786369" cy="5297292"/>
          </a:xfrm>
        </p:spPr>
        <p:txBody>
          <a:bodyPr vert="eaVert"/>
          <a:lstStyle/>
          <a:p>
            <a:r>
              <a:rPr lang="en-US" dirty="0"/>
              <a:t>Not for use. This is a Microsoft default.</a:t>
            </a:r>
          </a:p>
        </p:txBody>
      </p:sp>
      <p:sp>
        <p:nvSpPr>
          <p:cNvPr id="3" name="Vertical Text Placeholder 2">
            <a:extLst>
              <a:ext uri="{FF2B5EF4-FFF2-40B4-BE49-F238E27FC236}">
                <a16:creationId xmlns:a16="http://schemas.microsoft.com/office/drawing/2014/main" id="{1A0DAF3A-9FF6-438D-AEE6-0F69D361006E}"/>
              </a:ext>
            </a:extLst>
          </p:cNvPr>
          <p:cNvSpPr>
            <a:spLocks noGrp="1"/>
          </p:cNvSpPr>
          <p:nvPr>
            <p:ph type="body" orient="vert" idx="1" hasCustomPrompt="1"/>
          </p:nvPr>
        </p:nvSpPr>
        <p:spPr bwMode="gray">
          <a:xfrm>
            <a:off x="3058556" y="546100"/>
            <a:ext cx="7734300" cy="5297292"/>
          </a:xfrm>
        </p:spPr>
        <p:txBody>
          <a:bodyPr vert="eaVert"/>
          <a:lstStyle/>
          <a:p>
            <a:pPr lvl="0"/>
            <a:r>
              <a:rPr lang="en-US" dirty="0"/>
              <a:t>Click to type text. To activate sub-level formatting, place cursor at beginning of text/line and hit tab or shift tab. Click icon for chart or table.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a:extLst>
              <a:ext uri="{FF2B5EF4-FFF2-40B4-BE49-F238E27FC236}">
                <a16:creationId xmlns:a16="http://schemas.microsoft.com/office/drawing/2014/main" id="{9D3EA6C7-F505-4DA8-9747-410A859FC904}"/>
              </a:ext>
            </a:extLst>
          </p:cNvPr>
          <p:cNvSpPr>
            <a:spLocks noGrp="1"/>
          </p:cNvSpPr>
          <p:nvPr>
            <p:ph type="ftr" sz="quarter" idx="11"/>
          </p:nvPr>
        </p:nvSpPr>
        <p:spPr bwMode="gray"/>
        <p:txBody>
          <a:bodyPr/>
          <a:lstStyle/>
          <a:p>
            <a:endParaRPr lang="en-US"/>
          </a:p>
        </p:txBody>
      </p:sp>
      <p:sp>
        <p:nvSpPr>
          <p:cNvPr id="6" name="Slide Number Placeholder 5">
            <a:extLst>
              <a:ext uri="{FF2B5EF4-FFF2-40B4-BE49-F238E27FC236}">
                <a16:creationId xmlns:a16="http://schemas.microsoft.com/office/drawing/2014/main" id="{8DD75DA2-D743-4167-8A0F-F9B035E62107}"/>
              </a:ext>
            </a:extLst>
          </p:cNvPr>
          <p:cNvSpPr>
            <a:spLocks noGrp="1"/>
          </p:cNvSpPr>
          <p:nvPr>
            <p:ph type="sldNum" sz="quarter" idx="12"/>
          </p:nvPr>
        </p:nvSpPr>
        <p:spPr bwMode="gray"/>
        <p:txBody>
          <a:bodyPr/>
          <a:lstStyle/>
          <a:p>
            <a:fld id="{D18FC265-5BE0-464A-9986-BF42D6349CCD}" type="slidenum">
              <a:rPr lang="en-US" smtClean="0"/>
              <a:t>‹#›</a:t>
            </a:fld>
            <a:endParaRPr lang="en-US"/>
          </a:p>
        </p:txBody>
      </p:sp>
      <p:sp>
        <p:nvSpPr>
          <p:cNvPr id="4" name="Date Placeholder 3">
            <a:extLst>
              <a:ext uri="{FF2B5EF4-FFF2-40B4-BE49-F238E27FC236}">
                <a16:creationId xmlns:a16="http://schemas.microsoft.com/office/drawing/2014/main" id="{DD08046B-162A-46A6-A5E8-53242F87888E}"/>
              </a:ext>
            </a:extLst>
          </p:cNvPr>
          <p:cNvSpPr>
            <a:spLocks noGrp="1"/>
          </p:cNvSpPr>
          <p:nvPr>
            <p:ph type="dt" sz="half" idx="10"/>
          </p:nvPr>
        </p:nvSpPr>
        <p:spPr bwMode="gray"/>
        <p:txBody>
          <a:bodyPr/>
          <a:lstStyle/>
          <a:p>
            <a:fld id="{D7F14E9A-59A4-4646-BD6B-D6993C0F37A7}" type="datetimeFigureOut">
              <a:rPr lang="en-US" smtClean="0"/>
              <a:t>7/11/2024</a:t>
            </a:fld>
            <a:endParaRPr lang="en-US"/>
          </a:p>
        </p:txBody>
      </p:sp>
    </p:spTree>
    <p:extLst>
      <p:ext uri="{BB962C8B-B14F-4D97-AF65-F5344CB8AC3E}">
        <p14:creationId xmlns:p14="http://schemas.microsoft.com/office/powerpoint/2010/main" val="3224390737"/>
      </p:ext>
    </p:extLst>
  </p:cSld>
  <p:clrMapOvr>
    <a:masterClrMapping/>
  </p:clrMapOvr>
  <p:extLst>
    <p:ext uri="{DCECCB84-F9BA-43D5-87BE-67443E8EF086}">
      <p15:sldGuideLst xmlns:p15="http://schemas.microsoft.com/office/powerpoint/2012/main">
        <p15:guide id="1" orient="horz" pos="3776">
          <p15:clr>
            <a:srgbClr val="F26B43"/>
          </p15:clr>
        </p15:guide>
        <p15:guide id="2" orient="horz" pos="344">
          <p15:clr>
            <a:srgbClr val="F26B43"/>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Cover 02">
    <p:bg>
      <p:bgRef idx="1001">
        <a:schemeClr val="bg1"/>
      </p:bgRef>
    </p:bg>
    <p:spTree>
      <p:nvGrpSpPr>
        <p:cNvPr id="1" name=""/>
        <p:cNvGrpSpPr/>
        <p:nvPr/>
      </p:nvGrpSpPr>
      <p:grpSpPr>
        <a:xfrm>
          <a:off x="0" y="0"/>
          <a:ext cx="0" cy="0"/>
          <a:chOff x="0" y="0"/>
          <a:chExt cx="0" cy="0"/>
        </a:xfrm>
      </p:grpSpPr>
      <p:pic>
        <p:nvPicPr>
          <p:cNvPr id="11" name="Optum logo" descr="Optum">
            <a:extLst>
              <a:ext uri="{FF2B5EF4-FFF2-40B4-BE49-F238E27FC236}">
                <a16:creationId xmlns:a16="http://schemas.microsoft.com/office/drawing/2014/main" id="{8379DEF5-9B62-4192-91DE-19BB09195893}"/>
              </a:ext>
              <a:ext uri="{C183D7F6-B498-43B3-948B-1728B52AA6E4}">
                <adec:decorative xmlns:adec="http://schemas.microsoft.com/office/drawing/2017/decorative" val="0"/>
              </a:ext>
            </a:extLst>
          </p:cNvPr>
          <p:cNvPicPr>
            <a:picLocks noGrp="1" noRot="1" noChangeAspect="1" noMove="1" noResize="1" noEditPoints="1" noAdjustHandles="1" noChangeArrowheads="1" noChangeShapeType="1" noCrop="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gray">
          <a:xfrm>
            <a:off x="457200" y="833151"/>
            <a:ext cx="1917891" cy="555322"/>
          </a:xfrm>
          <a:prstGeom prst="rect">
            <a:avLst/>
          </a:prstGeom>
        </p:spPr>
      </p:pic>
      <p:sp>
        <p:nvSpPr>
          <p:cNvPr id="2" name="Title 1">
            <a:extLst>
              <a:ext uri="{FF2B5EF4-FFF2-40B4-BE49-F238E27FC236}">
                <a16:creationId xmlns:a16="http://schemas.microsoft.com/office/drawing/2014/main" id="{59CA19A5-5525-4A37-AEE4-E2ED4BB950D4}"/>
              </a:ext>
            </a:extLst>
          </p:cNvPr>
          <p:cNvSpPr>
            <a:spLocks noGrp="1"/>
          </p:cNvSpPr>
          <p:nvPr>
            <p:ph type="title" hasCustomPrompt="1"/>
          </p:nvPr>
        </p:nvSpPr>
        <p:spPr bwMode="gray">
          <a:xfrm>
            <a:off x="2375092" y="2317660"/>
            <a:ext cx="7315200" cy="1246495"/>
          </a:xfrm>
        </p:spPr>
        <p:txBody>
          <a:bodyPr anchor="b"/>
          <a:lstStyle>
            <a:lvl1pPr>
              <a:defRPr sz="4500"/>
            </a:lvl1pPr>
          </a:lstStyle>
          <a:p>
            <a:r>
              <a:rPr lang="en-US" dirty="0"/>
              <a:t>Insightful presentation title (max. 2 lines)</a:t>
            </a:r>
          </a:p>
        </p:txBody>
      </p:sp>
      <p:sp>
        <p:nvSpPr>
          <p:cNvPr id="16" name="Subtitle placeholder">
            <a:extLst>
              <a:ext uri="{FF2B5EF4-FFF2-40B4-BE49-F238E27FC236}">
                <a16:creationId xmlns:a16="http://schemas.microsoft.com/office/drawing/2014/main" id="{2E03F862-177D-4A2A-BB03-60A40298232B}"/>
              </a:ext>
            </a:extLst>
          </p:cNvPr>
          <p:cNvSpPr>
            <a:spLocks noGrp="1"/>
          </p:cNvSpPr>
          <p:nvPr>
            <p:ph type="body" sz="quarter" idx="10" hasCustomPrompt="1"/>
          </p:nvPr>
        </p:nvSpPr>
        <p:spPr bwMode="gray">
          <a:xfrm>
            <a:off x="2375092" y="3898459"/>
            <a:ext cx="7315200" cy="553998"/>
          </a:xfrm>
        </p:spPr>
        <p:txBody>
          <a:bodyPr wrap="square">
            <a:spAutoFit/>
          </a:bodyPr>
          <a:lstStyle>
            <a:lvl1pPr marL="0" indent="0">
              <a:spcBef>
                <a:spcPts val="0"/>
              </a:spcBef>
              <a:buFont typeface="Arial" panose="020B0604020202020204" pitchFamily="34" charset="0"/>
              <a:buNone/>
              <a:defRPr sz="1800" b="1">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dirty="0"/>
              <a:t>Presentation subtitle (optional); Arial bold 18pt, sentence case, max. 2 lines</a:t>
            </a:r>
          </a:p>
        </p:txBody>
      </p:sp>
      <p:sp>
        <p:nvSpPr>
          <p:cNvPr id="17" name="Presentation date placeholder">
            <a:extLst>
              <a:ext uri="{FF2B5EF4-FFF2-40B4-BE49-F238E27FC236}">
                <a16:creationId xmlns:a16="http://schemas.microsoft.com/office/drawing/2014/main" id="{798BE44C-881B-41C4-90ED-E3EADCC7440A}"/>
              </a:ext>
            </a:extLst>
          </p:cNvPr>
          <p:cNvSpPr>
            <a:spLocks noGrp="1"/>
          </p:cNvSpPr>
          <p:nvPr>
            <p:ph type="body" sz="quarter" idx="11" hasCustomPrompt="1"/>
          </p:nvPr>
        </p:nvSpPr>
        <p:spPr bwMode="gray">
          <a:xfrm>
            <a:off x="2375091" y="4992329"/>
            <a:ext cx="7315200" cy="215444"/>
          </a:xfrm>
        </p:spPr>
        <p:txBody>
          <a:bodyPr wrap="square" anchor="b">
            <a:spAutoFit/>
          </a:bodyPr>
          <a:lstStyle>
            <a:lvl1pPr marL="0" indent="0">
              <a:spcBef>
                <a:spcPts val="0"/>
              </a:spcBef>
              <a:buFont typeface="Arial" panose="020B0604020202020204" pitchFamily="34" charset="0"/>
              <a:buNone/>
              <a:defRPr sz="1400" b="1">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dirty="0"/>
              <a:t>Month DD, YYYY (May also be location or speaker)</a:t>
            </a:r>
          </a:p>
        </p:txBody>
      </p:sp>
      <p:sp>
        <p:nvSpPr>
          <p:cNvPr id="14" name="Freeform: Shape 13">
            <a:extLst>
              <a:ext uri="{FF2B5EF4-FFF2-40B4-BE49-F238E27FC236}">
                <a16:creationId xmlns:a16="http://schemas.microsoft.com/office/drawing/2014/main" id="{F33E8723-94DB-5556-1A86-67D45CBF9829}"/>
              </a:ext>
              <a:ext uri="{C183D7F6-B498-43B3-948B-1728B52AA6E4}">
                <adec:decorative xmlns:adec="http://schemas.microsoft.com/office/drawing/2017/decorative" val="1"/>
              </a:ext>
            </a:extLst>
          </p:cNvPr>
          <p:cNvSpPr>
            <a:spLocks noGrp="1" noRot="1" noMove="1" noResize="1" noEditPoints="1" noAdjustHandles="1" noChangeArrowheads="1" noChangeShapeType="1"/>
          </p:cNvSpPr>
          <p:nvPr/>
        </p:nvSpPr>
        <p:spPr bwMode="gray">
          <a:xfrm>
            <a:off x="0" y="3907075"/>
            <a:ext cx="12188952" cy="2950926"/>
          </a:xfrm>
          <a:custGeom>
            <a:avLst/>
            <a:gdLst>
              <a:gd name="connsiteX0" fmla="*/ 12188952 w 12188952"/>
              <a:gd name="connsiteY0" fmla="*/ 0 h 2950926"/>
              <a:gd name="connsiteX1" fmla="*/ 12188952 w 12188952"/>
              <a:gd name="connsiteY1" fmla="*/ 2950926 h 2950926"/>
              <a:gd name="connsiteX2" fmla="*/ 0 w 12188952"/>
              <a:gd name="connsiteY2" fmla="*/ 2950926 h 2950926"/>
              <a:gd name="connsiteX3" fmla="*/ 0 w 12188952"/>
              <a:gd name="connsiteY3" fmla="*/ 1951527 h 2950926"/>
              <a:gd name="connsiteX4" fmla="*/ 170764 w 12188952"/>
              <a:gd name="connsiteY4" fmla="*/ 2006967 h 2950926"/>
              <a:gd name="connsiteX5" fmla="*/ 4194949 w 12188952"/>
              <a:gd name="connsiteY5" fmla="*/ 2615366 h 2950926"/>
              <a:gd name="connsiteX6" fmla="*/ 11761160 w 12188952"/>
              <a:gd name="connsiteY6" fmla="*/ 304209 h 29509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88952" h="2950926">
                <a:moveTo>
                  <a:pt x="12188952" y="0"/>
                </a:moveTo>
                <a:lnTo>
                  <a:pt x="12188952" y="2950926"/>
                </a:lnTo>
                <a:lnTo>
                  <a:pt x="0" y="2950926"/>
                </a:lnTo>
                <a:lnTo>
                  <a:pt x="0" y="1951527"/>
                </a:lnTo>
                <a:lnTo>
                  <a:pt x="170764" y="2006967"/>
                </a:lnTo>
                <a:cubicBezTo>
                  <a:pt x="1442002" y="2402363"/>
                  <a:pt x="2793601" y="2615366"/>
                  <a:pt x="4194949" y="2615366"/>
                </a:cubicBezTo>
                <a:cubicBezTo>
                  <a:pt x="6997644" y="2615366"/>
                  <a:pt x="9601341" y="1763354"/>
                  <a:pt x="11761160" y="304209"/>
                </a:cubicBezTo>
                <a:close/>
              </a:path>
            </a:pathLst>
          </a:custGeom>
          <a:solidFill>
            <a:schemeClr val="tx2"/>
          </a:solidFill>
          <a:ln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600"/>
              </a:spcBef>
              <a:spcAft>
                <a:spcPts val="0"/>
              </a:spcAft>
            </a:pPr>
            <a:endParaRPr lang="en-US" sz="1400" b="0" i="0" u="none" baseline="0" dirty="0">
              <a:solidFill>
                <a:srgbClr val="FFFFFF"/>
              </a:solidFill>
            </a:endParaRPr>
          </a:p>
        </p:txBody>
      </p:sp>
      <p:sp>
        <p:nvSpPr>
          <p:cNvPr id="6" name="Date Placeholder 5">
            <a:extLst>
              <a:ext uri="{FF2B5EF4-FFF2-40B4-BE49-F238E27FC236}">
                <a16:creationId xmlns:a16="http://schemas.microsoft.com/office/drawing/2014/main" id="{E23FAE9B-982D-41B9-BBD2-74E842A46071}"/>
              </a:ext>
            </a:extLst>
          </p:cNvPr>
          <p:cNvSpPr>
            <a:spLocks noGrp="1"/>
          </p:cNvSpPr>
          <p:nvPr>
            <p:ph type="dt" sz="half" idx="12"/>
          </p:nvPr>
        </p:nvSpPr>
        <p:spPr/>
        <p:txBody>
          <a:bodyPr/>
          <a:lstStyle/>
          <a:p>
            <a:fld id="{D7F14E9A-59A4-4646-BD6B-D6993C0F37A7}" type="datetimeFigureOut">
              <a:rPr lang="en-US" smtClean="0"/>
              <a:t>7/11/2024</a:t>
            </a:fld>
            <a:endParaRPr lang="en-US"/>
          </a:p>
        </p:txBody>
      </p:sp>
      <p:sp>
        <p:nvSpPr>
          <p:cNvPr id="7" name="Footer Placeholder 6">
            <a:extLst>
              <a:ext uri="{FF2B5EF4-FFF2-40B4-BE49-F238E27FC236}">
                <a16:creationId xmlns:a16="http://schemas.microsoft.com/office/drawing/2014/main" id="{0E8CE9CD-F45B-421B-99EE-E365E024903C}"/>
              </a:ext>
            </a:extLst>
          </p:cNvPr>
          <p:cNvSpPr>
            <a:spLocks noGrp="1"/>
          </p:cNvSpPr>
          <p:nvPr>
            <p:ph type="ftr" sz="quarter" idx="13"/>
          </p:nvPr>
        </p:nvSpPr>
        <p:spPr/>
        <p:txBody>
          <a:bodyPr/>
          <a:lstStyle/>
          <a:p>
            <a:endParaRPr lang="en-US"/>
          </a:p>
        </p:txBody>
      </p:sp>
      <p:sp>
        <p:nvSpPr>
          <p:cNvPr id="8" name="Slide Number Placeholder 7">
            <a:extLst>
              <a:ext uri="{FF2B5EF4-FFF2-40B4-BE49-F238E27FC236}">
                <a16:creationId xmlns:a16="http://schemas.microsoft.com/office/drawing/2014/main" id="{1E1DF904-338B-407E-A788-88865DF5B781}"/>
              </a:ext>
            </a:extLst>
          </p:cNvPr>
          <p:cNvSpPr>
            <a:spLocks noGrp="1"/>
          </p:cNvSpPr>
          <p:nvPr>
            <p:ph type="sldNum" sz="quarter" idx="14"/>
          </p:nvPr>
        </p:nvSpPr>
        <p:spPr/>
        <p:txBody>
          <a:bodyPr/>
          <a:lstStyle/>
          <a:p>
            <a:fld id="{D18FC265-5BE0-464A-9986-BF42D6349CCD}" type="slidenum">
              <a:rPr lang="en-US" smtClean="0"/>
              <a:t>‹#›</a:t>
            </a:fld>
            <a:endParaRPr lang="en-US"/>
          </a:p>
        </p:txBody>
      </p:sp>
    </p:spTree>
    <p:extLst>
      <p:ext uri="{BB962C8B-B14F-4D97-AF65-F5344CB8AC3E}">
        <p14:creationId xmlns:p14="http://schemas.microsoft.com/office/powerpoint/2010/main" val="3071809328"/>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2" pos="1496">
          <p15:clr>
            <a:srgbClr val="FBAE40"/>
          </p15:clr>
        </p15:guide>
        <p15:guide id="3" orient="horz" pos="2246">
          <p15:clr>
            <a:srgbClr val="FBAE40"/>
          </p15:clr>
        </p15:guide>
        <p15:guide id="4" orient="horz" pos="2447">
          <p15:clr>
            <a:srgbClr val="FBAE40"/>
          </p15:clr>
        </p15:guide>
        <p15:guide id="5" pos="6108">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Cover 03">
    <p:bg>
      <p:bgPr>
        <a:solidFill>
          <a:schemeClr val="bg2"/>
        </a:solidFill>
        <a:effectLst/>
      </p:bgPr>
    </p:bg>
    <p:spTree>
      <p:nvGrpSpPr>
        <p:cNvPr id="1" name=""/>
        <p:cNvGrpSpPr/>
        <p:nvPr/>
      </p:nvGrpSpPr>
      <p:grpSpPr>
        <a:xfrm>
          <a:off x="0" y="0"/>
          <a:ext cx="0" cy="0"/>
          <a:chOff x="0" y="0"/>
          <a:chExt cx="0" cy="0"/>
        </a:xfrm>
      </p:grpSpPr>
      <p:pic>
        <p:nvPicPr>
          <p:cNvPr id="11" name="Optum logo" descr="Optum">
            <a:extLst>
              <a:ext uri="{FF2B5EF4-FFF2-40B4-BE49-F238E27FC236}">
                <a16:creationId xmlns:a16="http://schemas.microsoft.com/office/drawing/2014/main" id="{8379DEF5-9B62-4192-91DE-19BB09195893}"/>
              </a:ext>
              <a:ext uri="{C183D7F6-B498-43B3-948B-1728B52AA6E4}">
                <adec:decorative xmlns:adec="http://schemas.microsoft.com/office/drawing/2017/decorative" val="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gray">
          <a:xfrm>
            <a:off x="457200" y="833151"/>
            <a:ext cx="1917891" cy="555322"/>
          </a:xfrm>
          <a:prstGeom prst="rect">
            <a:avLst/>
          </a:prstGeom>
        </p:spPr>
      </p:pic>
      <p:sp>
        <p:nvSpPr>
          <p:cNvPr id="2" name="Title 1">
            <a:extLst>
              <a:ext uri="{FF2B5EF4-FFF2-40B4-BE49-F238E27FC236}">
                <a16:creationId xmlns:a16="http://schemas.microsoft.com/office/drawing/2014/main" id="{59CA19A5-5525-4A37-AEE4-E2ED4BB950D4}"/>
              </a:ext>
            </a:extLst>
          </p:cNvPr>
          <p:cNvSpPr>
            <a:spLocks noGrp="1"/>
          </p:cNvSpPr>
          <p:nvPr>
            <p:ph type="title" hasCustomPrompt="1"/>
          </p:nvPr>
        </p:nvSpPr>
        <p:spPr bwMode="gray">
          <a:xfrm>
            <a:off x="463462" y="2450287"/>
            <a:ext cx="4709160" cy="1869743"/>
          </a:xfrm>
        </p:spPr>
        <p:txBody>
          <a:bodyPr anchor="b"/>
          <a:lstStyle>
            <a:lvl1pPr>
              <a:defRPr sz="4500"/>
            </a:lvl1pPr>
          </a:lstStyle>
          <a:p>
            <a:r>
              <a:rPr lang="en-US" dirty="0"/>
              <a:t>Insightful presentation title (max. 3 lines)</a:t>
            </a:r>
          </a:p>
        </p:txBody>
      </p:sp>
      <p:sp>
        <p:nvSpPr>
          <p:cNvPr id="16" name="Subtitle placeholder">
            <a:extLst>
              <a:ext uri="{FF2B5EF4-FFF2-40B4-BE49-F238E27FC236}">
                <a16:creationId xmlns:a16="http://schemas.microsoft.com/office/drawing/2014/main" id="{2E03F862-177D-4A2A-BB03-60A40298232B}"/>
              </a:ext>
            </a:extLst>
          </p:cNvPr>
          <p:cNvSpPr>
            <a:spLocks noGrp="1"/>
          </p:cNvSpPr>
          <p:nvPr>
            <p:ph type="body" sz="quarter" idx="10" hasCustomPrompt="1"/>
          </p:nvPr>
        </p:nvSpPr>
        <p:spPr bwMode="gray">
          <a:xfrm>
            <a:off x="463462" y="4635651"/>
            <a:ext cx="4709160" cy="553998"/>
          </a:xfrm>
        </p:spPr>
        <p:txBody>
          <a:bodyPr>
            <a:spAutoFit/>
          </a:bodyPr>
          <a:lstStyle>
            <a:lvl1pPr marL="0" indent="0">
              <a:spcBef>
                <a:spcPts val="0"/>
              </a:spcBef>
              <a:buFont typeface="Arial" panose="020B0604020202020204" pitchFamily="34" charset="0"/>
              <a:buNone/>
              <a:defRPr sz="1800">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dirty="0"/>
              <a:t>Presentation subtitle (optional); Arial 18pt, sentence case, max. 3 lines</a:t>
            </a:r>
          </a:p>
        </p:txBody>
      </p:sp>
      <p:sp>
        <p:nvSpPr>
          <p:cNvPr id="17" name="Presentation date placeholder">
            <a:extLst>
              <a:ext uri="{FF2B5EF4-FFF2-40B4-BE49-F238E27FC236}">
                <a16:creationId xmlns:a16="http://schemas.microsoft.com/office/drawing/2014/main" id="{798BE44C-881B-41C4-90ED-E3EADCC7440A}"/>
              </a:ext>
            </a:extLst>
          </p:cNvPr>
          <p:cNvSpPr>
            <a:spLocks noGrp="1"/>
          </p:cNvSpPr>
          <p:nvPr>
            <p:ph type="body" sz="quarter" idx="11" hasCustomPrompt="1"/>
          </p:nvPr>
        </p:nvSpPr>
        <p:spPr bwMode="gray">
          <a:xfrm>
            <a:off x="463462" y="6197353"/>
            <a:ext cx="4709160" cy="215444"/>
          </a:xfrm>
        </p:spPr>
        <p:txBody>
          <a:bodyPr wrap="square" anchor="b">
            <a:spAutoFit/>
          </a:bodyPr>
          <a:lstStyle>
            <a:lvl1pPr marL="0" indent="0">
              <a:spcBef>
                <a:spcPts val="0"/>
              </a:spcBef>
              <a:buFont typeface="Arial" panose="020B0604020202020204" pitchFamily="34" charset="0"/>
              <a:buNone/>
              <a:defRPr sz="1400" b="1">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dirty="0"/>
              <a:t>Month DD, YYYY (May also be location or speaker)</a:t>
            </a:r>
          </a:p>
        </p:txBody>
      </p:sp>
      <p:sp>
        <p:nvSpPr>
          <p:cNvPr id="4" name="Picture Placeholder 3">
            <a:extLst>
              <a:ext uri="{FF2B5EF4-FFF2-40B4-BE49-F238E27FC236}">
                <a16:creationId xmlns:a16="http://schemas.microsoft.com/office/drawing/2014/main" id="{8CD0ED72-F2BF-4DE5-8A8E-A97770B1058A}"/>
              </a:ext>
              <a:ext uri="{C183D7F6-B498-43B3-948B-1728B52AA6E4}">
                <adec:decorative xmlns:adec="http://schemas.microsoft.com/office/drawing/2017/decorative" val="1"/>
              </a:ext>
            </a:extLst>
          </p:cNvPr>
          <p:cNvSpPr>
            <a:spLocks noGrp="1"/>
          </p:cNvSpPr>
          <p:nvPr>
            <p:ph type="pic" sz="quarter" idx="15" hasCustomPrompt="1"/>
          </p:nvPr>
        </p:nvSpPr>
        <p:spPr bwMode="gray">
          <a:xfrm>
            <a:off x="6019800" y="0"/>
            <a:ext cx="6172200" cy="6858000"/>
          </a:xfrm>
          <a:noFill/>
        </p:spPr>
        <p:txBody>
          <a:bodyPr lIns="914400" rIns="914400">
            <a:normAutofit/>
          </a:bodyPr>
          <a:lstStyle>
            <a:lvl1pPr algn="ctr">
              <a:defRPr sz="1400"/>
            </a:lvl1pPr>
          </a:lstStyle>
          <a:p>
            <a:br>
              <a:rPr lang="en-US" dirty="0"/>
            </a:br>
            <a:br>
              <a:rPr lang="en-US" dirty="0"/>
            </a:br>
            <a:br>
              <a:rPr lang="en-US" dirty="0"/>
            </a:br>
            <a:r>
              <a:rPr lang="en-US" dirty="0"/>
              <a:t>An image or illustration should be inserted into this region, but the dimensions should remain unchanged. </a:t>
            </a:r>
            <a:br>
              <a:rPr lang="en-US" dirty="0"/>
            </a:br>
            <a:br>
              <a:rPr lang="en-US" dirty="0"/>
            </a:br>
            <a:r>
              <a:rPr lang="en-US" dirty="0"/>
              <a:t>To access brand approved photography, visit: brand.optum.com/content/photography-library.</a:t>
            </a:r>
            <a:br>
              <a:rPr lang="en-US" dirty="0"/>
            </a:br>
            <a:br>
              <a:rPr lang="en-US" dirty="0"/>
            </a:br>
            <a:r>
              <a:rPr lang="en-US" dirty="0"/>
              <a:t>The above page also provides instructions for requesting the appropriate Secure groups.</a:t>
            </a:r>
            <a:br>
              <a:rPr lang="en-US" dirty="0"/>
            </a:br>
            <a:br>
              <a:rPr lang="en-US" dirty="0"/>
            </a:br>
            <a:br>
              <a:rPr lang="en-US" dirty="0"/>
            </a:br>
            <a:br>
              <a:rPr lang="en-US" dirty="0"/>
            </a:br>
            <a:br>
              <a:rPr lang="en-US" dirty="0"/>
            </a:br>
            <a:br>
              <a:rPr lang="en-US" dirty="0"/>
            </a:br>
            <a:r>
              <a:rPr lang="en-US" dirty="0"/>
              <a:t>To access brand approved illustrations, visit: brand.optum.com/content/illustration-library. </a:t>
            </a:r>
            <a:br>
              <a:rPr lang="en-US" dirty="0"/>
            </a:br>
            <a:br>
              <a:rPr lang="en-US" dirty="0"/>
            </a:br>
            <a:r>
              <a:rPr lang="en-US" dirty="0"/>
              <a:t>Once an illustration is downloaded, insert the SVG from within the PowerPoint folder.</a:t>
            </a:r>
          </a:p>
        </p:txBody>
      </p:sp>
      <p:sp>
        <p:nvSpPr>
          <p:cNvPr id="10" name="Date Placeholder 9">
            <a:extLst>
              <a:ext uri="{FF2B5EF4-FFF2-40B4-BE49-F238E27FC236}">
                <a16:creationId xmlns:a16="http://schemas.microsoft.com/office/drawing/2014/main" id="{D64D994A-1F86-650F-91D1-D9CF4A6D5AF1}"/>
              </a:ext>
            </a:extLst>
          </p:cNvPr>
          <p:cNvSpPr>
            <a:spLocks noGrp="1"/>
          </p:cNvSpPr>
          <p:nvPr>
            <p:ph type="dt" sz="half" idx="16"/>
          </p:nvPr>
        </p:nvSpPr>
        <p:spPr/>
        <p:txBody>
          <a:bodyPr/>
          <a:lstStyle/>
          <a:p>
            <a:fld id="{D7F14E9A-59A4-4646-BD6B-D6993C0F37A7}" type="datetimeFigureOut">
              <a:rPr lang="en-US" smtClean="0"/>
              <a:t>7/11/2024</a:t>
            </a:fld>
            <a:endParaRPr lang="en-US"/>
          </a:p>
        </p:txBody>
      </p:sp>
      <p:sp>
        <p:nvSpPr>
          <p:cNvPr id="12" name="Footer Placeholder 11">
            <a:extLst>
              <a:ext uri="{FF2B5EF4-FFF2-40B4-BE49-F238E27FC236}">
                <a16:creationId xmlns:a16="http://schemas.microsoft.com/office/drawing/2014/main" id="{97300FDB-6AA7-7D29-6E6C-DAB8AF3C6B3B}"/>
              </a:ext>
            </a:extLst>
          </p:cNvPr>
          <p:cNvSpPr>
            <a:spLocks noGrp="1"/>
          </p:cNvSpPr>
          <p:nvPr>
            <p:ph type="ftr" sz="quarter" idx="17"/>
          </p:nvPr>
        </p:nvSpPr>
        <p:spPr/>
        <p:txBody>
          <a:bodyPr/>
          <a:lstStyle/>
          <a:p>
            <a:endParaRPr lang="en-US"/>
          </a:p>
        </p:txBody>
      </p:sp>
      <p:sp>
        <p:nvSpPr>
          <p:cNvPr id="13" name="Slide Number Placeholder 12">
            <a:extLst>
              <a:ext uri="{FF2B5EF4-FFF2-40B4-BE49-F238E27FC236}">
                <a16:creationId xmlns:a16="http://schemas.microsoft.com/office/drawing/2014/main" id="{7FADA5F4-B71C-E968-5670-1EEE3C6C9F24}"/>
              </a:ext>
            </a:extLst>
          </p:cNvPr>
          <p:cNvSpPr>
            <a:spLocks noGrp="1"/>
          </p:cNvSpPr>
          <p:nvPr>
            <p:ph type="sldNum" sz="quarter" idx="18"/>
          </p:nvPr>
        </p:nvSpPr>
        <p:spPr/>
        <p:txBody>
          <a:bodyPr/>
          <a:lstStyle/>
          <a:p>
            <a:fld id="{D18FC265-5BE0-464A-9986-BF42D6349CCD}" type="slidenum">
              <a:rPr lang="en-US" smtClean="0"/>
              <a:t>‹#›</a:t>
            </a:fld>
            <a:endParaRPr lang="en-US"/>
          </a:p>
        </p:txBody>
      </p:sp>
    </p:spTree>
    <p:extLst>
      <p:ext uri="{BB962C8B-B14F-4D97-AF65-F5344CB8AC3E}">
        <p14:creationId xmlns:p14="http://schemas.microsoft.com/office/powerpoint/2010/main" val="3832623579"/>
      </p:ext>
    </p:extLst>
  </p:cSld>
  <p:clrMapOvr>
    <a:masterClrMapping/>
  </p:clrMapOvr>
  <p:extLst>
    <p:ext uri="{DCECCB84-F9BA-43D5-87BE-67443E8EF086}">
      <p15:sldGuideLst xmlns:p15="http://schemas.microsoft.com/office/powerpoint/2012/main">
        <p15:guide id="2" pos="3259">
          <p15:clr>
            <a:srgbClr val="FBAE40"/>
          </p15:clr>
        </p15:guide>
        <p15:guide id="3" orient="horz" pos="2722">
          <p15:clr>
            <a:srgbClr val="FBAE40"/>
          </p15:clr>
        </p15:guide>
        <p15:guide id="4" orient="horz" pos="2919">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Cover 04">
    <p:bg>
      <p:bgPr>
        <a:solidFill>
          <a:schemeClr val="bg2"/>
        </a:solidFill>
        <a:effectLst/>
      </p:bgPr>
    </p:bg>
    <p:spTree>
      <p:nvGrpSpPr>
        <p:cNvPr id="1" name=""/>
        <p:cNvGrpSpPr/>
        <p:nvPr/>
      </p:nvGrpSpPr>
      <p:grpSpPr>
        <a:xfrm>
          <a:off x="0" y="0"/>
          <a:ext cx="0" cy="0"/>
          <a:chOff x="0" y="0"/>
          <a:chExt cx="0" cy="0"/>
        </a:xfrm>
      </p:grpSpPr>
      <p:pic>
        <p:nvPicPr>
          <p:cNvPr id="11" name="Optum logo" descr="Optum">
            <a:extLst>
              <a:ext uri="{FF2B5EF4-FFF2-40B4-BE49-F238E27FC236}">
                <a16:creationId xmlns:a16="http://schemas.microsoft.com/office/drawing/2014/main" id="{8379DEF5-9B62-4192-91DE-19BB09195893}"/>
              </a:ext>
              <a:ext uri="{C183D7F6-B498-43B3-948B-1728B52AA6E4}">
                <adec:decorative xmlns:adec="http://schemas.microsoft.com/office/drawing/2017/decorative" val="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gray">
          <a:xfrm>
            <a:off x="457200" y="833151"/>
            <a:ext cx="1917891" cy="555322"/>
          </a:xfrm>
          <a:prstGeom prst="rect">
            <a:avLst/>
          </a:prstGeom>
        </p:spPr>
      </p:pic>
      <p:sp>
        <p:nvSpPr>
          <p:cNvPr id="2" name="Title 1">
            <a:extLst>
              <a:ext uri="{FF2B5EF4-FFF2-40B4-BE49-F238E27FC236}">
                <a16:creationId xmlns:a16="http://schemas.microsoft.com/office/drawing/2014/main" id="{59CA19A5-5525-4A37-AEE4-E2ED4BB950D4}"/>
              </a:ext>
            </a:extLst>
          </p:cNvPr>
          <p:cNvSpPr>
            <a:spLocks noGrp="1"/>
          </p:cNvSpPr>
          <p:nvPr>
            <p:ph type="title" hasCustomPrompt="1"/>
          </p:nvPr>
        </p:nvSpPr>
        <p:spPr bwMode="gray">
          <a:xfrm>
            <a:off x="463462" y="2450287"/>
            <a:ext cx="4709160" cy="1869743"/>
          </a:xfrm>
        </p:spPr>
        <p:txBody>
          <a:bodyPr anchor="b"/>
          <a:lstStyle>
            <a:lvl1pPr>
              <a:defRPr sz="4500"/>
            </a:lvl1pPr>
          </a:lstStyle>
          <a:p>
            <a:r>
              <a:rPr lang="en-US" dirty="0"/>
              <a:t>Insightful presentation title (max. 3 lines)</a:t>
            </a:r>
          </a:p>
        </p:txBody>
      </p:sp>
      <p:sp>
        <p:nvSpPr>
          <p:cNvPr id="16" name="Subtitle placeholder">
            <a:extLst>
              <a:ext uri="{FF2B5EF4-FFF2-40B4-BE49-F238E27FC236}">
                <a16:creationId xmlns:a16="http://schemas.microsoft.com/office/drawing/2014/main" id="{2E03F862-177D-4A2A-BB03-60A40298232B}"/>
              </a:ext>
            </a:extLst>
          </p:cNvPr>
          <p:cNvSpPr>
            <a:spLocks noGrp="1"/>
          </p:cNvSpPr>
          <p:nvPr>
            <p:ph type="body" sz="quarter" idx="10" hasCustomPrompt="1"/>
          </p:nvPr>
        </p:nvSpPr>
        <p:spPr bwMode="gray">
          <a:xfrm>
            <a:off x="463462" y="4635651"/>
            <a:ext cx="4709160" cy="553998"/>
          </a:xfrm>
        </p:spPr>
        <p:txBody>
          <a:bodyPr>
            <a:spAutoFit/>
          </a:bodyPr>
          <a:lstStyle>
            <a:lvl1pPr marL="0" indent="0">
              <a:spcBef>
                <a:spcPts val="0"/>
              </a:spcBef>
              <a:buFont typeface="Arial" panose="020B0604020202020204" pitchFamily="34" charset="0"/>
              <a:buNone/>
              <a:defRPr sz="1800">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dirty="0"/>
              <a:t>Presentation subtitle (optional); Arial 18pt, sentence case, max. 3 lines</a:t>
            </a:r>
          </a:p>
        </p:txBody>
      </p:sp>
      <p:sp>
        <p:nvSpPr>
          <p:cNvPr id="17" name="Presentation date placeholder">
            <a:extLst>
              <a:ext uri="{FF2B5EF4-FFF2-40B4-BE49-F238E27FC236}">
                <a16:creationId xmlns:a16="http://schemas.microsoft.com/office/drawing/2014/main" id="{798BE44C-881B-41C4-90ED-E3EADCC7440A}"/>
              </a:ext>
            </a:extLst>
          </p:cNvPr>
          <p:cNvSpPr>
            <a:spLocks noGrp="1"/>
          </p:cNvSpPr>
          <p:nvPr>
            <p:ph type="body" sz="quarter" idx="11" hasCustomPrompt="1"/>
          </p:nvPr>
        </p:nvSpPr>
        <p:spPr bwMode="gray">
          <a:xfrm>
            <a:off x="463462" y="6197353"/>
            <a:ext cx="4709160" cy="215444"/>
          </a:xfrm>
        </p:spPr>
        <p:txBody>
          <a:bodyPr wrap="square" anchor="b">
            <a:spAutoFit/>
          </a:bodyPr>
          <a:lstStyle>
            <a:lvl1pPr marL="0" indent="0">
              <a:spcBef>
                <a:spcPts val="0"/>
              </a:spcBef>
              <a:buFont typeface="Arial" panose="020B0604020202020204" pitchFamily="34" charset="0"/>
              <a:buNone/>
              <a:defRPr sz="1400" b="1">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dirty="0"/>
              <a:t>Month DD, YYYY (May also be location or speaker)</a:t>
            </a:r>
          </a:p>
        </p:txBody>
      </p:sp>
      <p:sp>
        <p:nvSpPr>
          <p:cNvPr id="5" name="Picture Placeholder 4">
            <a:extLst>
              <a:ext uri="{FF2B5EF4-FFF2-40B4-BE49-F238E27FC236}">
                <a16:creationId xmlns:a16="http://schemas.microsoft.com/office/drawing/2014/main" id="{6602CFF5-9BBC-863E-C089-A676996FA394}"/>
              </a:ext>
              <a:ext uri="{C183D7F6-B498-43B3-948B-1728B52AA6E4}">
                <adec:decorative xmlns:adec="http://schemas.microsoft.com/office/drawing/2017/decorative" val="1"/>
              </a:ext>
            </a:extLst>
          </p:cNvPr>
          <p:cNvSpPr>
            <a:spLocks noGrp="1"/>
          </p:cNvSpPr>
          <p:nvPr>
            <p:ph type="pic" sz="quarter" idx="15" hasCustomPrompt="1"/>
          </p:nvPr>
        </p:nvSpPr>
        <p:spPr bwMode="gray">
          <a:xfrm>
            <a:off x="6032150" y="0"/>
            <a:ext cx="6159851" cy="6858000"/>
          </a:xfrm>
          <a:custGeom>
            <a:avLst/>
            <a:gdLst>
              <a:gd name="connsiteX0" fmla="*/ 1344464 w 6159851"/>
              <a:gd name="connsiteY0" fmla="*/ 0 h 6858000"/>
              <a:gd name="connsiteX1" fmla="*/ 6159851 w 6159851"/>
              <a:gd name="connsiteY1" fmla="*/ 0 h 6858000"/>
              <a:gd name="connsiteX2" fmla="*/ 6159851 w 6159851"/>
              <a:gd name="connsiteY2" fmla="*/ 6858000 h 6858000"/>
              <a:gd name="connsiteX3" fmla="*/ 1344464 w 6159851"/>
              <a:gd name="connsiteY3" fmla="*/ 6858000 h 6858000"/>
              <a:gd name="connsiteX4" fmla="*/ 1311470 w 6159851"/>
              <a:gd name="connsiteY4" fmla="*/ 6823394 h 6858000"/>
              <a:gd name="connsiteX5" fmla="*/ 0 w 6159851"/>
              <a:gd name="connsiteY5" fmla="*/ 3429000 h 6858000"/>
              <a:gd name="connsiteX6" fmla="*/ 1311470 w 6159851"/>
              <a:gd name="connsiteY6" fmla="*/ 3460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59851" h="6858000">
                <a:moveTo>
                  <a:pt x="1344464" y="0"/>
                </a:moveTo>
                <a:lnTo>
                  <a:pt x="6159851" y="0"/>
                </a:lnTo>
                <a:lnTo>
                  <a:pt x="6159851" y="6858000"/>
                </a:lnTo>
                <a:lnTo>
                  <a:pt x="1344464" y="6858000"/>
                </a:lnTo>
                <a:lnTo>
                  <a:pt x="1311470" y="6823394"/>
                </a:lnTo>
                <a:cubicBezTo>
                  <a:pt x="496631" y="5926872"/>
                  <a:pt x="0" y="4735933"/>
                  <a:pt x="0" y="3429000"/>
                </a:cubicBezTo>
                <a:cubicBezTo>
                  <a:pt x="0" y="2122067"/>
                  <a:pt x="496631" y="931128"/>
                  <a:pt x="1311470" y="34607"/>
                </a:cubicBezTo>
                <a:close/>
              </a:path>
            </a:pathLst>
          </a:custGeom>
          <a:noFill/>
        </p:spPr>
        <p:txBody>
          <a:bodyPr wrap="square" lIns="914400" rIns="914400">
            <a:noAutofit/>
          </a:bodyPr>
          <a:lstStyle>
            <a:lvl1pPr algn="ctr">
              <a:defRPr sz="1400"/>
            </a:lvl1pPr>
          </a:lstStyle>
          <a:p>
            <a:br>
              <a:rPr lang="en-US" dirty="0"/>
            </a:br>
            <a:br>
              <a:rPr lang="en-US" dirty="0"/>
            </a:br>
            <a:br>
              <a:rPr lang="en-US" dirty="0"/>
            </a:br>
            <a:r>
              <a:rPr lang="en-US" dirty="0"/>
              <a:t>An image or illustration should be inserted into this region, but the dimensions should remain unchanged. </a:t>
            </a:r>
            <a:br>
              <a:rPr lang="en-US" dirty="0"/>
            </a:br>
            <a:br>
              <a:rPr lang="en-US" dirty="0"/>
            </a:br>
            <a:r>
              <a:rPr lang="en-US" dirty="0"/>
              <a:t>To access brand approved photography, visit: brand.optum.com/content/photography-library.</a:t>
            </a:r>
            <a:br>
              <a:rPr lang="en-US" dirty="0"/>
            </a:br>
            <a:br>
              <a:rPr lang="en-US" dirty="0"/>
            </a:br>
            <a:r>
              <a:rPr lang="en-US" dirty="0"/>
              <a:t>The above page also provides instructions for requesting the appropriate Secure groups.</a:t>
            </a:r>
            <a:br>
              <a:rPr lang="en-US" dirty="0"/>
            </a:br>
            <a:br>
              <a:rPr lang="en-US" dirty="0"/>
            </a:br>
            <a:br>
              <a:rPr lang="en-US" dirty="0"/>
            </a:br>
            <a:br>
              <a:rPr lang="en-US" dirty="0"/>
            </a:br>
            <a:br>
              <a:rPr lang="en-US" dirty="0"/>
            </a:br>
            <a:br>
              <a:rPr lang="en-US" dirty="0"/>
            </a:br>
            <a:r>
              <a:rPr lang="en-US" dirty="0"/>
              <a:t>To access brand approved illustrations, visit: brand.optum.com/content/illustration-library. </a:t>
            </a:r>
            <a:br>
              <a:rPr lang="en-US" dirty="0"/>
            </a:br>
            <a:br>
              <a:rPr lang="en-US" dirty="0"/>
            </a:br>
            <a:r>
              <a:rPr lang="en-US" dirty="0"/>
              <a:t>Once an illustration is downloaded, insert the SVG from within the PowerPoint folder.</a:t>
            </a:r>
          </a:p>
        </p:txBody>
      </p:sp>
      <p:sp>
        <p:nvSpPr>
          <p:cNvPr id="3" name="Date Placeholder 2">
            <a:extLst>
              <a:ext uri="{FF2B5EF4-FFF2-40B4-BE49-F238E27FC236}">
                <a16:creationId xmlns:a16="http://schemas.microsoft.com/office/drawing/2014/main" id="{14B58E5A-BF8F-9CC6-1870-BB7839F7C399}"/>
              </a:ext>
            </a:extLst>
          </p:cNvPr>
          <p:cNvSpPr>
            <a:spLocks noGrp="1"/>
          </p:cNvSpPr>
          <p:nvPr>
            <p:ph type="dt" sz="half" idx="16"/>
          </p:nvPr>
        </p:nvSpPr>
        <p:spPr/>
        <p:txBody>
          <a:bodyPr/>
          <a:lstStyle/>
          <a:p>
            <a:fld id="{D7F14E9A-59A4-4646-BD6B-D6993C0F37A7}" type="datetimeFigureOut">
              <a:rPr lang="en-US" smtClean="0"/>
              <a:t>7/11/2024</a:t>
            </a:fld>
            <a:endParaRPr lang="en-US"/>
          </a:p>
        </p:txBody>
      </p:sp>
      <p:sp>
        <p:nvSpPr>
          <p:cNvPr id="4" name="Footer Placeholder 3">
            <a:extLst>
              <a:ext uri="{FF2B5EF4-FFF2-40B4-BE49-F238E27FC236}">
                <a16:creationId xmlns:a16="http://schemas.microsoft.com/office/drawing/2014/main" id="{5CCAC17E-165F-4D50-26D1-8EE65CB27552}"/>
              </a:ext>
            </a:extLst>
          </p:cNvPr>
          <p:cNvSpPr>
            <a:spLocks noGrp="1"/>
          </p:cNvSpPr>
          <p:nvPr>
            <p:ph type="ftr" sz="quarter" idx="17"/>
          </p:nvPr>
        </p:nvSpPr>
        <p:spPr/>
        <p:txBody>
          <a:bodyPr/>
          <a:lstStyle/>
          <a:p>
            <a:endParaRPr lang="en-US"/>
          </a:p>
        </p:txBody>
      </p:sp>
      <p:sp>
        <p:nvSpPr>
          <p:cNvPr id="9" name="Slide Number Placeholder 8">
            <a:extLst>
              <a:ext uri="{FF2B5EF4-FFF2-40B4-BE49-F238E27FC236}">
                <a16:creationId xmlns:a16="http://schemas.microsoft.com/office/drawing/2014/main" id="{E64404C2-5DC8-B39C-1165-3141C2711ECC}"/>
              </a:ext>
            </a:extLst>
          </p:cNvPr>
          <p:cNvSpPr>
            <a:spLocks noGrp="1"/>
          </p:cNvSpPr>
          <p:nvPr>
            <p:ph type="sldNum" sz="quarter" idx="18"/>
          </p:nvPr>
        </p:nvSpPr>
        <p:spPr/>
        <p:txBody>
          <a:bodyPr/>
          <a:lstStyle/>
          <a:p>
            <a:fld id="{D18FC265-5BE0-464A-9986-BF42D6349CCD}" type="slidenum">
              <a:rPr lang="en-US" smtClean="0"/>
              <a:t>‹#›</a:t>
            </a:fld>
            <a:endParaRPr lang="en-US"/>
          </a:p>
        </p:txBody>
      </p:sp>
    </p:spTree>
    <p:extLst>
      <p:ext uri="{BB962C8B-B14F-4D97-AF65-F5344CB8AC3E}">
        <p14:creationId xmlns:p14="http://schemas.microsoft.com/office/powerpoint/2010/main" val="3906200325"/>
      </p:ext>
    </p:extLst>
  </p:cSld>
  <p:clrMapOvr>
    <a:masterClrMapping/>
  </p:clrMapOvr>
  <p:extLst>
    <p:ext uri="{DCECCB84-F9BA-43D5-87BE-67443E8EF086}">
      <p15:sldGuideLst xmlns:p15="http://schemas.microsoft.com/office/powerpoint/2012/main">
        <p15:guide id="2" pos="3259">
          <p15:clr>
            <a:srgbClr val="FBAE40"/>
          </p15:clr>
        </p15:guide>
        <p15:guide id="3" orient="horz" pos="2722">
          <p15:clr>
            <a:srgbClr val="FBAE40"/>
          </p15:clr>
        </p15:guide>
        <p15:guide id="4" orient="horz" pos="2919">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Cover 05">
    <p:bg>
      <p:bgRef idx="1001">
        <a:schemeClr val="bg1"/>
      </p:bgRef>
    </p:bg>
    <p:spTree>
      <p:nvGrpSpPr>
        <p:cNvPr id="1" name=""/>
        <p:cNvGrpSpPr/>
        <p:nvPr/>
      </p:nvGrpSpPr>
      <p:grpSpPr>
        <a:xfrm>
          <a:off x="0" y="0"/>
          <a:ext cx="0" cy="0"/>
          <a:chOff x="0" y="0"/>
          <a:chExt cx="0" cy="0"/>
        </a:xfrm>
      </p:grpSpPr>
      <p:pic>
        <p:nvPicPr>
          <p:cNvPr id="11" name="Optum logo" descr="Optum">
            <a:extLst>
              <a:ext uri="{FF2B5EF4-FFF2-40B4-BE49-F238E27FC236}">
                <a16:creationId xmlns:a16="http://schemas.microsoft.com/office/drawing/2014/main" id="{8379DEF5-9B62-4192-91DE-19BB09195893}"/>
              </a:ext>
              <a:ext uri="{C183D7F6-B498-43B3-948B-1728B52AA6E4}">
                <adec:decorative xmlns:adec="http://schemas.microsoft.com/office/drawing/2017/decorative" val="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gray">
          <a:xfrm>
            <a:off x="457200" y="833151"/>
            <a:ext cx="1917891" cy="555322"/>
          </a:xfrm>
          <a:prstGeom prst="rect">
            <a:avLst/>
          </a:prstGeom>
        </p:spPr>
      </p:pic>
      <p:sp>
        <p:nvSpPr>
          <p:cNvPr id="2" name="Title 1">
            <a:extLst>
              <a:ext uri="{FF2B5EF4-FFF2-40B4-BE49-F238E27FC236}">
                <a16:creationId xmlns:a16="http://schemas.microsoft.com/office/drawing/2014/main" id="{59CA19A5-5525-4A37-AEE4-E2ED4BB950D4}"/>
              </a:ext>
            </a:extLst>
          </p:cNvPr>
          <p:cNvSpPr>
            <a:spLocks noGrp="1"/>
          </p:cNvSpPr>
          <p:nvPr>
            <p:ph type="title" hasCustomPrompt="1"/>
          </p:nvPr>
        </p:nvSpPr>
        <p:spPr bwMode="gray">
          <a:xfrm>
            <a:off x="463462" y="2450287"/>
            <a:ext cx="4709160" cy="1869743"/>
          </a:xfrm>
        </p:spPr>
        <p:txBody>
          <a:bodyPr anchor="b"/>
          <a:lstStyle>
            <a:lvl1pPr>
              <a:defRPr sz="4500"/>
            </a:lvl1pPr>
          </a:lstStyle>
          <a:p>
            <a:r>
              <a:rPr lang="en-US" dirty="0"/>
              <a:t>Insightful presentation title (max. 3 lines)</a:t>
            </a:r>
          </a:p>
        </p:txBody>
      </p:sp>
      <p:sp>
        <p:nvSpPr>
          <p:cNvPr id="16" name="Subtitle placeholder">
            <a:extLst>
              <a:ext uri="{FF2B5EF4-FFF2-40B4-BE49-F238E27FC236}">
                <a16:creationId xmlns:a16="http://schemas.microsoft.com/office/drawing/2014/main" id="{2E03F862-177D-4A2A-BB03-60A40298232B}"/>
              </a:ext>
            </a:extLst>
          </p:cNvPr>
          <p:cNvSpPr>
            <a:spLocks noGrp="1"/>
          </p:cNvSpPr>
          <p:nvPr>
            <p:ph type="body" sz="quarter" idx="10" hasCustomPrompt="1"/>
          </p:nvPr>
        </p:nvSpPr>
        <p:spPr bwMode="gray">
          <a:xfrm>
            <a:off x="463462" y="4635651"/>
            <a:ext cx="4709160" cy="553998"/>
          </a:xfrm>
        </p:spPr>
        <p:txBody>
          <a:bodyPr>
            <a:spAutoFit/>
          </a:bodyPr>
          <a:lstStyle>
            <a:lvl1pPr marL="0" indent="0">
              <a:spcBef>
                <a:spcPts val="0"/>
              </a:spcBef>
              <a:buFont typeface="Arial" panose="020B0604020202020204" pitchFamily="34" charset="0"/>
              <a:buNone/>
              <a:defRPr sz="1800">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dirty="0"/>
              <a:t>Presentation subtitle (optional); Arial 18pt, sentence case, max. 3 lines</a:t>
            </a:r>
          </a:p>
        </p:txBody>
      </p:sp>
      <p:sp>
        <p:nvSpPr>
          <p:cNvPr id="17" name="Presentation date placeholder">
            <a:extLst>
              <a:ext uri="{FF2B5EF4-FFF2-40B4-BE49-F238E27FC236}">
                <a16:creationId xmlns:a16="http://schemas.microsoft.com/office/drawing/2014/main" id="{798BE44C-881B-41C4-90ED-E3EADCC7440A}"/>
              </a:ext>
            </a:extLst>
          </p:cNvPr>
          <p:cNvSpPr>
            <a:spLocks noGrp="1"/>
          </p:cNvSpPr>
          <p:nvPr>
            <p:ph type="body" sz="quarter" idx="11" hasCustomPrompt="1"/>
          </p:nvPr>
        </p:nvSpPr>
        <p:spPr bwMode="gray">
          <a:xfrm>
            <a:off x="463462" y="6197353"/>
            <a:ext cx="4709160" cy="215444"/>
          </a:xfrm>
        </p:spPr>
        <p:txBody>
          <a:bodyPr wrap="square" anchor="b">
            <a:spAutoFit/>
          </a:bodyPr>
          <a:lstStyle>
            <a:lvl1pPr marL="0" indent="0">
              <a:spcBef>
                <a:spcPts val="0"/>
              </a:spcBef>
              <a:buFont typeface="Arial" panose="020B0604020202020204" pitchFamily="34" charset="0"/>
              <a:buNone/>
              <a:defRPr sz="1400" b="1">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dirty="0"/>
              <a:t>Month DD, YYYY (May also be location or speaker)</a:t>
            </a:r>
          </a:p>
        </p:txBody>
      </p:sp>
      <p:sp>
        <p:nvSpPr>
          <p:cNvPr id="4" name="Picture Placeholder 3">
            <a:extLst>
              <a:ext uri="{FF2B5EF4-FFF2-40B4-BE49-F238E27FC236}">
                <a16:creationId xmlns:a16="http://schemas.microsoft.com/office/drawing/2014/main" id="{8CD0ED72-F2BF-4DE5-8A8E-A97770B1058A}"/>
              </a:ext>
              <a:ext uri="{C183D7F6-B498-43B3-948B-1728B52AA6E4}">
                <adec:decorative xmlns:adec="http://schemas.microsoft.com/office/drawing/2017/decorative" val="1"/>
              </a:ext>
            </a:extLst>
          </p:cNvPr>
          <p:cNvSpPr>
            <a:spLocks noGrp="1"/>
          </p:cNvSpPr>
          <p:nvPr>
            <p:ph type="pic" sz="quarter" idx="15" hasCustomPrompt="1"/>
          </p:nvPr>
        </p:nvSpPr>
        <p:spPr bwMode="gray">
          <a:xfrm>
            <a:off x="6019800" y="0"/>
            <a:ext cx="6172200" cy="6858000"/>
          </a:xfrm>
          <a:noFill/>
        </p:spPr>
        <p:txBody>
          <a:bodyPr lIns="914400" rIns="914400">
            <a:normAutofit/>
          </a:bodyPr>
          <a:lstStyle>
            <a:lvl1pPr algn="ctr">
              <a:defRPr sz="1400"/>
            </a:lvl1pPr>
          </a:lstStyle>
          <a:p>
            <a:br>
              <a:rPr lang="en-US" dirty="0"/>
            </a:br>
            <a:br>
              <a:rPr lang="en-US" dirty="0"/>
            </a:br>
            <a:br>
              <a:rPr lang="en-US" dirty="0"/>
            </a:br>
            <a:r>
              <a:rPr lang="en-US" dirty="0"/>
              <a:t>An image or illustration should be inserted into this region, but the dimensions should remain unchanged. </a:t>
            </a:r>
            <a:br>
              <a:rPr lang="en-US" dirty="0"/>
            </a:br>
            <a:br>
              <a:rPr lang="en-US" dirty="0"/>
            </a:br>
            <a:r>
              <a:rPr lang="en-US" dirty="0"/>
              <a:t>To access brand approved photography, visit: brand.optum.com/content/photography-library.</a:t>
            </a:r>
            <a:br>
              <a:rPr lang="en-US" dirty="0"/>
            </a:br>
            <a:br>
              <a:rPr lang="en-US" dirty="0"/>
            </a:br>
            <a:r>
              <a:rPr lang="en-US" dirty="0"/>
              <a:t>The above page also provides instructions for requesting the appropriate Secure groups.</a:t>
            </a:r>
            <a:br>
              <a:rPr lang="en-US" dirty="0"/>
            </a:br>
            <a:br>
              <a:rPr lang="en-US" dirty="0"/>
            </a:br>
            <a:br>
              <a:rPr lang="en-US" dirty="0"/>
            </a:br>
            <a:br>
              <a:rPr lang="en-US" dirty="0"/>
            </a:br>
            <a:br>
              <a:rPr lang="en-US" dirty="0"/>
            </a:br>
            <a:br>
              <a:rPr lang="en-US" dirty="0"/>
            </a:br>
            <a:r>
              <a:rPr lang="en-US" dirty="0"/>
              <a:t>To access brand approved illustrations, visit: brand.optum.com/content/illustration-library. </a:t>
            </a:r>
            <a:br>
              <a:rPr lang="en-US" dirty="0"/>
            </a:br>
            <a:br>
              <a:rPr lang="en-US" dirty="0"/>
            </a:br>
            <a:r>
              <a:rPr lang="en-US" dirty="0"/>
              <a:t>Once an illustration is downloaded, insert the SVG from within the PowerPoint folder.</a:t>
            </a:r>
          </a:p>
        </p:txBody>
      </p:sp>
      <p:sp>
        <p:nvSpPr>
          <p:cNvPr id="13" name="Date Placeholder 12">
            <a:extLst>
              <a:ext uri="{FF2B5EF4-FFF2-40B4-BE49-F238E27FC236}">
                <a16:creationId xmlns:a16="http://schemas.microsoft.com/office/drawing/2014/main" id="{B3E840D2-D053-6E6F-0B27-C096734737F9}"/>
              </a:ext>
            </a:extLst>
          </p:cNvPr>
          <p:cNvSpPr>
            <a:spLocks noGrp="1"/>
          </p:cNvSpPr>
          <p:nvPr>
            <p:ph type="dt" sz="half" idx="16"/>
          </p:nvPr>
        </p:nvSpPr>
        <p:spPr/>
        <p:txBody>
          <a:bodyPr/>
          <a:lstStyle/>
          <a:p>
            <a:fld id="{D7F14E9A-59A4-4646-BD6B-D6993C0F37A7}" type="datetimeFigureOut">
              <a:rPr lang="en-US" smtClean="0"/>
              <a:t>7/11/2024</a:t>
            </a:fld>
            <a:endParaRPr lang="en-US"/>
          </a:p>
        </p:txBody>
      </p:sp>
      <p:sp>
        <p:nvSpPr>
          <p:cNvPr id="14" name="Footer Placeholder 13">
            <a:extLst>
              <a:ext uri="{FF2B5EF4-FFF2-40B4-BE49-F238E27FC236}">
                <a16:creationId xmlns:a16="http://schemas.microsoft.com/office/drawing/2014/main" id="{8EE78183-D8BF-5FE0-7735-D8FFB8197C80}"/>
              </a:ext>
            </a:extLst>
          </p:cNvPr>
          <p:cNvSpPr>
            <a:spLocks noGrp="1"/>
          </p:cNvSpPr>
          <p:nvPr>
            <p:ph type="ftr" sz="quarter" idx="17"/>
          </p:nvPr>
        </p:nvSpPr>
        <p:spPr/>
        <p:txBody>
          <a:bodyPr/>
          <a:lstStyle/>
          <a:p>
            <a:endParaRPr lang="en-US"/>
          </a:p>
        </p:txBody>
      </p:sp>
      <p:sp>
        <p:nvSpPr>
          <p:cNvPr id="15" name="Slide Number Placeholder 14">
            <a:extLst>
              <a:ext uri="{FF2B5EF4-FFF2-40B4-BE49-F238E27FC236}">
                <a16:creationId xmlns:a16="http://schemas.microsoft.com/office/drawing/2014/main" id="{2507B2F4-B4AF-C862-4E69-D674DC621594}"/>
              </a:ext>
            </a:extLst>
          </p:cNvPr>
          <p:cNvSpPr>
            <a:spLocks noGrp="1"/>
          </p:cNvSpPr>
          <p:nvPr>
            <p:ph type="sldNum" sz="quarter" idx="18"/>
          </p:nvPr>
        </p:nvSpPr>
        <p:spPr/>
        <p:txBody>
          <a:bodyPr/>
          <a:lstStyle/>
          <a:p>
            <a:fld id="{D18FC265-5BE0-464A-9986-BF42D6349CCD}" type="slidenum">
              <a:rPr lang="en-US" smtClean="0"/>
              <a:t>‹#›</a:t>
            </a:fld>
            <a:endParaRPr lang="en-US"/>
          </a:p>
        </p:txBody>
      </p:sp>
    </p:spTree>
    <p:extLst>
      <p:ext uri="{BB962C8B-B14F-4D97-AF65-F5344CB8AC3E}">
        <p14:creationId xmlns:p14="http://schemas.microsoft.com/office/powerpoint/2010/main" val="1098907103"/>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2" pos="3259">
          <p15:clr>
            <a:srgbClr val="FBAE40"/>
          </p15:clr>
        </p15:guide>
        <p15:guide id="3" orient="horz" pos="2722">
          <p15:clr>
            <a:srgbClr val="FBAE40"/>
          </p15:clr>
        </p15:guide>
        <p15:guide id="4" orient="horz" pos="2919">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Cover 06">
    <p:bg>
      <p:bgPr>
        <a:solidFill>
          <a:schemeClr val="bg1"/>
        </a:solidFill>
        <a:effectLst/>
      </p:bgPr>
    </p:bg>
    <p:spTree>
      <p:nvGrpSpPr>
        <p:cNvPr id="1" name=""/>
        <p:cNvGrpSpPr/>
        <p:nvPr/>
      </p:nvGrpSpPr>
      <p:grpSpPr>
        <a:xfrm>
          <a:off x="0" y="0"/>
          <a:ext cx="0" cy="0"/>
          <a:chOff x="0" y="0"/>
          <a:chExt cx="0" cy="0"/>
        </a:xfrm>
      </p:grpSpPr>
      <p:pic>
        <p:nvPicPr>
          <p:cNvPr id="11" name="Optum logo" descr="Optum">
            <a:extLst>
              <a:ext uri="{FF2B5EF4-FFF2-40B4-BE49-F238E27FC236}">
                <a16:creationId xmlns:a16="http://schemas.microsoft.com/office/drawing/2014/main" id="{8379DEF5-9B62-4192-91DE-19BB09195893}"/>
              </a:ext>
              <a:ext uri="{C183D7F6-B498-43B3-948B-1728B52AA6E4}">
                <adec:decorative xmlns:adec="http://schemas.microsoft.com/office/drawing/2017/decorative" val="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gray">
          <a:xfrm>
            <a:off x="457200" y="833151"/>
            <a:ext cx="1917891" cy="555322"/>
          </a:xfrm>
          <a:prstGeom prst="rect">
            <a:avLst/>
          </a:prstGeom>
        </p:spPr>
      </p:pic>
      <p:sp>
        <p:nvSpPr>
          <p:cNvPr id="2" name="Title 1">
            <a:extLst>
              <a:ext uri="{FF2B5EF4-FFF2-40B4-BE49-F238E27FC236}">
                <a16:creationId xmlns:a16="http://schemas.microsoft.com/office/drawing/2014/main" id="{59CA19A5-5525-4A37-AEE4-E2ED4BB950D4}"/>
              </a:ext>
            </a:extLst>
          </p:cNvPr>
          <p:cNvSpPr>
            <a:spLocks noGrp="1"/>
          </p:cNvSpPr>
          <p:nvPr>
            <p:ph type="title" hasCustomPrompt="1"/>
          </p:nvPr>
        </p:nvSpPr>
        <p:spPr bwMode="gray">
          <a:xfrm>
            <a:off x="463462" y="2450287"/>
            <a:ext cx="4709160" cy="1869743"/>
          </a:xfrm>
        </p:spPr>
        <p:txBody>
          <a:bodyPr anchor="b"/>
          <a:lstStyle>
            <a:lvl1pPr>
              <a:defRPr sz="4500"/>
            </a:lvl1pPr>
          </a:lstStyle>
          <a:p>
            <a:r>
              <a:rPr lang="en-US" dirty="0"/>
              <a:t>Insightful presentation title (max. 3 lines)</a:t>
            </a:r>
          </a:p>
        </p:txBody>
      </p:sp>
      <p:sp>
        <p:nvSpPr>
          <p:cNvPr id="16" name="Subtitle placeholder">
            <a:extLst>
              <a:ext uri="{FF2B5EF4-FFF2-40B4-BE49-F238E27FC236}">
                <a16:creationId xmlns:a16="http://schemas.microsoft.com/office/drawing/2014/main" id="{2E03F862-177D-4A2A-BB03-60A40298232B}"/>
              </a:ext>
            </a:extLst>
          </p:cNvPr>
          <p:cNvSpPr>
            <a:spLocks noGrp="1"/>
          </p:cNvSpPr>
          <p:nvPr>
            <p:ph type="body" sz="quarter" idx="10" hasCustomPrompt="1"/>
          </p:nvPr>
        </p:nvSpPr>
        <p:spPr bwMode="gray">
          <a:xfrm>
            <a:off x="463462" y="4635651"/>
            <a:ext cx="4709160" cy="553998"/>
          </a:xfrm>
        </p:spPr>
        <p:txBody>
          <a:bodyPr>
            <a:spAutoFit/>
          </a:bodyPr>
          <a:lstStyle>
            <a:lvl1pPr marL="0" indent="0">
              <a:spcBef>
                <a:spcPts val="0"/>
              </a:spcBef>
              <a:buFont typeface="Arial" panose="020B0604020202020204" pitchFamily="34" charset="0"/>
              <a:buNone/>
              <a:defRPr sz="1800">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dirty="0"/>
              <a:t>Presentation subtitle (optional); Arial 18pt, sentence case, max. 3 lines</a:t>
            </a:r>
          </a:p>
        </p:txBody>
      </p:sp>
      <p:sp>
        <p:nvSpPr>
          <p:cNvPr id="17" name="Presentation date placeholder">
            <a:extLst>
              <a:ext uri="{FF2B5EF4-FFF2-40B4-BE49-F238E27FC236}">
                <a16:creationId xmlns:a16="http://schemas.microsoft.com/office/drawing/2014/main" id="{798BE44C-881B-41C4-90ED-E3EADCC7440A}"/>
              </a:ext>
            </a:extLst>
          </p:cNvPr>
          <p:cNvSpPr>
            <a:spLocks noGrp="1"/>
          </p:cNvSpPr>
          <p:nvPr>
            <p:ph type="body" sz="quarter" idx="11" hasCustomPrompt="1"/>
          </p:nvPr>
        </p:nvSpPr>
        <p:spPr bwMode="gray">
          <a:xfrm>
            <a:off x="463462" y="6197353"/>
            <a:ext cx="4709160" cy="215444"/>
          </a:xfrm>
        </p:spPr>
        <p:txBody>
          <a:bodyPr wrap="square" anchor="b">
            <a:spAutoFit/>
          </a:bodyPr>
          <a:lstStyle>
            <a:lvl1pPr marL="0" indent="0">
              <a:spcBef>
                <a:spcPts val="0"/>
              </a:spcBef>
              <a:buFont typeface="Arial" panose="020B0604020202020204" pitchFamily="34" charset="0"/>
              <a:buNone/>
              <a:defRPr sz="1400" b="1">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dirty="0"/>
              <a:t>Month DD, YYYY (May also be location or speaker)</a:t>
            </a:r>
          </a:p>
        </p:txBody>
      </p:sp>
      <p:sp>
        <p:nvSpPr>
          <p:cNvPr id="13" name="Picture Placeholder 12">
            <a:extLst>
              <a:ext uri="{FF2B5EF4-FFF2-40B4-BE49-F238E27FC236}">
                <a16:creationId xmlns:a16="http://schemas.microsoft.com/office/drawing/2014/main" id="{D42CBABA-1415-19BE-D237-380FC8DEF6DE}"/>
              </a:ext>
              <a:ext uri="{C183D7F6-B498-43B3-948B-1728B52AA6E4}">
                <adec:decorative xmlns:adec="http://schemas.microsoft.com/office/drawing/2017/decorative" val="1"/>
              </a:ext>
            </a:extLst>
          </p:cNvPr>
          <p:cNvSpPr>
            <a:spLocks noGrp="1"/>
          </p:cNvSpPr>
          <p:nvPr>
            <p:ph type="pic" sz="quarter" idx="15" hasCustomPrompt="1"/>
          </p:nvPr>
        </p:nvSpPr>
        <p:spPr bwMode="gray">
          <a:xfrm>
            <a:off x="6032150" y="0"/>
            <a:ext cx="6159851" cy="6858000"/>
          </a:xfrm>
          <a:custGeom>
            <a:avLst/>
            <a:gdLst>
              <a:gd name="connsiteX0" fmla="*/ 1344464 w 6159851"/>
              <a:gd name="connsiteY0" fmla="*/ 0 h 6858000"/>
              <a:gd name="connsiteX1" fmla="*/ 6159851 w 6159851"/>
              <a:gd name="connsiteY1" fmla="*/ 0 h 6858000"/>
              <a:gd name="connsiteX2" fmla="*/ 6159851 w 6159851"/>
              <a:gd name="connsiteY2" fmla="*/ 6858000 h 6858000"/>
              <a:gd name="connsiteX3" fmla="*/ 1344464 w 6159851"/>
              <a:gd name="connsiteY3" fmla="*/ 6858000 h 6858000"/>
              <a:gd name="connsiteX4" fmla="*/ 1311470 w 6159851"/>
              <a:gd name="connsiteY4" fmla="*/ 6823394 h 6858000"/>
              <a:gd name="connsiteX5" fmla="*/ 0 w 6159851"/>
              <a:gd name="connsiteY5" fmla="*/ 3429000 h 6858000"/>
              <a:gd name="connsiteX6" fmla="*/ 1311470 w 6159851"/>
              <a:gd name="connsiteY6" fmla="*/ 3460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59851" h="6858000">
                <a:moveTo>
                  <a:pt x="1344464" y="0"/>
                </a:moveTo>
                <a:lnTo>
                  <a:pt x="6159851" y="0"/>
                </a:lnTo>
                <a:lnTo>
                  <a:pt x="6159851" y="6858000"/>
                </a:lnTo>
                <a:lnTo>
                  <a:pt x="1344464" y="6858000"/>
                </a:lnTo>
                <a:lnTo>
                  <a:pt x="1311470" y="6823394"/>
                </a:lnTo>
                <a:cubicBezTo>
                  <a:pt x="496631" y="5926872"/>
                  <a:pt x="0" y="4735933"/>
                  <a:pt x="0" y="3429000"/>
                </a:cubicBezTo>
                <a:cubicBezTo>
                  <a:pt x="0" y="2122067"/>
                  <a:pt x="496631" y="931128"/>
                  <a:pt x="1311470" y="34607"/>
                </a:cubicBezTo>
                <a:close/>
              </a:path>
            </a:pathLst>
          </a:custGeom>
          <a:noFill/>
        </p:spPr>
        <p:txBody>
          <a:bodyPr wrap="square" lIns="914400" rIns="914400">
            <a:noAutofit/>
          </a:bodyPr>
          <a:lstStyle>
            <a:lvl1pPr algn="ctr">
              <a:defRPr sz="1400"/>
            </a:lvl1pPr>
          </a:lstStyle>
          <a:p>
            <a:br>
              <a:rPr lang="en-US" dirty="0"/>
            </a:br>
            <a:br>
              <a:rPr lang="en-US" dirty="0"/>
            </a:br>
            <a:br>
              <a:rPr lang="en-US" dirty="0"/>
            </a:br>
            <a:r>
              <a:rPr lang="en-US" dirty="0"/>
              <a:t>An image or illustration should be inserted into this region, but the dimensions should remain unchanged. </a:t>
            </a:r>
            <a:br>
              <a:rPr lang="en-US" dirty="0"/>
            </a:br>
            <a:br>
              <a:rPr lang="en-US" dirty="0"/>
            </a:br>
            <a:r>
              <a:rPr lang="en-US" dirty="0"/>
              <a:t>To access brand approved photography, visit: brand.optum.com/content/photography-library.</a:t>
            </a:r>
            <a:br>
              <a:rPr lang="en-US" dirty="0"/>
            </a:br>
            <a:br>
              <a:rPr lang="en-US" dirty="0"/>
            </a:br>
            <a:r>
              <a:rPr lang="en-US" dirty="0"/>
              <a:t>The above page also provides instructions for requesting the appropriate Secure groups.</a:t>
            </a:r>
            <a:br>
              <a:rPr lang="en-US" dirty="0"/>
            </a:br>
            <a:br>
              <a:rPr lang="en-US" dirty="0"/>
            </a:br>
            <a:br>
              <a:rPr lang="en-US" dirty="0"/>
            </a:br>
            <a:br>
              <a:rPr lang="en-US" dirty="0"/>
            </a:br>
            <a:br>
              <a:rPr lang="en-US" dirty="0"/>
            </a:br>
            <a:br>
              <a:rPr lang="en-US" dirty="0"/>
            </a:br>
            <a:r>
              <a:rPr lang="en-US" dirty="0"/>
              <a:t>To access brand approved illustrations, visit: brand.optum.com/content/illustration-library. </a:t>
            </a:r>
            <a:br>
              <a:rPr lang="en-US" dirty="0"/>
            </a:br>
            <a:br>
              <a:rPr lang="en-US" dirty="0"/>
            </a:br>
            <a:r>
              <a:rPr lang="en-US" dirty="0"/>
              <a:t>Once an illustration is downloaded, insert the SVG from within the PowerPoint folder.</a:t>
            </a:r>
          </a:p>
        </p:txBody>
      </p:sp>
      <p:sp>
        <p:nvSpPr>
          <p:cNvPr id="3" name="Date Placeholder 2">
            <a:extLst>
              <a:ext uri="{FF2B5EF4-FFF2-40B4-BE49-F238E27FC236}">
                <a16:creationId xmlns:a16="http://schemas.microsoft.com/office/drawing/2014/main" id="{DCF03D0B-5402-EF45-D126-86ACF7A1BEBD}"/>
              </a:ext>
            </a:extLst>
          </p:cNvPr>
          <p:cNvSpPr>
            <a:spLocks noGrp="1"/>
          </p:cNvSpPr>
          <p:nvPr>
            <p:ph type="dt" sz="half" idx="16"/>
          </p:nvPr>
        </p:nvSpPr>
        <p:spPr/>
        <p:txBody>
          <a:bodyPr/>
          <a:lstStyle/>
          <a:p>
            <a:fld id="{D7F14E9A-59A4-4646-BD6B-D6993C0F37A7}" type="datetimeFigureOut">
              <a:rPr lang="en-US" smtClean="0"/>
              <a:t>7/11/2024</a:t>
            </a:fld>
            <a:endParaRPr lang="en-US"/>
          </a:p>
        </p:txBody>
      </p:sp>
      <p:sp>
        <p:nvSpPr>
          <p:cNvPr id="4" name="Footer Placeholder 3">
            <a:extLst>
              <a:ext uri="{FF2B5EF4-FFF2-40B4-BE49-F238E27FC236}">
                <a16:creationId xmlns:a16="http://schemas.microsoft.com/office/drawing/2014/main" id="{1FF9B01D-9565-F36F-8010-39CED224AA25}"/>
              </a:ext>
            </a:extLst>
          </p:cNvPr>
          <p:cNvSpPr>
            <a:spLocks noGrp="1"/>
          </p:cNvSpPr>
          <p:nvPr>
            <p:ph type="ftr" sz="quarter" idx="17"/>
          </p:nvPr>
        </p:nvSpPr>
        <p:spPr/>
        <p:txBody>
          <a:bodyPr/>
          <a:lstStyle/>
          <a:p>
            <a:endParaRPr lang="en-US"/>
          </a:p>
        </p:txBody>
      </p:sp>
      <p:sp>
        <p:nvSpPr>
          <p:cNvPr id="5" name="Slide Number Placeholder 4">
            <a:extLst>
              <a:ext uri="{FF2B5EF4-FFF2-40B4-BE49-F238E27FC236}">
                <a16:creationId xmlns:a16="http://schemas.microsoft.com/office/drawing/2014/main" id="{FE5BA348-E888-6410-6785-0BF3F28CBCE0}"/>
              </a:ext>
            </a:extLst>
          </p:cNvPr>
          <p:cNvSpPr>
            <a:spLocks noGrp="1"/>
          </p:cNvSpPr>
          <p:nvPr>
            <p:ph type="sldNum" sz="quarter" idx="18"/>
          </p:nvPr>
        </p:nvSpPr>
        <p:spPr/>
        <p:txBody>
          <a:bodyPr/>
          <a:lstStyle/>
          <a:p>
            <a:fld id="{D18FC265-5BE0-464A-9986-BF42D6349CCD}" type="slidenum">
              <a:rPr lang="en-US" smtClean="0"/>
              <a:t>‹#›</a:t>
            </a:fld>
            <a:endParaRPr lang="en-US"/>
          </a:p>
        </p:txBody>
      </p:sp>
    </p:spTree>
    <p:extLst>
      <p:ext uri="{BB962C8B-B14F-4D97-AF65-F5344CB8AC3E}">
        <p14:creationId xmlns:p14="http://schemas.microsoft.com/office/powerpoint/2010/main" val="1732029919"/>
      </p:ext>
    </p:extLst>
  </p:cSld>
  <p:clrMapOvr>
    <a:masterClrMapping/>
  </p:clrMapOvr>
  <p:extLst>
    <p:ext uri="{DCECCB84-F9BA-43D5-87BE-67443E8EF086}">
      <p15:sldGuideLst xmlns:p15="http://schemas.microsoft.com/office/powerpoint/2012/main">
        <p15:guide id="2" pos="3259">
          <p15:clr>
            <a:srgbClr val="FBAE40"/>
          </p15:clr>
        </p15:guide>
        <p15:guide id="3" orient="horz" pos="2722">
          <p15:clr>
            <a:srgbClr val="FBAE40"/>
          </p15:clr>
        </p15:guide>
        <p15:guide id="4" orient="horz" pos="2919">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Cover 07">
    <p:bg>
      <p:bgPr>
        <a:solidFill>
          <a:srgbClr val="FBF9F4"/>
        </a:solidFill>
        <a:effectLst/>
      </p:bgPr>
    </p:bg>
    <p:spTree>
      <p:nvGrpSpPr>
        <p:cNvPr id="1" name=""/>
        <p:cNvGrpSpPr/>
        <p:nvPr/>
      </p:nvGrpSpPr>
      <p:grpSpPr>
        <a:xfrm>
          <a:off x="0" y="0"/>
          <a:ext cx="0" cy="0"/>
          <a:chOff x="0" y="0"/>
          <a:chExt cx="0" cy="0"/>
        </a:xfrm>
      </p:grpSpPr>
      <p:pic>
        <p:nvPicPr>
          <p:cNvPr id="11" name="Optum logo" descr="Optum">
            <a:extLst>
              <a:ext uri="{FF2B5EF4-FFF2-40B4-BE49-F238E27FC236}">
                <a16:creationId xmlns:a16="http://schemas.microsoft.com/office/drawing/2014/main" id="{8379DEF5-9B62-4192-91DE-19BB09195893}"/>
              </a:ext>
              <a:ext uri="{C183D7F6-B498-43B3-948B-1728B52AA6E4}">
                <adec:decorative xmlns:adec="http://schemas.microsoft.com/office/drawing/2017/decorative" val="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gray">
          <a:xfrm>
            <a:off x="457200" y="833151"/>
            <a:ext cx="1917891" cy="555322"/>
          </a:xfrm>
          <a:prstGeom prst="rect">
            <a:avLst/>
          </a:prstGeom>
        </p:spPr>
      </p:pic>
      <p:sp>
        <p:nvSpPr>
          <p:cNvPr id="2" name="Title 1">
            <a:extLst>
              <a:ext uri="{FF2B5EF4-FFF2-40B4-BE49-F238E27FC236}">
                <a16:creationId xmlns:a16="http://schemas.microsoft.com/office/drawing/2014/main" id="{59CA19A5-5525-4A37-AEE4-E2ED4BB950D4}"/>
              </a:ext>
            </a:extLst>
          </p:cNvPr>
          <p:cNvSpPr>
            <a:spLocks noGrp="1"/>
          </p:cNvSpPr>
          <p:nvPr>
            <p:ph type="title" hasCustomPrompt="1"/>
          </p:nvPr>
        </p:nvSpPr>
        <p:spPr bwMode="gray">
          <a:xfrm>
            <a:off x="463462" y="2450287"/>
            <a:ext cx="4709160" cy="1869743"/>
          </a:xfrm>
        </p:spPr>
        <p:txBody>
          <a:bodyPr anchor="b"/>
          <a:lstStyle>
            <a:lvl1pPr>
              <a:defRPr sz="4500"/>
            </a:lvl1pPr>
          </a:lstStyle>
          <a:p>
            <a:r>
              <a:rPr lang="en-US" dirty="0"/>
              <a:t>Insightful presentation title (max. 3 lines)</a:t>
            </a:r>
          </a:p>
        </p:txBody>
      </p:sp>
      <p:sp>
        <p:nvSpPr>
          <p:cNvPr id="16" name="Subtitle placeholder">
            <a:extLst>
              <a:ext uri="{FF2B5EF4-FFF2-40B4-BE49-F238E27FC236}">
                <a16:creationId xmlns:a16="http://schemas.microsoft.com/office/drawing/2014/main" id="{2E03F862-177D-4A2A-BB03-60A40298232B}"/>
              </a:ext>
            </a:extLst>
          </p:cNvPr>
          <p:cNvSpPr>
            <a:spLocks noGrp="1"/>
          </p:cNvSpPr>
          <p:nvPr>
            <p:ph type="body" sz="quarter" idx="10" hasCustomPrompt="1"/>
          </p:nvPr>
        </p:nvSpPr>
        <p:spPr bwMode="gray">
          <a:xfrm>
            <a:off x="463462" y="4635651"/>
            <a:ext cx="4709160" cy="553998"/>
          </a:xfrm>
        </p:spPr>
        <p:txBody>
          <a:bodyPr>
            <a:spAutoFit/>
          </a:bodyPr>
          <a:lstStyle>
            <a:lvl1pPr marL="0" indent="0">
              <a:spcBef>
                <a:spcPts val="0"/>
              </a:spcBef>
              <a:buFont typeface="Arial" panose="020B0604020202020204" pitchFamily="34" charset="0"/>
              <a:buNone/>
              <a:defRPr sz="1800">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dirty="0"/>
              <a:t>Presentation subtitle (optional); Arial 18pt, sentence case, max. 3 lines</a:t>
            </a:r>
          </a:p>
        </p:txBody>
      </p:sp>
      <p:sp>
        <p:nvSpPr>
          <p:cNvPr id="17" name="Presentation date placeholder">
            <a:extLst>
              <a:ext uri="{FF2B5EF4-FFF2-40B4-BE49-F238E27FC236}">
                <a16:creationId xmlns:a16="http://schemas.microsoft.com/office/drawing/2014/main" id="{798BE44C-881B-41C4-90ED-E3EADCC7440A}"/>
              </a:ext>
            </a:extLst>
          </p:cNvPr>
          <p:cNvSpPr>
            <a:spLocks noGrp="1"/>
          </p:cNvSpPr>
          <p:nvPr>
            <p:ph type="body" sz="quarter" idx="11" hasCustomPrompt="1"/>
          </p:nvPr>
        </p:nvSpPr>
        <p:spPr bwMode="gray">
          <a:xfrm>
            <a:off x="463462" y="6197353"/>
            <a:ext cx="4709160" cy="215444"/>
          </a:xfrm>
        </p:spPr>
        <p:txBody>
          <a:bodyPr wrap="square" anchor="b">
            <a:spAutoFit/>
          </a:bodyPr>
          <a:lstStyle>
            <a:lvl1pPr marL="0" indent="0">
              <a:spcBef>
                <a:spcPts val="0"/>
              </a:spcBef>
              <a:buFont typeface="Arial" panose="020B0604020202020204" pitchFamily="34" charset="0"/>
              <a:buNone/>
              <a:defRPr sz="1400" b="1">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dirty="0"/>
              <a:t>Month DD, YYYY (May also be location or speaker)</a:t>
            </a:r>
          </a:p>
        </p:txBody>
      </p:sp>
      <p:sp>
        <p:nvSpPr>
          <p:cNvPr id="4" name="Picture Placeholder 3">
            <a:extLst>
              <a:ext uri="{FF2B5EF4-FFF2-40B4-BE49-F238E27FC236}">
                <a16:creationId xmlns:a16="http://schemas.microsoft.com/office/drawing/2014/main" id="{8CD0ED72-F2BF-4DE5-8A8E-A97770B1058A}"/>
              </a:ext>
              <a:ext uri="{C183D7F6-B498-43B3-948B-1728B52AA6E4}">
                <adec:decorative xmlns:adec="http://schemas.microsoft.com/office/drawing/2017/decorative" val="1"/>
              </a:ext>
            </a:extLst>
          </p:cNvPr>
          <p:cNvSpPr>
            <a:spLocks noGrp="1"/>
          </p:cNvSpPr>
          <p:nvPr>
            <p:ph type="pic" sz="quarter" idx="15" hasCustomPrompt="1"/>
          </p:nvPr>
        </p:nvSpPr>
        <p:spPr bwMode="gray">
          <a:xfrm>
            <a:off x="6019800" y="0"/>
            <a:ext cx="6172200" cy="6858000"/>
          </a:xfrm>
          <a:noFill/>
        </p:spPr>
        <p:txBody>
          <a:bodyPr lIns="914400" rIns="914400">
            <a:normAutofit/>
          </a:bodyPr>
          <a:lstStyle>
            <a:lvl1pPr algn="ctr">
              <a:defRPr sz="1400"/>
            </a:lvl1pPr>
          </a:lstStyle>
          <a:p>
            <a:br>
              <a:rPr lang="en-US" dirty="0"/>
            </a:br>
            <a:br>
              <a:rPr lang="en-US" dirty="0"/>
            </a:br>
            <a:br>
              <a:rPr lang="en-US" dirty="0"/>
            </a:br>
            <a:r>
              <a:rPr lang="en-US" dirty="0"/>
              <a:t>An image or illustration should be inserted into this region, but the dimensions should remain unchanged. </a:t>
            </a:r>
            <a:br>
              <a:rPr lang="en-US" dirty="0"/>
            </a:br>
            <a:br>
              <a:rPr lang="en-US" dirty="0"/>
            </a:br>
            <a:r>
              <a:rPr lang="en-US" dirty="0"/>
              <a:t>To access brand approved photography, visit: brand.optum.com/content/photography-library.</a:t>
            </a:r>
            <a:br>
              <a:rPr lang="en-US" dirty="0"/>
            </a:br>
            <a:br>
              <a:rPr lang="en-US" dirty="0"/>
            </a:br>
            <a:r>
              <a:rPr lang="en-US" dirty="0"/>
              <a:t>The above page also provides instructions for requesting the appropriate Secure groups.</a:t>
            </a:r>
            <a:br>
              <a:rPr lang="en-US" dirty="0"/>
            </a:br>
            <a:br>
              <a:rPr lang="en-US" dirty="0"/>
            </a:br>
            <a:br>
              <a:rPr lang="en-US" dirty="0"/>
            </a:br>
            <a:br>
              <a:rPr lang="en-US" dirty="0"/>
            </a:br>
            <a:br>
              <a:rPr lang="en-US" dirty="0"/>
            </a:br>
            <a:br>
              <a:rPr lang="en-US" dirty="0"/>
            </a:br>
            <a:r>
              <a:rPr lang="en-US" dirty="0"/>
              <a:t>To access brand approved illustrations, visit: brand.optum.com/content/illustration-library. </a:t>
            </a:r>
            <a:br>
              <a:rPr lang="en-US" dirty="0"/>
            </a:br>
            <a:br>
              <a:rPr lang="en-US" dirty="0"/>
            </a:br>
            <a:r>
              <a:rPr lang="en-US" dirty="0"/>
              <a:t>Once an illustration is downloaded, insert the SVG from within the PowerPoint folder.</a:t>
            </a:r>
          </a:p>
        </p:txBody>
      </p:sp>
      <p:sp>
        <p:nvSpPr>
          <p:cNvPr id="9" name="Date Placeholder 8">
            <a:extLst>
              <a:ext uri="{FF2B5EF4-FFF2-40B4-BE49-F238E27FC236}">
                <a16:creationId xmlns:a16="http://schemas.microsoft.com/office/drawing/2014/main" id="{52474C07-8F5D-CC3D-9724-9A29EA763F79}"/>
              </a:ext>
            </a:extLst>
          </p:cNvPr>
          <p:cNvSpPr>
            <a:spLocks noGrp="1"/>
          </p:cNvSpPr>
          <p:nvPr>
            <p:ph type="dt" sz="half" idx="16"/>
          </p:nvPr>
        </p:nvSpPr>
        <p:spPr/>
        <p:txBody>
          <a:bodyPr/>
          <a:lstStyle/>
          <a:p>
            <a:fld id="{D7F14E9A-59A4-4646-BD6B-D6993C0F37A7}" type="datetimeFigureOut">
              <a:rPr lang="en-US" smtClean="0"/>
              <a:t>7/11/2024</a:t>
            </a:fld>
            <a:endParaRPr lang="en-US"/>
          </a:p>
        </p:txBody>
      </p:sp>
      <p:sp>
        <p:nvSpPr>
          <p:cNvPr id="10" name="Footer Placeholder 9">
            <a:extLst>
              <a:ext uri="{FF2B5EF4-FFF2-40B4-BE49-F238E27FC236}">
                <a16:creationId xmlns:a16="http://schemas.microsoft.com/office/drawing/2014/main" id="{D471F904-8B56-7EFA-3473-9DFAE1BFA581}"/>
              </a:ext>
            </a:extLst>
          </p:cNvPr>
          <p:cNvSpPr>
            <a:spLocks noGrp="1"/>
          </p:cNvSpPr>
          <p:nvPr>
            <p:ph type="ftr" sz="quarter" idx="17"/>
          </p:nvPr>
        </p:nvSpPr>
        <p:spPr/>
        <p:txBody>
          <a:bodyPr/>
          <a:lstStyle/>
          <a:p>
            <a:endParaRPr lang="en-US"/>
          </a:p>
        </p:txBody>
      </p:sp>
      <p:sp>
        <p:nvSpPr>
          <p:cNvPr id="12" name="Slide Number Placeholder 11">
            <a:extLst>
              <a:ext uri="{FF2B5EF4-FFF2-40B4-BE49-F238E27FC236}">
                <a16:creationId xmlns:a16="http://schemas.microsoft.com/office/drawing/2014/main" id="{FC8C7DF5-F873-F2E9-CB9E-9C8CF17D2CC0}"/>
              </a:ext>
            </a:extLst>
          </p:cNvPr>
          <p:cNvSpPr>
            <a:spLocks noGrp="1"/>
          </p:cNvSpPr>
          <p:nvPr>
            <p:ph type="sldNum" sz="quarter" idx="18"/>
          </p:nvPr>
        </p:nvSpPr>
        <p:spPr/>
        <p:txBody>
          <a:bodyPr/>
          <a:lstStyle/>
          <a:p>
            <a:fld id="{D18FC265-5BE0-464A-9986-BF42D6349CCD}" type="slidenum">
              <a:rPr lang="en-US" smtClean="0"/>
              <a:t>‹#›</a:t>
            </a:fld>
            <a:endParaRPr lang="en-US"/>
          </a:p>
        </p:txBody>
      </p:sp>
    </p:spTree>
    <p:extLst>
      <p:ext uri="{BB962C8B-B14F-4D97-AF65-F5344CB8AC3E}">
        <p14:creationId xmlns:p14="http://schemas.microsoft.com/office/powerpoint/2010/main" val="2448094393"/>
      </p:ext>
    </p:extLst>
  </p:cSld>
  <p:clrMapOvr>
    <a:masterClrMapping/>
  </p:clrMapOvr>
  <p:extLst>
    <p:ext uri="{DCECCB84-F9BA-43D5-87BE-67443E8EF086}">
      <p15:sldGuideLst xmlns:p15="http://schemas.microsoft.com/office/powerpoint/2012/main">
        <p15:guide id="2" pos="3259">
          <p15:clr>
            <a:srgbClr val="FBAE40"/>
          </p15:clr>
        </p15:guide>
        <p15:guide id="3" orient="horz" pos="2722">
          <p15:clr>
            <a:srgbClr val="FBAE40"/>
          </p15:clr>
        </p15:guide>
        <p15:guide id="4" orient="horz" pos="2919">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image" Target="../media/image2.svg"/><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Ref idx="1001">
        <a:schemeClr val="bg1"/>
      </p:bgRef>
    </p:bg>
    <p:spTree>
      <p:nvGrpSpPr>
        <p:cNvPr id="1" name=""/>
        <p:cNvGrpSpPr/>
        <p:nvPr/>
      </p:nvGrpSpPr>
      <p:grpSpPr>
        <a:xfrm>
          <a:off x="0" y="0"/>
          <a:ext cx="0" cy="0"/>
          <a:chOff x="0" y="0"/>
          <a:chExt cx="0" cy="0"/>
        </a:xfrm>
      </p:grpSpPr>
      <p:pic>
        <p:nvPicPr>
          <p:cNvPr id="13" name="Optum logo" descr="Optum">
            <a:extLst>
              <a:ext uri="{FF2B5EF4-FFF2-40B4-BE49-F238E27FC236}">
                <a16:creationId xmlns:a16="http://schemas.microsoft.com/office/drawing/2014/main" id="{EDF4E185-2777-43CD-A55D-4A19FED186A6}"/>
              </a:ext>
              <a:ext uri="{C183D7F6-B498-43B3-948B-1728B52AA6E4}">
                <adec:decorative xmlns:adec="http://schemas.microsoft.com/office/drawing/2017/decorative" val="0"/>
              </a:ext>
            </a:extLst>
          </p:cNvPr>
          <p:cNvPicPr>
            <a:picLocks noRot="1" noChangeAspect="1" noMove="1" noResize="1"/>
          </p:cNvPicPr>
          <p:nvPr/>
        </p:nvPicPr>
        <p:blipFill>
          <a:blip r:embed="rId38">
            <a:extLst>
              <a:ext uri="{28A0092B-C50C-407E-A947-70E740481C1C}">
                <a14:useLocalDpi xmlns:a14="http://schemas.microsoft.com/office/drawing/2010/main" val="0"/>
              </a:ext>
              <a:ext uri="{96DAC541-7B7A-43D3-8B79-37D633B846F1}">
                <asvg:svgBlip xmlns:asvg="http://schemas.microsoft.com/office/drawing/2016/SVG/main" r:embed="rId39"/>
              </a:ext>
            </a:extLst>
          </a:blip>
          <a:stretch>
            <a:fillRect/>
          </a:stretch>
        </p:blipFill>
        <p:spPr bwMode="gray">
          <a:xfrm>
            <a:off x="461961" y="6343650"/>
            <a:ext cx="773055" cy="223837"/>
          </a:xfrm>
          <a:prstGeom prst="rect">
            <a:avLst/>
          </a:prstGeom>
        </p:spPr>
      </p:pic>
      <p:sp>
        <p:nvSpPr>
          <p:cNvPr id="2" name="Title Placeholder 1">
            <a:extLst>
              <a:ext uri="{FF2B5EF4-FFF2-40B4-BE49-F238E27FC236}">
                <a16:creationId xmlns:a16="http://schemas.microsoft.com/office/drawing/2014/main" id="{116AB501-2D32-4243-9F5D-C56CB3493024}"/>
              </a:ext>
            </a:extLst>
          </p:cNvPr>
          <p:cNvSpPr>
            <a:spLocks noGrp="1"/>
          </p:cNvSpPr>
          <p:nvPr>
            <p:ph type="title"/>
          </p:nvPr>
        </p:nvSpPr>
        <p:spPr bwMode="gray">
          <a:xfrm>
            <a:off x="457199" y="555639"/>
            <a:ext cx="9601200" cy="304699"/>
          </a:xfrm>
          <a:prstGeom prst="rect">
            <a:avLst/>
          </a:prstGeom>
        </p:spPr>
        <p:txBody>
          <a:bodyPr vert="horz" wrap="square" lIns="0" tIns="0" rIns="0" bIns="0" rtlCol="0" anchor="t" anchorCtr="0">
            <a:sp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8E17BD5-C929-47AD-BA00-6B31C4591E22}"/>
              </a:ext>
            </a:extLst>
          </p:cNvPr>
          <p:cNvSpPr>
            <a:spLocks noGrp="1"/>
          </p:cNvSpPr>
          <p:nvPr>
            <p:ph type="body" idx="1"/>
          </p:nvPr>
        </p:nvSpPr>
        <p:spPr bwMode="gray">
          <a:xfrm>
            <a:off x="1524000" y="1468197"/>
            <a:ext cx="9144000" cy="3930085"/>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Page number">
            <a:extLst>
              <a:ext uri="{FF2B5EF4-FFF2-40B4-BE49-F238E27FC236}">
                <a16:creationId xmlns:a16="http://schemas.microsoft.com/office/drawing/2014/main" id="{43B6C28E-DF9A-44F3-A9C1-829C74510E39}"/>
              </a:ext>
            </a:extLst>
          </p:cNvPr>
          <p:cNvSpPr txBox="1"/>
          <p:nvPr/>
        </p:nvSpPr>
        <p:spPr bwMode="gray">
          <a:xfrm>
            <a:off x="11576115" y="6394249"/>
            <a:ext cx="157094" cy="153888"/>
          </a:xfrm>
          <a:prstGeom prst="rect">
            <a:avLst/>
          </a:prstGeom>
          <a:noFill/>
        </p:spPr>
        <p:txBody>
          <a:bodyPr wrap="none" lIns="0" tIns="0" rIns="0" bIns="0" rtlCol="0">
            <a:spAutoFit/>
          </a:bodyPr>
          <a:lstStyle/>
          <a:p>
            <a:pPr algn="r"/>
            <a:fld id="{F5A598C3-6D56-4DAD-9460-40026567CEE1}" type="slidenum">
              <a:rPr lang="en-US" sz="1000" b="1" smtClean="0">
                <a:solidFill>
                  <a:schemeClr val="tx1"/>
                </a:solidFill>
              </a:rPr>
              <a:pPr algn="r"/>
              <a:t>‹#›</a:t>
            </a:fld>
            <a:endParaRPr lang="en-US" sz="1000" b="1" dirty="0">
              <a:solidFill>
                <a:schemeClr val="tx1"/>
              </a:solidFill>
            </a:endParaRPr>
          </a:p>
        </p:txBody>
      </p:sp>
      <p:sp>
        <p:nvSpPr>
          <p:cNvPr id="14" name="Copyright">
            <a:extLst>
              <a:ext uri="{FF2B5EF4-FFF2-40B4-BE49-F238E27FC236}">
                <a16:creationId xmlns:a16="http://schemas.microsoft.com/office/drawing/2014/main" id="{60BE7E32-782B-4635-9369-4283481B5B95}"/>
              </a:ext>
            </a:extLst>
          </p:cNvPr>
          <p:cNvSpPr txBox="1"/>
          <p:nvPr/>
        </p:nvSpPr>
        <p:spPr bwMode="gray">
          <a:xfrm>
            <a:off x="4699002" y="6431633"/>
            <a:ext cx="2793997" cy="107722"/>
          </a:xfrm>
          <a:prstGeom prst="rect">
            <a:avLst/>
          </a:prstGeom>
          <a:noFill/>
        </p:spPr>
        <p:txBody>
          <a:bodyPr wrap="square" lIns="0" tIns="0" rIns="0" bIns="0" rtlCol="0">
            <a:spAutoFit/>
          </a:bodyPr>
          <a:lstStyle/>
          <a:p>
            <a:pPr algn="ctr"/>
            <a:r>
              <a:rPr lang="en-US" sz="700" b="0" spc="0" baseline="0" dirty="0">
                <a:solidFill>
                  <a:schemeClr val="tx1"/>
                </a:solidFill>
              </a:rPr>
              <a:t>© 2024 Optum, Inc. All rights reserved.</a:t>
            </a:r>
          </a:p>
        </p:txBody>
      </p:sp>
      <p:sp>
        <p:nvSpPr>
          <p:cNvPr id="5" name="Footer Placeholder 4">
            <a:extLst>
              <a:ext uri="{FF2B5EF4-FFF2-40B4-BE49-F238E27FC236}">
                <a16:creationId xmlns:a16="http://schemas.microsoft.com/office/drawing/2014/main" id="{C134DC45-7B06-4349-A773-6C8765250867}"/>
              </a:ext>
            </a:extLst>
          </p:cNvPr>
          <p:cNvSpPr>
            <a:spLocks noGrp="1"/>
          </p:cNvSpPr>
          <p:nvPr>
            <p:ph type="ftr" sz="quarter" idx="3"/>
          </p:nvPr>
        </p:nvSpPr>
        <p:spPr bwMode="gray">
          <a:xfrm>
            <a:off x="0" y="7120415"/>
            <a:ext cx="1155766" cy="30778"/>
          </a:xfrm>
          <a:prstGeom prst="rect">
            <a:avLst/>
          </a:prstGeom>
        </p:spPr>
        <p:txBody>
          <a:bodyPr vert="horz" wrap="none" lIns="0" tIns="0" rIns="0" bIns="0" rtlCol="0" anchor="ctr">
            <a:spAutoFit/>
          </a:bodyPr>
          <a:lstStyle>
            <a:lvl1pPr algn="l">
              <a:defRPr sz="200" spc="0" baseline="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0C930D79-CD36-49F3-BF41-A3B38F3193DB}"/>
              </a:ext>
            </a:extLst>
          </p:cNvPr>
          <p:cNvSpPr>
            <a:spLocks noGrp="1"/>
          </p:cNvSpPr>
          <p:nvPr>
            <p:ph type="sldNum" sz="quarter" idx="4"/>
          </p:nvPr>
        </p:nvSpPr>
        <p:spPr bwMode="gray">
          <a:xfrm>
            <a:off x="0" y="7221433"/>
            <a:ext cx="914400" cy="30778"/>
          </a:xfrm>
          <a:prstGeom prst="rect">
            <a:avLst/>
          </a:prstGeom>
        </p:spPr>
        <p:txBody>
          <a:bodyPr vert="horz" lIns="0" tIns="0" rIns="0" bIns="0" rtlCol="0" anchor="ctr">
            <a:spAutoFit/>
          </a:bodyPr>
          <a:lstStyle>
            <a:lvl1pPr algn="l">
              <a:defRPr sz="200">
                <a:solidFill>
                  <a:schemeClr val="tx1"/>
                </a:solidFill>
              </a:defRPr>
            </a:lvl1pPr>
          </a:lstStyle>
          <a:p>
            <a:fld id="{D18FC265-5BE0-464A-9986-BF42D6349CCD}" type="slidenum">
              <a:rPr lang="en-US" smtClean="0"/>
              <a:t>‹#›</a:t>
            </a:fld>
            <a:endParaRPr lang="en-US"/>
          </a:p>
        </p:txBody>
      </p:sp>
      <p:sp>
        <p:nvSpPr>
          <p:cNvPr id="4" name="Date Placeholder 3">
            <a:extLst>
              <a:ext uri="{FF2B5EF4-FFF2-40B4-BE49-F238E27FC236}">
                <a16:creationId xmlns:a16="http://schemas.microsoft.com/office/drawing/2014/main" id="{CF36062A-1655-4530-ACBD-3C58ED2B33A6}"/>
              </a:ext>
              <a:ext uri="{C183D7F6-B498-43B3-948B-1728B52AA6E4}">
                <adec:decorative xmlns:adec="http://schemas.microsoft.com/office/drawing/2017/decorative" val="0"/>
              </a:ext>
            </a:extLst>
          </p:cNvPr>
          <p:cNvSpPr>
            <a:spLocks noGrp="1"/>
          </p:cNvSpPr>
          <p:nvPr>
            <p:ph type="dt" sz="half" idx="2"/>
          </p:nvPr>
        </p:nvSpPr>
        <p:spPr bwMode="gray">
          <a:xfrm>
            <a:off x="0" y="7170924"/>
            <a:ext cx="914400" cy="30778"/>
          </a:xfrm>
          <a:prstGeom prst="rect">
            <a:avLst/>
          </a:prstGeom>
        </p:spPr>
        <p:txBody>
          <a:bodyPr vert="horz" lIns="0" tIns="0" rIns="0" bIns="0" rtlCol="0" anchor="ctr">
            <a:spAutoFit/>
          </a:bodyPr>
          <a:lstStyle>
            <a:lvl1pPr algn="l">
              <a:defRPr sz="200">
                <a:solidFill>
                  <a:schemeClr val="tx1"/>
                </a:solidFill>
              </a:defRPr>
            </a:lvl1pPr>
          </a:lstStyle>
          <a:p>
            <a:fld id="{D7F14E9A-59A4-4646-BD6B-D6993C0F37A7}" type="datetimeFigureOut">
              <a:rPr lang="en-US" smtClean="0"/>
              <a:t>7/11/2024</a:t>
            </a:fld>
            <a:endParaRPr lang="en-US"/>
          </a:p>
        </p:txBody>
      </p:sp>
    </p:spTree>
    <p:extLst>
      <p:ext uri="{BB962C8B-B14F-4D97-AF65-F5344CB8AC3E}">
        <p14:creationId xmlns:p14="http://schemas.microsoft.com/office/powerpoint/2010/main" val="41659426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 id="2147483693" r:id="rId33"/>
    <p:sldLayoutId id="2147483694" r:id="rId34"/>
    <p:sldLayoutId id="2147483695" r:id="rId35"/>
    <p:sldLayoutId id="2147483696" r:id="rId36"/>
  </p:sldLayoutIdLst>
  <p:txStyles>
    <p:titleStyle>
      <a:lvl1pPr algn="l" defTabSz="914400" rtl="0" eaLnBrk="1" latinLnBrk="0" hangingPunct="1">
        <a:lnSpc>
          <a:spcPct val="90000"/>
        </a:lnSpc>
        <a:spcBef>
          <a:spcPct val="0"/>
        </a:spcBef>
        <a:buNone/>
        <a:defRPr sz="2200" b="1" kern="1200">
          <a:solidFill>
            <a:schemeClr val="accent6"/>
          </a:solidFill>
          <a:latin typeface="+mj-lt"/>
          <a:ea typeface="+mj-ea"/>
          <a:cs typeface="+mj-cs"/>
        </a:defRPr>
      </a:lvl1pPr>
    </p:titleStyle>
    <p:bodyStyle>
      <a:lvl1pPr marL="0" indent="0" algn="l" defTabSz="914400" rtl="0" eaLnBrk="1" latinLnBrk="0" hangingPunct="1">
        <a:lnSpc>
          <a:spcPct val="100000"/>
        </a:lnSpc>
        <a:spcBef>
          <a:spcPts val="600"/>
        </a:spcBef>
        <a:buFont typeface="Arial" panose="020B0604020202020204" pitchFamily="34" charset="0"/>
        <a:buNone/>
        <a:defRPr sz="1800" kern="1200">
          <a:solidFill>
            <a:schemeClr val="tx1"/>
          </a:solidFill>
          <a:latin typeface="+mn-lt"/>
          <a:ea typeface="+mn-ea"/>
          <a:cs typeface="+mn-cs"/>
        </a:defRPr>
      </a:lvl1pPr>
      <a:lvl2pPr marL="228600" indent="-228600" algn="l" defTabSz="914400" rtl="0" eaLnBrk="1" latinLnBrk="0" hangingPunct="1">
        <a:lnSpc>
          <a:spcPct val="100000"/>
        </a:lnSpc>
        <a:spcBef>
          <a:spcPts val="600"/>
        </a:spcBef>
        <a:buClr>
          <a:schemeClr val="tx1"/>
        </a:buClr>
        <a:buFont typeface="Arial" panose="020B0604020202020204" pitchFamily="34" charset="0"/>
        <a:buChar char="•"/>
        <a:defRPr sz="1800" kern="1200">
          <a:solidFill>
            <a:schemeClr val="tx1"/>
          </a:solidFill>
          <a:latin typeface="+mn-lt"/>
          <a:ea typeface="+mn-ea"/>
          <a:cs typeface="+mn-cs"/>
        </a:defRPr>
      </a:lvl2pPr>
      <a:lvl3pPr marL="231775" indent="0" algn="l" defTabSz="914400" rtl="0" eaLnBrk="1" latinLnBrk="0" hangingPunct="1">
        <a:lnSpc>
          <a:spcPct val="100000"/>
        </a:lnSpc>
        <a:spcBef>
          <a:spcPts val="600"/>
        </a:spcBef>
        <a:buFontTx/>
        <a:buNone/>
        <a:defRPr sz="1800" kern="1200">
          <a:solidFill>
            <a:schemeClr val="tx1"/>
          </a:solidFill>
          <a:latin typeface="+mn-lt"/>
          <a:ea typeface="+mn-ea"/>
          <a:cs typeface="+mn-cs"/>
        </a:defRPr>
      </a:lvl3pPr>
      <a:lvl4pPr marL="457200" indent="-228600" algn="l" defTabSz="914400" rtl="0" eaLnBrk="1" latinLnBrk="0" hangingPunct="1">
        <a:lnSpc>
          <a:spcPct val="100000"/>
        </a:lnSpc>
        <a:spcBef>
          <a:spcPts val="600"/>
        </a:spcBef>
        <a:buClr>
          <a:schemeClr val="tx1"/>
        </a:buClr>
        <a:buFont typeface="Arial" panose="020B0604020202020204" pitchFamily="34" charset="0"/>
        <a:buChar char="–"/>
        <a:defRPr sz="1600" kern="1200">
          <a:solidFill>
            <a:schemeClr val="tx1"/>
          </a:solidFill>
          <a:latin typeface="+mn-lt"/>
          <a:ea typeface="+mn-ea"/>
          <a:cs typeface="+mn-cs"/>
        </a:defRPr>
      </a:lvl4pPr>
      <a:lvl5pPr marL="688975" indent="-228600" algn="l" defTabSz="914400" rtl="0" eaLnBrk="1" latinLnBrk="0" hangingPunct="1">
        <a:lnSpc>
          <a:spcPct val="100000"/>
        </a:lnSpc>
        <a:spcBef>
          <a:spcPts val="600"/>
        </a:spcBef>
        <a:buClr>
          <a:schemeClr val="tx1"/>
        </a:buClr>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300" kern="1200">
          <a:solidFill>
            <a:schemeClr val="tx1"/>
          </a:solidFill>
          <a:latin typeface="+mn-lt"/>
          <a:ea typeface="+mn-ea"/>
          <a:cs typeface="+mn-cs"/>
        </a:defRPr>
      </a:lvl1pPr>
      <a:lvl2pPr marL="0" algn="l" defTabSz="914400" rtl="0" eaLnBrk="1" latinLnBrk="0" hangingPunct="1">
        <a:defRPr sz="1300" kern="1200">
          <a:solidFill>
            <a:schemeClr val="tx1"/>
          </a:solidFill>
          <a:latin typeface="+mn-lt"/>
          <a:ea typeface="+mn-ea"/>
          <a:cs typeface="+mn-cs"/>
        </a:defRPr>
      </a:lvl2pPr>
      <a:lvl3pPr marL="0" algn="l" defTabSz="914400" rtl="0" eaLnBrk="1" latinLnBrk="0" hangingPunct="1">
        <a:defRPr sz="1300" kern="1200">
          <a:solidFill>
            <a:schemeClr val="tx1"/>
          </a:solidFill>
          <a:latin typeface="+mn-lt"/>
          <a:ea typeface="+mn-ea"/>
          <a:cs typeface="+mn-cs"/>
        </a:defRPr>
      </a:lvl3pPr>
      <a:lvl4pPr marL="0" algn="l" defTabSz="914400" rtl="0" eaLnBrk="1" latinLnBrk="0" hangingPunct="1">
        <a:defRPr sz="1300" kern="1200">
          <a:solidFill>
            <a:schemeClr val="tx1"/>
          </a:solidFill>
          <a:latin typeface="+mn-lt"/>
          <a:ea typeface="+mn-ea"/>
          <a:cs typeface="+mn-cs"/>
        </a:defRPr>
      </a:lvl4pPr>
      <a:lvl5pPr marL="0" algn="l" defTabSz="914400" rtl="0" eaLnBrk="1" latinLnBrk="0" hangingPunct="1">
        <a:defRPr sz="1300" kern="1200">
          <a:solidFill>
            <a:schemeClr val="tx1"/>
          </a:solidFill>
          <a:latin typeface="+mn-lt"/>
          <a:ea typeface="+mn-ea"/>
          <a:cs typeface="+mn-cs"/>
        </a:defRPr>
      </a:lvl5pPr>
      <a:lvl6pPr marL="0" algn="l" defTabSz="914400" rtl="0" eaLnBrk="1" latinLnBrk="0" hangingPunct="1">
        <a:defRPr sz="1300" kern="1200">
          <a:solidFill>
            <a:schemeClr val="tx1"/>
          </a:solidFill>
          <a:latin typeface="+mn-lt"/>
          <a:ea typeface="+mn-ea"/>
          <a:cs typeface="+mn-cs"/>
        </a:defRPr>
      </a:lvl6pPr>
      <a:lvl7pPr marL="0" algn="l" defTabSz="914400" rtl="0" eaLnBrk="1" latinLnBrk="0" hangingPunct="1">
        <a:defRPr sz="1300" kern="1200">
          <a:solidFill>
            <a:schemeClr val="tx1"/>
          </a:solidFill>
          <a:latin typeface="+mn-lt"/>
          <a:ea typeface="+mn-ea"/>
          <a:cs typeface="+mn-cs"/>
        </a:defRPr>
      </a:lvl7pPr>
      <a:lvl8pPr marL="0" algn="l" defTabSz="914400" rtl="0" eaLnBrk="1" latinLnBrk="0" hangingPunct="1">
        <a:defRPr sz="1300" kern="1200">
          <a:solidFill>
            <a:schemeClr val="tx1"/>
          </a:solidFill>
          <a:latin typeface="+mn-lt"/>
          <a:ea typeface="+mn-ea"/>
          <a:cs typeface="+mn-cs"/>
        </a:defRPr>
      </a:lvl8pPr>
      <a:lvl9pPr marL="0" algn="l" defTabSz="914400" rtl="0" eaLnBrk="1" latinLnBrk="0" hangingPunct="1">
        <a:defRPr sz="1300" kern="1200">
          <a:solidFill>
            <a:schemeClr val="tx1"/>
          </a:solidFill>
          <a:latin typeface="+mn-lt"/>
          <a:ea typeface="+mn-ea"/>
          <a:cs typeface="+mn-cs"/>
        </a:defRPr>
      </a:lvl9pPr>
    </p:otherStyle>
  </p:txStyles>
  <p:extLst>
    <p:ext uri="{27BBF7A9-308A-43DC-89C8-2F10F3537804}">
      <p15:sldGuideLst xmlns:p15="http://schemas.microsoft.com/office/powerpoint/2012/main">
        <p15:guide id="3" pos="288">
          <p15:clr>
            <a:srgbClr val="C35EA4"/>
          </p15:clr>
        </p15:guide>
        <p15:guide id="4" pos="7390">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8" Type="http://schemas.openxmlformats.org/officeDocument/2006/relationships/hyperlink" Target="https://commons.wikimedia.org/wiki/File:Restaurant_building_clip_art.svg" TargetMode="External"/><Relationship Id="rId3" Type="http://schemas.openxmlformats.org/officeDocument/2006/relationships/image" Target="../media/image13.svg"/><Relationship Id="rId7" Type="http://schemas.openxmlformats.org/officeDocument/2006/relationships/image" Target="../media/image15.png"/><Relationship Id="rId2" Type="http://schemas.openxmlformats.org/officeDocument/2006/relationships/image" Target="../media/image12.png"/><Relationship Id="rId1" Type="http://schemas.openxmlformats.org/officeDocument/2006/relationships/slideLayout" Target="../slideLayouts/slideLayout18.xml"/><Relationship Id="rId6" Type="http://schemas.openxmlformats.org/officeDocument/2006/relationships/hyperlink" Target="https://www.publicdomainpictures.net/en/view-image.php?image=154900&amp;picture=exhausted" TargetMode="External"/><Relationship Id="rId5" Type="http://schemas.openxmlformats.org/officeDocument/2006/relationships/image" Target="../media/image14.jpeg"/><Relationship Id="rId4" Type="http://schemas.openxmlformats.org/officeDocument/2006/relationships/hyperlink" Target="https://svgsilh.com/00bcd4/image/312684.html" TargetMode="External"/><Relationship Id="rId9" Type="http://schemas.openxmlformats.org/officeDocument/2006/relationships/hyperlink" Target="https://creativecommons.org/licenses/by-sa/3.0/" TargetMode="External"/></Relationships>
</file>

<file path=ppt/slides/_rels/slide3.xml.rels><?xml version="1.0" encoding="UTF-8" standalone="yes"?>
<Relationships xmlns="http://schemas.openxmlformats.org/package/2006/relationships"><Relationship Id="rId8" Type="http://schemas.openxmlformats.org/officeDocument/2006/relationships/hyperlink" Target="https://commons.wikimedia.org/wiki/File:Restaurant_building_clip_art.svg" TargetMode="External"/><Relationship Id="rId3" Type="http://schemas.openxmlformats.org/officeDocument/2006/relationships/hyperlink" Target="https://skryfblok.blogspot.com/2010_10_01_archive.html" TargetMode="External"/><Relationship Id="rId7" Type="http://schemas.openxmlformats.org/officeDocument/2006/relationships/image" Target="../media/image15.png"/><Relationship Id="rId12" Type="http://schemas.openxmlformats.org/officeDocument/2006/relationships/image" Target="../media/image11.png"/><Relationship Id="rId2" Type="http://schemas.openxmlformats.org/officeDocument/2006/relationships/image" Target="../media/image16.png"/><Relationship Id="rId1" Type="http://schemas.openxmlformats.org/officeDocument/2006/relationships/slideLayout" Target="../slideLayouts/slideLayout18.xml"/><Relationship Id="rId6" Type="http://schemas.openxmlformats.org/officeDocument/2006/relationships/hyperlink" Target="https://svgsilh.com/00bcd4/image/312684.html" TargetMode="External"/><Relationship Id="rId11" Type="http://schemas.openxmlformats.org/officeDocument/2006/relationships/image" Target="../media/image18.svg"/><Relationship Id="rId5" Type="http://schemas.openxmlformats.org/officeDocument/2006/relationships/image" Target="../media/image13.svg"/><Relationship Id="rId10" Type="http://schemas.openxmlformats.org/officeDocument/2006/relationships/image" Target="../media/image17.png"/><Relationship Id="rId4" Type="http://schemas.openxmlformats.org/officeDocument/2006/relationships/image" Target="../media/image12.png"/><Relationship Id="rId9" Type="http://schemas.openxmlformats.org/officeDocument/2006/relationships/hyperlink" Target="https://creativecommons.org/licenses/by-sa/3.0/"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2F72C5E-D7E5-6169-53D3-0885CD21CBE6}"/>
              </a:ext>
            </a:extLst>
          </p:cNvPr>
          <p:cNvSpPr>
            <a:spLocks noGrp="1"/>
          </p:cNvSpPr>
          <p:nvPr>
            <p:ph type="title"/>
          </p:nvPr>
        </p:nvSpPr>
        <p:spPr/>
        <p:txBody>
          <a:bodyPr/>
          <a:lstStyle/>
          <a:p>
            <a:r>
              <a:rPr lang="en-US" dirty="0"/>
              <a:t>Soar Supplier Sorting Agent</a:t>
            </a:r>
          </a:p>
        </p:txBody>
      </p:sp>
      <p:sp>
        <p:nvSpPr>
          <p:cNvPr id="8" name="Text Placeholder 7">
            <a:extLst>
              <a:ext uri="{FF2B5EF4-FFF2-40B4-BE49-F238E27FC236}">
                <a16:creationId xmlns:a16="http://schemas.microsoft.com/office/drawing/2014/main" id="{30F510C3-CF63-7359-5A37-20D5BFA91BA3}"/>
              </a:ext>
            </a:extLst>
          </p:cNvPr>
          <p:cNvSpPr>
            <a:spLocks noGrp="1"/>
          </p:cNvSpPr>
          <p:nvPr>
            <p:ph type="body" sz="quarter" idx="10"/>
          </p:nvPr>
        </p:nvSpPr>
        <p:spPr/>
        <p:txBody>
          <a:bodyPr/>
          <a:lstStyle/>
          <a:p>
            <a:r>
              <a:rPr lang="en-US" dirty="0"/>
              <a:t>Assignment Overview</a:t>
            </a:r>
          </a:p>
        </p:txBody>
      </p:sp>
      <p:sp>
        <p:nvSpPr>
          <p:cNvPr id="9" name="Text Placeholder 8">
            <a:extLst>
              <a:ext uri="{FF2B5EF4-FFF2-40B4-BE49-F238E27FC236}">
                <a16:creationId xmlns:a16="http://schemas.microsoft.com/office/drawing/2014/main" id="{06A02DAE-1B62-9265-E0CC-90A85DF642B3}"/>
              </a:ext>
            </a:extLst>
          </p:cNvPr>
          <p:cNvSpPr>
            <a:spLocks noGrp="1"/>
          </p:cNvSpPr>
          <p:nvPr>
            <p:ph type="body" sz="quarter" idx="11"/>
          </p:nvPr>
        </p:nvSpPr>
        <p:spPr/>
        <p:txBody>
          <a:bodyPr/>
          <a:lstStyle/>
          <a:p>
            <a:r>
              <a:rPr lang="en-US" dirty="0"/>
              <a:t>By Dr. Bryan Stearns, 2024</a:t>
            </a:r>
          </a:p>
        </p:txBody>
      </p:sp>
      <p:pic>
        <p:nvPicPr>
          <p:cNvPr id="14" name="Picture Placeholder 13">
            <a:extLst>
              <a:ext uri="{FF2B5EF4-FFF2-40B4-BE49-F238E27FC236}">
                <a16:creationId xmlns:a16="http://schemas.microsoft.com/office/drawing/2014/main" id="{E6323653-8908-38E6-3720-D61E91C200E9}"/>
              </a:ext>
            </a:extLst>
          </p:cNvPr>
          <p:cNvPicPr>
            <a:picLocks noGrp="1" noChangeAspect="1"/>
          </p:cNvPicPr>
          <p:nvPr>
            <p:ph type="pic" sz="quarter" idx="15"/>
          </p:nvPr>
        </p:nvPicPr>
        <p:blipFill>
          <a:blip r:embed="rId2"/>
          <a:srcRect l="5093" r="5093"/>
          <a:stretch/>
        </p:blipFill>
        <p:spPr/>
      </p:pic>
      <p:pic>
        <p:nvPicPr>
          <p:cNvPr id="15" name="Picture Placeholder 12" descr="Graphical user interface&#10;&#10;Description automatically generated with medium confidence">
            <a:extLst>
              <a:ext uri="{FF2B5EF4-FFF2-40B4-BE49-F238E27FC236}">
                <a16:creationId xmlns:a16="http://schemas.microsoft.com/office/drawing/2014/main" id="{BCFEF05A-C3B7-981C-A143-5FF5424CEB2B}"/>
              </a:ext>
            </a:extLst>
          </p:cNvPr>
          <p:cNvPicPr>
            <a:picLocks noChangeAspect="1"/>
          </p:cNvPicPr>
          <p:nvPr/>
        </p:nvPicPr>
        <p:blipFill>
          <a:blip r:embed="rId2"/>
          <a:srcRect t="1153" b="1153"/>
          <a:stretch>
            <a:fillRect/>
          </a:stretch>
        </p:blipFill>
        <p:spPr bwMode="gray">
          <a:xfrm>
            <a:off x="5172075" y="0"/>
            <a:ext cx="7019925" cy="6858000"/>
          </a:xfrm>
          <a:custGeom>
            <a:avLst/>
            <a:gdLst>
              <a:gd name="connsiteX0" fmla="*/ 1344464 w 6159851"/>
              <a:gd name="connsiteY0" fmla="*/ 0 h 6858000"/>
              <a:gd name="connsiteX1" fmla="*/ 6159851 w 6159851"/>
              <a:gd name="connsiteY1" fmla="*/ 0 h 6858000"/>
              <a:gd name="connsiteX2" fmla="*/ 6159851 w 6159851"/>
              <a:gd name="connsiteY2" fmla="*/ 6858000 h 6858000"/>
              <a:gd name="connsiteX3" fmla="*/ 1344464 w 6159851"/>
              <a:gd name="connsiteY3" fmla="*/ 6858000 h 6858000"/>
              <a:gd name="connsiteX4" fmla="*/ 1311470 w 6159851"/>
              <a:gd name="connsiteY4" fmla="*/ 6823394 h 6858000"/>
              <a:gd name="connsiteX5" fmla="*/ 0 w 6159851"/>
              <a:gd name="connsiteY5" fmla="*/ 3429000 h 6858000"/>
              <a:gd name="connsiteX6" fmla="*/ 1311470 w 6159851"/>
              <a:gd name="connsiteY6" fmla="*/ 3460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59851" h="6858000">
                <a:moveTo>
                  <a:pt x="1344464" y="0"/>
                </a:moveTo>
                <a:lnTo>
                  <a:pt x="6159851" y="0"/>
                </a:lnTo>
                <a:lnTo>
                  <a:pt x="6159851" y="6858000"/>
                </a:lnTo>
                <a:lnTo>
                  <a:pt x="1344464" y="6858000"/>
                </a:lnTo>
                <a:lnTo>
                  <a:pt x="1311470" y="6823394"/>
                </a:lnTo>
                <a:cubicBezTo>
                  <a:pt x="496631" y="5926872"/>
                  <a:pt x="0" y="4735933"/>
                  <a:pt x="0" y="3429000"/>
                </a:cubicBezTo>
                <a:cubicBezTo>
                  <a:pt x="0" y="2122067"/>
                  <a:pt x="496631" y="931128"/>
                  <a:pt x="1311470" y="34607"/>
                </a:cubicBezTo>
                <a:close/>
              </a:path>
            </a:pathLst>
          </a:custGeom>
          <a:noFill/>
        </p:spPr>
      </p:pic>
    </p:spTree>
    <p:extLst>
      <p:ext uri="{BB962C8B-B14F-4D97-AF65-F5344CB8AC3E}">
        <p14:creationId xmlns:p14="http://schemas.microsoft.com/office/powerpoint/2010/main" val="28915289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5B7D5F4B-CA1B-AE1E-8380-E05DAC3F22CF}"/>
              </a:ext>
            </a:extLst>
          </p:cNvPr>
          <p:cNvSpPr/>
          <p:nvPr/>
        </p:nvSpPr>
        <p:spPr bwMode="gray">
          <a:xfrm>
            <a:off x="2545237" y="4883085"/>
            <a:ext cx="4609707" cy="1451727"/>
          </a:xfrm>
          <a:custGeom>
            <a:avLst/>
            <a:gdLst>
              <a:gd name="connsiteX0" fmla="*/ 0 w 4609707"/>
              <a:gd name="connsiteY0" fmla="*/ 122548 h 1451727"/>
              <a:gd name="connsiteX1" fmla="*/ 65988 w 4609707"/>
              <a:gd name="connsiteY1" fmla="*/ 9426 h 1451727"/>
              <a:gd name="connsiteX2" fmla="*/ 103695 w 4609707"/>
              <a:gd name="connsiteY2" fmla="*/ 0 h 1451727"/>
              <a:gd name="connsiteX3" fmla="*/ 292231 w 4609707"/>
              <a:gd name="connsiteY3" fmla="*/ 18853 h 1451727"/>
              <a:gd name="connsiteX4" fmla="*/ 339365 w 4609707"/>
              <a:gd name="connsiteY4" fmla="*/ 28280 h 1451727"/>
              <a:gd name="connsiteX5" fmla="*/ 414779 w 4609707"/>
              <a:gd name="connsiteY5" fmla="*/ 47134 h 1451727"/>
              <a:gd name="connsiteX6" fmla="*/ 443060 w 4609707"/>
              <a:gd name="connsiteY6" fmla="*/ 65987 h 1451727"/>
              <a:gd name="connsiteX7" fmla="*/ 527901 w 4609707"/>
              <a:gd name="connsiteY7" fmla="*/ 103694 h 1451727"/>
              <a:gd name="connsiteX8" fmla="*/ 565608 w 4609707"/>
              <a:gd name="connsiteY8" fmla="*/ 113121 h 1451727"/>
              <a:gd name="connsiteX9" fmla="*/ 612742 w 4609707"/>
              <a:gd name="connsiteY9" fmla="*/ 131975 h 1451727"/>
              <a:gd name="connsiteX10" fmla="*/ 697584 w 4609707"/>
              <a:gd name="connsiteY10" fmla="*/ 169682 h 1451727"/>
              <a:gd name="connsiteX11" fmla="*/ 744718 w 4609707"/>
              <a:gd name="connsiteY11" fmla="*/ 179109 h 1451727"/>
              <a:gd name="connsiteX12" fmla="*/ 829559 w 4609707"/>
              <a:gd name="connsiteY12" fmla="*/ 207389 h 1451727"/>
              <a:gd name="connsiteX13" fmla="*/ 857839 w 4609707"/>
              <a:gd name="connsiteY13" fmla="*/ 226243 h 1451727"/>
              <a:gd name="connsiteX14" fmla="*/ 961534 w 4609707"/>
              <a:gd name="connsiteY14" fmla="*/ 254523 h 1451727"/>
              <a:gd name="connsiteX15" fmla="*/ 1018095 w 4609707"/>
              <a:gd name="connsiteY15" fmla="*/ 273377 h 1451727"/>
              <a:gd name="connsiteX16" fmla="*/ 1065229 w 4609707"/>
              <a:gd name="connsiteY16" fmla="*/ 282804 h 1451727"/>
              <a:gd name="connsiteX17" fmla="*/ 1206631 w 4609707"/>
              <a:gd name="connsiteY17" fmla="*/ 301657 h 1451727"/>
              <a:gd name="connsiteX18" fmla="*/ 1385740 w 4609707"/>
              <a:gd name="connsiteY18" fmla="*/ 292230 h 1451727"/>
              <a:gd name="connsiteX19" fmla="*/ 1461155 w 4609707"/>
              <a:gd name="connsiteY19" fmla="*/ 273377 h 1451727"/>
              <a:gd name="connsiteX20" fmla="*/ 1574276 w 4609707"/>
              <a:gd name="connsiteY20" fmla="*/ 254523 h 1451727"/>
              <a:gd name="connsiteX21" fmla="*/ 1828800 w 4609707"/>
              <a:gd name="connsiteY21" fmla="*/ 273377 h 1451727"/>
              <a:gd name="connsiteX22" fmla="*/ 1857081 w 4609707"/>
              <a:gd name="connsiteY22" fmla="*/ 292230 h 1451727"/>
              <a:gd name="connsiteX23" fmla="*/ 1904215 w 4609707"/>
              <a:gd name="connsiteY23" fmla="*/ 311084 h 1451727"/>
              <a:gd name="connsiteX24" fmla="*/ 1941922 w 4609707"/>
              <a:gd name="connsiteY24" fmla="*/ 339364 h 1451727"/>
              <a:gd name="connsiteX25" fmla="*/ 2036190 w 4609707"/>
              <a:gd name="connsiteY25" fmla="*/ 443059 h 1451727"/>
              <a:gd name="connsiteX26" fmla="*/ 2055043 w 4609707"/>
              <a:gd name="connsiteY26" fmla="*/ 480767 h 1451727"/>
              <a:gd name="connsiteX27" fmla="*/ 2064470 w 4609707"/>
              <a:gd name="connsiteY27" fmla="*/ 537327 h 1451727"/>
              <a:gd name="connsiteX28" fmla="*/ 2073897 w 4609707"/>
              <a:gd name="connsiteY28" fmla="*/ 565608 h 1451727"/>
              <a:gd name="connsiteX29" fmla="*/ 2064470 w 4609707"/>
              <a:gd name="connsiteY29" fmla="*/ 641022 h 1451727"/>
              <a:gd name="connsiteX30" fmla="*/ 1998483 w 4609707"/>
              <a:gd name="connsiteY30" fmla="*/ 735290 h 1451727"/>
              <a:gd name="connsiteX31" fmla="*/ 1923068 w 4609707"/>
              <a:gd name="connsiteY31" fmla="*/ 754144 h 1451727"/>
              <a:gd name="connsiteX32" fmla="*/ 1715678 w 4609707"/>
              <a:gd name="connsiteY32" fmla="*/ 801278 h 1451727"/>
              <a:gd name="connsiteX33" fmla="*/ 1640264 w 4609707"/>
              <a:gd name="connsiteY33" fmla="*/ 848412 h 1451727"/>
              <a:gd name="connsiteX34" fmla="*/ 1593130 w 4609707"/>
              <a:gd name="connsiteY34" fmla="*/ 867266 h 1451727"/>
              <a:gd name="connsiteX35" fmla="*/ 1536569 w 4609707"/>
              <a:gd name="connsiteY35" fmla="*/ 904973 h 1451727"/>
              <a:gd name="connsiteX36" fmla="*/ 1498862 w 4609707"/>
              <a:gd name="connsiteY36" fmla="*/ 923826 h 1451727"/>
              <a:gd name="connsiteX37" fmla="*/ 1451728 w 4609707"/>
              <a:gd name="connsiteY37" fmla="*/ 970960 h 1451727"/>
              <a:gd name="connsiteX38" fmla="*/ 1404594 w 4609707"/>
              <a:gd name="connsiteY38" fmla="*/ 1008668 h 1451727"/>
              <a:gd name="connsiteX39" fmla="*/ 1338606 w 4609707"/>
              <a:gd name="connsiteY39" fmla="*/ 1102936 h 1451727"/>
              <a:gd name="connsiteX40" fmla="*/ 1329179 w 4609707"/>
              <a:gd name="connsiteY40" fmla="*/ 1197204 h 1451727"/>
              <a:gd name="connsiteX41" fmla="*/ 1338606 w 4609707"/>
              <a:gd name="connsiteY41" fmla="*/ 1319752 h 1451727"/>
              <a:gd name="connsiteX42" fmla="*/ 1385740 w 4609707"/>
              <a:gd name="connsiteY42" fmla="*/ 1366886 h 1451727"/>
              <a:gd name="connsiteX43" fmla="*/ 1508289 w 4609707"/>
              <a:gd name="connsiteY43" fmla="*/ 1395167 h 1451727"/>
              <a:gd name="connsiteX44" fmla="*/ 1677971 w 4609707"/>
              <a:gd name="connsiteY44" fmla="*/ 1442301 h 1451727"/>
              <a:gd name="connsiteX45" fmla="*/ 1715678 w 4609707"/>
              <a:gd name="connsiteY45" fmla="*/ 1451727 h 1451727"/>
              <a:gd name="connsiteX46" fmla="*/ 1847654 w 4609707"/>
              <a:gd name="connsiteY46" fmla="*/ 1432874 h 1451727"/>
              <a:gd name="connsiteX47" fmla="*/ 1875934 w 4609707"/>
              <a:gd name="connsiteY47" fmla="*/ 1414020 h 1451727"/>
              <a:gd name="connsiteX48" fmla="*/ 1913641 w 4609707"/>
              <a:gd name="connsiteY48" fmla="*/ 1385740 h 1451727"/>
              <a:gd name="connsiteX49" fmla="*/ 1998483 w 4609707"/>
              <a:gd name="connsiteY49" fmla="*/ 1300899 h 1451727"/>
              <a:gd name="connsiteX50" fmla="*/ 2055043 w 4609707"/>
              <a:gd name="connsiteY50" fmla="*/ 1253764 h 1451727"/>
              <a:gd name="connsiteX51" fmla="*/ 2083324 w 4609707"/>
              <a:gd name="connsiteY51" fmla="*/ 1216057 h 1451727"/>
              <a:gd name="connsiteX52" fmla="*/ 2102177 w 4609707"/>
              <a:gd name="connsiteY52" fmla="*/ 1187777 h 1451727"/>
              <a:gd name="connsiteX53" fmla="*/ 2177592 w 4609707"/>
              <a:gd name="connsiteY53" fmla="*/ 1121789 h 1451727"/>
              <a:gd name="connsiteX54" fmla="*/ 2262433 w 4609707"/>
              <a:gd name="connsiteY54" fmla="*/ 1055802 h 1451727"/>
              <a:gd name="connsiteX55" fmla="*/ 2300140 w 4609707"/>
              <a:gd name="connsiteY55" fmla="*/ 1008668 h 1451727"/>
              <a:gd name="connsiteX56" fmla="*/ 2394408 w 4609707"/>
              <a:gd name="connsiteY56" fmla="*/ 961534 h 1451727"/>
              <a:gd name="connsiteX57" fmla="*/ 2516957 w 4609707"/>
              <a:gd name="connsiteY57" fmla="*/ 923826 h 1451727"/>
              <a:gd name="connsiteX58" fmla="*/ 2564091 w 4609707"/>
              <a:gd name="connsiteY58" fmla="*/ 914400 h 1451727"/>
              <a:gd name="connsiteX59" fmla="*/ 2922309 w 4609707"/>
              <a:gd name="connsiteY59" fmla="*/ 923826 h 1451727"/>
              <a:gd name="connsiteX60" fmla="*/ 2969443 w 4609707"/>
              <a:gd name="connsiteY60" fmla="*/ 952107 h 1451727"/>
              <a:gd name="connsiteX61" fmla="*/ 3054285 w 4609707"/>
              <a:gd name="connsiteY61" fmla="*/ 1027521 h 1451727"/>
              <a:gd name="connsiteX62" fmla="*/ 3073138 w 4609707"/>
              <a:gd name="connsiteY62" fmla="*/ 1055802 h 1451727"/>
              <a:gd name="connsiteX63" fmla="*/ 3101419 w 4609707"/>
              <a:gd name="connsiteY63" fmla="*/ 1093509 h 1451727"/>
              <a:gd name="connsiteX64" fmla="*/ 3120272 w 4609707"/>
              <a:gd name="connsiteY64" fmla="*/ 1140643 h 1451727"/>
              <a:gd name="connsiteX65" fmla="*/ 3139126 w 4609707"/>
              <a:gd name="connsiteY65" fmla="*/ 1178350 h 1451727"/>
              <a:gd name="connsiteX66" fmla="*/ 3157979 w 4609707"/>
              <a:gd name="connsiteY66" fmla="*/ 1253764 h 1451727"/>
              <a:gd name="connsiteX67" fmla="*/ 3148553 w 4609707"/>
              <a:gd name="connsiteY67" fmla="*/ 1310325 h 1451727"/>
              <a:gd name="connsiteX68" fmla="*/ 3063711 w 4609707"/>
              <a:gd name="connsiteY68" fmla="*/ 1338606 h 1451727"/>
              <a:gd name="connsiteX69" fmla="*/ 2931736 w 4609707"/>
              <a:gd name="connsiteY69" fmla="*/ 1329179 h 1451727"/>
              <a:gd name="connsiteX70" fmla="*/ 2856322 w 4609707"/>
              <a:gd name="connsiteY70" fmla="*/ 1310325 h 1451727"/>
              <a:gd name="connsiteX71" fmla="*/ 2771481 w 4609707"/>
              <a:gd name="connsiteY71" fmla="*/ 1272618 h 1451727"/>
              <a:gd name="connsiteX72" fmla="*/ 2705493 w 4609707"/>
              <a:gd name="connsiteY72" fmla="*/ 1234911 h 1451727"/>
              <a:gd name="connsiteX73" fmla="*/ 2686639 w 4609707"/>
              <a:gd name="connsiteY73" fmla="*/ 1206630 h 1451727"/>
              <a:gd name="connsiteX74" fmla="*/ 2658359 w 4609707"/>
              <a:gd name="connsiteY74" fmla="*/ 1178350 h 1451727"/>
              <a:gd name="connsiteX75" fmla="*/ 2639505 w 4609707"/>
              <a:gd name="connsiteY75" fmla="*/ 1074655 h 1451727"/>
              <a:gd name="connsiteX76" fmla="*/ 2648932 w 4609707"/>
              <a:gd name="connsiteY76" fmla="*/ 989814 h 1451727"/>
              <a:gd name="connsiteX77" fmla="*/ 2696066 w 4609707"/>
              <a:gd name="connsiteY77" fmla="*/ 942680 h 1451727"/>
              <a:gd name="connsiteX78" fmla="*/ 2780907 w 4609707"/>
              <a:gd name="connsiteY78" fmla="*/ 876692 h 1451727"/>
              <a:gd name="connsiteX79" fmla="*/ 2818615 w 4609707"/>
              <a:gd name="connsiteY79" fmla="*/ 857839 h 1451727"/>
              <a:gd name="connsiteX80" fmla="*/ 2903456 w 4609707"/>
              <a:gd name="connsiteY80" fmla="*/ 791851 h 1451727"/>
              <a:gd name="connsiteX81" fmla="*/ 2941163 w 4609707"/>
              <a:gd name="connsiteY81" fmla="*/ 754144 h 1451727"/>
              <a:gd name="connsiteX82" fmla="*/ 3007151 w 4609707"/>
              <a:gd name="connsiteY82" fmla="*/ 735290 h 1451727"/>
              <a:gd name="connsiteX83" fmla="*/ 3044858 w 4609707"/>
              <a:gd name="connsiteY83" fmla="*/ 697583 h 1451727"/>
              <a:gd name="connsiteX84" fmla="*/ 3148553 w 4609707"/>
              <a:gd name="connsiteY84" fmla="*/ 641022 h 1451727"/>
              <a:gd name="connsiteX85" fmla="*/ 3176833 w 4609707"/>
              <a:gd name="connsiteY85" fmla="*/ 612742 h 1451727"/>
              <a:gd name="connsiteX86" fmla="*/ 3205114 w 4609707"/>
              <a:gd name="connsiteY86" fmla="*/ 593888 h 1451727"/>
              <a:gd name="connsiteX87" fmla="*/ 3223967 w 4609707"/>
              <a:gd name="connsiteY87" fmla="*/ 565608 h 1451727"/>
              <a:gd name="connsiteX88" fmla="*/ 3346516 w 4609707"/>
              <a:gd name="connsiteY88" fmla="*/ 461913 h 1451727"/>
              <a:gd name="connsiteX89" fmla="*/ 3469064 w 4609707"/>
              <a:gd name="connsiteY89" fmla="*/ 377072 h 1451727"/>
              <a:gd name="connsiteX90" fmla="*/ 3516198 w 4609707"/>
              <a:gd name="connsiteY90" fmla="*/ 339364 h 1451727"/>
              <a:gd name="connsiteX91" fmla="*/ 3582186 w 4609707"/>
              <a:gd name="connsiteY91" fmla="*/ 311084 h 1451727"/>
              <a:gd name="connsiteX92" fmla="*/ 3619893 w 4609707"/>
              <a:gd name="connsiteY92" fmla="*/ 292230 h 1451727"/>
              <a:gd name="connsiteX93" fmla="*/ 3685881 w 4609707"/>
              <a:gd name="connsiteY93" fmla="*/ 273377 h 1451727"/>
              <a:gd name="connsiteX94" fmla="*/ 3846136 w 4609707"/>
              <a:gd name="connsiteY94" fmla="*/ 254523 h 1451727"/>
              <a:gd name="connsiteX95" fmla="*/ 3912124 w 4609707"/>
              <a:gd name="connsiteY95" fmla="*/ 245096 h 1451727"/>
              <a:gd name="connsiteX96" fmla="*/ 4138367 w 4609707"/>
              <a:gd name="connsiteY96" fmla="*/ 226243 h 1451727"/>
              <a:gd name="connsiteX97" fmla="*/ 4421171 w 4609707"/>
              <a:gd name="connsiteY97" fmla="*/ 245096 h 1451727"/>
              <a:gd name="connsiteX98" fmla="*/ 4506012 w 4609707"/>
              <a:gd name="connsiteY98" fmla="*/ 263950 h 1451727"/>
              <a:gd name="connsiteX99" fmla="*/ 4534293 w 4609707"/>
              <a:gd name="connsiteY99" fmla="*/ 273377 h 1451727"/>
              <a:gd name="connsiteX100" fmla="*/ 4609707 w 4609707"/>
              <a:gd name="connsiteY100" fmla="*/ 282804 h 14517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4609707" h="1451727">
                <a:moveTo>
                  <a:pt x="0" y="122548"/>
                </a:moveTo>
                <a:cubicBezTo>
                  <a:pt x="13390" y="92421"/>
                  <a:pt x="28632" y="30772"/>
                  <a:pt x="65988" y="9426"/>
                </a:cubicBezTo>
                <a:cubicBezTo>
                  <a:pt x="77237" y="2998"/>
                  <a:pt x="91126" y="3142"/>
                  <a:pt x="103695" y="0"/>
                </a:cubicBezTo>
                <a:cubicBezTo>
                  <a:pt x="173053" y="5779"/>
                  <a:pt x="225475" y="8583"/>
                  <a:pt x="292231" y="18853"/>
                </a:cubicBezTo>
                <a:cubicBezTo>
                  <a:pt x="308067" y="21289"/>
                  <a:pt x="323753" y="24677"/>
                  <a:pt x="339365" y="28280"/>
                </a:cubicBezTo>
                <a:cubicBezTo>
                  <a:pt x="364613" y="34107"/>
                  <a:pt x="414779" y="47134"/>
                  <a:pt x="414779" y="47134"/>
                </a:cubicBezTo>
                <a:cubicBezTo>
                  <a:pt x="424206" y="53418"/>
                  <a:pt x="433223" y="60366"/>
                  <a:pt x="443060" y="65987"/>
                </a:cubicBezTo>
                <a:cubicBezTo>
                  <a:pt x="466061" y="79131"/>
                  <a:pt x="503652" y="95611"/>
                  <a:pt x="527901" y="103694"/>
                </a:cubicBezTo>
                <a:cubicBezTo>
                  <a:pt x="540192" y="107791"/>
                  <a:pt x="553317" y="109024"/>
                  <a:pt x="565608" y="113121"/>
                </a:cubicBezTo>
                <a:cubicBezTo>
                  <a:pt x="581661" y="118472"/>
                  <a:pt x="597279" y="125103"/>
                  <a:pt x="612742" y="131975"/>
                </a:cubicBezTo>
                <a:cubicBezTo>
                  <a:pt x="651300" y="149112"/>
                  <a:pt x="654604" y="156788"/>
                  <a:pt x="697584" y="169682"/>
                </a:cubicBezTo>
                <a:cubicBezTo>
                  <a:pt x="712931" y="174286"/>
                  <a:pt x="729007" y="175967"/>
                  <a:pt x="744718" y="179109"/>
                </a:cubicBezTo>
                <a:cubicBezTo>
                  <a:pt x="871566" y="242531"/>
                  <a:pt x="683348" y="152558"/>
                  <a:pt x="829559" y="207389"/>
                </a:cubicBezTo>
                <a:cubicBezTo>
                  <a:pt x="840167" y="211367"/>
                  <a:pt x="847486" y="221642"/>
                  <a:pt x="857839" y="226243"/>
                </a:cubicBezTo>
                <a:cubicBezTo>
                  <a:pt x="918160" y="253052"/>
                  <a:pt x="904136" y="238869"/>
                  <a:pt x="961534" y="254523"/>
                </a:cubicBezTo>
                <a:cubicBezTo>
                  <a:pt x="980707" y="259752"/>
                  <a:pt x="998922" y="268148"/>
                  <a:pt x="1018095" y="273377"/>
                </a:cubicBezTo>
                <a:cubicBezTo>
                  <a:pt x="1033553" y="277593"/>
                  <a:pt x="1049424" y="280170"/>
                  <a:pt x="1065229" y="282804"/>
                </a:cubicBezTo>
                <a:cubicBezTo>
                  <a:pt x="1104231" y="289304"/>
                  <a:pt x="1168532" y="296895"/>
                  <a:pt x="1206631" y="301657"/>
                </a:cubicBezTo>
                <a:cubicBezTo>
                  <a:pt x="1266334" y="298515"/>
                  <a:pt x="1326161" y="297195"/>
                  <a:pt x="1385740" y="292230"/>
                </a:cubicBezTo>
                <a:cubicBezTo>
                  <a:pt x="1465868" y="285553"/>
                  <a:pt x="1403254" y="284957"/>
                  <a:pt x="1461155" y="273377"/>
                </a:cubicBezTo>
                <a:cubicBezTo>
                  <a:pt x="1498640" y="265880"/>
                  <a:pt x="1536569" y="260808"/>
                  <a:pt x="1574276" y="254523"/>
                </a:cubicBezTo>
                <a:cubicBezTo>
                  <a:pt x="1659117" y="260808"/>
                  <a:pt x="1744472" y="262133"/>
                  <a:pt x="1828800" y="273377"/>
                </a:cubicBezTo>
                <a:cubicBezTo>
                  <a:pt x="1840030" y="274874"/>
                  <a:pt x="1846947" y="287163"/>
                  <a:pt x="1857081" y="292230"/>
                </a:cubicBezTo>
                <a:cubicBezTo>
                  <a:pt x="1872216" y="299798"/>
                  <a:pt x="1889423" y="302866"/>
                  <a:pt x="1904215" y="311084"/>
                </a:cubicBezTo>
                <a:cubicBezTo>
                  <a:pt x="1917949" y="318714"/>
                  <a:pt x="1930244" y="328854"/>
                  <a:pt x="1941922" y="339364"/>
                </a:cubicBezTo>
                <a:cubicBezTo>
                  <a:pt x="1970894" y="365439"/>
                  <a:pt x="2013382" y="408846"/>
                  <a:pt x="2036190" y="443059"/>
                </a:cubicBezTo>
                <a:cubicBezTo>
                  <a:pt x="2043985" y="454752"/>
                  <a:pt x="2048759" y="468198"/>
                  <a:pt x="2055043" y="480767"/>
                </a:cubicBezTo>
                <a:cubicBezTo>
                  <a:pt x="2058185" y="499620"/>
                  <a:pt x="2060324" y="518669"/>
                  <a:pt x="2064470" y="537327"/>
                </a:cubicBezTo>
                <a:cubicBezTo>
                  <a:pt x="2066626" y="547027"/>
                  <a:pt x="2073897" y="555671"/>
                  <a:pt x="2073897" y="565608"/>
                </a:cubicBezTo>
                <a:cubicBezTo>
                  <a:pt x="2073897" y="590942"/>
                  <a:pt x="2071920" y="616809"/>
                  <a:pt x="2064470" y="641022"/>
                </a:cubicBezTo>
                <a:cubicBezTo>
                  <a:pt x="2058749" y="659615"/>
                  <a:pt x="2011496" y="724136"/>
                  <a:pt x="1998483" y="735290"/>
                </a:cubicBezTo>
                <a:cubicBezTo>
                  <a:pt x="1989595" y="742908"/>
                  <a:pt x="1924166" y="753855"/>
                  <a:pt x="1923068" y="754144"/>
                </a:cubicBezTo>
                <a:cubicBezTo>
                  <a:pt x="1741211" y="802001"/>
                  <a:pt x="1850624" y="784410"/>
                  <a:pt x="1715678" y="801278"/>
                </a:cubicBezTo>
                <a:cubicBezTo>
                  <a:pt x="1690540" y="816989"/>
                  <a:pt x="1667788" y="837402"/>
                  <a:pt x="1640264" y="848412"/>
                </a:cubicBezTo>
                <a:cubicBezTo>
                  <a:pt x="1624553" y="854697"/>
                  <a:pt x="1607985" y="859163"/>
                  <a:pt x="1593130" y="867266"/>
                </a:cubicBezTo>
                <a:cubicBezTo>
                  <a:pt x="1573238" y="878116"/>
                  <a:pt x="1555999" y="893315"/>
                  <a:pt x="1536569" y="904973"/>
                </a:cubicBezTo>
                <a:cubicBezTo>
                  <a:pt x="1524519" y="912203"/>
                  <a:pt x="1511431" y="917542"/>
                  <a:pt x="1498862" y="923826"/>
                </a:cubicBezTo>
                <a:cubicBezTo>
                  <a:pt x="1483151" y="939537"/>
                  <a:pt x="1468243" y="956096"/>
                  <a:pt x="1451728" y="970960"/>
                </a:cubicBezTo>
                <a:cubicBezTo>
                  <a:pt x="1436773" y="984420"/>
                  <a:pt x="1418821" y="994441"/>
                  <a:pt x="1404594" y="1008668"/>
                </a:cubicBezTo>
                <a:cubicBezTo>
                  <a:pt x="1373874" y="1039388"/>
                  <a:pt x="1360453" y="1066526"/>
                  <a:pt x="1338606" y="1102936"/>
                </a:cubicBezTo>
                <a:cubicBezTo>
                  <a:pt x="1335464" y="1134359"/>
                  <a:pt x="1329179" y="1165625"/>
                  <a:pt x="1329179" y="1197204"/>
                </a:cubicBezTo>
                <a:cubicBezTo>
                  <a:pt x="1329179" y="1238174"/>
                  <a:pt x="1325650" y="1280884"/>
                  <a:pt x="1338606" y="1319752"/>
                </a:cubicBezTo>
                <a:cubicBezTo>
                  <a:pt x="1345632" y="1340831"/>
                  <a:pt x="1367537" y="1354144"/>
                  <a:pt x="1385740" y="1366886"/>
                </a:cubicBezTo>
                <a:cubicBezTo>
                  <a:pt x="1419533" y="1390541"/>
                  <a:pt x="1471272" y="1390540"/>
                  <a:pt x="1508289" y="1395167"/>
                </a:cubicBezTo>
                <a:cubicBezTo>
                  <a:pt x="1601718" y="1426309"/>
                  <a:pt x="1545580" y="1409203"/>
                  <a:pt x="1677971" y="1442301"/>
                </a:cubicBezTo>
                <a:lnTo>
                  <a:pt x="1715678" y="1451727"/>
                </a:lnTo>
                <a:cubicBezTo>
                  <a:pt x="1759670" y="1445443"/>
                  <a:pt x="1804397" y="1443052"/>
                  <a:pt x="1847654" y="1432874"/>
                </a:cubicBezTo>
                <a:cubicBezTo>
                  <a:pt x="1858682" y="1430279"/>
                  <a:pt x="1866715" y="1420605"/>
                  <a:pt x="1875934" y="1414020"/>
                </a:cubicBezTo>
                <a:cubicBezTo>
                  <a:pt x="1888719" y="1404888"/>
                  <a:pt x="1902096" y="1396397"/>
                  <a:pt x="1913641" y="1385740"/>
                </a:cubicBezTo>
                <a:cubicBezTo>
                  <a:pt x="1943029" y="1358613"/>
                  <a:pt x="1965206" y="1323085"/>
                  <a:pt x="1998483" y="1300899"/>
                </a:cubicBezTo>
                <a:cubicBezTo>
                  <a:pt x="2027577" y="1281503"/>
                  <a:pt x="2030847" y="1281993"/>
                  <a:pt x="2055043" y="1253764"/>
                </a:cubicBezTo>
                <a:cubicBezTo>
                  <a:pt x="2065268" y="1241835"/>
                  <a:pt x="2074192" y="1228842"/>
                  <a:pt x="2083324" y="1216057"/>
                </a:cubicBezTo>
                <a:cubicBezTo>
                  <a:pt x="2089909" y="1206838"/>
                  <a:pt x="2094804" y="1196379"/>
                  <a:pt x="2102177" y="1187777"/>
                </a:cubicBezTo>
                <a:cubicBezTo>
                  <a:pt x="2148273" y="1133999"/>
                  <a:pt x="2128071" y="1165121"/>
                  <a:pt x="2177592" y="1121789"/>
                </a:cubicBezTo>
                <a:cubicBezTo>
                  <a:pt x="2251280" y="1057311"/>
                  <a:pt x="2176323" y="1107467"/>
                  <a:pt x="2262433" y="1055802"/>
                </a:cubicBezTo>
                <a:cubicBezTo>
                  <a:pt x="2275002" y="1040091"/>
                  <a:pt x="2285185" y="1022128"/>
                  <a:pt x="2300140" y="1008668"/>
                </a:cubicBezTo>
                <a:cubicBezTo>
                  <a:pt x="2343309" y="969816"/>
                  <a:pt x="2348539" y="973000"/>
                  <a:pt x="2394408" y="961534"/>
                </a:cubicBezTo>
                <a:cubicBezTo>
                  <a:pt x="2449351" y="924905"/>
                  <a:pt x="2411581" y="944901"/>
                  <a:pt x="2516957" y="923826"/>
                </a:cubicBezTo>
                <a:lnTo>
                  <a:pt x="2564091" y="914400"/>
                </a:lnTo>
                <a:cubicBezTo>
                  <a:pt x="2683497" y="917542"/>
                  <a:pt x="2803375" y="912762"/>
                  <a:pt x="2922309" y="923826"/>
                </a:cubicBezTo>
                <a:cubicBezTo>
                  <a:pt x="2940553" y="925523"/>
                  <a:pt x="2955262" y="940504"/>
                  <a:pt x="2969443" y="952107"/>
                </a:cubicBezTo>
                <a:cubicBezTo>
                  <a:pt x="3111478" y="1068318"/>
                  <a:pt x="2970903" y="971936"/>
                  <a:pt x="3054285" y="1027521"/>
                </a:cubicBezTo>
                <a:cubicBezTo>
                  <a:pt x="3060569" y="1036948"/>
                  <a:pt x="3066553" y="1046583"/>
                  <a:pt x="3073138" y="1055802"/>
                </a:cubicBezTo>
                <a:cubicBezTo>
                  <a:pt x="3082270" y="1068587"/>
                  <a:pt x="3093789" y="1079775"/>
                  <a:pt x="3101419" y="1093509"/>
                </a:cubicBezTo>
                <a:cubicBezTo>
                  <a:pt x="3109637" y="1108301"/>
                  <a:pt x="3113400" y="1125180"/>
                  <a:pt x="3120272" y="1140643"/>
                </a:cubicBezTo>
                <a:cubicBezTo>
                  <a:pt x="3125979" y="1153484"/>
                  <a:pt x="3133590" y="1165434"/>
                  <a:pt x="3139126" y="1178350"/>
                </a:cubicBezTo>
                <a:cubicBezTo>
                  <a:pt x="3149997" y="1203716"/>
                  <a:pt x="3152446" y="1226095"/>
                  <a:pt x="3157979" y="1253764"/>
                </a:cubicBezTo>
                <a:cubicBezTo>
                  <a:pt x="3154837" y="1272618"/>
                  <a:pt x="3157101" y="1293229"/>
                  <a:pt x="3148553" y="1310325"/>
                </a:cubicBezTo>
                <a:cubicBezTo>
                  <a:pt x="3136503" y="1334426"/>
                  <a:pt x="3077236" y="1336352"/>
                  <a:pt x="3063711" y="1338606"/>
                </a:cubicBezTo>
                <a:cubicBezTo>
                  <a:pt x="3019719" y="1335464"/>
                  <a:pt x="2975435" y="1335138"/>
                  <a:pt x="2931736" y="1329179"/>
                </a:cubicBezTo>
                <a:cubicBezTo>
                  <a:pt x="2906062" y="1325678"/>
                  <a:pt x="2881088" y="1317945"/>
                  <a:pt x="2856322" y="1310325"/>
                </a:cubicBezTo>
                <a:cubicBezTo>
                  <a:pt x="2831663" y="1302738"/>
                  <a:pt x="2794823" y="1285350"/>
                  <a:pt x="2771481" y="1272618"/>
                </a:cubicBezTo>
                <a:cubicBezTo>
                  <a:pt x="2749241" y="1260487"/>
                  <a:pt x="2727489" y="1247480"/>
                  <a:pt x="2705493" y="1234911"/>
                </a:cubicBezTo>
                <a:cubicBezTo>
                  <a:pt x="2699208" y="1225484"/>
                  <a:pt x="2693892" y="1215334"/>
                  <a:pt x="2686639" y="1206630"/>
                </a:cubicBezTo>
                <a:cubicBezTo>
                  <a:pt x="2678105" y="1196389"/>
                  <a:pt x="2664973" y="1189925"/>
                  <a:pt x="2658359" y="1178350"/>
                </a:cubicBezTo>
                <a:cubicBezTo>
                  <a:pt x="2649892" y="1163534"/>
                  <a:pt x="2639875" y="1077243"/>
                  <a:pt x="2639505" y="1074655"/>
                </a:cubicBezTo>
                <a:cubicBezTo>
                  <a:pt x="2642647" y="1046375"/>
                  <a:pt x="2642031" y="1017419"/>
                  <a:pt x="2648932" y="989814"/>
                </a:cubicBezTo>
                <a:cubicBezTo>
                  <a:pt x="2655700" y="962744"/>
                  <a:pt x="2676730" y="957182"/>
                  <a:pt x="2696066" y="942680"/>
                </a:cubicBezTo>
                <a:cubicBezTo>
                  <a:pt x="2724728" y="921183"/>
                  <a:pt x="2748862" y="892714"/>
                  <a:pt x="2780907" y="876692"/>
                </a:cubicBezTo>
                <a:cubicBezTo>
                  <a:pt x="2793476" y="870408"/>
                  <a:pt x="2807061" y="865838"/>
                  <a:pt x="2818615" y="857839"/>
                </a:cubicBezTo>
                <a:cubicBezTo>
                  <a:pt x="2848072" y="837446"/>
                  <a:pt x="2878122" y="817185"/>
                  <a:pt x="2903456" y="791851"/>
                </a:cubicBezTo>
                <a:cubicBezTo>
                  <a:pt x="2916025" y="779282"/>
                  <a:pt x="2925558" y="762656"/>
                  <a:pt x="2941163" y="754144"/>
                </a:cubicBezTo>
                <a:cubicBezTo>
                  <a:pt x="2961246" y="743190"/>
                  <a:pt x="2985155" y="741575"/>
                  <a:pt x="3007151" y="735290"/>
                </a:cubicBezTo>
                <a:cubicBezTo>
                  <a:pt x="3019720" y="722721"/>
                  <a:pt x="3030296" y="707776"/>
                  <a:pt x="3044858" y="697583"/>
                </a:cubicBezTo>
                <a:cubicBezTo>
                  <a:pt x="3184542" y="599805"/>
                  <a:pt x="3025336" y="733436"/>
                  <a:pt x="3148553" y="641022"/>
                </a:cubicBezTo>
                <a:cubicBezTo>
                  <a:pt x="3159218" y="633023"/>
                  <a:pt x="3166592" y="621276"/>
                  <a:pt x="3176833" y="612742"/>
                </a:cubicBezTo>
                <a:cubicBezTo>
                  <a:pt x="3185537" y="605489"/>
                  <a:pt x="3195687" y="600173"/>
                  <a:pt x="3205114" y="593888"/>
                </a:cubicBezTo>
                <a:cubicBezTo>
                  <a:pt x="3211398" y="584461"/>
                  <a:pt x="3216507" y="574134"/>
                  <a:pt x="3223967" y="565608"/>
                </a:cubicBezTo>
                <a:cubicBezTo>
                  <a:pt x="3270194" y="512777"/>
                  <a:pt x="3286031" y="508440"/>
                  <a:pt x="3346516" y="461913"/>
                </a:cubicBezTo>
                <a:cubicBezTo>
                  <a:pt x="3499849" y="343965"/>
                  <a:pt x="3254226" y="525808"/>
                  <a:pt x="3469064" y="377072"/>
                </a:cubicBezTo>
                <a:cubicBezTo>
                  <a:pt x="3485607" y="365619"/>
                  <a:pt x="3499457" y="350525"/>
                  <a:pt x="3516198" y="339364"/>
                </a:cubicBezTo>
                <a:cubicBezTo>
                  <a:pt x="3553713" y="314354"/>
                  <a:pt x="3546994" y="326166"/>
                  <a:pt x="3582186" y="311084"/>
                </a:cubicBezTo>
                <a:cubicBezTo>
                  <a:pt x="3595102" y="305548"/>
                  <a:pt x="3606977" y="297766"/>
                  <a:pt x="3619893" y="292230"/>
                </a:cubicBezTo>
                <a:cubicBezTo>
                  <a:pt x="3634768" y="285855"/>
                  <a:pt x="3672039" y="275894"/>
                  <a:pt x="3685881" y="273377"/>
                </a:cubicBezTo>
                <a:cubicBezTo>
                  <a:pt x="3746606" y="262336"/>
                  <a:pt x="3781671" y="262107"/>
                  <a:pt x="3846136" y="254523"/>
                </a:cubicBezTo>
                <a:cubicBezTo>
                  <a:pt x="3868203" y="251927"/>
                  <a:pt x="3890041" y="247550"/>
                  <a:pt x="3912124" y="245096"/>
                </a:cubicBezTo>
                <a:cubicBezTo>
                  <a:pt x="3971205" y="238532"/>
                  <a:pt x="4082042" y="230576"/>
                  <a:pt x="4138367" y="226243"/>
                </a:cubicBezTo>
                <a:cubicBezTo>
                  <a:pt x="4205507" y="229973"/>
                  <a:pt x="4345325" y="236173"/>
                  <a:pt x="4421171" y="245096"/>
                </a:cubicBezTo>
                <a:cubicBezTo>
                  <a:pt x="4437694" y="247040"/>
                  <a:pt x="4487785" y="258742"/>
                  <a:pt x="4506012" y="263950"/>
                </a:cubicBezTo>
                <a:cubicBezTo>
                  <a:pt x="4515567" y="266680"/>
                  <a:pt x="4524593" y="271221"/>
                  <a:pt x="4534293" y="273377"/>
                </a:cubicBezTo>
                <a:cubicBezTo>
                  <a:pt x="4581363" y="283837"/>
                  <a:pt x="4576899" y="282804"/>
                  <a:pt x="4609707" y="282804"/>
                </a:cubicBezTo>
              </a:path>
            </a:pathLst>
          </a:custGeom>
          <a:noFill/>
          <a:ln w="57150" cap="rnd">
            <a:solidFill>
              <a:schemeClr val="tx1"/>
            </a:solidFill>
            <a:round/>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C4725EFA-2572-4624-B9D6-2952AA35A595}"/>
              </a:ext>
            </a:extLst>
          </p:cNvPr>
          <p:cNvGrpSpPr/>
          <p:nvPr/>
        </p:nvGrpSpPr>
        <p:grpSpPr>
          <a:xfrm>
            <a:off x="659791" y="4310410"/>
            <a:ext cx="1467040" cy="1312974"/>
            <a:chOff x="1117279" y="4453334"/>
            <a:chExt cx="1927875" cy="1439541"/>
          </a:xfrm>
        </p:grpSpPr>
        <p:pic>
          <p:nvPicPr>
            <p:cNvPr id="17" name="Graphic 16">
              <a:extLst>
                <a:ext uri="{FF2B5EF4-FFF2-40B4-BE49-F238E27FC236}">
                  <a16:creationId xmlns:a16="http://schemas.microsoft.com/office/drawing/2014/main" id="{19119F2D-8733-3ED5-2E83-7355383510D5}"/>
                </a:ext>
              </a:extLst>
            </p:cNvPr>
            <p:cNvPicPr>
              <a:picLocks noChangeAspect="1"/>
            </p:cNvPicPr>
            <p:nvPr/>
          </p:nvPicPr>
          <p:blipFill>
            <a:blip r:embed="rId2">
              <a:extLst>
                <a:ext uri="{96DAC541-7B7A-43D3-8B79-37D633B846F1}">
                  <asvg:svgBlip xmlns:asvg="http://schemas.microsoft.com/office/drawing/2016/SVG/main" r:embed="rId3"/>
                </a:ext>
                <a:ext uri="{837473B0-CC2E-450A-ABE3-18F120FF3D39}">
                  <a1611:picAttrSrcUrl xmlns:a1611="http://schemas.microsoft.com/office/drawing/2016/11/main" r:id="rId4"/>
                </a:ext>
              </a:extLst>
            </a:blip>
            <a:stretch>
              <a:fillRect/>
            </a:stretch>
          </p:blipFill>
          <p:spPr>
            <a:xfrm>
              <a:off x="1372776" y="4453334"/>
              <a:ext cx="1478821" cy="1203329"/>
            </a:xfrm>
            <a:prstGeom prst="rect">
              <a:avLst/>
            </a:prstGeom>
          </p:spPr>
        </p:pic>
        <p:sp>
          <p:nvSpPr>
            <p:cNvPr id="18" name="TextBox 17">
              <a:extLst>
                <a:ext uri="{FF2B5EF4-FFF2-40B4-BE49-F238E27FC236}">
                  <a16:creationId xmlns:a16="http://schemas.microsoft.com/office/drawing/2014/main" id="{006505AD-47F2-6571-831A-D7AEC1CA2921}"/>
                </a:ext>
              </a:extLst>
            </p:cNvPr>
            <p:cNvSpPr txBox="1"/>
            <p:nvPr/>
          </p:nvSpPr>
          <p:spPr bwMode="gray">
            <a:xfrm>
              <a:off x="1117279" y="5656663"/>
              <a:ext cx="1927875" cy="236212"/>
            </a:xfrm>
            <a:prstGeom prst="rect">
              <a:avLst/>
            </a:prstGeom>
            <a:noFill/>
          </p:spPr>
          <p:txBody>
            <a:bodyPr vert="horz" wrap="square" lIns="0" tIns="0" rIns="0" bIns="0" rtlCol="0">
              <a:spAutoFit/>
            </a:bodyPr>
            <a:lstStyle/>
            <a:p>
              <a:pPr algn="ctr">
                <a:spcBef>
                  <a:spcPts val="600"/>
                </a:spcBef>
              </a:pPr>
              <a:r>
                <a:rPr lang="en-US" sz="1400" b="1" dirty="0"/>
                <a:t>WHOLESALE #1</a:t>
              </a:r>
            </a:p>
          </p:txBody>
        </p:sp>
      </p:grpSp>
      <p:sp>
        <p:nvSpPr>
          <p:cNvPr id="2" name="Title 1">
            <a:extLst>
              <a:ext uri="{FF2B5EF4-FFF2-40B4-BE49-F238E27FC236}">
                <a16:creationId xmlns:a16="http://schemas.microsoft.com/office/drawing/2014/main" id="{2CD17DA1-887B-FBE2-5992-4C462F1B4A8B}"/>
              </a:ext>
            </a:extLst>
          </p:cNvPr>
          <p:cNvSpPr>
            <a:spLocks noGrp="1"/>
          </p:cNvSpPr>
          <p:nvPr>
            <p:ph type="title"/>
          </p:nvPr>
        </p:nvSpPr>
        <p:spPr/>
        <p:txBody>
          <a:bodyPr/>
          <a:lstStyle/>
          <a:p>
            <a:r>
              <a:rPr lang="en-US" dirty="0"/>
              <a:t>The Problem</a:t>
            </a:r>
          </a:p>
        </p:txBody>
      </p:sp>
      <p:sp>
        <p:nvSpPr>
          <p:cNvPr id="3" name="Content Placeholder 2">
            <a:extLst>
              <a:ext uri="{FF2B5EF4-FFF2-40B4-BE49-F238E27FC236}">
                <a16:creationId xmlns:a16="http://schemas.microsoft.com/office/drawing/2014/main" id="{011E9CBA-26E2-D4A3-5178-FA3B496F02BF}"/>
              </a:ext>
            </a:extLst>
          </p:cNvPr>
          <p:cNvSpPr>
            <a:spLocks noGrp="1"/>
          </p:cNvSpPr>
          <p:nvPr>
            <p:ph idx="1"/>
          </p:nvPr>
        </p:nvSpPr>
        <p:spPr/>
        <p:txBody>
          <a:bodyPr/>
          <a:lstStyle/>
          <a:p>
            <a:pPr marL="285750" indent="-285750">
              <a:buFont typeface="Arial" panose="020B0604020202020204" pitchFamily="34" charset="0"/>
              <a:buChar char="•"/>
            </a:pPr>
            <a:r>
              <a:rPr lang="en-US" dirty="0"/>
              <a:t>You run a restaurant chain. </a:t>
            </a:r>
          </a:p>
          <a:p>
            <a:pPr marL="285750" indent="-285750">
              <a:buFont typeface="Arial" panose="020B0604020202020204" pitchFamily="34" charset="0"/>
              <a:buChar char="•"/>
            </a:pPr>
            <a:r>
              <a:rPr lang="en-US" dirty="0"/>
              <a:t>You need ingredients and supplies for the meals you offer!</a:t>
            </a:r>
          </a:p>
          <a:p>
            <a:pPr marL="285750" indent="-285750">
              <a:buFont typeface="Arial" panose="020B0604020202020204" pitchFamily="34" charset="0"/>
              <a:buChar char="•"/>
            </a:pPr>
            <a:r>
              <a:rPr lang="en-US" dirty="0"/>
              <a:t>There are wholesale supply stores on the market that will give you great deals on their wares if you subscribe to an annual membership with them.</a:t>
            </a:r>
          </a:p>
          <a:p>
            <a:pPr marL="285750" indent="-285750">
              <a:buFont typeface="Arial" panose="020B0604020202020204" pitchFamily="34" charset="0"/>
              <a:buChar char="•"/>
            </a:pPr>
            <a:r>
              <a:rPr lang="en-US" dirty="0"/>
              <a:t>How do you pick the fewest possible subscriptions to that will:</a:t>
            </a:r>
          </a:p>
          <a:p>
            <a:pPr marL="514350" lvl="1" indent="-285750"/>
            <a:r>
              <a:rPr lang="en-US" dirty="0"/>
              <a:t>Minimize cost</a:t>
            </a:r>
          </a:p>
          <a:p>
            <a:pPr marL="514350" lvl="1" indent="-285750"/>
            <a:r>
              <a:rPr lang="en-US" dirty="0"/>
              <a:t>Maximize the qualities you want, like quality, sustainability, speed, etc.</a:t>
            </a:r>
          </a:p>
          <a:p>
            <a:pPr marL="514350" lvl="1" indent="-285750"/>
            <a:r>
              <a:rPr lang="en-US" dirty="0"/>
              <a:t>Provide all the ingredients and supplies you need?</a:t>
            </a:r>
          </a:p>
          <a:p>
            <a:endParaRPr lang="en-US" dirty="0"/>
          </a:p>
        </p:txBody>
      </p:sp>
      <p:pic>
        <p:nvPicPr>
          <p:cNvPr id="4" name="Picture 3" descr="A picture containing text, clipart&#10;&#10;Description automatically generated">
            <a:extLst>
              <a:ext uri="{FF2B5EF4-FFF2-40B4-BE49-F238E27FC236}">
                <a16:creationId xmlns:a16="http://schemas.microsoft.com/office/drawing/2014/main" id="{370ACE84-4B71-9F0A-7633-847397923972}"/>
              </a:ext>
            </a:extLst>
          </p:cNvPr>
          <p:cNvPicPr>
            <a:picLocks noChangeAspect="1"/>
          </p:cNvPicPr>
          <p:nvPr/>
        </p:nvPicPr>
        <p:blipFill>
          <a:blip r:embed="rId5" cstate="email">
            <a:extLst>
              <a:ext uri="{28A0092B-C50C-407E-A947-70E740481C1C}">
                <a14:useLocalDpi xmlns:a14="http://schemas.microsoft.com/office/drawing/2010/main"/>
              </a:ext>
              <a:ext uri="{837473B0-CC2E-450A-ABE3-18F120FF3D39}">
                <a1611:picAttrSrcUrl xmlns:a1611="http://schemas.microsoft.com/office/drawing/2016/11/main" r:id="rId6"/>
              </a:ext>
            </a:extLst>
          </a:blip>
          <a:stretch>
            <a:fillRect/>
          </a:stretch>
        </p:blipFill>
        <p:spPr>
          <a:xfrm>
            <a:off x="10018254" y="4307484"/>
            <a:ext cx="1513955" cy="1495030"/>
          </a:xfrm>
          <a:prstGeom prst="rect">
            <a:avLst/>
          </a:prstGeom>
        </p:spPr>
      </p:pic>
      <p:pic>
        <p:nvPicPr>
          <p:cNvPr id="8" name="Picture 7">
            <a:extLst>
              <a:ext uri="{FF2B5EF4-FFF2-40B4-BE49-F238E27FC236}">
                <a16:creationId xmlns:a16="http://schemas.microsoft.com/office/drawing/2014/main" id="{FBEF1B0D-8DF2-FEF1-3BA0-F59356537B75}"/>
              </a:ext>
              <a:ext uri="{C183D7F6-B498-43B3-948B-1728B52AA6E4}">
                <adec:decorative xmlns:adec="http://schemas.microsoft.com/office/drawing/2017/decorative" val="1"/>
              </a:ext>
            </a:extLst>
          </p:cNvPr>
          <p:cNvPicPr>
            <a:picLocks noChangeAspect="1"/>
          </p:cNvPicPr>
          <p:nvPr/>
        </p:nvPicPr>
        <p:blipFill>
          <a:blip r:embed="rId7">
            <a:extLst>
              <a:ext uri="{837473B0-CC2E-450A-ABE3-18F120FF3D39}">
                <a1611:picAttrSrcUrl xmlns:a1611="http://schemas.microsoft.com/office/drawing/2016/11/main" r:id="rId8"/>
              </a:ext>
            </a:extLst>
          </a:blip>
          <a:stretch>
            <a:fillRect/>
          </a:stretch>
        </p:blipFill>
        <p:spPr>
          <a:xfrm>
            <a:off x="7233106" y="4307484"/>
            <a:ext cx="2269112" cy="1662833"/>
          </a:xfrm>
          <a:prstGeom prst="rect">
            <a:avLst/>
          </a:prstGeom>
        </p:spPr>
      </p:pic>
      <p:sp>
        <p:nvSpPr>
          <p:cNvPr id="9" name="TextBox 8">
            <a:extLst>
              <a:ext uri="{FF2B5EF4-FFF2-40B4-BE49-F238E27FC236}">
                <a16:creationId xmlns:a16="http://schemas.microsoft.com/office/drawing/2014/main" id="{CD61B6C5-AC0C-FAE4-05C3-9828E2E6C9AD}"/>
              </a:ext>
            </a:extLst>
          </p:cNvPr>
          <p:cNvSpPr txBox="1"/>
          <p:nvPr/>
        </p:nvSpPr>
        <p:spPr bwMode="gray">
          <a:xfrm>
            <a:off x="1416767" y="6858000"/>
            <a:ext cx="9358465" cy="138499"/>
          </a:xfrm>
          <a:prstGeom prst="rect">
            <a:avLst/>
          </a:prstGeom>
          <a:noFill/>
        </p:spPr>
        <p:txBody>
          <a:bodyPr vert="horz" wrap="square" lIns="0" tIns="0" rIns="0" bIns="0" rtlCol="0">
            <a:spAutoFit/>
          </a:bodyPr>
          <a:lstStyle/>
          <a:p>
            <a:r>
              <a:rPr lang="en-US" sz="900">
                <a:hlinkClick r:id="rId8" tooltip="https://commons.wikimedia.org/wiki/File:Restaurant_building_clip_art.svg"/>
              </a:rPr>
              <a:t>This Photo</a:t>
            </a:r>
            <a:r>
              <a:rPr lang="en-US" sz="900"/>
              <a:t> by Unknown Author is licensed under </a:t>
            </a:r>
            <a:r>
              <a:rPr lang="en-US" sz="900">
                <a:hlinkClick r:id="rId9" tooltip="https://creativecommons.org/licenses/by-sa/3.0/"/>
              </a:rPr>
              <a:t>CC BY-SA</a:t>
            </a:r>
            <a:endParaRPr lang="en-US" sz="900"/>
          </a:p>
        </p:txBody>
      </p:sp>
      <p:grpSp>
        <p:nvGrpSpPr>
          <p:cNvPr id="13" name="Group 12">
            <a:extLst>
              <a:ext uri="{FF2B5EF4-FFF2-40B4-BE49-F238E27FC236}">
                <a16:creationId xmlns:a16="http://schemas.microsoft.com/office/drawing/2014/main" id="{FAB5FE71-2DFA-97CA-646E-211F3D3F8727}"/>
              </a:ext>
            </a:extLst>
          </p:cNvPr>
          <p:cNvGrpSpPr/>
          <p:nvPr/>
        </p:nvGrpSpPr>
        <p:grpSpPr>
          <a:xfrm>
            <a:off x="1424092" y="4628780"/>
            <a:ext cx="1467040" cy="1312974"/>
            <a:chOff x="1117279" y="4453334"/>
            <a:chExt cx="1927875" cy="1439541"/>
          </a:xfrm>
        </p:grpSpPr>
        <p:pic>
          <p:nvPicPr>
            <p:cNvPr id="11" name="Graphic 10">
              <a:extLst>
                <a:ext uri="{FF2B5EF4-FFF2-40B4-BE49-F238E27FC236}">
                  <a16:creationId xmlns:a16="http://schemas.microsoft.com/office/drawing/2014/main" id="{5D74BC3F-CC33-D397-EE39-CB21C1739867}"/>
                </a:ext>
              </a:extLst>
            </p:cNvPr>
            <p:cNvPicPr>
              <a:picLocks noChangeAspect="1"/>
            </p:cNvPicPr>
            <p:nvPr/>
          </p:nvPicPr>
          <p:blipFill>
            <a:blip r:embed="rId2">
              <a:extLst>
                <a:ext uri="{96DAC541-7B7A-43D3-8B79-37D633B846F1}">
                  <asvg:svgBlip xmlns:asvg="http://schemas.microsoft.com/office/drawing/2016/SVG/main" r:embed="rId3"/>
                </a:ext>
                <a:ext uri="{837473B0-CC2E-450A-ABE3-18F120FF3D39}">
                  <a1611:picAttrSrcUrl xmlns:a1611="http://schemas.microsoft.com/office/drawing/2016/11/main" r:id="rId4"/>
                </a:ext>
              </a:extLst>
            </a:blip>
            <a:stretch>
              <a:fillRect/>
            </a:stretch>
          </p:blipFill>
          <p:spPr>
            <a:xfrm>
              <a:off x="1372776" y="4453334"/>
              <a:ext cx="1478821" cy="1203329"/>
            </a:xfrm>
            <a:prstGeom prst="rect">
              <a:avLst/>
            </a:prstGeom>
          </p:spPr>
        </p:pic>
        <p:sp>
          <p:nvSpPr>
            <p:cNvPr id="12" name="TextBox 11">
              <a:extLst>
                <a:ext uri="{FF2B5EF4-FFF2-40B4-BE49-F238E27FC236}">
                  <a16:creationId xmlns:a16="http://schemas.microsoft.com/office/drawing/2014/main" id="{229ECB85-4B83-8D2D-F80B-1A0596ADCED0}"/>
                </a:ext>
              </a:extLst>
            </p:cNvPr>
            <p:cNvSpPr txBox="1"/>
            <p:nvPr/>
          </p:nvSpPr>
          <p:spPr bwMode="gray">
            <a:xfrm>
              <a:off x="1117279" y="5656663"/>
              <a:ext cx="1927875" cy="236212"/>
            </a:xfrm>
            <a:prstGeom prst="rect">
              <a:avLst/>
            </a:prstGeom>
            <a:noFill/>
          </p:spPr>
          <p:txBody>
            <a:bodyPr vert="horz" wrap="square" lIns="0" tIns="0" rIns="0" bIns="0" rtlCol="0">
              <a:spAutoFit/>
            </a:bodyPr>
            <a:lstStyle/>
            <a:p>
              <a:pPr algn="ctr">
                <a:spcBef>
                  <a:spcPts val="600"/>
                </a:spcBef>
              </a:pPr>
              <a:r>
                <a:rPr lang="en-US" sz="1400" b="1" dirty="0"/>
                <a:t>WHOLESALE #2</a:t>
              </a:r>
            </a:p>
          </p:txBody>
        </p:sp>
      </p:grpSp>
      <p:sp>
        <p:nvSpPr>
          <p:cNvPr id="15" name="Freeform: Shape 14">
            <a:extLst>
              <a:ext uri="{FF2B5EF4-FFF2-40B4-BE49-F238E27FC236}">
                <a16:creationId xmlns:a16="http://schemas.microsoft.com/office/drawing/2014/main" id="{C074E42A-48E8-CBDF-17DE-2988019F6623}"/>
              </a:ext>
            </a:extLst>
          </p:cNvPr>
          <p:cNvSpPr/>
          <p:nvPr/>
        </p:nvSpPr>
        <p:spPr bwMode="gray">
          <a:xfrm>
            <a:off x="2846895" y="5005633"/>
            <a:ext cx="4798243" cy="1046375"/>
          </a:xfrm>
          <a:custGeom>
            <a:avLst/>
            <a:gdLst>
              <a:gd name="connsiteX0" fmla="*/ 0 w 4798243"/>
              <a:gd name="connsiteY0" fmla="*/ 480767 h 1046375"/>
              <a:gd name="connsiteX1" fmla="*/ 47134 w 4798243"/>
              <a:gd name="connsiteY1" fmla="*/ 471340 h 1046375"/>
              <a:gd name="connsiteX2" fmla="*/ 188536 w 4798243"/>
              <a:gd name="connsiteY2" fmla="*/ 461913 h 1046375"/>
              <a:gd name="connsiteX3" fmla="*/ 235670 w 4798243"/>
              <a:gd name="connsiteY3" fmla="*/ 443060 h 1046375"/>
              <a:gd name="connsiteX4" fmla="*/ 348792 w 4798243"/>
              <a:gd name="connsiteY4" fmla="*/ 452487 h 1046375"/>
              <a:gd name="connsiteX5" fmla="*/ 386499 w 4798243"/>
              <a:gd name="connsiteY5" fmla="*/ 471340 h 1046375"/>
              <a:gd name="connsiteX6" fmla="*/ 433633 w 4798243"/>
              <a:gd name="connsiteY6" fmla="*/ 490194 h 1046375"/>
              <a:gd name="connsiteX7" fmla="*/ 480767 w 4798243"/>
              <a:gd name="connsiteY7" fmla="*/ 527901 h 1046375"/>
              <a:gd name="connsiteX8" fmla="*/ 546754 w 4798243"/>
              <a:gd name="connsiteY8" fmla="*/ 565608 h 1046375"/>
              <a:gd name="connsiteX9" fmla="*/ 584462 w 4798243"/>
              <a:gd name="connsiteY9" fmla="*/ 593889 h 1046375"/>
              <a:gd name="connsiteX10" fmla="*/ 641023 w 4798243"/>
              <a:gd name="connsiteY10" fmla="*/ 603315 h 1046375"/>
              <a:gd name="connsiteX11" fmla="*/ 669303 w 4798243"/>
              <a:gd name="connsiteY11" fmla="*/ 612742 h 1046375"/>
              <a:gd name="connsiteX12" fmla="*/ 744717 w 4798243"/>
              <a:gd name="connsiteY12" fmla="*/ 593889 h 1046375"/>
              <a:gd name="connsiteX13" fmla="*/ 801278 w 4798243"/>
              <a:gd name="connsiteY13" fmla="*/ 584462 h 1046375"/>
              <a:gd name="connsiteX14" fmla="*/ 933253 w 4798243"/>
              <a:gd name="connsiteY14" fmla="*/ 518474 h 1046375"/>
              <a:gd name="connsiteX15" fmla="*/ 1027521 w 4798243"/>
              <a:gd name="connsiteY15" fmla="*/ 433633 h 1046375"/>
              <a:gd name="connsiteX16" fmla="*/ 1131216 w 4798243"/>
              <a:gd name="connsiteY16" fmla="*/ 377072 h 1046375"/>
              <a:gd name="connsiteX17" fmla="*/ 1178350 w 4798243"/>
              <a:gd name="connsiteY17" fmla="*/ 367645 h 1046375"/>
              <a:gd name="connsiteX18" fmla="*/ 1527142 w 4798243"/>
              <a:gd name="connsiteY18" fmla="*/ 386499 h 1046375"/>
              <a:gd name="connsiteX19" fmla="*/ 1564849 w 4798243"/>
              <a:gd name="connsiteY19" fmla="*/ 433633 h 1046375"/>
              <a:gd name="connsiteX20" fmla="*/ 1621410 w 4798243"/>
              <a:gd name="connsiteY20" fmla="*/ 471340 h 1046375"/>
              <a:gd name="connsiteX21" fmla="*/ 1649691 w 4798243"/>
              <a:gd name="connsiteY21" fmla="*/ 490194 h 1046375"/>
              <a:gd name="connsiteX22" fmla="*/ 1706251 w 4798243"/>
              <a:gd name="connsiteY22" fmla="*/ 527901 h 1046375"/>
              <a:gd name="connsiteX23" fmla="*/ 1847653 w 4798243"/>
              <a:gd name="connsiteY23" fmla="*/ 593889 h 1046375"/>
              <a:gd name="connsiteX24" fmla="*/ 1989056 w 4798243"/>
              <a:gd name="connsiteY24" fmla="*/ 603315 h 1046375"/>
              <a:gd name="connsiteX25" fmla="*/ 2243579 w 4798243"/>
              <a:gd name="connsiteY25" fmla="*/ 593889 h 1046375"/>
              <a:gd name="connsiteX26" fmla="*/ 2375554 w 4798243"/>
              <a:gd name="connsiteY26" fmla="*/ 546755 h 1046375"/>
              <a:gd name="connsiteX27" fmla="*/ 2677212 w 4798243"/>
              <a:gd name="connsiteY27" fmla="*/ 443060 h 1046375"/>
              <a:gd name="connsiteX28" fmla="*/ 2762053 w 4798243"/>
              <a:gd name="connsiteY28" fmla="*/ 395926 h 1046375"/>
              <a:gd name="connsiteX29" fmla="*/ 2790334 w 4798243"/>
              <a:gd name="connsiteY29" fmla="*/ 358219 h 1046375"/>
              <a:gd name="connsiteX30" fmla="*/ 2790334 w 4798243"/>
              <a:gd name="connsiteY30" fmla="*/ 179109 h 1046375"/>
              <a:gd name="connsiteX31" fmla="*/ 2771480 w 4798243"/>
              <a:gd name="connsiteY31" fmla="*/ 103695 h 1046375"/>
              <a:gd name="connsiteX32" fmla="*/ 2733773 w 4798243"/>
              <a:gd name="connsiteY32" fmla="*/ 56561 h 1046375"/>
              <a:gd name="connsiteX33" fmla="*/ 2714919 w 4798243"/>
              <a:gd name="connsiteY33" fmla="*/ 28280 h 1046375"/>
              <a:gd name="connsiteX34" fmla="*/ 2592371 w 4798243"/>
              <a:gd name="connsiteY34" fmla="*/ 0 h 1046375"/>
              <a:gd name="connsiteX35" fmla="*/ 2403835 w 4798243"/>
              <a:gd name="connsiteY35" fmla="*/ 18854 h 1046375"/>
              <a:gd name="connsiteX36" fmla="*/ 2347274 w 4798243"/>
              <a:gd name="connsiteY36" fmla="*/ 56561 h 1046375"/>
              <a:gd name="connsiteX37" fmla="*/ 2281286 w 4798243"/>
              <a:gd name="connsiteY37" fmla="*/ 160256 h 1046375"/>
              <a:gd name="connsiteX38" fmla="*/ 2271860 w 4798243"/>
              <a:gd name="connsiteY38" fmla="*/ 207390 h 1046375"/>
              <a:gd name="connsiteX39" fmla="*/ 2300140 w 4798243"/>
              <a:gd name="connsiteY39" fmla="*/ 358219 h 1046375"/>
              <a:gd name="connsiteX40" fmla="*/ 2328420 w 4798243"/>
              <a:gd name="connsiteY40" fmla="*/ 395926 h 1046375"/>
              <a:gd name="connsiteX41" fmla="*/ 2403835 w 4798243"/>
              <a:gd name="connsiteY41" fmla="*/ 471340 h 1046375"/>
              <a:gd name="connsiteX42" fmla="*/ 2432115 w 4798243"/>
              <a:gd name="connsiteY42" fmla="*/ 499621 h 1046375"/>
              <a:gd name="connsiteX43" fmla="*/ 2526383 w 4798243"/>
              <a:gd name="connsiteY43" fmla="*/ 537328 h 1046375"/>
              <a:gd name="connsiteX44" fmla="*/ 2648932 w 4798243"/>
              <a:gd name="connsiteY44" fmla="*/ 593889 h 1046375"/>
              <a:gd name="connsiteX45" fmla="*/ 2724346 w 4798243"/>
              <a:gd name="connsiteY45" fmla="*/ 622169 h 1046375"/>
              <a:gd name="connsiteX46" fmla="*/ 2799761 w 4798243"/>
              <a:gd name="connsiteY46" fmla="*/ 631596 h 1046375"/>
              <a:gd name="connsiteX47" fmla="*/ 2846895 w 4798243"/>
              <a:gd name="connsiteY47" fmla="*/ 641023 h 1046375"/>
              <a:gd name="connsiteX48" fmla="*/ 2931736 w 4798243"/>
              <a:gd name="connsiteY48" fmla="*/ 622169 h 1046375"/>
              <a:gd name="connsiteX49" fmla="*/ 2988297 w 4798243"/>
              <a:gd name="connsiteY49" fmla="*/ 584462 h 1046375"/>
              <a:gd name="connsiteX50" fmla="*/ 3214540 w 4798243"/>
              <a:gd name="connsiteY50" fmla="*/ 461913 h 1046375"/>
              <a:gd name="connsiteX51" fmla="*/ 3384223 w 4798243"/>
              <a:gd name="connsiteY51" fmla="*/ 395926 h 1046375"/>
              <a:gd name="connsiteX52" fmla="*/ 3601039 w 4798243"/>
              <a:gd name="connsiteY52" fmla="*/ 367645 h 1046375"/>
              <a:gd name="connsiteX53" fmla="*/ 3629319 w 4798243"/>
              <a:gd name="connsiteY53" fmla="*/ 358219 h 1046375"/>
              <a:gd name="connsiteX54" fmla="*/ 3704734 w 4798243"/>
              <a:gd name="connsiteY54" fmla="*/ 386499 h 1046375"/>
              <a:gd name="connsiteX55" fmla="*/ 3770721 w 4798243"/>
              <a:gd name="connsiteY55" fmla="*/ 433633 h 1046375"/>
              <a:gd name="connsiteX56" fmla="*/ 3836709 w 4798243"/>
              <a:gd name="connsiteY56" fmla="*/ 546755 h 1046375"/>
              <a:gd name="connsiteX57" fmla="*/ 3855563 w 4798243"/>
              <a:gd name="connsiteY57" fmla="*/ 612742 h 1046375"/>
              <a:gd name="connsiteX58" fmla="*/ 3864990 w 4798243"/>
              <a:gd name="connsiteY58" fmla="*/ 641023 h 1046375"/>
              <a:gd name="connsiteX59" fmla="*/ 3940404 w 4798243"/>
              <a:gd name="connsiteY59" fmla="*/ 744718 h 1046375"/>
              <a:gd name="connsiteX60" fmla="*/ 4034672 w 4798243"/>
              <a:gd name="connsiteY60" fmla="*/ 867266 h 1046375"/>
              <a:gd name="connsiteX61" fmla="*/ 4204354 w 4798243"/>
              <a:gd name="connsiteY61" fmla="*/ 989814 h 1046375"/>
              <a:gd name="connsiteX62" fmla="*/ 4251489 w 4798243"/>
              <a:gd name="connsiteY62" fmla="*/ 1008668 h 1046375"/>
              <a:gd name="connsiteX63" fmla="*/ 4289196 w 4798243"/>
              <a:gd name="connsiteY63" fmla="*/ 1027522 h 1046375"/>
              <a:gd name="connsiteX64" fmla="*/ 4355183 w 4798243"/>
              <a:gd name="connsiteY64" fmla="*/ 1036948 h 1046375"/>
              <a:gd name="connsiteX65" fmla="*/ 4392891 w 4798243"/>
              <a:gd name="connsiteY65" fmla="*/ 1046375 h 1046375"/>
              <a:gd name="connsiteX66" fmla="*/ 4477732 w 4798243"/>
              <a:gd name="connsiteY66" fmla="*/ 1027522 h 1046375"/>
              <a:gd name="connsiteX67" fmla="*/ 4590853 w 4798243"/>
              <a:gd name="connsiteY67" fmla="*/ 923827 h 1046375"/>
              <a:gd name="connsiteX68" fmla="*/ 4656841 w 4798243"/>
              <a:gd name="connsiteY68" fmla="*/ 876693 h 1046375"/>
              <a:gd name="connsiteX69" fmla="*/ 4732256 w 4798243"/>
              <a:gd name="connsiteY69" fmla="*/ 838986 h 1046375"/>
              <a:gd name="connsiteX70" fmla="*/ 4798243 w 4798243"/>
              <a:gd name="connsiteY70" fmla="*/ 791852 h 1046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4798243" h="1046375">
                <a:moveTo>
                  <a:pt x="0" y="480767"/>
                </a:moveTo>
                <a:cubicBezTo>
                  <a:pt x="15711" y="477625"/>
                  <a:pt x="31191" y="472934"/>
                  <a:pt x="47134" y="471340"/>
                </a:cubicBezTo>
                <a:cubicBezTo>
                  <a:pt x="94138" y="466639"/>
                  <a:pt x="141820" y="468920"/>
                  <a:pt x="188536" y="461913"/>
                </a:cubicBezTo>
                <a:cubicBezTo>
                  <a:pt x="205270" y="459403"/>
                  <a:pt x="219959" y="449344"/>
                  <a:pt x="235670" y="443060"/>
                </a:cubicBezTo>
                <a:cubicBezTo>
                  <a:pt x="273377" y="446202"/>
                  <a:pt x="311602" y="445514"/>
                  <a:pt x="348792" y="452487"/>
                </a:cubicBezTo>
                <a:cubicBezTo>
                  <a:pt x="362604" y="455077"/>
                  <a:pt x="373658" y="465633"/>
                  <a:pt x="386499" y="471340"/>
                </a:cubicBezTo>
                <a:cubicBezTo>
                  <a:pt x="401962" y="478213"/>
                  <a:pt x="419123" y="481488"/>
                  <a:pt x="433633" y="490194"/>
                </a:cubicBezTo>
                <a:cubicBezTo>
                  <a:pt x="450886" y="500546"/>
                  <a:pt x="464671" y="515829"/>
                  <a:pt x="480767" y="527901"/>
                </a:cubicBezTo>
                <a:cubicBezTo>
                  <a:pt x="532669" y="566827"/>
                  <a:pt x="484117" y="526460"/>
                  <a:pt x="546754" y="565608"/>
                </a:cubicBezTo>
                <a:cubicBezTo>
                  <a:pt x="560077" y="573935"/>
                  <a:pt x="569874" y="588054"/>
                  <a:pt x="584462" y="593889"/>
                </a:cubicBezTo>
                <a:cubicBezTo>
                  <a:pt x="602209" y="600988"/>
                  <a:pt x="622169" y="600173"/>
                  <a:pt x="641023" y="603315"/>
                </a:cubicBezTo>
                <a:cubicBezTo>
                  <a:pt x="650450" y="606457"/>
                  <a:pt x="659407" y="613642"/>
                  <a:pt x="669303" y="612742"/>
                </a:cubicBezTo>
                <a:cubicBezTo>
                  <a:pt x="695108" y="610396"/>
                  <a:pt x="719381" y="599318"/>
                  <a:pt x="744717" y="593889"/>
                </a:cubicBezTo>
                <a:cubicBezTo>
                  <a:pt x="763406" y="589884"/>
                  <a:pt x="782424" y="587604"/>
                  <a:pt x="801278" y="584462"/>
                </a:cubicBezTo>
                <a:cubicBezTo>
                  <a:pt x="852985" y="562301"/>
                  <a:pt x="886256" y="551011"/>
                  <a:pt x="933253" y="518474"/>
                </a:cubicBezTo>
                <a:cubicBezTo>
                  <a:pt x="1085298" y="413212"/>
                  <a:pt x="913193" y="522553"/>
                  <a:pt x="1027521" y="433633"/>
                </a:cubicBezTo>
                <a:cubicBezTo>
                  <a:pt x="1043855" y="420929"/>
                  <a:pt x="1114497" y="383152"/>
                  <a:pt x="1131216" y="377072"/>
                </a:cubicBezTo>
                <a:cubicBezTo>
                  <a:pt x="1146274" y="371596"/>
                  <a:pt x="1162639" y="370787"/>
                  <a:pt x="1178350" y="367645"/>
                </a:cubicBezTo>
                <a:cubicBezTo>
                  <a:pt x="1294614" y="373930"/>
                  <a:pt x="1412369" y="366904"/>
                  <a:pt x="1527142" y="386499"/>
                </a:cubicBezTo>
                <a:cubicBezTo>
                  <a:pt x="1546975" y="389885"/>
                  <a:pt x="1549894" y="420173"/>
                  <a:pt x="1564849" y="433633"/>
                </a:cubicBezTo>
                <a:cubicBezTo>
                  <a:pt x="1581691" y="448791"/>
                  <a:pt x="1602556" y="458771"/>
                  <a:pt x="1621410" y="471340"/>
                </a:cubicBezTo>
                <a:lnTo>
                  <a:pt x="1649691" y="490194"/>
                </a:lnTo>
                <a:cubicBezTo>
                  <a:pt x="1668544" y="502763"/>
                  <a:pt x="1685984" y="517768"/>
                  <a:pt x="1706251" y="527901"/>
                </a:cubicBezTo>
                <a:cubicBezTo>
                  <a:pt x="1733088" y="541319"/>
                  <a:pt x="1827830" y="589759"/>
                  <a:pt x="1847653" y="593889"/>
                </a:cubicBezTo>
                <a:cubicBezTo>
                  <a:pt x="1893899" y="603524"/>
                  <a:pt x="1941922" y="600173"/>
                  <a:pt x="1989056" y="603315"/>
                </a:cubicBezTo>
                <a:cubicBezTo>
                  <a:pt x="2073897" y="600173"/>
                  <a:pt x="2159575" y="606182"/>
                  <a:pt x="2243579" y="593889"/>
                </a:cubicBezTo>
                <a:cubicBezTo>
                  <a:pt x="2289800" y="587125"/>
                  <a:pt x="2331238" y="561527"/>
                  <a:pt x="2375554" y="546755"/>
                </a:cubicBezTo>
                <a:cubicBezTo>
                  <a:pt x="2497458" y="506120"/>
                  <a:pt x="2558793" y="495164"/>
                  <a:pt x="2677212" y="443060"/>
                </a:cubicBezTo>
                <a:cubicBezTo>
                  <a:pt x="2706824" y="430031"/>
                  <a:pt x="2733773" y="411637"/>
                  <a:pt x="2762053" y="395926"/>
                </a:cubicBezTo>
                <a:cubicBezTo>
                  <a:pt x="2771480" y="383357"/>
                  <a:pt x="2784499" y="372807"/>
                  <a:pt x="2790334" y="358219"/>
                </a:cubicBezTo>
                <a:cubicBezTo>
                  <a:pt x="2809242" y="310951"/>
                  <a:pt x="2795343" y="214171"/>
                  <a:pt x="2790334" y="179109"/>
                </a:cubicBezTo>
                <a:cubicBezTo>
                  <a:pt x="2786669" y="153458"/>
                  <a:pt x="2782339" y="127222"/>
                  <a:pt x="2771480" y="103695"/>
                </a:cubicBezTo>
                <a:cubicBezTo>
                  <a:pt x="2763048" y="85427"/>
                  <a:pt x="2745845" y="72657"/>
                  <a:pt x="2733773" y="56561"/>
                </a:cubicBezTo>
                <a:cubicBezTo>
                  <a:pt x="2726975" y="47497"/>
                  <a:pt x="2723623" y="35533"/>
                  <a:pt x="2714919" y="28280"/>
                </a:cubicBezTo>
                <a:cubicBezTo>
                  <a:pt x="2680912" y="-59"/>
                  <a:pt x="2632152" y="4420"/>
                  <a:pt x="2592371" y="0"/>
                </a:cubicBezTo>
                <a:cubicBezTo>
                  <a:pt x="2529526" y="6285"/>
                  <a:pt x="2465376" y="4652"/>
                  <a:pt x="2403835" y="18854"/>
                </a:cubicBezTo>
                <a:cubicBezTo>
                  <a:pt x="2381756" y="23949"/>
                  <a:pt x="2364116" y="41403"/>
                  <a:pt x="2347274" y="56561"/>
                </a:cubicBezTo>
                <a:cubicBezTo>
                  <a:pt x="2312587" y="87779"/>
                  <a:pt x="2301605" y="119618"/>
                  <a:pt x="2281286" y="160256"/>
                </a:cubicBezTo>
                <a:cubicBezTo>
                  <a:pt x="2278144" y="175967"/>
                  <a:pt x="2270341" y="191440"/>
                  <a:pt x="2271860" y="207390"/>
                </a:cubicBezTo>
                <a:cubicBezTo>
                  <a:pt x="2276710" y="258312"/>
                  <a:pt x="2285442" y="309224"/>
                  <a:pt x="2300140" y="358219"/>
                </a:cubicBezTo>
                <a:cubicBezTo>
                  <a:pt x="2304655" y="373268"/>
                  <a:pt x="2317804" y="384344"/>
                  <a:pt x="2328420" y="395926"/>
                </a:cubicBezTo>
                <a:cubicBezTo>
                  <a:pt x="2352443" y="422132"/>
                  <a:pt x="2378697" y="446202"/>
                  <a:pt x="2403835" y="471340"/>
                </a:cubicBezTo>
                <a:cubicBezTo>
                  <a:pt x="2413262" y="480767"/>
                  <a:pt x="2419468" y="495405"/>
                  <a:pt x="2432115" y="499621"/>
                </a:cubicBezTo>
                <a:cubicBezTo>
                  <a:pt x="2485199" y="517315"/>
                  <a:pt x="2482786" y="513548"/>
                  <a:pt x="2526383" y="537328"/>
                </a:cubicBezTo>
                <a:cubicBezTo>
                  <a:pt x="2638632" y="598555"/>
                  <a:pt x="2545583" y="556308"/>
                  <a:pt x="2648932" y="593889"/>
                </a:cubicBezTo>
                <a:cubicBezTo>
                  <a:pt x="2653641" y="595601"/>
                  <a:pt x="2710343" y="619623"/>
                  <a:pt x="2724346" y="622169"/>
                </a:cubicBezTo>
                <a:cubicBezTo>
                  <a:pt x="2749271" y="626701"/>
                  <a:pt x="2774722" y="627744"/>
                  <a:pt x="2799761" y="631596"/>
                </a:cubicBezTo>
                <a:cubicBezTo>
                  <a:pt x="2815597" y="634032"/>
                  <a:pt x="2831184" y="637881"/>
                  <a:pt x="2846895" y="641023"/>
                </a:cubicBezTo>
                <a:cubicBezTo>
                  <a:pt x="2875175" y="634738"/>
                  <a:pt x="2904838" y="632928"/>
                  <a:pt x="2931736" y="622169"/>
                </a:cubicBezTo>
                <a:cubicBezTo>
                  <a:pt x="2952775" y="613754"/>
                  <a:pt x="2968623" y="595704"/>
                  <a:pt x="2988297" y="584462"/>
                </a:cubicBezTo>
                <a:cubicBezTo>
                  <a:pt x="3050119" y="549135"/>
                  <a:pt x="3144746" y="491825"/>
                  <a:pt x="3214540" y="461913"/>
                </a:cubicBezTo>
                <a:cubicBezTo>
                  <a:pt x="3270321" y="438007"/>
                  <a:pt x="3324515" y="406782"/>
                  <a:pt x="3384223" y="395926"/>
                </a:cubicBezTo>
                <a:cubicBezTo>
                  <a:pt x="3525145" y="370303"/>
                  <a:pt x="3452907" y="379990"/>
                  <a:pt x="3601039" y="367645"/>
                </a:cubicBezTo>
                <a:cubicBezTo>
                  <a:pt x="3610466" y="364503"/>
                  <a:pt x="3619543" y="356441"/>
                  <a:pt x="3629319" y="358219"/>
                </a:cubicBezTo>
                <a:cubicBezTo>
                  <a:pt x="3655734" y="363022"/>
                  <a:pt x="3680293" y="375389"/>
                  <a:pt x="3704734" y="386499"/>
                </a:cubicBezTo>
                <a:cubicBezTo>
                  <a:pt x="3716393" y="391799"/>
                  <a:pt x="3765127" y="429437"/>
                  <a:pt x="3770721" y="433633"/>
                </a:cubicBezTo>
                <a:cubicBezTo>
                  <a:pt x="3815456" y="523100"/>
                  <a:pt x="3791566" y="486562"/>
                  <a:pt x="3836709" y="546755"/>
                </a:cubicBezTo>
                <a:cubicBezTo>
                  <a:pt x="3859310" y="614555"/>
                  <a:pt x="3831891" y="529893"/>
                  <a:pt x="3855563" y="612742"/>
                </a:cubicBezTo>
                <a:cubicBezTo>
                  <a:pt x="3858293" y="622297"/>
                  <a:pt x="3860164" y="632337"/>
                  <a:pt x="3864990" y="641023"/>
                </a:cubicBezTo>
                <a:cubicBezTo>
                  <a:pt x="3892868" y="691203"/>
                  <a:pt x="3907181" y="700421"/>
                  <a:pt x="3940404" y="744718"/>
                </a:cubicBezTo>
                <a:cubicBezTo>
                  <a:pt x="3965074" y="777612"/>
                  <a:pt x="4003581" y="838118"/>
                  <a:pt x="4034672" y="867266"/>
                </a:cubicBezTo>
                <a:cubicBezTo>
                  <a:pt x="4094192" y="923066"/>
                  <a:pt x="4135772" y="955523"/>
                  <a:pt x="4204354" y="989814"/>
                </a:cubicBezTo>
                <a:cubicBezTo>
                  <a:pt x="4219489" y="997382"/>
                  <a:pt x="4236026" y="1001795"/>
                  <a:pt x="4251489" y="1008668"/>
                </a:cubicBezTo>
                <a:cubicBezTo>
                  <a:pt x="4264330" y="1014375"/>
                  <a:pt x="4275639" y="1023825"/>
                  <a:pt x="4289196" y="1027522"/>
                </a:cubicBezTo>
                <a:cubicBezTo>
                  <a:pt x="4310632" y="1033368"/>
                  <a:pt x="4333322" y="1032973"/>
                  <a:pt x="4355183" y="1036948"/>
                </a:cubicBezTo>
                <a:cubicBezTo>
                  <a:pt x="4367930" y="1039266"/>
                  <a:pt x="4380322" y="1043233"/>
                  <a:pt x="4392891" y="1046375"/>
                </a:cubicBezTo>
                <a:cubicBezTo>
                  <a:pt x="4402433" y="1044785"/>
                  <a:pt x="4460858" y="1038068"/>
                  <a:pt x="4477732" y="1027522"/>
                </a:cubicBezTo>
                <a:cubicBezTo>
                  <a:pt x="4527236" y="996582"/>
                  <a:pt x="4544527" y="963535"/>
                  <a:pt x="4590853" y="923827"/>
                </a:cubicBezTo>
                <a:cubicBezTo>
                  <a:pt x="4611376" y="906236"/>
                  <a:pt x="4633662" y="890600"/>
                  <a:pt x="4656841" y="876693"/>
                </a:cubicBezTo>
                <a:cubicBezTo>
                  <a:pt x="4680941" y="862233"/>
                  <a:pt x="4709386" y="855322"/>
                  <a:pt x="4732256" y="838986"/>
                </a:cubicBezTo>
                <a:lnTo>
                  <a:pt x="4798243" y="791852"/>
                </a:lnTo>
              </a:path>
            </a:pathLst>
          </a:custGeom>
          <a:noFill/>
          <a:ln w="57150" cap="rnd">
            <a:solidFill>
              <a:schemeClr val="tx1"/>
            </a:solidFill>
            <a:round/>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8">
            <a:extLst>
              <a:ext uri="{FF2B5EF4-FFF2-40B4-BE49-F238E27FC236}">
                <a16:creationId xmlns:a16="http://schemas.microsoft.com/office/drawing/2014/main" id="{F2E2171C-C8F0-CD66-D03D-B14424FEF703}"/>
              </a:ext>
            </a:extLst>
          </p:cNvPr>
          <p:cNvGrpSpPr/>
          <p:nvPr/>
        </p:nvGrpSpPr>
        <p:grpSpPr>
          <a:xfrm>
            <a:off x="790480" y="4980313"/>
            <a:ext cx="1467040" cy="1312974"/>
            <a:chOff x="1117279" y="4453334"/>
            <a:chExt cx="1927875" cy="1439541"/>
          </a:xfrm>
        </p:grpSpPr>
        <p:pic>
          <p:nvPicPr>
            <p:cNvPr id="20" name="Graphic 19">
              <a:extLst>
                <a:ext uri="{FF2B5EF4-FFF2-40B4-BE49-F238E27FC236}">
                  <a16:creationId xmlns:a16="http://schemas.microsoft.com/office/drawing/2014/main" id="{74A1A272-A8D1-F30E-CE9E-687F5EECD1B9}"/>
                </a:ext>
              </a:extLst>
            </p:cNvPr>
            <p:cNvPicPr>
              <a:picLocks noChangeAspect="1"/>
            </p:cNvPicPr>
            <p:nvPr/>
          </p:nvPicPr>
          <p:blipFill>
            <a:blip r:embed="rId2">
              <a:extLst>
                <a:ext uri="{96DAC541-7B7A-43D3-8B79-37D633B846F1}">
                  <asvg:svgBlip xmlns:asvg="http://schemas.microsoft.com/office/drawing/2016/SVG/main" r:embed="rId3"/>
                </a:ext>
                <a:ext uri="{837473B0-CC2E-450A-ABE3-18F120FF3D39}">
                  <a1611:picAttrSrcUrl xmlns:a1611="http://schemas.microsoft.com/office/drawing/2016/11/main" r:id="rId4"/>
                </a:ext>
              </a:extLst>
            </a:blip>
            <a:stretch>
              <a:fillRect/>
            </a:stretch>
          </p:blipFill>
          <p:spPr>
            <a:xfrm>
              <a:off x="1372776" y="4453334"/>
              <a:ext cx="1478821" cy="1203329"/>
            </a:xfrm>
            <a:prstGeom prst="rect">
              <a:avLst/>
            </a:prstGeom>
          </p:spPr>
        </p:pic>
        <p:sp>
          <p:nvSpPr>
            <p:cNvPr id="21" name="TextBox 20">
              <a:extLst>
                <a:ext uri="{FF2B5EF4-FFF2-40B4-BE49-F238E27FC236}">
                  <a16:creationId xmlns:a16="http://schemas.microsoft.com/office/drawing/2014/main" id="{6560BE94-DAF2-FE01-6F83-FDAC10C202A1}"/>
                </a:ext>
              </a:extLst>
            </p:cNvPr>
            <p:cNvSpPr txBox="1"/>
            <p:nvPr/>
          </p:nvSpPr>
          <p:spPr bwMode="gray">
            <a:xfrm>
              <a:off x="1117279" y="5656663"/>
              <a:ext cx="1927875" cy="236212"/>
            </a:xfrm>
            <a:prstGeom prst="rect">
              <a:avLst/>
            </a:prstGeom>
            <a:noFill/>
          </p:spPr>
          <p:txBody>
            <a:bodyPr vert="horz" wrap="square" lIns="0" tIns="0" rIns="0" bIns="0" rtlCol="0">
              <a:spAutoFit/>
            </a:bodyPr>
            <a:lstStyle/>
            <a:p>
              <a:pPr algn="ctr">
                <a:spcBef>
                  <a:spcPts val="600"/>
                </a:spcBef>
              </a:pPr>
              <a:r>
                <a:rPr lang="en-US" sz="1400" b="1" dirty="0"/>
                <a:t>WHOLESALE #3</a:t>
              </a:r>
            </a:p>
          </p:txBody>
        </p:sp>
      </p:grpSp>
      <p:sp>
        <p:nvSpPr>
          <p:cNvPr id="22" name="Freeform: Shape 21">
            <a:extLst>
              <a:ext uri="{FF2B5EF4-FFF2-40B4-BE49-F238E27FC236}">
                <a16:creationId xmlns:a16="http://schemas.microsoft.com/office/drawing/2014/main" id="{C2241A85-6F81-4C5F-74D0-F7BF38C63C85}"/>
              </a:ext>
            </a:extLst>
          </p:cNvPr>
          <p:cNvSpPr/>
          <p:nvPr/>
        </p:nvSpPr>
        <p:spPr bwMode="gray">
          <a:xfrm>
            <a:off x="2573518" y="5184742"/>
            <a:ext cx="4628560" cy="980388"/>
          </a:xfrm>
          <a:custGeom>
            <a:avLst/>
            <a:gdLst>
              <a:gd name="connsiteX0" fmla="*/ 0 w 4628560"/>
              <a:gd name="connsiteY0" fmla="*/ 980388 h 980388"/>
              <a:gd name="connsiteX1" fmla="*/ 56560 w 4628560"/>
              <a:gd name="connsiteY1" fmla="*/ 970961 h 980388"/>
              <a:gd name="connsiteX2" fmla="*/ 226243 w 4628560"/>
              <a:gd name="connsiteY2" fmla="*/ 952107 h 980388"/>
              <a:gd name="connsiteX3" fmla="*/ 263950 w 4628560"/>
              <a:gd name="connsiteY3" fmla="*/ 923827 h 980388"/>
              <a:gd name="connsiteX4" fmla="*/ 339364 w 4628560"/>
              <a:gd name="connsiteY4" fmla="*/ 895547 h 980388"/>
              <a:gd name="connsiteX5" fmla="*/ 395925 w 4628560"/>
              <a:gd name="connsiteY5" fmla="*/ 867266 h 980388"/>
              <a:gd name="connsiteX6" fmla="*/ 509047 w 4628560"/>
              <a:gd name="connsiteY6" fmla="*/ 791852 h 980388"/>
              <a:gd name="connsiteX7" fmla="*/ 556181 w 4628560"/>
              <a:gd name="connsiteY7" fmla="*/ 763571 h 980388"/>
              <a:gd name="connsiteX8" fmla="*/ 669303 w 4628560"/>
              <a:gd name="connsiteY8" fmla="*/ 641023 h 980388"/>
              <a:gd name="connsiteX9" fmla="*/ 725863 w 4628560"/>
              <a:gd name="connsiteY9" fmla="*/ 603316 h 980388"/>
              <a:gd name="connsiteX10" fmla="*/ 763571 w 4628560"/>
              <a:gd name="connsiteY10" fmla="*/ 593889 h 980388"/>
              <a:gd name="connsiteX11" fmla="*/ 791851 w 4628560"/>
              <a:gd name="connsiteY11" fmla="*/ 584462 h 980388"/>
              <a:gd name="connsiteX12" fmla="*/ 1102936 w 4628560"/>
              <a:gd name="connsiteY12" fmla="*/ 603316 h 980388"/>
              <a:gd name="connsiteX13" fmla="*/ 1150070 w 4628560"/>
              <a:gd name="connsiteY13" fmla="*/ 622169 h 980388"/>
              <a:gd name="connsiteX14" fmla="*/ 1234911 w 4628560"/>
              <a:gd name="connsiteY14" fmla="*/ 659877 h 980388"/>
              <a:gd name="connsiteX15" fmla="*/ 1291472 w 4628560"/>
              <a:gd name="connsiteY15" fmla="*/ 707011 h 980388"/>
              <a:gd name="connsiteX16" fmla="*/ 1319752 w 4628560"/>
              <a:gd name="connsiteY16" fmla="*/ 735291 h 980388"/>
              <a:gd name="connsiteX17" fmla="*/ 1527142 w 4628560"/>
              <a:gd name="connsiteY17" fmla="*/ 829559 h 980388"/>
              <a:gd name="connsiteX18" fmla="*/ 1574276 w 4628560"/>
              <a:gd name="connsiteY18" fmla="*/ 838986 h 980388"/>
              <a:gd name="connsiteX19" fmla="*/ 1668544 w 4628560"/>
              <a:gd name="connsiteY19" fmla="*/ 820132 h 980388"/>
              <a:gd name="connsiteX20" fmla="*/ 1734531 w 4628560"/>
              <a:gd name="connsiteY20" fmla="*/ 782425 h 980388"/>
              <a:gd name="connsiteX21" fmla="*/ 1923068 w 4628560"/>
              <a:gd name="connsiteY21" fmla="*/ 669303 h 980388"/>
              <a:gd name="connsiteX22" fmla="*/ 1979628 w 4628560"/>
              <a:gd name="connsiteY22" fmla="*/ 622169 h 980388"/>
              <a:gd name="connsiteX23" fmla="*/ 2017336 w 4628560"/>
              <a:gd name="connsiteY23" fmla="*/ 593889 h 980388"/>
              <a:gd name="connsiteX24" fmla="*/ 2111604 w 4628560"/>
              <a:gd name="connsiteY24" fmla="*/ 499621 h 980388"/>
              <a:gd name="connsiteX25" fmla="*/ 2187018 w 4628560"/>
              <a:gd name="connsiteY25" fmla="*/ 405353 h 980388"/>
              <a:gd name="connsiteX26" fmla="*/ 2234152 w 4628560"/>
              <a:gd name="connsiteY26" fmla="*/ 367646 h 980388"/>
              <a:gd name="connsiteX27" fmla="*/ 2271859 w 4628560"/>
              <a:gd name="connsiteY27" fmla="*/ 311085 h 980388"/>
              <a:gd name="connsiteX28" fmla="*/ 2384981 w 4628560"/>
              <a:gd name="connsiteY28" fmla="*/ 216817 h 980388"/>
              <a:gd name="connsiteX29" fmla="*/ 2469822 w 4628560"/>
              <a:gd name="connsiteY29" fmla="*/ 150829 h 980388"/>
              <a:gd name="connsiteX30" fmla="*/ 2516956 w 4628560"/>
              <a:gd name="connsiteY30" fmla="*/ 113122 h 980388"/>
              <a:gd name="connsiteX31" fmla="*/ 2630078 w 4628560"/>
              <a:gd name="connsiteY31" fmla="*/ 65988 h 980388"/>
              <a:gd name="connsiteX32" fmla="*/ 2714919 w 4628560"/>
              <a:gd name="connsiteY32" fmla="*/ 56561 h 980388"/>
              <a:gd name="connsiteX33" fmla="*/ 2799760 w 4628560"/>
              <a:gd name="connsiteY33" fmla="*/ 28281 h 980388"/>
              <a:gd name="connsiteX34" fmla="*/ 2894028 w 4628560"/>
              <a:gd name="connsiteY34" fmla="*/ 0 h 980388"/>
              <a:gd name="connsiteX35" fmla="*/ 3252247 w 4628560"/>
              <a:gd name="connsiteY35" fmla="*/ 18854 h 980388"/>
              <a:gd name="connsiteX36" fmla="*/ 3346515 w 4628560"/>
              <a:gd name="connsiteY36" fmla="*/ 37707 h 980388"/>
              <a:gd name="connsiteX37" fmla="*/ 3403076 w 4628560"/>
              <a:gd name="connsiteY37" fmla="*/ 65988 h 980388"/>
              <a:gd name="connsiteX38" fmla="*/ 3497344 w 4628560"/>
              <a:gd name="connsiteY38" fmla="*/ 103695 h 980388"/>
              <a:gd name="connsiteX39" fmla="*/ 3563331 w 4628560"/>
              <a:gd name="connsiteY39" fmla="*/ 169683 h 980388"/>
              <a:gd name="connsiteX40" fmla="*/ 3629319 w 4628560"/>
              <a:gd name="connsiteY40" fmla="*/ 245097 h 980388"/>
              <a:gd name="connsiteX41" fmla="*/ 3676453 w 4628560"/>
              <a:gd name="connsiteY41" fmla="*/ 329938 h 980388"/>
              <a:gd name="connsiteX42" fmla="*/ 3714160 w 4628560"/>
              <a:gd name="connsiteY42" fmla="*/ 386499 h 980388"/>
              <a:gd name="connsiteX43" fmla="*/ 3742441 w 4628560"/>
              <a:gd name="connsiteY43" fmla="*/ 433633 h 980388"/>
              <a:gd name="connsiteX44" fmla="*/ 3770721 w 4628560"/>
              <a:gd name="connsiteY44" fmla="*/ 471340 h 980388"/>
              <a:gd name="connsiteX45" fmla="*/ 3789575 w 4628560"/>
              <a:gd name="connsiteY45" fmla="*/ 499621 h 980388"/>
              <a:gd name="connsiteX46" fmla="*/ 3846136 w 4628560"/>
              <a:gd name="connsiteY46" fmla="*/ 556182 h 980388"/>
              <a:gd name="connsiteX47" fmla="*/ 3864989 w 4628560"/>
              <a:gd name="connsiteY47" fmla="*/ 584462 h 980388"/>
              <a:gd name="connsiteX48" fmla="*/ 3949830 w 4628560"/>
              <a:gd name="connsiteY48" fmla="*/ 631596 h 980388"/>
              <a:gd name="connsiteX49" fmla="*/ 4081806 w 4628560"/>
              <a:gd name="connsiteY49" fmla="*/ 678730 h 980388"/>
              <a:gd name="connsiteX50" fmla="*/ 4260915 w 4628560"/>
              <a:gd name="connsiteY50" fmla="*/ 659877 h 980388"/>
              <a:gd name="connsiteX51" fmla="*/ 4364610 w 4628560"/>
              <a:gd name="connsiteY51" fmla="*/ 650450 h 980388"/>
              <a:gd name="connsiteX52" fmla="*/ 4440024 w 4628560"/>
              <a:gd name="connsiteY52" fmla="*/ 622169 h 980388"/>
              <a:gd name="connsiteX53" fmla="*/ 4496585 w 4628560"/>
              <a:gd name="connsiteY53" fmla="*/ 603316 h 980388"/>
              <a:gd name="connsiteX54" fmla="*/ 4600280 w 4628560"/>
              <a:gd name="connsiteY54" fmla="*/ 546755 h 980388"/>
              <a:gd name="connsiteX55" fmla="*/ 4628560 w 4628560"/>
              <a:gd name="connsiteY55" fmla="*/ 537328 h 980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4628560" h="980388">
                <a:moveTo>
                  <a:pt x="0" y="980388"/>
                </a:moveTo>
                <a:cubicBezTo>
                  <a:pt x="18853" y="977246"/>
                  <a:pt x="37639" y="973664"/>
                  <a:pt x="56560" y="970961"/>
                </a:cubicBezTo>
                <a:cubicBezTo>
                  <a:pt x="118828" y="962065"/>
                  <a:pt x="162215" y="958510"/>
                  <a:pt x="226243" y="952107"/>
                </a:cubicBezTo>
                <a:cubicBezTo>
                  <a:pt x="238812" y="942680"/>
                  <a:pt x="250216" y="931457"/>
                  <a:pt x="263950" y="923827"/>
                </a:cubicBezTo>
                <a:cubicBezTo>
                  <a:pt x="316924" y="894397"/>
                  <a:pt x="297019" y="914367"/>
                  <a:pt x="339364" y="895547"/>
                </a:cubicBezTo>
                <a:cubicBezTo>
                  <a:pt x="358626" y="886986"/>
                  <a:pt x="377420" y="877360"/>
                  <a:pt x="395925" y="867266"/>
                </a:cubicBezTo>
                <a:cubicBezTo>
                  <a:pt x="456142" y="834421"/>
                  <a:pt x="443045" y="835854"/>
                  <a:pt x="509047" y="791852"/>
                </a:cubicBezTo>
                <a:cubicBezTo>
                  <a:pt x="524292" y="781688"/>
                  <a:pt x="540470" y="772998"/>
                  <a:pt x="556181" y="763571"/>
                </a:cubicBezTo>
                <a:cubicBezTo>
                  <a:pt x="587107" y="724913"/>
                  <a:pt x="630882" y="666637"/>
                  <a:pt x="669303" y="641023"/>
                </a:cubicBezTo>
                <a:cubicBezTo>
                  <a:pt x="688156" y="628454"/>
                  <a:pt x="705596" y="613449"/>
                  <a:pt x="725863" y="603316"/>
                </a:cubicBezTo>
                <a:cubicBezTo>
                  <a:pt x="737451" y="597522"/>
                  <a:pt x="751113" y="597448"/>
                  <a:pt x="763571" y="593889"/>
                </a:cubicBezTo>
                <a:cubicBezTo>
                  <a:pt x="773125" y="591159"/>
                  <a:pt x="782424" y="587604"/>
                  <a:pt x="791851" y="584462"/>
                </a:cubicBezTo>
                <a:cubicBezTo>
                  <a:pt x="895546" y="590747"/>
                  <a:pt x="999622" y="592441"/>
                  <a:pt x="1102936" y="603316"/>
                </a:cubicBezTo>
                <a:cubicBezTo>
                  <a:pt x="1119765" y="605087"/>
                  <a:pt x="1134607" y="615297"/>
                  <a:pt x="1150070" y="622169"/>
                </a:cubicBezTo>
                <a:cubicBezTo>
                  <a:pt x="1268997" y="675025"/>
                  <a:pt x="1095153" y="603973"/>
                  <a:pt x="1234911" y="659877"/>
                </a:cubicBezTo>
                <a:cubicBezTo>
                  <a:pt x="1253765" y="675588"/>
                  <a:pt x="1273129" y="690706"/>
                  <a:pt x="1291472" y="707011"/>
                </a:cubicBezTo>
                <a:cubicBezTo>
                  <a:pt x="1301436" y="715868"/>
                  <a:pt x="1308320" y="728432"/>
                  <a:pt x="1319752" y="735291"/>
                </a:cubicBezTo>
                <a:cubicBezTo>
                  <a:pt x="1344204" y="749962"/>
                  <a:pt x="1489213" y="821973"/>
                  <a:pt x="1527142" y="829559"/>
                </a:cubicBezTo>
                <a:lnTo>
                  <a:pt x="1574276" y="838986"/>
                </a:lnTo>
                <a:cubicBezTo>
                  <a:pt x="1605699" y="832701"/>
                  <a:pt x="1638326" y="830797"/>
                  <a:pt x="1668544" y="820132"/>
                </a:cubicBezTo>
                <a:cubicBezTo>
                  <a:pt x="1692433" y="811700"/>
                  <a:pt x="1712226" y="794436"/>
                  <a:pt x="1734531" y="782425"/>
                </a:cubicBezTo>
                <a:cubicBezTo>
                  <a:pt x="1812372" y="740511"/>
                  <a:pt x="1836621" y="741343"/>
                  <a:pt x="1923068" y="669303"/>
                </a:cubicBezTo>
                <a:cubicBezTo>
                  <a:pt x="1941921" y="653592"/>
                  <a:pt x="1960464" y="637500"/>
                  <a:pt x="1979628" y="622169"/>
                </a:cubicBezTo>
                <a:cubicBezTo>
                  <a:pt x="1991897" y="612354"/>
                  <a:pt x="2005823" y="604580"/>
                  <a:pt x="2017336" y="593889"/>
                </a:cubicBezTo>
                <a:cubicBezTo>
                  <a:pt x="2049900" y="563651"/>
                  <a:pt x="2111604" y="499621"/>
                  <a:pt x="2111604" y="499621"/>
                </a:cubicBezTo>
                <a:cubicBezTo>
                  <a:pt x="2139460" y="443907"/>
                  <a:pt x="2126062" y="460768"/>
                  <a:pt x="2187018" y="405353"/>
                </a:cubicBezTo>
                <a:cubicBezTo>
                  <a:pt x="2201906" y="391819"/>
                  <a:pt x="2220692" y="382601"/>
                  <a:pt x="2234152" y="367646"/>
                </a:cubicBezTo>
                <a:cubicBezTo>
                  <a:pt x="2249310" y="350804"/>
                  <a:pt x="2257948" y="328971"/>
                  <a:pt x="2271859" y="311085"/>
                </a:cubicBezTo>
                <a:cubicBezTo>
                  <a:pt x="2295227" y="281040"/>
                  <a:pt x="2370899" y="227650"/>
                  <a:pt x="2384981" y="216817"/>
                </a:cubicBezTo>
                <a:cubicBezTo>
                  <a:pt x="2472388" y="149581"/>
                  <a:pt x="2367386" y="232778"/>
                  <a:pt x="2469822" y="150829"/>
                </a:cubicBezTo>
                <a:cubicBezTo>
                  <a:pt x="2485533" y="138260"/>
                  <a:pt x="2498960" y="122120"/>
                  <a:pt x="2516956" y="113122"/>
                </a:cubicBezTo>
                <a:cubicBezTo>
                  <a:pt x="2555201" y="94000"/>
                  <a:pt x="2587548" y="74494"/>
                  <a:pt x="2630078" y="65988"/>
                </a:cubicBezTo>
                <a:cubicBezTo>
                  <a:pt x="2657980" y="60408"/>
                  <a:pt x="2686639" y="59703"/>
                  <a:pt x="2714919" y="56561"/>
                </a:cubicBezTo>
                <a:cubicBezTo>
                  <a:pt x="2743199" y="47134"/>
                  <a:pt x="2771307" y="37173"/>
                  <a:pt x="2799760" y="28281"/>
                </a:cubicBezTo>
                <a:cubicBezTo>
                  <a:pt x="2972354" y="-25655"/>
                  <a:pt x="2801890" y="30714"/>
                  <a:pt x="2894028" y="0"/>
                </a:cubicBezTo>
                <a:cubicBezTo>
                  <a:pt x="2967724" y="2632"/>
                  <a:pt x="3149940" y="3508"/>
                  <a:pt x="3252247" y="18854"/>
                </a:cubicBezTo>
                <a:cubicBezTo>
                  <a:pt x="3283937" y="23607"/>
                  <a:pt x="3315092" y="31423"/>
                  <a:pt x="3346515" y="37707"/>
                </a:cubicBezTo>
                <a:cubicBezTo>
                  <a:pt x="3365369" y="47134"/>
                  <a:pt x="3383618" y="57881"/>
                  <a:pt x="3403076" y="65988"/>
                </a:cubicBezTo>
                <a:cubicBezTo>
                  <a:pt x="3542879" y="124240"/>
                  <a:pt x="3392428" y="51238"/>
                  <a:pt x="3497344" y="103695"/>
                </a:cubicBezTo>
                <a:lnTo>
                  <a:pt x="3563331" y="169683"/>
                </a:lnTo>
                <a:cubicBezTo>
                  <a:pt x="3593134" y="199486"/>
                  <a:pt x="3602459" y="206725"/>
                  <a:pt x="3629319" y="245097"/>
                </a:cubicBezTo>
                <a:cubicBezTo>
                  <a:pt x="3678697" y="315637"/>
                  <a:pt x="3638771" y="267133"/>
                  <a:pt x="3676453" y="329938"/>
                </a:cubicBezTo>
                <a:cubicBezTo>
                  <a:pt x="3688111" y="349368"/>
                  <a:pt x="3702502" y="367069"/>
                  <a:pt x="3714160" y="386499"/>
                </a:cubicBezTo>
                <a:cubicBezTo>
                  <a:pt x="3723587" y="402210"/>
                  <a:pt x="3732277" y="418388"/>
                  <a:pt x="3742441" y="433633"/>
                </a:cubicBezTo>
                <a:cubicBezTo>
                  <a:pt x="3751156" y="446705"/>
                  <a:pt x="3761589" y="458555"/>
                  <a:pt x="3770721" y="471340"/>
                </a:cubicBezTo>
                <a:cubicBezTo>
                  <a:pt x="3777306" y="480559"/>
                  <a:pt x="3782048" y="491153"/>
                  <a:pt x="3789575" y="499621"/>
                </a:cubicBezTo>
                <a:cubicBezTo>
                  <a:pt x="3807289" y="519549"/>
                  <a:pt x="3831346" y="533997"/>
                  <a:pt x="3846136" y="556182"/>
                </a:cubicBezTo>
                <a:cubicBezTo>
                  <a:pt x="3852420" y="565609"/>
                  <a:pt x="3856463" y="577002"/>
                  <a:pt x="3864989" y="584462"/>
                </a:cubicBezTo>
                <a:cubicBezTo>
                  <a:pt x="3930415" y="641709"/>
                  <a:pt x="3899792" y="608851"/>
                  <a:pt x="3949830" y="631596"/>
                </a:cubicBezTo>
                <a:cubicBezTo>
                  <a:pt x="4056946" y="680285"/>
                  <a:pt x="3987589" y="663027"/>
                  <a:pt x="4081806" y="678730"/>
                </a:cubicBezTo>
                <a:lnTo>
                  <a:pt x="4260915" y="659877"/>
                </a:lnTo>
                <a:cubicBezTo>
                  <a:pt x="4295450" y="656424"/>
                  <a:pt x="4330251" y="655358"/>
                  <a:pt x="4364610" y="650450"/>
                </a:cubicBezTo>
                <a:cubicBezTo>
                  <a:pt x="4376145" y="648802"/>
                  <a:pt x="4439518" y="622353"/>
                  <a:pt x="4440024" y="622169"/>
                </a:cubicBezTo>
                <a:cubicBezTo>
                  <a:pt x="4458701" y="615377"/>
                  <a:pt x="4478240" y="610960"/>
                  <a:pt x="4496585" y="603316"/>
                </a:cubicBezTo>
                <a:cubicBezTo>
                  <a:pt x="4586593" y="565813"/>
                  <a:pt x="4520243" y="586774"/>
                  <a:pt x="4600280" y="546755"/>
                </a:cubicBezTo>
                <a:cubicBezTo>
                  <a:pt x="4609168" y="542311"/>
                  <a:pt x="4619133" y="540470"/>
                  <a:pt x="4628560" y="537328"/>
                </a:cubicBezTo>
              </a:path>
            </a:pathLst>
          </a:custGeom>
          <a:noFill/>
          <a:ln w="57150" cap="rnd">
            <a:solidFill>
              <a:schemeClr val="tx1"/>
            </a:solidFill>
            <a:round/>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53781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D7AB39-9BA9-10B1-1358-CFAB94CA4142}"/>
              </a:ext>
            </a:extLst>
          </p:cNvPr>
          <p:cNvSpPr>
            <a:spLocks noGrp="1"/>
          </p:cNvSpPr>
          <p:nvPr>
            <p:ph type="title"/>
          </p:nvPr>
        </p:nvSpPr>
        <p:spPr/>
        <p:txBody>
          <a:bodyPr/>
          <a:lstStyle/>
          <a:p>
            <a:r>
              <a:rPr lang="en-US" dirty="0"/>
              <a:t>Your Mission</a:t>
            </a:r>
          </a:p>
        </p:txBody>
      </p:sp>
      <p:sp>
        <p:nvSpPr>
          <p:cNvPr id="3" name="Content Placeholder 2">
            <a:extLst>
              <a:ext uri="{FF2B5EF4-FFF2-40B4-BE49-F238E27FC236}">
                <a16:creationId xmlns:a16="http://schemas.microsoft.com/office/drawing/2014/main" id="{5BC22300-AC02-2A66-0AA6-9A89A64CB55C}"/>
              </a:ext>
            </a:extLst>
          </p:cNvPr>
          <p:cNvSpPr>
            <a:spLocks noGrp="1"/>
          </p:cNvSpPr>
          <p:nvPr>
            <p:ph idx="1"/>
          </p:nvPr>
        </p:nvSpPr>
        <p:spPr>
          <a:xfrm>
            <a:off x="1524000" y="1557211"/>
            <a:ext cx="9144000" cy="2246508"/>
          </a:xfrm>
        </p:spPr>
        <p:txBody>
          <a:bodyPr>
            <a:normAutofit lnSpcReduction="10000"/>
          </a:bodyPr>
          <a:lstStyle/>
          <a:p>
            <a:r>
              <a:rPr lang="en-US" dirty="0"/>
              <a:t>You will build a Soar agent that recommends which suppliers are best for you!</a:t>
            </a:r>
          </a:p>
          <a:p>
            <a:endParaRPr lang="en-US" dirty="0"/>
          </a:p>
          <a:p>
            <a:r>
              <a:rPr lang="en-US" dirty="0"/>
              <a:t>It will:</a:t>
            </a:r>
          </a:p>
          <a:p>
            <a:pPr marL="285750" indent="-285750">
              <a:buFont typeface="Arial" panose="020B0604020202020204" pitchFamily="34" charset="0"/>
              <a:buChar char="•"/>
            </a:pPr>
            <a:r>
              <a:rPr lang="en-US" dirty="0"/>
              <a:t>Ingest info about each supplier and what they offer</a:t>
            </a:r>
          </a:p>
          <a:p>
            <a:pPr marL="285750" indent="-285750">
              <a:buFont typeface="Arial" panose="020B0604020202020204" pitchFamily="34" charset="0"/>
              <a:buChar char="•"/>
            </a:pPr>
            <a:r>
              <a:rPr lang="en-US" dirty="0"/>
              <a:t>Ingest user requirements for needed supplies</a:t>
            </a:r>
          </a:p>
          <a:p>
            <a:pPr marL="285750" indent="-285750">
              <a:buFont typeface="Arial" panose="020B0604020202020204" pitchFamily="34" charset="0"/>
              <a:buChar char="•"/>
            </a:pPr>
            <a:r>
              <a:rPr lang="en-US" dirty="0"/>
              <a:t>Ingest user priorities for supplier attributes (speed, quality, cost, etc.)</a:t>
            </a:r>
          </a:p>
          <a:p>
            <a:pPr marL="285750" indent="-285750">
              <a:buFont typeface="Arial" panose="020B0604020202020204" pitchFamily="34" charset="0"/>
              <a:buChar char="•"/>
            </a:pPr>
            <a:r>
              <a:rPr lang="en-US" dirty="0"/>
              <a:t>Unify this knowledge to quickly sort the suppliers from best to worst</a:t>
            </a:r>
          </a:p>
          <a:p>
            <a:pPr marL="285750" indent="-285750">
              <a:buFont typeface="Arial" panose="020B0604020202020204" pitchFamily="34" charset="0"/>
              <a:buChar char="•"/>
            </a:pPr>
            <a:endParaRPr lang="en-US" dirty="0"/>
          </a:p>
          <a:p>
            <a:endParaRPr lang="en-US" dirty="0"/>
          </a:p>
        </p:txBody>
      </p:sp>
      <p:pic>
        <p:nvPicPr>
          <p:cNvPr id="4" name="Picture 3" descr="Diagram, engineering drawing&#10;&#10;Description automatically generated">
            <a:extLst>
              <a:ext uri="{FF2B5EF4-FFF2-40B4-BE49-F238E27FC236}">
                <a16:creationId xmlns:a16="http://schemas.microsoft.com/office/drawing/2014/main" id="{EE90F286-95E5-FB3F-2939-146F5CB40897}"/>
              </a:ext>
            </a:extLst>
          </p:cNvPr>
          <p:cNvPicPr>
            <a:picLocks noChangeAspect="1"/>
          </p:cNvPicPr>
          <p:nvPr/>
        </p:nvPicPr>
        <p:blipFill>
          <a:blip r:embed="rId2" cstate="email">
            <a:extLst>
              <a:ext uri="{28A0092B-C50C-407E-A947-70E740481C1C}">
                <a14:useLocalDpi xmlns:a14="http://schemas.microsoft.com/office/drawing/2010/main"/>
              </a:ext>
              <a:ext uri="{837473B0-CC2E-450A-ABE3-18F120FF3D39}">
                <a1611:picAttrSrcUrl xmlns:a1611="http://schemas.microsoft.com/office/drawing/2016/11/main" r:id="rId3"/>
              </a:ext>
            </a:extLst>
          </a:blip>
          <a:stretch>
            <a:fillRect/>
          </a:stretch>
        </p:blipFill>
        <p:spPr>
          <a:xfrm>
            <a:off x="9851349" y="3963155"/>
            <a:ext cx="1780592" cy="1599952"/>
          </a:xfrm>
          <a:prstGeom prst="rect">
            <a:avLst/>
          </a:prstGeom>
        </p:spPr>
      </p:pic>
      <p:grpSp>
        <p:nvGrpSpPr>
          <p:cNvPr id="5" name="Group 4">
            <a:extLst>
              <a:ext uri="{FF2B5EF4-FFF2-40B4-BE49-F238E27FC236}">
                <a16:creationId xmlns:a16="http://schemas.microsoft.com/office/drawing/2014/main" id="{E00B8981-9FBF-0E3A-E6A8-2B0D8B6FA47E}"/>
              </a:ext>
            </a:extLst>
          </p:cNvPr>
          <p:cNvGrpSpPr/>
          <p:nvPr/>
        </p:nvGrpSpPr>
        <p:grpSpPr>
          <a:xfrm>
            <a:off x="2471108" y="4153577"/>
            <a:ext cx="1467040" cy="1312974"/>
            <a:chOff x="1117279" y="4453334"/>
            <a:chExt cx="1927875" cy="1439541"/>
          </a:xfrm>
        </p:grpSpPr>
        <p:pic>
          <p:nvPicPr>
            <p:cNvPr id="6" name="Graphic 5">
              <a:extLst>
                <a:ext uri="{FF2B5EF4-FFF2-40B4-BE49-F238E27FC236}">
                  <a16:creationId xmlns:a16="http://schemas.microsoft.com/office/drawing/2014/main" id="{7150DE0C-8765-1372-DC83-88AE38422233}"/>
                </a:ext>
              </a:extLst>
            </p:cNvPr>
            <p:cNvPicPr>
              <a:picLocks noChangeAspect="1"/>
            </p:cNvPicPr>
            <p:nvPr/>
          </p:nvPicPr>
          <p:blipFill>
            <a:blip r:embed="rId4">
              <a:extLst>
                <a:ext uri="{96DAC541-7B7A-43D3-8B79-37D633B846F1}">
                  <asvg:svgBlip xmlns:asvg="http://schemas.microsoft.com/office/drawing/2016/SVG/main" r:embed="rId5"/>
                </a:ext>
                <a:ext uri="{837473B0-CC2E-450A-ABE3-18F120FF3D39}">
                  <a1611:picAttrSrcUrl xmlns:a1611="http://schemas.microsoft.com/office/drawing/2016/11/main" r:id="rId6"/>
                </a:ext>
              </a:extLst>
            </a:blip>
            <a:stretch>
              <a:fillRect/>
            </a:stretch>
          </p:blipFill>
          <p:spPr>
            <a:xfrm>
              <a:off x="1372776" y="4453334"/>
              <a:ext cx="1478821" cy="1203329"/>
            </a:xfrm>
            <a:prstGeom prst="rect">
              <a:avLst/>
            </a:prstGeom>
          </p:spPr>
        </p:pic>
        <p:sp>
          <p:nvSpPr>
            <p:cNvPr id="7" name="TextBox 6">
              <a:extLst>
                <a:ext uri="{FF2B5EF4-FFF2-40B4-BE49-F238E27FC236}">
                  <a16:creationId xmlns:a16="http://schemas.microsoft.com/office/drawing/2014/main" id="{F0A4437B-9DC1-BDDB-AFDD-31AE4259F987}"/>
                </a:ext>
              </a:extLst>
            </p:cNvPr>
            <p:cNvSpPr txBox="1"/>
            <p:nvPr/>
          </p:nvSpPr>
          <p:spPr bwMode="gray">
            <a:xfrm>
              <a:off x="1117279" y="5656663"/>
              <a:ext cx="1927875" cy="236212"/>
            </a:xfrm>
            <a:prstGeom prst="rect">
              <a:avLst/>
            </a:prstGeom>
            <a:noFill/>
          </p:spPr>
          <p:txBody>
            <a:bodyPr vert="horz" wrap="square" lIns="0" tIns="0" rIns="0" bIns="0" rtlCol="0">
              <a:spAutoFit/>
            </a:bodyPr>
            <a:lstStyle/>
            <a:p>
              <a:pPr algn="ctr">
                <a:spcBef>
                  <a:spcPts val="600"/>
                </a:spcBef>
              </a:pPr>
              <a:r>
                <a:rPr lang="en-US" sz="1400" b="1" dirty="0"/>
                <a:t>WHOLESALE #2</a:t>
              </a:r>
            </a:p>
          </p:txBody>
        </p:sp>
      </p:grpSp>
      <p:pic>
        <p:nvPicPr>
          <p:cNvPr id="8" name="Picture 7">
            <a:extLst>
              <a:ext uri="{FF2B5EF4-FFF2-40B4-BE49-F238E27FC236}">
                <a16:creationId xmlns:a16="http://schemas.microsoft.com/office/drawing/2014/main" id="{CFC77A7C-19A7-4F79-D20C-C0E21BC5FC1D}"/>
              </a:ext>
              <a:ext uri="{C183D7F6-B498-43B3-948B-1728B52AA6E4}">
                <adec:decorative xmlns:adec="http://schemas.microsoft.com/office/drawing/2017/decorative" val="1"/>
              </a:ext>
            </a:extLst>
          </p:cNvPr>
          <p:cNvPicPr>
            <a:picLocks noChangeAspect="1"/>
          </p:cNvPicPr>
          <p:nvPr/>
        </p:nvPicPr>
        <p:blipFill>
          <a:blip r:embed="rId7">
            <a:extLst>
              <a:ext uri="{837473B0-CC2E-450A-ABE3-18F120FF3D39}">
                <a1611:picAttrSrcUrl xmlns:a1611="http://schemas.microsoft.com/office/drawing/2016/11/main" r:id="rId8"/>
              </a:ext>
            </a:extLst>
          </a:blip>
          <a:stretch>
            <a:fillRect/>
          </a:stretch>
        </p:blipFill>
        <p:spPr>
          <a:xfrm>
            <a:off x="7233106" y="4307484"/>
            <a:ext cx="2269112" cy="1662833"/>
          </a:xfrm>
          <a:prstGeom prst="rect">
            <a:avLst/>
          </a:prstGeom>
        </p:spPr>
      </p:pic>
      <p:sp>
        <p:nvSpPr>
          <p:cNvPr id="9" name="TextBox 8">
            <a:extLst>
              <a:ext uri="{FF2B5EF4-FFF2-40B4-BE49-F238E27FC236}">
                <a16:creationId xmlns:a16="http://schemas.microsoft.com/office/drawing/2014/main" id="{DC24BEBE-EE41-B12B-08D7-7A0549310E61}"/>
              </a:ext>
            </a:extLst>
          </p:cNvPr>
          <p:cNvSpPr txBox="1"/>
          <p:nvPr/>
        </p:nvSpPr>
        <p:spPr bwMode="gray">
          <a:xfrm>
            <a:off x="1416767" y="6858000"/>
            <a:ext cx="9358465" cy="138499"/>
          </a:xfrm>
          <a:prstGeom prst="rect">
            <a:avLst/>
          </a:prstGeom>
          <a:noFill/>
        </p:spPr>
        <p:txBody>
          <a:bodyPr vert="horz" wrap="square" lIns="0" tIns="0" rIns="0" bIns="0" rtlCol="0">
            <a:spAutoFit/>
          </a:bodyPr>
          <a:lstStyle/>
          <a:p>
            <a:r>
              <a:rPr lang="en-US" sz="900">
                <a:hlinkClick r:id="rId8" tooltip="https://commons.wikimedia.org/wiki/File:Restaurant_building_clip_art.svg"/>
              </a:rPr>
              <a:t>This Photo</a:t>
            </a:r>
            <a:r>
              <a:rPr lang="en-US" sz="900"/>
              <a:t> by Unknown Author is licensed under </a:t>
            </a:r>
            <a:r>
              <a:rPr lang="en-US" sz="900">
                <a:hlinkClick r:id="rId9" tooltip="https://creativecommons.org/licenses/by-sa/3.0/"/>
              </a:rPr>
              <a:t>CC BY-SA</a:t>
            </a:r>
            <a:endParaRPr lang="en-US" sz="900"/>
          </a:p>
        </p:txBody>
      </p:sp>
      <p:grpSp>
        <p:nvGrpSpPr>
          <p:cNvPr id="10" name="Group 9">
            <a:extLst>
              <a:ext uri="{FF2B5EF4-FFF2-40B4-BE49-F238E27FC236}">
                <a16:creationId xmlns:a16="http://schemas.microsoft.com/office/drawing/2014/main" id="{65A66F45-6864-8455-F876-5B9A3E9307B0}"/>
              </a:ext>
            </a:extLst>
          </p:cNvPr>
          <p:cNvGrpSpPr/>
          <p:nvPr/>
        </p:nvGrpSpPr>
        <p:grpSpPr>
          <a:xfrm>
            <a:off x="173336" y="4225178"/>
            <a:ext cx="1467040" cy="1312974"/>
            <a:chOff x="1117279" y="4453334"/>
            <a:chExt cx="1927875" cy="1439541"/>
          </a:xfrm>
        </p:grpSpPr>
        <p:pic>
          <p:nvPicPr>
            <p:cNvPr id="11" name="Graphic 10">
              <a:extLst>
                <a:ext uri="{FF2B5EF4-FFF2-40B4-BE49-F238E27FC236}">
                  <a16:creationId xmlns:a16="http://schemas.microsoft.com/office/drawing/2014/main" id="{8123B198-5EC3-5DE2-FADF-9D0723642E65}"/>
                </a:ext>
              </a:extLst>
            </p:cNvPr>
            <p:cNvPicPr>
              <a:picLocks noChangeAspect="1"/>
            </p:cNvPicPr>
            <p:nvPr/>
          </p:nvPicPr>
          <p:blipFill>
            <a:blip r:embed="rId10">
              <a:extLst>
                <a:ext uri="{96DAC541-7B7A-43D3-8B79-37D633B846F1}">
                  <asvg:svgBlip xmlns:asvg="http://schemas.microsoft.com/office/drawing/2016/SVG/main" r:embed="rId11"/>
                </a:ext>
                <a:ext uri="{837473B0-CC2E-450A-ABE3-18F120FF3D39}">
                  <a1611:picAttrSrcUrl xmlns:a1611="http://schemas.microsoft.com/office/drawing/2016/11/main" r:id="rId6"/>
                </a:ext>
              </a:extLst>
            </a:blip>
            <a:stretch>
              <a:fillRect/>
            </a:stretch>
          </p:blipFill>
          <p:spPr>
            <a:xfrm>
              <a:off x="1372776" y="4453334"/>
              <a:ext cx="1478821" cy="1203329"/>
            </a:xfrm>
            <a:prstGeom prst="rect">
              <a:avLst/>
            </a:prstGeom>
          </p:spPr>
        </p:pic>
        <p:sp>
          <p:nvSpPr>
            <p:cNvPr id="12" name="TextBox 11">
              <a:extLst>
                <a:ext uri="{FF2B5EF4-FFF2-40B4-BE49-F238E27FC236}">
                  <a16:creationId xmlns:a16="http://schemas.microsoft.com/office/drawing/2014/main" id="{C721E71A-DFE7-E5F9-AD0C-3EB6E7DF9858}"/>
                </a:ext>
              </a:extLst>
            </p:cNvPr>
            <p:cNvSpPr txBox="1"/>
            <p:nvPr/>
          </p:nvSpPr>
          <p:spPr bwMode="gray">
            <a:xfrm>
              <a:off x="1117279" y="5656663"/>
              <a:ext cx="1927875" cy="236212"/>
            </a:xfrm>
            <a:prstGeom prst="rect">
              <a:avLst/>
            </a:prstGeom>
            <a:noFill/>
          </p:spPr>
          <p:txBody>
            <a:bodyPr vert="horz" wrap="square" lIns="0" tIns="0" rIns="0" bIns="0" rtlCol="0">
              <a:spAutoFit/>
            </a:bodyPr>
            <a:lstStyle/>
            <a:p>
              <a:pPr algn="ctr">
                <a:spcBef>
                  <a:spcPts val="600"/>
                </a:spcBef>
              </a:pPr>
              <a:r>
                <a:rPr lang="en-US" sz="1400" b="1" dirty="0">
                  <a:solidFill>
                    <a:schemeClr val="tx1">
                      <a:lumMod val="40000"/>
                      <a:lumOff val="60000"/>
                    </a:schemeClr>
                  </a:solidFill>
                </a:rPr>
                <a:t>WHOLESALE #1</a:t>
              </a:r>
            </a:p>
          </p:txBody>
        </p:sp>
      </p:grpSp>
      <p:grpSp>
        <p:nvGrpSpPr>
          <p:cNvPr id="13" name="Group 12">
            <a:extLst>
              <a:ext uri="{FF2B5EF4-FFF2-40B4-BE49-F238E27FC236}">
                <a16:creationId xmlns:a16="http://schemas.microsoft.com/office/drawing/2014/main" id="{FB061899-5FD9-D3E9-7C65-29C06EA9EF3A}"/>
              </a:ext>
            </a:extLst>
          </p:cNvPr>
          <p:cNvGrpSpPr/>
          <p:nvPr/>
        </p:nvGrpSpPr>
        <p:grpSpPr>
          <a:xfrm>
            <a:off x="1274760" y="4989387"/>
            <a:ext cx="1467040" cy="1312974"/>
            <a:chOff x="1117279" y="4453334"/>
            <a:chExt cx="1927875" cy="1439541"/>
          </a:xfrm>
        </p:grpSpPr>
        <p:pic>
          <p:nvPicPr>
            <p:cNvPr id="14" name="Graphic 13">
              <a:extLst>
                <a:ext uri="{FF2B5EF4-FFF2-40B4-BE49-F238E27FC236}">
                  <a16:creationId xmlns:a16="http://schemas.microsoft.com/office/drawing/2014/main" id="{96D1EC88-6F69-AB0F-33A6-C959A2CBFE85}"/>
                </a:ext>
              </a:extLst>
            </p:cNvPr>
            <p:cNvPicPr>
              <a:picLocks noChangeAspect="1"/>
            </p:cNvPicPr>
            <p:nvPr/>
          </p:nvPicPr>
          <p:blipFill>
            <a:blip r:embed="rId4">
              <a:extLst>
                <a:ext uri="{96DAC541-7B7A-43D3-8B79-37D633B846F1}">
                  <asvg:svgBlip xmlns:asvg="http://schemas.microsoft.com/office/drawing/2016/SVG/main" r:embed="rId5"/>
                </a:ext>
                <a:ext uri="{837473B0-CC2E-450A-ABE3-18F120FF3D39}">
                  <a1611:picAttrSrcUrl xmlns:a1611="http://schemas.microsoft.com/office/drawing/2016/11/main" r:id="rId6"/>
                </a:ext>
              </a:extLst>
            </a:blip>
            <a:stretch>
              <a:fillRect/>
            </a:stretch>
          </p:blipFill>
          <p:spPr>
            <a:xfrm>
              <a:off x="1372776" y="4453334"/>
              <a:ext cx="1478821" cy="1203329"/>
            </a:xfrm>
            <a:prstGeom prst="rect">
              <a:avLst/>
            </a:prstGeom>
          </p:spPr>
        </p:pic>
        <p:sp>
          <p:nvSpPr>
            <p:cNvPr id="15" name="TextBox 14">
              <a:extLst>
                <a:ext uri="{FF2B5EF4-FFF2-40B4-BE49-F238E27FC236}">
                  <a16:creationId xmlns:a16="http://schemas.microsoft.com/office/drawing/2014/main" id="{48CA03D3-5944-360C-EA1D-A2125CC5320E}"/>
                </a:ext>
              </a:extLst>
            </p:cNvPr>
            <p:cNvSpPr txBox="1"/>
            <p:nvPr/>
          </p:nvSpPr>
          <p:spPr bwMode="gray">
            <a:xfrm>
              <a:off x="1117279" y="5656663"/>
              <a:ext cx="1927875" cy="236212"/>
            </a:xfrm>
            <a:prstGeom prst="rect">
              <a:avLst/>
            </a:prstGeom>
            <a:noFill/>
          </p:spPr>
          <p:txBody>
            <a:bodyPr vert="horz" wrap="square" lIns="0" tIns="0" rIns="0" bIns="0" rtlCol="0">
              <a:spAutoFit/>
            </a:bodyPr>
            <a:lstStyle/>
            <a:p>
              <a:pPr algn="ctr">
                <a:spcBef>
                  <a:spcPts val="600"/>
                </a:spcBef>
              </a:pPr>
              <a:r>
                <a:rPr lang="en-US" sz="1400" b="1" dirty="0"/>
                <a:t>WHOLESALE #3</a:t>
              </a:r>
            </a:p>
          </p:txBody>
        </p:sp>
      </p:grpSp>
      <p:pic>
        <p:nvPicPr>
          <p:cNvPr id="16" name="Picture Placeholder 12">
            <a:extLst>
              <a:ext uri="{FF2B5EF4-FFF2-40B4-BE49-F238E27FC236}">
                <a16:creationId xmlns:a16="http://schemas.microsoft.com/office/drawing/2014/main" id="{BFE55602-1928-BD87-1C2C-96F65E7F6882}"/>
              </a:ext>
              <a:ext uri="{C183D7F6-B498-43B3-948B-1728B52AA6E4}">
                <adec:decorative xmlns:adec="http://schemas.microsoft.com/office/drawing/2017/decorative" val="1"/>
              </a:ext>
            </a:extLst>
          </p:cNvPr>
          <p:cNvPicPr>
            <a:picLocks noChangeAspect="1"/>
          </p:cNvPicPr>
          <p:nvPr/>
        </p:nvPicPr>
        <p:blipFill>
          <a:blip r:embed="rId12"/>
          <a:srcRect t="1153" b="1153"/>
          <a:stretch>
            <a:fillRect/>
          </a:stretch>
        </p:blipFill>
        <p:spPr bwMode="gray">
          <a:xfrm>
            <a:off x="9804610" y="1748021"/>
            <a:ext cx="1524000" cy="1488847"/>
          </a:xfrm>
          <a:custGeom>
            <a:avLst/>
            <a:gdLst>
              <a:gd name="connsiteX0" fmla="*/ 1344464 w 6159851"/>
              <a:gd name="connsiteY0" fmla="*/ 0 h 6858000"/>
              <a:gd name="connsiteX1" fmla="*/ 6159851 w 6159851"/>
              <a:gd name="connsiteY1" fmla="*/ 0 h 6858000"/>
              <a:gd name="connsiteX2" fmla="*/ 6159851 w 6159851"/>
              <a:gd name="connsiteY2" fmla="*/ 6858000 h 6858000"/>
              <a:gd name="connsiteX3" fmla="*/ 1344464 w 6159851"/>
              <a:gd name="connsiteY3" fmla="*/ 6858000 h 6858000"/>
              <a:gd name="connsiteX4" fmla="*/ 1311470 w 6159851"/>
              <a:gd name="connsiteY4" fmla="*/ 6823394 h 6858000"/>
              <a:gd name="connsiteX5" fmla="*/ 0 w 6159851"/>
              <a:gd name="connsiteY5" fmla="*/ 3429000 h 6858000"/>
              <a:gd name="connsiteX6" fmla="*/ 1311470 w 6159851"/>
              <a:gd name="connsiteY6" fmla="*/ 3460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59851" h="6858000">
                <a:moveTo>
                  <a:pt x="1344464" y="0"/>
                </a:moveTo>
                <a:lnTo>
                  <a:pt x="6159851" y="0"/>
                </a:lnTo>
                <a:lnTo>
                  <a:pt x="6159851" y="6858000"/>
                </a:lnTo>
                <a:lnTo>
                  <a:pt x="1344464" y="6858000"/>
                </a:lnTo>
                <a:lnTo>
                  <a:pt x="1311470" y="6823394"/>
                </a:lnTo>
                <a:cubicBezTo>
                  <a:pt x="496631" y="5926872"/>
                  <a:pt x="0" y="4735933"/>
                  <a:pt x="0" y="3429000"/>
                </a:cubicBezTo>
                <a:cubicBezTo>
                  <a:pt x="0" y="2122067"/>
                  <a:pt x="496631" y="931128"/>
                  <a:pt x="1311470" y="34607"/>
                </a:cubicBezTo>
                <a:close/>
              </a:path>
            </a:pathLst>
          </a:custGeom>
          <a:noFill/>
        </p:spPr>
      </p:pic>
      <p:cxnSp>
        <p:nvCxnSpPr>
          <p:cNvPr id="18" name="Connector: Elbow 17">
            <a:extLst>
              <a:ext uri="{FF2B5EF4-FFF2-40B4-BE49-F238E27FC236}">
                <a16:creationId xmlns:a16="http://schemas.microsoft.com/office/drawing/2014/main" id="{DAC066FF-5D61-0BE3-34EC-C1599A5FB126}"/>
              </a:ext>
            </a:extLst>
          </p:cNvPr>
          <p:cNvCxnSpPr>
            <a:stCxn id="7" idx="3"/>
            <a:endCxn id="8" idx="2"/>
          </p:cNvCxnSpPr>
          <p:nvPr/>
        </p:nvCxnSpPr>
        <p:spPr bwMode="gray">
          <a:xfrm>
            <a:off x="3938148" y="5358829"/>
            <a:ext cx="4429514" cy="611488"/>
          </a:xfrm>
          <a:prstGeom prst="bentConnector4">
            <a:avLst>
              <a:gd name="adj1" fmla="val 37193"/>
              <a:gd name="adj2" fmla="val 148175"/>
            </a:avLst>
          </a:prstGeom>
          <a:ln w="57150" cap="rnd">
            <a:solidFill>
              <a:schemeClr val="accent6"/>
            </a:solidFill>
            <a:round/>
            <a:headEnd w="lg" len="med"/>
            <a:tailEnd type="triangle"/>
          </a:ln>
        </p:spPr>
        <p:style>
          <a:lnRef idx="1">
            <a:schemeClr val="accent1"/>
          </a:lnRef>
          <a:fillRef idx="0">
            <a:schemeClr val="accent1"/>
          </a:fillRef>
          <a:effectRef idx="0">
            <a:schemeClr val="accent1"/>
          </a:effectRef>
          <a:fontRef idx="minor">
            <a:schemeClr val="tx1"/>
          </a:fontRef>
        </p:style>
      </p:cxnSp>
      <p:cxnSp>
        <p:nvCxnSpPr>
          <p:cNvPr id="19" name="Connector: Elbow 18">
            <a:extLst>
              <a:ext uri="{FF2B5EF4-FFF2-40B4-BE49-F238E27FC236}">
                <a16:creationId xmlns:a16="http://schemas.microsoft.com/office/drawing/2014/main" id="{BE4576A3-93BC-CBCD-73CD-C7B8DB0904E6}"/>
              </a:ext>
            </a:extLst>
          </p:cNvPr>
          <p:cNvCxnSpPr>
            <a:cxnSpLocks/>
            <a:stCxn id="15" idx="3"/>
          </p:cNvCxnSpPr>
          <p:nvPr/>
        </p:nvCxnSpPr>
        <p:spPr bwMode="gray">
          <a:xfrm>
            <a:off x="2741800" y="6194639"/>
            <a:ext cx="2871600" cy="79161"/>
          </a:xfrm>
          <a:prstGeom prst="bentConnector3">
            <a:avLst>
              <a:gd name="adj1" fmla="val 50000"/>
            </a:avLst>
          </a:prstGeom>
          <a:ln w="57150" cap="rnd">
            <a:solidFill>
              <a:schemeClr val="accent6"/>
            </a:solidFill>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508563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3A262D-ED03-FE63-2622-DFB10B878088}"/>
              </a:ext>
            </a:extLst>
          </p:cNvPr>
          <p:cNvSpPr>
            <a:spLocks noGrp="1"/>
          </p:cNvSpPr>
          <p:nvPr>
            <p:ph type="title"/>
          </p:nvPr>
        </p:nvSpPr>
        <p:spPr/>
        <p:txBody>
          <a:bodyPr/>
          <a:lstStyle/>
          <a:p>
            <a:r>
              <a:rPr lang="en-US" dirty="0"/>
              <a:t>Inputs</a:t>
            </a:r>
          </a:p>
        </p:txBody>
      </p:sp>
      <p:sp>
        <p:nvSpPr>
          <p:cNvPr id="3" name="Content Placeholder 2">
            <a:extLst>
              <a:ext uri="{FF2B5EF4-FFF2-40B4-BE49-F238E27FC236}">
                <a16:creationId xmlns:a16="http://schemas.microsoft.com/office/drawing/2014/main" id="{2B65ADA6-2C32-997A-E62A-3D4D07B3E66C}"/>
              </a:ext>
            </a:extLst>
          </p:cNvPr>
          <p:cNvSpPr>
            <a:spLocks noGrp="1"/>
          </p:cNvSpPr>
          <p:nvPr>
            <p:ph idx="1"/>
          </p:nvPr>
        </p:nvSpPr>
        <p:spPr/>
        <p:txBody>
          <a:bodyPr>
            <a:normAutofit fontScale="85000" lnSpcReduction="20000"/>
          </a:bodyPr>
          <a:lstStyle/>
          <a:p>
            <a:r>
              <a:rPr lang="en-US" sz="2400" dirty="0"/>
              <a:t>Your agent’s input will come in 3 parts:</a:t>
            </a:r>
          </a:p>
          <a:p>
            <a:pPr marL="342900" indent="-342900">
              <a:buAutoNum type="arabicPeriod"/>
            </a:pPr>
            <a:endParaRPr lang="en-US" sz="2400" dirty="0"/>
          </a:p>
          <a:p>
            <a:pPr marL="342900" indent="-342900">
              <a:buAutoNum type="arabicPeriod"/>
            </a:pPr>
            <a:r>
              <a:rPr lang="en-US" sz="2400" dirty="0"/>
              <a:t>A set of </a:t>
            </a:r>
            <a:r>
              <a:rPr lang="en-US" sz="2400" b="1" dirty="0"/>
              <a:t>candidate suppliers</a:t>
            </a:r>
          </a:p>
          <a:p>
            <a:pPr marL="571500" lvl="1" indent="-342900"/>
            <a:r>
              <a:rPr lang="en-US" sz="2400" dirty="0"/>
              <a:t>Each supplier comes with a set of attributes and scores.</a:t>
            </a:r>
          </a:p>
          <a:p>
            <a:pPr marL="571500" lvl="1" indent="-342900"/>
            <a:r>
              <a:rPr lang="en-US" sz="2400" dirty="0"/>
              <a:t>The agent should sort these from best to worst.</a:t>
            </a:r>
            <a:br>
              <a:rPr lang="en-US" sz="2400" dirty="0"/>
            </a:br>
            <a:endParaRPr lang="en-US" sz="2400" dirty="0"/>
          </a:p>
          <a:p>
            <a:pPr marL="342900" indent="-342900">
              <a:buAutoNum type="arabicPeriod"/>
            </a:pPr>
            <a:r>
              <a:rPr lang="en-US" sz="2400" dirty="0"/>
              <a:t>User-specified attribute </a:t>
            </a:r>
            <a:r>
              <a:rPr lang="en-US" sz="2400" b="1" dirty="0"/>
              <a:t>priorities</a:t>
            </a:r>
          </a:p>
          <a:p>
            <a:pPr marL="571500" lvl="1" indent="-342900"/>
            <a:r>
              <a:rPr lang="en-US" sz="2400" dirty="0"/>
              <a:t>Gives a </a:t>
            </a:r>
            <a:r>
              <a:rPr lang="en-US" sz="2400" i="1" dirty="0"/>
              <a:t>weight</a:t>
            </a:r>
            <a:r>
              <a:rPr lang="en-US" sz="2400" dirty="0"/>
              <a:t> for each possible supplier attribute</a:t>
            </a:r>
          </a:p>
          <a:p>
            <a:pPr marL="571500" lvl="1" indent="-342900"/>
            <a:r>
              <a:rPr lang="en-US" sz="2400" dirty="0"/>
              <a:t>The higher the weight, the more the agent should prioritize suppliers with good scores for that attribute.</a:t>
            </a:r>
            <a:br>
              <a:rPr lang="en-US" sz="2400" dirty="0"/>
            </a:br>
            <a:endParaRPr lang="en-US" sz="2400" dirty="0"/>
          </a:p>
          <a:p>
            <a:pPr marL="342900" indent="-342900">
              <a:buAutoNum type="arabicPeriod"/>
            </a:pPr>
            <a:r>
              <a:rPr lang="en-US" sz="2400" dirty="0"/>
              <a:t>User-specified agent </a:t>
            </a:r>
            <a:r>
              <a:rPr lang="en-US" sz="2400" b="1" dirty="0"/>
              <a:t>settings</a:t>
            </a:r>
          </a:p>
          <a:p>
            <a:pPr marL="571500" lvl="1" indent="-342900"/>
            <a:r>
              <a:rPr lang="en-US" sz="2400" dirty="0"/>
              <a:t>Max number of suppliers to recommend</a:t>
            </a:r>
          </a:p>
        </p:txBody>
      </p:sp>
    </p:spTree>
    <p:extLst>
      <p:ext uri="{BB962C8B-B14F-4D97-AF65-F5344CB8AC3E}">
        <p14:creationId xmlns:p14="http://schemas.microsoft.com/office/powerpoint/2010/main" val="21765192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F6FB2-558E-D5A8-EBD0-61812529941C}"/>
              </a:ext>
            </a:extLst>
          </p:cNvPr>
          <p:cNvSpPr>
            <a:spLocks noGrp="1"/>
          </p:cNvSpPr>
          <p:nvPr>
            <p:ph type="title"/>
          </p:nvPr>
        </p:nvSpPr>
        <p:spPr/>
        <p:txBody>
          <a:bodyPr/>
          <a:lstStyle/>
          <a:p>
            <a:r>
              <a:rPr lang="en-US" dirty="0"/>
              <a:t>Example Input</a:t>
            </a:r>
          </a:p>
        </p:txBody>
      </p:sp>
      <p:grpSp>
        <p:nvGrpSpPr>
          <p:cNvPr id="18" name="Group 17">
            <a:extLst>
              <a:ext uri="{FF2B5EF4-FFF2-40B4-BE49-F238E27FC236}">
                <a16:creationId xmlns:a16="http://schemas.microsoft.com/office/drawing/2014/main" id="{4D445DA8-E14D-6AB8-754F-3896498AC2E3}"/>
              </a:ext>
            </a:extLst>
          </p:cNvPr>
          <p:cNvGrpSpPr/>
          <p:nvPr/>
        </p:nvGrpSpPr>
        <p:grpSpPr>
          <a:xfrm>
            <a:off x="766504" y="1557210"/>
            <a:ext cx="4397866" cy="1360358"/>
            <a:chOff x="5574174" y="953774"/>
            <a:chExt cx="4397866" cy="1360358"/>
          </a:xfrm>
        </p:grpSpPr>
        <p:sp>
          <p:nvSpPr>
            <p:cNvPr id="17" name="Rectangle 16">
              <a:extLst>
                <a:ext uri="{FF2B5EF4-FFF2-40B4-BE49-F238E27FC236}">
                  <a16:creationId xmlns:a16="http://schemas.microsoft.com/office/drawing/2014/main" id="{A477D470-1077-5FA1-D666-35389FF9EB91}"/>
                </a:ext>
              </a:extLst>
            </p:cNvPr>
            <p:cNvSpPr/>
            <p:nvPr/>
          </p:nvSpPr>
          <p:spPr bwMode="gray">
            <a:xfrm>
              <a:off x="5659120" y="1054292"/>
              <a:ext cx="4312920" cy="1259840"/>
            </a:xfrm>
            <a:prstGeom prst="rect">
              <a:avLst/>
            </a:prstGeom>
            <a:solidFill>
              <a:schemeClr val="bg1"/>
            </a:solidFill>
            <a:ln cap="rnd">
              <a:solidFill>
                <a:schemeClr val="accent1"/>
              </a:solid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600"/>
                </a:spcBef>
                <a:spcAft>
                  <a:spcPts val="0"/>
                </a:spcAft>
              </a:pPr>
              <a:endParaRPr lang="en-US" sz="1400" b="0" i="0" u="none" baseline="0" dirty="0">
                <a:solidFill>
                  <a:srgbClr val="FFFFFF"/>
                </a:solidFill>
              </a:endParaRPr>
            </a:p>
          </p:txBody>
        </p:sp>
        <p:sp>
          <p:nvSpPr>
            <p:cNvPr id="9" name="Rectangle: Rounded Corners 8">
              <a:extLst>
                <a:ext uri="{FF2B5EF4-FFF2-40B4-BE49-F238E27FC236}">
                  <a16:creationId xmlns:a16="http://schemas.microsoft.com/office/drawing/2014/main" id="{1213181B-EB3A-27CE-4B78-1980441EF677}"/>
                </a:ext>
              </a:extLst>
            </p:cNvPr>
            <p:cNvSpPr/>
            <p:nvPr/>
          </p:nvSpPr>
          <p:spPr bwMode="gray">
            <a:xfrm>
              <a:off x="7032397" y="1120554"/>
              <a:ext cx="1420723" cy="218052"/>
            </a:xfrm>
            <a:prstGeom prst="roundRect">
              <a:avLst/>
            </a:prstGeom>
            <a:solidFill>
              <a:schemeClr val="bg2"/>
            </a:solidFill>
            <a:ln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rtl="0" eaLnBrk="1" fontAlgn="auto" hangingPunct="1">
                <a:lnSpc>
                  <a:spcPct val="100000"/>
                </a:lnSpc>
                <a:spcBef>
                  <a:spcPts val="600"/>
                </a:spcBef>
                <a:spcAft>
                  <a:spcPts val="0"/>
                </a:spcAft>
              </a:pPr>
              <a:r>
                <a:rPr lang="en-US" sz="1100" b="1" i="0" u="none" baseline="0" dirty="0">
                  <a:solidFill>
                    <a:schemeClr val="accent6"/>
                  </a:solidFill>
                </a:rPr>
                <a:t>Cost: $35</a:t>
              </a:r>
            </a:p>
          </p:txBody>
        </p:sp>
        <p:sp>
          <p:nvSpPr>
            <p:cNvPr id="10" name="Rectangle 9">
              <a:extLst>
                <a:ext uri="{FF2B5EF4-FFF2-40B4-BE49-F238E27FC236}">
                  <a16:creationId xmlns:a16="http://schemas.microsoft.com/office/drawing/2014/main" id="{D5F5CCA8-65A7-29B5-355F-D29688207F24}"/>
                </a:ext>
              </a:extLst>
            </p:cNvPr>
            <p:cNvSpPr/>
            <p:nvPr/>
          </p:nvSpPr>
          <p:spPr bwMode="gray">
            <a:xfrm>
              <a:off x="5574174" y="953774"/>
              <a:ext cx="1366887" cy="873567"/>
            </a:xfrm>
            <a:prstGeom prst="rect">
              <a:avLst/>
            </a:prstGeom>
            <a:solidFill>
              <a:schemeClr val="tx2"/>
            </a:solidFill>
            <a:ln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600"/>
                </a:spcBef>
                <a:spcAft>
                  <a:spcPts val="0"/>
                </a:spcAft>
              </a:pPr>
              <a:r>
                <a:rPr lang="en-US" b="1" i="0" u="none" baseline="0" dirty="0">
                  <a:solidFill>
                    <a:srgbClr val="FFFFFF"/>
                  </a:solidFill>
                </a:rPr>
                <a:t>Supplier 1</a:t>
              </a:r>
            </a:p>
          </p:txBody>
        </p:sp>
        <p:sp>
          <p:nvSpPr>
            <p:cNvPr id="11" name="Rectangle: Rounded Corners 10">
              <a:extLst>
                <a:ext uri="{FF2B5EF4-FFF2-40B4-BE49-F238E27FC236}">
                  <a16:creationId xmlns:a16="http://schemas.microsoft.com/office/drawing/2014/main" id="{4CA17AB4-4C00-F226-A40E-E57144EA923C}"/>
                </a:ext>
              </a:extLst>
            </p:cNvPr>
            <p:cNvSpPr/>
            <p:nvPr/>
          </p:nvSpPr>
          <p:spPr bwMode="gray">
            <a:xfrm>
              <a:off x="7032397" y="1390558"/>
              <a:ext cx="1420723" cy="218052"/>
            </a:xfrm>
            <a:prstGeom prst="roundRect">
              <a:avLst/>
            </a:prstGeom>
            <a:solidFill>
              <a:schemeClr val="bg2"/>
            </a:solidFill>
            <a:ln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rtl="0" eaLnBrk="1" fontAlgn="auto" hangingPunct="1">
                <a:lnSpc>
                  <a:spcPct val="100000"/>
                </a:lnSpc>
                <a:spcBef>
                  <a:spcPts val="600"/>
                </a:spcBef>
                <a:spcAft>
                  <a:spcPts val="0"/>
                </a:spcAft>
              </a:pPr>
              <a:r>
                <a:rPr lang="en-US" sz="1100" b="1" i="0" u="none" baseline="0" dirty="0">
                  <a:solidFill>
                    <a:schemeClr val="accent6"/>
                  </a:solidFill>
                </a:rPr>
                <a:t>Satisfied Needs: 2</a:t>
              </a:r>
            </a:p>
          </p:txBody>
        </p:sp>
        <p:sp>
          <p:nvSpPr>
            <p:cNvPr id="12" name="Rectangle: Rounded Corners 11">
              <a:extLst>
                <a:ext uri="{FF2B5EF4-FFF2-40B4-BE49-F238E27FC236}">
                  <a16:creationId xmlns:a16="http://schemas.microsoft.com/office/drawing/2014/main" id="{8D46BAE1-5374-E75F-8983-7447F7FBC947}"/>
                </a:ext>
              </a:extLst>
            </p:cNvPr>
            <p:cNvSpPr/>
            <p:nvPr/>
          </p:nvSpPr>
          <p:spPr bwMode="gray">
            <a:xfrm>
              <a:off x="7032397" y="1663892"/>
              <a:ext cx="1420723" cy="218052"/>
            </a:xfrm>
            <a:prstGeom prst="roundRect">
              <a:avLst/>
            </a:prstGeom>
            <a:solidFill>
              <a:schemeClr val="bg2"/>
            </a:solidFill>
            <a:ln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rtl="0" eaLnBrk="1" fontAlgn="auto" hangingPunct="1">
                <a:lnSpc>
                  <a:spcPct val="100000"/>
                </a:lnSpc>
                <a:spcBef>
                  <a:spcPts val="600"/>
                </a:spcBef>
                <a:spcAft>
                  <a:spcPts val="0"/>
                </a:spcAft>
              </a:pPr>
              <a:r>
                <a:rPr lang="en-US" sz="1100" b="1" i="0" u="none" baseline="0" dirty="0">
                  <a:solidFill>
                    <a:schemeClr val="accent6"/>
                  </a:solidFill>
                </a:rPr>
                <a:t>Availability: 3</a:t>
              </a:r>
            </a:p>
          </p:txBody>
        </p:sp>
        <p:sp>
          <p:nvSpPr>
            <p:cNvPr id="13" name="Rectangle: Rounded Corners 12">
              <a:extLst>
                <a:ext uri="{FF2B5EF4-FFF2-40B4-BE49-F238E27FC236}">
                  <a16:creationId xmlns:a16="http://schemas.microsoft.com/office/drawing/2014/main" id="{220269D8-010F-3903-D358-4DDEA8A7A224}"/>
                </a:ext>
              </a:extLst>
            </p:cNvPr>
            <p:cNvSpPr/>
            <p:nvPr/>
          </p:nvSpPr>
          <p:spPr bwMode="gray">
            <a:xfrm>
              <a:off x="7032397" y="1929410"/>
              <a:ext cx="1420723" cy="218052"/>
            </a:xfrm>
            <a:prstGeom prst="roundRect">
              <a:avLst/>
            </a:prstGeom>
            <a:solidFill>
              <a:schemeClr val="bg2"/>
            </a:solidFill>
            <a:ln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rtl="0" eaLnBrk="1" fontAlgn="auto" hangingPunct="1">
                <a:lnSpc>
                  <a:spcPct val="100000"/>
                </a:lnSpc>
                <a:spcBef>
                  <a:spcPts val="600"/>
                </a:spcBef>
                <a:spcAft>
                  <a:spcPts val="0"/>
                </a:spcAft>
              </a:pPr>
              <a:r>
                <a:rPr lang="en-US" sz="1100" b="1" i="0" u="none" baseline="0" dirty="0">
                  <a:solidFill>
                    <a:schemeClr val="accent6"/>
                  </a:solidFill>
                </a:rPr>
                <a:t>Packaging: 3</a:t>
              </a:r>
            </a:p>
          </p:txBody>
        </p:sp>
        <p:sp>
          <p:nvSpPr>
            <p:cNvPr id="14" name="Rectangle: Rounded Corners 13">
              <a:extLst>
                <a:ext uri="{FF2B5EF4-FFF2-40B4-BE49-F238E27FC236}">
                  <a16:creationId xmlns:a16="http://schemas.microsoft.com/office/drawing/2014/main" id="{CDBF41EE-1902-C7D9-B5F8-2FCF2CCF7601}"/>
                </a:ext>
              </a:extLst>
            </p:cNvPr>
            <p:cNvSpPr/>
            <p:nvPr/>
          </p:nvSpPr>
          <p:spPr bwMode="gray">
            <a:xfrm>
              <a:off x="8495437" y="1120554"/>
              <a:ext cx="1420723" cy="218052"/>
            </a:xfrm>
            <a:prstGeom prst="roundRect">
              <a:avLst/>
            </a:prstGeom>
            <a:solidFill>
              <a:schemeClr val="bg2"/>
            </a:solidFill>
            <a:ln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rtl="0" eaLnBrk="1" fontAlgn="auto" hangingPunct="1">
                <a:lnSpc>
                  <a:spcPct val="100000"/>
                </a:lnSpc>
                <a:spcBef>
                  <a:spcPts val="600"/>
                </a:spcBef>
                <a:spcAft>
                  <a:spcPts val="0"/>
                </a:spcAft>
              </a:pPr>
              <a:r>
                <a:rPr lang="en-US" sz="1100" b="1" i="0" u="none" baseline="0" dirty="0">
                  <a:solidFill>
                    <a:schemeClr val="accent6"/>
                  </a:solidFill>
                </a:rPr>
                <a:t>Quality: 1</a:t>
              </a:r>
            </a:p>
          </p:txBody>
        </p:sp>
        <p:sp>
          <p:nvSpPr>
            <p:cNvPr id="15" name="Rectangle: Rounded Corners 14">
              <a:extLst>
                <a:ext uri="{FF2B5EF4-FFF2-40B4-BE49-F238E27FC236}">
                  <a16:creationId xmlns:a16="http://schemas.microsoft.com/office/drawing/2014/main" id="{F55B61A6-49EC-DF14-1E20-30FBDDE1FCE7}"/>
                </a:ext>
              </a:extLst>
            </p:cNvPr>
            <p:cNvSpPr/>
            <p:nvPr/>
          </p:nvSpPr>
          <p:spPr bwMode="gray">
            <a:xfrm>
              <a:off x="8495437" y="1390558"/>
              <a:ext cx="1420723" cy="218052"/>
            </a:xfrm>
            <a:prstGeom prst="roundRect">
              <a:avLst/>
            </a:prstGeom>
            <a:solidFill>
              <a:schemeClr val="bg2"/>
            </a:solidFill>
            <a:ln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rtl="0" eaLnBrk="1" fontAlgn="auto" hangingPunct="1">
                <a:lnSpc>
                  <a:spcPct val="100000"/>
                </a:lnSpc>
                <a:spcBef>
                  <a:spcPts val="600"/>
                </a:spcBef>
                <a:spcAft>
                  <a:spcPts val="0"/>
                </a:spcAft>
              </a:pPr>
              <a:r>
                <a:rPr lang="en-US" sz="1100" b="1" i="0" u="none" baseline="0" dirty="0">
                  <a:solidFill>
                    <a:schemeClr val="accent6"/>
                  </a:solidFill>
                </a:rPr>
                <a:t>Speed: 2</a:t>
              </a:r>
            </a:p>
          </p:txBody>
        </p:sp>
        <p:sp>
          <p:nvSpPr>
            <p:cNvPr id="16" name="Rectangle: Rounded Corners 15">
              <a:extLst>
                <a:ext uri="{FF2B5EF4-FFF2-40B4-BE49-F238E27FC236}">
                  <a16:creationId xmlns:a16="http://schemas.microsoft.com/office/drawing/2014/main" id="{320A6AC0-D038-0555-FAF8-C895925D7B75}"/>
                </a:ext>
              </a:extLst>
            </p:cNvPr>
            <p:cNvSpPr/>
            <p:nvPr/>
          </p:nvSpPr>
          <p:spPr bwMode="gray">
            <a:xfrm>
              <a:off x="8495437" y="1663892"/>
              <a:ext cx="1420723" cy="218052"/>
            </a:xfrm>
            <a:prstGeom prst="roundRect">
              <a:avLst/>
            </a:prstGeom>
            <a:solidFill>
              <a:schemeClr val="bg2"/>
            </a:solidFill>
            <a:ln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rtl="0" eaLnBrk="1" fontAlgn="auto" hangingPunct="1">
                <a:lnSpc>
                  <a:spcPct val="100000"/>
                </a:lnSpc>
                <a:spcBef>
                  <a:spcPts val="600"/>
                </a:spcBef>
                <a:spcAft>
                  <a:spcPts val="0"/>
                </a:spcAft>
              </a:pPr>
              <a:r>
                <a:rPr lang="en-US" sz="1100" b="1" i="0" u="none" baseline="0" dirty="0">
                  <a:solidFill>
                    <a:schemeClr val="accent6"/>
                  </a:solidFill>
                </a:rPr>
                <a:t>Sustainability: </a:t>
              </a:r>
              <a:r>
                <a:rPr lang="en-US" sz="1100" b="1" dirty="0">
                  <a:solidFill>
                    <a:schemeClr val="accent6"/>
                  </a:solidFill>
                </a:rPr>
                <a:t>3</a:t>
              </a:r>
              <a:endParaRPr lang="en-US" sz="1100" b="1" i="0" u="none" baseline="0" dirty="0">
                <a:solidFill>
                  <a:schemeClr val="accent6"/>
                </a:solidFill>
              </a:endParaRPr>
            </a:p>
          </p:txBody>
        </p:sp>
      </p:grpSp>
      <p:grpSp>
        <p:nvGrpSpPr>
          <p:cNvPr id="19" name="Group 18">
            <a:extLst>
              <a:ext uri="{FF2B5EF4-FFF2-40B4-BE49-F238E27FC236}">
                <a16:creationId xmlns:a16="http://schemas.microsoft.com/office/drawing/2014/main" id="{80562C45-1E4B-3F96-A764-70C499B0318B}"/>
              </a:ext>
            </a:extLst>
          </p:cNvPr>
          <p:cNvGrpSpPr/>
          <p:nvPr/>
        </p:nvGrpSpPr>
        <p:grpSpPr>
          <a:xfrm>
            <a:off x="766504" y="3065499"/>
            <a:ext cx="4397866" cy="1360358"/>
            <a:chOff x="5574174" y="953774"/>
            <a:chExt cx="4397866" cy="1360358"/>
          </a:xfrm>
        </p:grpSpPr>
        <p:sp>
          <p:nvSpPr>
            <p:cNvPr id="20" name="Rectangle 19">
              <a:extLst>
                <a:ext uri="{FF2B5EF4-FFF2-40B4-BE49-F238E27FC236}">
                  <a16:creationId xmlns:a16="http://schemas.microsoft.com/office/drawing/2014/main" id="{A5C21401-2C16-C28B-A281-54B90823B933}"/>
                </a:ext>
              </a:extLst>
            </p:cNvPr>
            <p:cNvSpPr/>
            <p:nvPr/>
          </p:nvSpPr>
          <p:spPr bwMode="gray">
            <a:xfrm>
              <a:off x="5659120" y="1054292"/>
              <a:ext cx="4312920" cy="1259840"/>
            </a:xfrm>
            <a:prstGeom prst="rect">
              <a:avLst/>
            </a:prstGeom>
            <a:solidFill>
              <a:schemeClr val="bg1"/>
            </a:solidFill>
            <a:ln cap="rnd">
              <a:solidFill>
                <a:schemeClr val="accent1"/>
              </a:solid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600"/>
                </a:spcBef>
                <a:spcAft>
                  <a:spcPts val="0"/>
                </a:spcAft>
              </a:pPr>
              <a:endParaRPr lang="en-US" sz="1400" b="0" i="0" u="none" baseline="0" dirty="0">
                <a:solidFill>
                  <a:srgbClr val="FFFFFF"/>
                </a:solidFill>
              </a:endParaRPr>
            </a:p>
          </p:txBody>
        </p:sp>
        <p:sp>
          <p:nvSpPr>
            <p:cNvPr id="21" name="Rectangle: Rounded Corners 20">
              <a:extLst>
                <a:ext uri="{FF2B5EF4-FFF2-40B4-BE49-F238E27FC236}">
                  <a16:creationId xmlns:a16="http://schemas.microsoft.com/office/drawing/2014/main" id="{6F437CCA-561C-7247-B4DE-198192F15343}"/>
                </a:ext>
              </a:extLst>
            </p:cNvPr>
            <p:cNvSpPr/>
            <p:nvPr/>
          </p:nvSpPr>
          <p:spPr bwMode="gray">
            <a:xfrm>
              <a:off x="7032397" y="1120554"/>
              <a:ext cx="1420723" cy="218052"/>
            </a:xfrm>
            <a:prstGeom prst="roundRect">
              <a:avLst/>
            </a:prstGeom>
            <a:solidFill>
              <a:schemeClr val="bg2"/>
            </a:solidFill>
            <a:ln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rtl="0" eaLnBrk="1" fontAlgn="auto" hangingPunct="1">
                <a:lnSpc>
                  <a:spcPct val="100000"/>
                </a:lnSpc>
                <a:spcBef>
                  <a:spcPts val="600"/>
                </a:spcBef>
                <a:spcAft>
                  <a:spcPts val="0"/>
                </a:spcAft>
              </a:pPr>
              <a:r>
                <a:rPr lang="en-US" sz="1100" b="1" i="0" u="none" baseline="0" dirty="0">
                  <a:solidFill>
                    <a:schemeClr val="accent6"/>
                  </a:solidFill>
                </a:rPr>
                <a:t>Cost: $35</a:t>
              </a:r>
            </a:p>
          </p:txBody>
        </p:sp>
        <p:sp>
          <p:nvSpPr>
            <p:cNvPr id="22" name="Rectangle 21">
              <a:extLst>
                <a:ext uri="{FF2B5EF4-FFF2-40B4-BE49-F238E27FC236}">
                  <a16:creationId xmlns:a16="http://schemas.microsoft.com/office/drawing/2014/main" id="{CD82056C-3C1E-CB8F-AED2-05837844599A}"/>
                </a:ext>
              </a:extLst>
            </p:cNvPr>
            <p:cNvSpPr/>
            <p:nvPr/>
          </p:nvSpPr>
          <p:spPr bwMode="gray">
            <a:xfrm>
              <a:off x="5574174" y="953774"/>
              <a:ext cx="1366887" cy="873567"/>
            </a:xfrm>
            <a:prstGeom prst="rect">
              <a:avLst/>
            </a:prstGeom>
            <a:solidFill>
              <a:schemeClr val="tx2"/>
            </a:solidFill>
            <a:ln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600"/>
                </a:spcBef>
                <a:spcAft>
                  <a:spcPts val="0"/>
                </a:spcAft>
              </a:pPr>
              <a:r>
                <a:rPr lang="en-US" b="1" i="0" u="none" baseline="0" dirty="0">
                  <a:solidFill>
                    <a:srgbClr val="FFFFFF"/>
                  </a:solidFill>
                </a:rPr>
                <a:t>Supplier 2</a:t>
              </a:r>
            </a:p>
          </p:txBody>
        </p:sp>
        <p:sp>
          <p:nvSpPr>
            <p:cNvPr id="23" name="Rectangle: Rounded Corners 22">
              <a:extLst>
                <a:ext uri="{FF2B5EF4-FFF2-40B4-BE49-F238E27FC236}">
                  <a16:creationId xmlns:a16="http://schemas.microsoft.com/office/drawing/2014/main" id="{43502DF6-FC1D-20E6-6DF6-32B3D1DF3392}"/>
                </a:ext>
              </a:extLst>
            </p:cNvPr>
            <p:cNvSpPr/>
            <p:nvPr/>
          </p:nvSpPr>
          <p:spPr bwMode="gray">
            <a:xfrm>
              <a:off x="7032397" y="1390558"/>
              <a:ext cx="1420723" cy="218052"/>
            </a:xfrm>
            <a:prstGeom prst="roundRect">
              <a:avLst/>
            </a:prstGeom>
            <a:solidFill>
              <a:schemeClr val="bg2"/>
            </a:solidFill>
            <a:ln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rtl="0" eaLnBrk="1" fontAlgn="auto" hangingPunct="1">
                <a:lnSpc>
                  <a:spcPct val="100000"/>
                </a:lnSpc>
                <a:spcBef>
                  <a:spcPts val="600"/>
                </a:spcBef>
                <a:spcAft>
                  <a:spcPts val="0"/>
                </a:spcAft>
              </a:pPr>
              <a:r>
                <a:rPr lang="en-US" sz="1100" b="1" i="0" u="none" baseline="0" dirty="0">
                  <a:solidFill>
                    <a:schemeClr val="accent6"/>
                  </a:solidFill>
                </a:rPr>
                <a:t>Satisfied Needs: 2</a:t>
              </a:r>
            </a:p>
          </p:txBody>
        </p:sp>
        <p:sp>
          <p:nvSpPr>
            <p:cNvPr id="24" name="Rectangle: Rounded Corners 23">
              <a:extLst>
                <a:ext uri="{FF2B5EF4-FFF2-40B4-BE49-F238E27FC236}">
                  <a16:creationId xmlns:a16="http://schemas.microsoft.com/office/drawing/2014/main" id="{914AE3F4-67D2-2D3A-09F4-C6945079A190}"/>
                </a:ext>
              </a:extLst>
            </p:cNvPr>
            <p:cNvSpPr/>
            <p:nvPr/>
          </p:nvSpPr>
          <p:spPr bwMode="gray">
            <a:xfrm>
              <a:off x="7032397" y="1663892"/>
              <a:ext cx="1420723" cy="218052"/>
            </a:xfrm>
            <a:prstGeom prst="roundRect">
              <a:avLst/>
            </a:prstGeom>
            <a:solidFill>
              <a:schemeClr val="bg2"/>
            </a:solidFill>
            <a:ln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rtl="0" eaLnBrk="1" fontAlgn="auto" hangingPunct="1">
                <a:lnSpc>
                  <a:spcPct val="100000"/>
                </a:lnSpc>
                <a:spcBef>
                  <a:spcPts val="600"/>
                </a:spcBef>
                <a:spcAft>
                  <a:spcPts val="0"/>
                </a:spcAft>
              </a:pPr>
              <a:r>
                <a:rPr lang="en-US" sz="1100" b="1" i="0" u="none" baseline="0" dirty="0">
                  <a:solidFill>
                    <a:schemeClr val="accent6"/>
                  </a:solidFill>
                </a:rPr>
                <a:t>Availability: 2</a:t>
              </a:r>
            </a:p>
          </p:txBody>
        </p:sp>
        <p:sp>
          <p:nvSpPr>
            <p:cNvPr id="25" name="Rectangle: Rounded Corners 24">
              <a:extLst>
                <a:ext uri="{FF2B5EF4-FFF2-40B4-BE49-F238E27FC236}">
                  <a16:creationId xmlns:a16="http://schemas.microsoft.com/office/drawing/2014/main" id="{08799F94-AE6D-6D57-8EA2-AA60D225FF34}"/>
                </a:ext>
              </a:extLst>
            </p:cNvPr>
            <p:cNvSpPr/>
            <p:nvPr/>
          </p:nvSpPr>
          <p:spPr bwMode="gray">
            <a:xfrm>
              <a:off x="7032397" y="1929410"/>
              <a:ext cx="1420723" cy="218052"/>
            </a:xfrm>
            <a:prstGeom prst="roundRect">
              <a:avLst/>
            </a:prstGeom>
            <a:solidFill>
              <a:schemeClr val="bg2"/>
            </a:solidFill>
            <a:ln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rtl="0" eaLnBrk="1" fontAlgn="auto" hangingPunct="1">
                <a:lnSpc>
                  <a:spcPct val="100000"/>
                </a:lnSpc>
                <a:spcBef>
                  <a:spcPts val="600"/>
                </a:spcBef>
                <a:spcAft>
                  <a:spcPts val="0"/>
                </a:spcAft>
              </a:pPr>
              <a:r>
                <a:rPr lang="en-US" sz="1100" b="1" i="0" u="none" baseline="0" dirty="0">
                  <a:solidFill>
                    <a:schemeClr val="accent6"/>
                  </a:solidFill>
                </a:rPr>
                <a:t>Packaging: 1</a:t>
              </a:r>
            </a:p>
          </p:txBody>
        </p:sp>
        <p:sp>
          <p:nvSpPr>
            <p:cNvPr id="26" name="Rectangle: Rounded Corners 25">
              <a:extLst>
                <a:ext uri="{FF2B5EF4-FFF2-40B4-BE49-F238E27FC236}">
                  <a16:creationId xmlns:a16="http://schemas.microsoft.com/office/drawing/2014/main" id="{3BD5E5D4-6235-A9E7-1F65-7CED7ADC1322}"/>
                </a:ext>
              </a:extLst>
            </p:cNvPr>
            <p:cNvSpPr/>
            <p:nvPr/>
          </p:nvSpPr>
          <p:spPr bwMode="gray">
            <a:xfrm>
              <a:off x="8495437" y="1120554"/>
              <a:ext cx="1420723" cy="218052"/>
            </a:xfrm>
            <a:prstGeom prst="roundRect">
              <a:avLst/>
            </a:prstGeom>
            <a:solidFill>
              <a:schemeClr val="bg2"/>
            </a:solidFill>
            <a:ln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rtl="0" eaLnBrk="1" fontAlgn="auto" hangingPunct="1">
                <a:lnSpc>
                  <a:spcPct val="100000"/>
                </a:lnSpc>
                <a:spcBef>
                  <a:spcPts val="600"/>
                </a:spcBef>
                <a:spcAft>
                  <a:spcPts val="0"/>
                </a:spcAft>
              </a:pPr>
              <a:r>
                <a:rPr lang="en-US" sz="1100" b="1" i="0" u="none" baseline="0" dirty="0">
                  <a:solidFill>
                    <a:schemeClr val="accent6"/>
                  </a:solidFill>
                </a:rPr>
                <a:t>Quality: 3</a:t>
              </a:r>
            </a:p>
          </p:txBody>
        </p:sp>
        <p:sp>
          <p:nvSpPr>
            <p:cNvPr id="27" name="Rectangle: Rounded Corners 26">
              <a:extLst>
                <a:ext uri="{FF2B5EF4-FFF2-40B4-BE49-F238E27FC236}">
                  <a16:creationId xmlns:a16="http://schemas.microsoft.com/office/drawing/2014/main" id="{C00E43C9-ECD1-991A-5923-CF377AC79F5E}"/>
                </a:ext>
              </a:extLst>
            </p:cNvPr>
            <p:cNvSpPr/>
            <p:nvPr/>
          </p:nvSpPr>
          <p:spPr bwMode="gray">
            <a:xfrm>
              <a:off x="8495437" y="1390558"/>
              <a:ext cx="1420723" cy="218052"/>
            </a:xfrm>
            <a:prstGeom prst="roundRect">
              <a:avLst/>
            </a:prstGeom>
            <a:solidFill>
              <a:schemeClr val="bg2"/>
            </a:solidFill>
            <a:ln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rtl="0" eaLnBrk="1" fontAlgn="auto" hangingPunct="1">
                <a:lnSpc>
                  <a:spcPct val="100000"/>
                </a:lnSpc>
                <a:spcBef>
                  <a:spcPts val="600"/>
                </a:spcBef>
                <a:spcAft>
                  <a:spcPts val="0"/>
                </a:spcAft>
              </a:pPr>
              <a:r>
                <a:rPr lang="en-US" sz="1100" b="1" i="0" u="none" baseline="0" dirty="0">
                  <a:solidFill>
                    <a:schemeClr val="accent6"/>
                  </a:solidFill>
                </a:rPr>
                <a:t>Speed: 1</a:t>
              </a:r>
            </a:p>
          </p:txBody>
        </p:sp>
        <p:sp>
          <p:nvSpPr>
            <p:cNvPr id="28" name="Rectangle: Rounded Corners 27">
              <a:extLst>
                <a:ext uri="{FF2B5EF4-FFF2-40B4-BE49-F238E27FC236}">
                  <a16:creationId xmlns:a16="http://schemas.microsoft.com/office/drawing/2014/main" id="{C2B95572-D548-293E-0C2F-486AD6CEC101}"/>
                </a:ext>
              </a:extLst>
            </p:cNvPr>
            <p:cNvSpPr/>
            <p:nvPr/>
          </p:nvSpPr>
          <p:spPr bwMode="gray">
            <a:xfrm>
              <a:off x="8495437" y="1663892"/>
              <a:ext cx="1420723" cy="218052"/>
            </a:xfrm>
            <a:prstGeom prst="roundRect">
              <a:avLst/>
            </a:prstGeom>
            <a:solidFill>
              <a:schemeClr val="bg2"/>
            </a:solidFill>
            <a:ln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rtl="0" eaLnBrk="1" fontAlgn="auto" hangingPunct="1">
                <a:lnSpc>
                  <a:spcPct val="100000"/>
                </a:lnSpc>
                <a:spcBef>
                  <a:spcPts val="600"/>
                </a:spcBef>
                <a:spcAft>
                  <a:spcPts val="0"/>
                </a:spcAft>
              </a:pPr>
              <a:r>
                <a:rPr lang="en-US" sz="1100" b="1" i="0" u="none" baseline="0" dirty="0">
                  <a:solidFill>
                    <a:schemeClr val="accent6"/>
                  </a:solidFill>
                </a:rPr>
                <a:t>Sustainability: </a:t>
              </a:r>
              <a:r>
                <a:rPr lang="en-US" sz="1100" b="1" dirty="0">
                  <a:solidFill>
                    <a:schemeClr val="accent6"/>
                  </a:solidFill>
                </a:rPr>
                <a:t>2</a:t>
              </a:r>
              <a:endParaRPr lang="en-US" sz="1100" b="1" i="0" u="none" baseline="0" dirty="0">
                <a:solidFill>
                  <a:schemeClr val="accent6"/>
                </a:solidFill>
              </a:endParaRPr>
            </a:p>
          </p:txBody>
        </p:sp>
      </p:grpSp>
      <p:grpSp>
        <p:nvGrpSpPr>
          <p:cNvPr id="29" name="Group 28">
            <a:extLst>
              <a:ext uri="{FF2B5EF4-FFF2-40B4-BE49-F238E27FC236}">
                <a16:creationId xmlns:a16="http://schemas.microsoft.com/office/drawing/2014/main" id="{7A0A863E-D43F-2E44-0A9D-6FBD5F6AA737}"/>
              </a:ext>
            </a:extLst>
          </p:cNvPr>
          <p:cNvGrpSpPr/>
          <p:nvPr/>
        </p:nvGrpSpPr>
        <p:grpSpPr>
          <a:xfrm>
            <a:off x="766504" y="4573787"/>
            <a:ext cx="4397866" cy="1360358"/>
            <a:chOff x="5574174" y="953774"/>
            <a:chExt cx="4397866" cy="1360358"/>
          </a:xfrm>
        </p:grpSpPr>
        <p:sp>
          <p:nvSpPr>
            <p:cNvPr id="30" name="Rectangle 29">
              <a:extLst>
                <a:ext uri="{FF2B5EF4-FFF2-40B4-BE49-F238E27FC236}">
                  <a16:creationId xmlns:a16="http://schemas.microsoft.com/office/drawing/2014/main" id="{12BC8530-8434-2B1D-5707-C79273795E1D}"/>
                </a:ext>
              </a:extLst>
            </p:cNvPr>
            <p:cNvSpPr/>
            <p:nvPr/>
          </p:nvSpPr>
          <p:spPr bwMode="gray">
            <a:xfrm>
              <a:off x="5659120" y="1054292"/>
              <a:ext cx="4312920" cy="1259840"/>
            </a:xfrm>
            <a:prstGeom prst="rect">
              <a:avLst/>
            </a:prstGeom>
            <a:solidFill>
              <a:schemeClr val="bg1"/>
            </a:solidFill>
            <a:ln cap="rnd">
              <a:solidFill>
                <a:schemeClr val="accent1"/>
              </a:solid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600"/>
                </a:spcBef>
                <a:spcAft>
                  <a:spcPts val="0"/>
                </a:spcAft>
              </a:pPr>
              <a:endParaRPr lang="en-US" sz="1400" b="0" i="0" u="none" baseline="0" dirty="0">
                <a:solidFill>
                  <a:srgbClr val="FFFFFF"/>
                </a:solidFill>
              </a:endParaRPr>
            </a:p>
          </p:txBody>
        </p:sp>
        <p:sp>
          <p:nvSpPr>
            <p:cNvPr id="31" name="Rectangle: Rounded Corners 30">
              <a:extLst>
                <a:ext uri="{FF2B5EF4-FFF2-40B4-BE49-F238E27FC236}">
                  <a16:creationId xmlns:a16="http://schemas.microsoft.com/office/drawing/2014/main" id="{7D62953F-6234-31C0-08B3-78E51A80D0B9}"/>
                </a:ext>
              </a:extLst>
            </p:cNvPr>
            <p:cNvSpPr/>
            <p:nvPr/>
          </p:nvSpPr>
          <p:spPr bwMode="gray">
            <a:xfrm>
              <a:off x="7032397" y="1120554"/>
              <a:ext cx="1420723" cy="218052"/>
            </a:xfrm>
            <a:prstGeom prst="roundRect">
              <a:avLst/>
            </a:prstGeom>
            <a:solidFill>
              <a:schemeClr val="bg2"/>
            </a:solidFill>
            <a:ln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rtl="0" eaLnBrk="1" fontAlgn="auto" hangingPunct="1">
                <a:lnSpc>
                  <a:spcPct val="100000"/>
                </a:lnSpc>
                <a:spcBef>
                  <a:spcPts val="600"/>
                </a:spcBef>
                <a:spcAft>
                  <a:spcPts val="0"/>
                </a:spcAft>
              </a:pPr>
              <a:r>
                <a:rPr lang="en-US" sz="1100" b="1" i="0" u="none" baseline="0" dirty="0">
                  <a:solidFill>
                    <a:schemeClr val="accent6"/>
                  </a:solidFill>
                </a:rPr>
                <a:t>Cost: $25</a:t>
              </a:r>
            </a:p>
          </p:txBody>
        </p:sp>
        <p:sp>
          <p:nvSpPr>
            <p:cNvPr id="32" name="Rectangle 31">
              <a:extLst>
                <a:ext uri="{FF2B5EF4-FFF2-40B4-BE49-F238E27FC236}">
                  <a16:creationId xmlns:a16="http://schemas.microsoft.com/office/drawing/2014/main" id="{1C2A5D8C-2B57-651B-B2B4-D428BE257FC9}"/>
                </a:ext>
              </a:extLst>
            </p:cNvPr>
            <p:cNvSpPr/>
            <p:nvPr/>
          </p:nvSpPr>
          <p:spPr bwMode="gray">
            <a:xfrm>
              <a:off x="5574174" y="953774"/>
              <a:ext cx="1366887" cy="873567"/>
            </a:xfrm>
            <a:prstGeom prst="rect">
              <a:avLst/>
            </a:prstGeom>
            <a:solidFill>
              <a:schemeClr val="tx2"/>
            </a:solidFill>
            <a:ln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600"/>
                </a:spcBef>
                <a:spcAft>
                  <a:spcPts val="0"/>
                </a:spcAft>
              </a:pPr>
              <a:r>
                <a:rPr lang="en-US" b="1" i="0" u="none" baseline="0" dirty="0">
                  <a:solidFill>
                    <a:srgbClr val="FFFFFF"/>
                  </a:solidFill>
                </a:rPr>
                <a:t>Supplier 3</a:t>
              </a:r>
            </a:p>
          </p:txBody>
        </p:sp>
        <p:sp>
          <p:nvSpPr>
            <p:cNvPr id="33" name="Rectangle: Rounded Corners 32">
              <a:extLst>
                <a:ext uri="{FF2B5EF4-FFF2-40B4-BE49-F238E27FC236}">
                  <a16:creationId xmlns:a16="http://schemas.microsoft.com/office/drawing/2014/main" id="{FD8A0988-6F87-1944-7FEE-ECABB3D5E01F}"/>
                </a:ext>
              </a:extLst>
            </p:cNvPr>
            <p:cNvSpPr/>
            <p:nvPr/>
          </p:nvSpPr>
          <p:spPr bwMode="gray">
            <a:xfrm>
              <a:off x="7032397" y="1390558"/>
              <a:ext cx="1420723" cy="218052"/>
            </a:xfrm>
            <a:prstGeom prst="roundRect">
              <a:avLst/>
            </a:prstGeom>
            <a:solidFill>
              <a:schemeClr val="bg2"/>
            </a:solidFill>
            <a:ln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rtl="0" eaLnBrk="1" fontAlgn="auto" hangingPunct="1">
                <a:lnSpc>
                  <a:spcPct val="100000"/>
                </a:lnSpc>
                <a:spcBef>
                  <a:spcPts val="600"/>
                </a:spcBef>
                <a:spcAft>
                  <a:spcPts val="0"/>
                </a:spcAft>
              </a:pPr>
              <a:r>
                <a:rPr lang="en-US" sz="1100" b="1" i="0" u="none" baseline="0" dirty="0">
                  <a:solidFill>
                    <a:schemeClr val="accent6"/>
                  </a:solidFill>
                </a:rPr>
                <a:t>Satisfied Needs: 1</a:t>
              </a:r>
            </a:p>
          </p:txBody>
        </p:sp>
        <p:sp>
          <p:nvSpPr>
            <p:cNvPr id="34" name="Rectangle: Rounded Corners 33">
              <a:extLst>
                <a:ext uri="{FF2B5EF4-FFF2-40B4-BE49-F238E27FC236}">
                  <a16:creationId xmlns:a16="http://schemas.microsoft.com/office/drawing/2014/main" id="{7D9C68D2-9B9D-4EBF-6F3F-5E4E8B510C27}"/>
                </a:ext>
              </a:extLst>
            </p:cNvPr>
            <p:cNvSpPr/>
            <p:nvPr/>
          </p:nvSpPr>
          <p:spPr bwMode="gray">
            <a:xfrm>
              <a:off x="7032397" y="1663892"/>
              <a:ext cx="1420723" cy="218052"/>
            </a:xfrm>
            <a:prstGeom prst="roundRect">
              <a:avLst/>
            </a:prstGeom>
            <a:solidFill>
              <a:schemeClr val="bg2"/>
            </a:solidFill>
            <a:ln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rtl="0" eaLnBrk="1" fontAlgn="auto" hangingPunct="1">
                <a:lnSpc>
                  <a:spcPct val="100000"/>
                </a:lnSpc>
                <a:spcBef>
                  <a:spcPts val="600"/>
                </a:spcBef>
                <a:spcAft>
                  <a:spcPts val="0"/>
                </a:spcAft>
              </a:pPr>
              <a:r>
                <a:rPr lang="en-US" sz="1100" b="1" i="0" u="none" baseline="0" dirty="0">
                  <a:solidFill>
                    <a:schemeClr val="accent6"/>
                  </a:solidFill>
                </a:rPr>
                <a:t>Availability: 3</a:t>
              </a:r>
            </a:p>
          </p:txBody>
        </p:sp>
        <p:sp>
          <p:nvSpPr>
            <p:cNvPr id="35" name="Rectangle: Rounded Corners 34">
              <a:extLst>
                <a:ext uri="{FF2B5EF4-FFF2-40B4-BE49-F238E27FC236}">
                  <a16:creationId xmlns:a16="http://schemas.microsoft.com/office/drawing/2014/main" id="{DD536AC4-8029-39C6-C555-9A2A62FB8E3A}"/>
                </a:ext>
              </a:extLst>
            </p:cNvPr>
            <p:cNvSpPr/>
            <p:nvPr/>
          </p:nvSpPr>
          <p:spPr bwMode="gray">
            <a:xfrm>
              <a:off x="7032397" y="1929410"/>
              <a:ext cx="1420723" cy="218052"/>
            </a:xfrm>
            <a:prstGeom prst="roundRect">
              <a:avLst/>
            </a:prstGeom>
            <a:solidFill>
              <a:schemeClr val="bg2"/>
            </a:solidFill>
            <a:ln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rtl="0" eaLnBrk="1" fontAlgn="auto" hangingPunct="1">
                <a:lnSpc>
                  <a:spcPct val="100000"/>
                </a:lnSpc>
                <a:spcBef>
                  <a:spcPts val="600"/>
                </a:spcBef>
                <a:spcAft>
                  <a:spcPts val="0"/>
                </a:spcAft>
              </a:pPr>
              <a:r>
                <a:rPr lang="en-US" sz="1100" b="1" i="0" u="none" baseline="0" dirty="0">
                  <a:solidFill>
                    <a:schemeClr val="accent6"/>
                  </a:solidFill>
                </a:rPr>
                <a:t>Packaging: 3</a:t>
              </a:r>
            </a:p>
          </p:txBody>
        </p:sp>
        <p:sp>
          <p:nvSpPr>
            <p:cNvPr id="36" name="Rectangle: Rounded Corners 35">
              <a:extLst>
                <a:ext uri="{FF2B5EF4-FFF2-40B4-BE49-F238E27FC236}">
                  <a16:creationId xmlns:a16="http://schemas.microsoft.com/office/drawing/2014/main" id="{4387DF73-B021-39EA-044B-1F9626DBECFB}"/>
                </a:ext>
              </a:extLst>
            </p:cNvPr>
            <p:cNvSpPr/>
            <p:nvPr/>
          </p:nvSpPr>
          <p:spPr bwMode="gray">
            <a:xfrm>
              <a:off x="8495437" y="1120554"/>
              <a:ext cx="1420723" cy="218052"/>
            </a:xfrm>
            <a:prstGeom prst="roundRect">
              <a:avLst/>
            </a:prstGeom>
            <a:solidFill>
              <a:schemeClr val="bg2"/>
            </a:solidFill>
            <a:ln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rtl="0" eaLnBrk="1" fontAlgn="auto" hangingPunct="1">
                <a:lnSpc>
                  <a:spcPct val="100000"/>
                </a:lnSpc>
                <a:spcBef>
                  <a:spcPts val="600"/>
                </a:spcBef>
                <a:spcAft>
                  <a:spcPts val="0"/>
                </a:spcAft>
              </a:pPr>
              <a:r>
                <a:rPr lang="en-US" sz="1100" b="1" i="0" u="none" baseline="0" dirty="0">
                  <a:solidFill>
                    <a:schemeClr val="accent6"/>
                  </a:solidFill>
                </a:rPr>
                <a:t>Quality: 3</a:t>
              </a:r>
            </a:p>
          </p:txBody>
        </p:sp>
        <p:sp>
          <p:nvSpPr>
            <p:cNvPr id="37" name="Rectangle: Rounded Corners 36">
              <a:extLst>
                <a:ext uri="{FF2B5EF4-FFF2-40B4-BE49-F238E27FC236}">
                  <a16:creationId xmlns:a16="http://schemas.microsoft.com/office/drawing/2014/main" id="{A86B8524-E78E-C8C2-F44B-77D79D873C94}"/>
                </a:ext>
              </a:extLst>
            </p:cNvPr>
            <p:cNvSpPr/>
            <p:nvPr/>
          </p:nvSpPr>
          <p:spPr bwMode="gray">
            <a:xfrm>
              <a:off x="8495437" y="1390558"/>
              <a:ext cx="1420723" cy="218052"/>
            </a:xfrm>
            <a:prstGeom prst="roundRect">
              <a:avLst/>
            </a:prstGeom>
            <a:solidFill>
              <a:schemeClr val="bg2"/>
            </a:solidFill>
            <a:ln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rtl="0" eaLnBrk="1" fontAlgn="auto" hangingPunct="1">
                <a:lnSpc>
                  <a:spcPct val="100000"/>
                </a:lnSpc>
                <a:spcBef>
                  <a:spcPts val="600"/>
                </a:spcBef>
                <a:spcAft>
                  <a:spcPts val="0"/>
                </a:spcAft>
              </a:pPr>
              <a:r>
                <a:rPr lang="en-US" sz="1100" b="1" i="0" u="none" baseline="0" dirty="0">
                  <a:solidFill>
                    <a:schemeClr val="accent6"/>
                  </a:solidFill>
                </a:rPr>
                <a:t>Speed: 1</a:t>
              </a:r>
            </a:p>
          </p:txBody>
        </p:sp>
        <p:sp>
          <p:nvSpPr>
            <p:cNvPr id="38" name="Rectangle: Rounded Corners 37">
              <a:extLst>
                <a:ext uri="{FF2B5EF4-FFF2-40B4-BE49-F238E27FC236}">
                  <a16:creationId xmlns:a16="http://schemas.microsoft.com/office/drawing/2014/main" id="{298468AA-5F5A-93BC-4673-B490E7E289B7}"/>
                </a:ext>
              </a:extLst>
            </p:cNvPr>
            <p:cNvSpPr/>
            <p:nvPr/>
          </p:nvSpPr>
          <p:spPr bwMode="gray">
            <a:xfrm>
              <a:off x="8495437" y="1663892"/>
              <a:ext cx="1420723" cy="218052"/>
            </a:xfrm>
            <a:prstGeom prst="roundRect">
              <a:avLst/>
            </a:prstGeom>
            <a:solidFill>
              <a:schemeClr val="bg2"/>
            </a:solidFill>
            <a:ln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rtl="0" eaLnBrk="1" fontAlgn="auto" hangingPunct="1">
                <a:lnSpc>
                  <a:spcPct val="100000"/>
                </a:lnSpc>
                <a:spcBef>
                  <a:spcPts val="600"/>
                </a:spcBef>
                <a:spcAft>
                  <a:spcPts val="0"/>
                </a:spcAft>
              </a:pPr>
              <a:r>
                <a:rPr lang="en-US" sz="1100" b="1" i="0" u="none" baseline="0" dirty="0">
                  <a:solidFill>
                    <a:schemeClr val="accent6"/>
                  </a:solidFill>
                </a:rPr>
                <a:t>Sustainability: </a:t>
              </a:r>
              <a:r>
                <a:rPr lang="en-US" sz="1100" b="1" dirty="0">
                  <a:solidFill>
                    <a:schemeClr val="accent6"/>
                  </a:solidFill>
                </a:rPr>
                <a:t>3</a:t>
              </a:r>
              <a:endParaRPr lang="en-US" sz="1100" b="1" i="0" u="none" baseline="0" dirty="0">
                <a:solidFill>
                  <a:schemeClr val="accent6"/>
                </a:solidFill>
              </a:endParaRPr>
            </a:p>
          </p:txBody>
        </p:sp>
      </p:grpSp>
      <p:sp>
        <p:nvSpPr>
          <p:cNvPr id="43" name="TextBox 42">
            <a:extLst>
              <a:ext uri="{FF2B5EF4-FFF2-40B4-BE49-F238E27FC236}">
                <a16:creationId xmlns:a16="http://schemas.microsoft.com/office/drawing/2014/main" id="{17689F92-F086-CB39-578B-D2FFBE8653DD}"/>
              </a:ext>
            </a:extLst>
          </p:cNvPr>
          <p:cNvSpPr txBox="1"/>
          <p:nvPr/>
        </p:nvSpPr>
        <p:spPr bwMode="gray">
          <a:xfrm>
            <a:off x="1485976" y="1140643"/>
            <a:ext cx="2898230" cy="276999"/>
          </a:xfrm>
          <a:prstGeom prst="rect">
            <a:avLst/>
          </a:prstGeom>
          <a:noFill/>
        </p:spPr>
        <p:txBody>
          <a:bodyPr vert="horz" wrap="none" lIns="0" tIns="0" rIns="0" bIns="0" rtlCol="0">
            <a:spAutoFit/>
          </a:bodyPr>
          <a:lstStyle/>
          <a:p>
            <a:pPr algn="ctr">
              <a:spcBef>
                <a:spcPts val="600"/>
              </a:spcBef>
            </a:pPr>
            <a:r>
              <a:rPr lang="en-US" b="1" dirty="0"/>
              <a:t>Set of Suppliers w/ Scores</a:t>
            </a:r>
          </a:p>
        </p:txBody>
      </p:sp>
      <p:sp>
        <p:nvSpPr>
          <p:cNvPr id="44" name="TextBox 43">
            <a:extLst>
              <a:ext uri="{FF2B5EF4-FFF2-40B4-BE49-F238E27FC236}">
                <a16:creationId xmlns:a16="http://schemas.microsoft.com/office/drawing/2014/main" id="{475E99B9-4D88-B8C1-CB43-51FC93B6B70C}"/>
              </a:ext>
            </a:extLst>
          </p:cNvPr>
          <p:cNvSpPr txBox="1"/>
          <p:nvPr/>
        </p:nvSpPr>
        <p:spPr bwMode="gray">
          <a:xfrm>
            <a:off x="6215234" y="1140643"/>
            <a:ext cx="1577356" cy="276999"/>
          </a:xfrm>
          <a:prstGeom prst="rect">
            <a:avLst/>
          </a:prstGeom>
          <a:noFill/>
        </p:spPr>
        <p:txBody>
          <a:bodyPr vert="horz" wrap="none" lIns="0" tIns="0" rIns="0" bIns="0" rtlCol="0">
            <a:spAutoFit/>
          </a:bodyPr>
          <a:lstStyle/>
          <a:p>
            <a:pPr algn="ctr">
              <a:spcBef>
                <a:spcPts val="600"/>
              </a:spcBef>
            </a:pPr>
            <a:r>
              <a:rPr lang="en-US" b="1" dirty="0"/>
              <a:t>User Priorities</a:t>
            </a:r>
          </a:p>
        </p:txBody>
      </p:sp>
      <p:grpSp>
        <p:nvGrpSpPr>
          <p:cNvPr id="45" name="Group 44">
            <a:extLst>
              <a:ext uri="{FF2B5EF4-FFF2-40B4-BE49-F238E27FC236}">
                <a16:creationId xmlns:a16="http://schemas.microsoft.com/office/drawing/2014/main" id="{6C4D50B1-073F-2512-CA6A-C9561D0D502B}"/>
              </a:ext>
            </a:extLst>
          </p:cNvPr>
          <p:cNvGrpSpPr/>
          <p:nvPr/>
        </p:nvGrpSpPr>
        <p:grpSpPr>
          <a:xfrm>
            <a:off x="5488422" y="1557208"/>
            <a:ext cx="3030979" cy="1945074"/>
            <a:chOff x="5574174" y="953774"/>
            <a:chExt cx="3030979" cy="1945074"/>
          </a:xfrm>
        </p:grpSpPr>
        <p:sp>
          <p:nvSpPr>
            <p:cNvPr id="46" name="Rectangle 45">
              <a:extLst>
                <a:ext uri="{FF2B5EF4-FFF2-40B4-BE49-F238E27FC236}">
                  <a16:creationId xmlns:a16="http://schemas.microsoft.com/office/drawing/2014/main" id="{350B4D3F-4FA0-CB63-929E-84204B72DB9E}"/>
                </a:ext>
              </a:extLst>
            </p:cNvPr>
            <p:cNvSpPr/>
            <p:nvPr/>
          </p:nvSpPr>
          <p:spPr bwMode="gray">
            <a:xfrm>
              <a:off x="5659120" y="1054292"/>
              <a:ext cx="2946033" cy="1844556"/>
            </a:xfrm>
            <a:prstGeom prst="rect">
              <a:avLst/>
            </a:prstGeom>
            <a:solidFill>
              <a:schemeClr val="bg1"/>
            </a:solidFill>
            <a:ln cap="rnd">
              <a:solidFill>
                <a:schemeClr val="accent1"/>
              </a:solid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600"/>
                </a:spcBef>
                <a:spcAft>
                  <a:spcPts val="0"/>
                </a:spcAft>
              </a:pPr>
              <a:endParaRPr lang="en-US" sz="1400" b="0" i="0" u="none" baseline="0" dirty="0">
                <a:solidFill>
                  <a:srgbClr val="FFFFFF"/>
                </a:solidFill>
              </a:endParaRPr>
            </a:p>
          </p:txBody>
        </p:sp>
        <p:sp>
          <p:nvSpPr>
            <p:cNvPr id="47" name="Rectangle: Rounded Corners 46">
              <a:extLst>
                <a:ext uri="{FF2B5EF4-FFF2-40B4-BE49-F238E27FC236}">
                  <a16:creationId xmlns:a16="http://schemas.microsoft.com/office/drawing/2014/main" id="{190D5134-DE99-A490-A85C-E08614D328AB}"/>
                </a:ext>
              </a:extLst>
            </p:cNvPr>
            <p:cNvSpPr/>
            <p:nvPr/>
          </p:nvSpPr>
          <p:spPr bwMode="gray">
            <a:xfrm>
              <a:off x="7032397" y="1120554"/>
              <a:ext cx="1420723" cy="218052"/>
            </a:xfrm>
            <a:prstGeom prst="roundRect">
              <a:avLst/>
            </a:prstGeom>
            <a:solidFill>
              <a:schemeClr val="bg2"/>
            </a:solidFill>
            <a:ln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rtl="0" eaLnBrk="1" fontAlgn="auto" hangingPunct="1">
                <a:lnSpc>
                  <a:spcPct val="100000"/>
                </a:lnSpc>
                <a:spcBef>
                  <a:spcPts val="600"/>
                </a:spcBef>
                <a:spcAft>
                  <a:spcPts val="0"/>
                </a:spcAft>
              </a:pPr>
              <a:r>
                <a:rPr lang="en-US" sz="1100" b="1" i="0" u="none" baseline="0" dirty="0">
                  <a:solidFill>
                    <a:schemeClr val="accent6"/>
                  </a:solidFill>
                </a:rPr>
                <a:t>Cost: 11.01</a:t>
              </a:r>
            </a:p>
          </p:txBody>
        </p:sp>
        <p:sp>
          <p:nvSpPr>
            <p:cNvPr id="48" name="Rectangle 47">
              <a:extLst>
                <a:ext uri="{FF2B5EF4-FFF2-40B4-BE49-F238E27FC236}">
                  <a16:creationId xmlns:a16="http://schemas.microsoft.com/office/drawing/2014/main" id="{A0FB97F9-C64C-8D8B-6C49-8384425A8FBE}"/>
                </a:ext>
              </a:extLst>
            </p:cNvPr>
            <p:cNvSpPr/>
            <p:nvPr/>
          </p:nvSpPr>
          <p:spPr bwMode="gray">
            <a:xfrm>
              <a:off x="5574174" y="953774"/>
              <a:ext cx="1366887" cy="873567"/>
            </a:xfrm>
            <a:prstGeom prst="rect">
              <a:avLst/>
            </a:prstGeom>
            <a:solidFill>
              <a:schemeClr val="tx2"/>
            </a:solidFill>
            <a:ln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600"/>
                </a:spcBef>
                <a:spcAft>
                  <a:spcPts val="0"/>
                </a:spcAft>
              </a:pPr>
              <a:r>
                <a:rPr lang="en-US" b="1" i="0" u="none" baseline="0" dirty="0">
                  <a:solidFill>
                    <a:srgbClr val="FFFFFF"/>
                  </a:solidFill>
                </a:rPr>
                <a:t>Priorities</a:t>
              </a:r>
            </a:p>
          </p:txBody>
        </p:sp>
        <p:sp>
          <p:nvSpPr>
            <p:cNvPr id="49" name="Rectangle: Rounded Corners 48">
              <a:extLst>
                <a:ext uri="{FF2B5EF4-FFF2-40B4-BE49-F238E27FC236}">
                  <a16:creationId xmlns:a16="http://schemas.microsoft.com/office/drawing/2014/main" id="{BCCD112E-E417-C9DC-764A-3DB95729CBC0}"/>
                </a:ext>
              </a:extLst>
            </p:cNvPr>
            <p:cNvSpPr/>
            <p:nvPr/>
          </p:nvSpPr>
          <p:spPr bwMode="gray">
            <a:xfrm>
              <a:off x="7032397" y="1392119"/>
              <a:ext cx="1420723" cy="218052"/>
            </a:xfrm>
            <a:prstGeom prst="roundRect">
              <a:avLst/>
            </a:prstGeom>
            <a:solidFill>
              <a:schemeClr val="bg2"/>
            </a:solidFill>
            <a:ln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rtl="0" eaLnBrk="1" fontAlgn="auto" hangingPunct="1">
                <a:lnSpc>
                  <a:spcPct val="100000"/>
                </a:lnSpc>
                <a:spcBef>
                  <a:spcPts val="600"/>
                </a:spcBef>
                <a:spcAft>
                  <a:spcPts val="0"/>
                </a:spcAft>
              </a:pPr>
              <a:r>
                <a:rPr lang="en-US" sz="1100" b="1" i="0" u="none" baseline="0" dirty="0">
                  <a:solidFill>
                    <a:schemeClr val="accent6"/>
                  </a:solidFill>
                </a:rPr>
                <a:t>Sustainability: 11</a:t>
              </a:r>
            </a:p>
          </p:txBody>
        </p:sp>
        <p:sp>
          <p:nvSpPr>
            <p:cNvPr id="50" name="Rectangle: Rounded Corners 49">
              <a:extLst>
                <a:ext uri="{FF2B5EF4-FFF2-40B4-BE49-F238E27FC236}">
                  <a16:creationId xmlns:a16="http://schemas.microsoft.com/office/drawing/2014/main" id="{E2728F8B-24AB-92BD-22BD-5E9376E82693}"/>
                </a:ext>
              </a:extLst>
            </p:cNvPr>
            <p:cNvSpPr/>
            <p:nvPr/>
          </p:nvSpPr>
          <p:spPr bwMode="gray">
            <a:xfrm>
              <a:off x="7032397" y="1663684"/>
              <a:ext cx="1420723" cy="218052"/>
            </a:xfrm>
            <a:prstGeom prst="roundRect">
              <a:avLst/>
            </a:prstGeom>
            <a:solidFill>
              <a:schemeClr val="bg2"/>
            </a:solidFill>
            <a:ln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rtl="0" eaLnBrk="1" fontAlgn="auto" hangingPunct="1">
                <a:lnSpc>
                  <a:spcPct val="100000"/>
                </a:lnSpc>
                <a:spcBef>
                  <a:spcPts val="600"/>
                </a:spcBef>
                <a:spcAft>
                  <a:spcPts val="0"/>
                </a:spcAft>
              </a:pPr>
              <a:r>
                <a:rPr lang="en-US" sz="1100" b="1" i="0" u="none" baseline="0" dirty="0">
                  <a:solidFill>
                    <a:schemeClr val="accent6"/>
                  </a:solidFill>
                </a:rPr>
                <a:t>Quality: </a:t>
              </a:r>
              <a:r>
                <a:rPr lang="en-US" sz="1100" b="1" dirty="0">
                  <a:solidFill>
                    <a:schemeClr val="accent6"/>
                  </a:solidFill>
                </a:rPr>
                <a:t>11</a:t>
              </a:r>
              <a:endParaRPr lang="en-US" sz="1100" b="1" i="0" u="none" baseline="0" dirty="0">
                <a:solidFill>
                  <a:schemeClr val="accent6"/>
                </a:solidFill>
              </a:endParaRPr>
            </a:p>
          </p:txBody>
        </p:sp>
        <p:sp>
          <p:nvSpPr>
            <p:cNvPr id="51" name="Rectangle: Rounded Corners 50">
              <a:extLst>
                <a:ext uri="{FF2B5EF4-FFF2-40B4-BE49-F238E27FC236}">
                  <a16:creationId xmlns:a16="http://schemas.microsoft.com/office/drawing/2014/main" id="{DB258EA9-7F97-EB9D-A3E9-FC1740FF89B5}"/>
                </a:ext>
              </a:extLst>
            </p:cNvPr>
            <p:cNvSpPr/>
            <p:nvPr/>
          </p:nvSpPr>
          <p:spPr bwMode="gray">
            <a:xfrm>
              <a:off x="7032396" y="1935249"/>
              <a:ext cx="1420723" cy="218052"/>
            </a:xfrm>
            <a:prstGeom prst="roundRect">
              <a:avLst/>
            </a:prstGeom>
            <a:solidFill>
              <a:schemeClr val="bg2"/>
            </a:solidFill>
            <a:ln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rtl="0" eaLnBrk="1" fontAlgn="auto" hangingPunct="1">
                <a:lnSpc>
                  <a:spcPct val="100000"/>
                </a:lnSpc>
                <a:spcBef>
                  <a:spcPts val="600"/>
                </a:spcBef>
                <a:spcAft>
                  <a:spcPts val="0"/>
                </a:spcAft>
              </a:pPr>
              <a:r>
                <a:rPr lang="en-US" sz="1100" b="1" i="0" u="none" baseline="0" dirty="0">
                  <a:solidFill>
                    <a:schemeClr val="accent6"/>
                  </a:solidFill>
                </a:rPr>
                <a:t>Availability: </a:t>
              </a:r>
              <a:r>
                <a:rPr lang="en-US" sz="1100" b="1" dirty="0">
                  <a:solidFill>
                    <a:schemeClr val="accent6"/>
                  </a:solidFill>
                </a:rPr>
                <a:t>8</a:t>
              </a:r>
              <a:endParaRPr lang="en-US" sz="1100" b="1" i="0" u="none" baseline="0" dirty="0">
                <a:solidFill>
                  <a:schemeClr val="accent6"/>
                </a:solidFill>
              </a:endParaRPr>
            </a:p>
          </p:txBody>
        </p:sp>
        <p:sp>
          <p:nvSpPr>
            <p:cNvPr id="52" name="Rectangle: Rounded Corners 51">
              <a:extLst>
                <a:ext uri="{FF2B5EF4-FFF2-40B4-BE49-F238E27FC236}">
                  <a16:creationId xmlns:a16="http://schemas.microsoft.com/office/drawing/2014/main" id="{B70032EB-C5BB-3904-B9C8-D9266DDFC5DA}"/>
                </a:ext>
              </a:extLst>
            </p:cNvPr>
            <p:cNvSpPr/>
            <p:nvPr/>
          </p:nvSpPr>
          <p:spPr bwMode="gray">
            <a:xfrm>
              <a:off x="7032396" y="2206814"/>
              <a:ext cx="1420723" cy="218052"/>
            </a:xfrm>
            <a:prstGeom prst="roundRect">
              <a:avLst/>
            </a:prstGeom>
            <a:solidFill>
              <a:schemeClr val="bg2"/>
            </a:solidFill>
            <a:ln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rtl="0" eaLnBrk="1" fontAlgn="auto" hangingPunct="1">
                <a:lnSpc>
                  <a:spcPct val="100000"/>
                </a:lnSpc>
                <a:spcBef>
                  <a:spcPts val="600"/>
                </a:spcBef>
                <a:spcAft>
                  <a:spcPts val="0"/>
                </a:spcAft>
              </a:pPr>
              <a:r>
                <a:rPr lang="en-US" sz="1100" b="1" i="0" u="none" baseline="0" dirty="0">
                  <a:solidFill>
                    <a:schemeClr val="accent6"/>
                  </a:solidFill>
                </a:rPr>
                <a:t>Packaging: </a:t>
              </a:r>
              <a:r>
                <a:rPr lang="en-US" sz="1100" b="1" dirty="0">
                  <a:solidFill>
                    <a:schemeClr val="accent6"/>
                  </a:solidFill>
                </a:rPr>
                <a:t>8</a:t>
              </a:r>
              <a:endParaRPr lang="en-US" sz="1100" b="1" i="0" u="none" baseline="0" dirty="0">
                <a:solidFill>
                  <a:schemeClr val="accent6"/>
                </a:solidFill>
              </a:endParaRPr>
            </a:p>
          </p:txBody>
        </p:sp>
        <p:sp>
          <p:nvSpPr>
            <p:cNvPr id="53" name="Rectangle: Rounded Corners 52">
              <a:extLst>
                <a:ext uri="{FF2B5EF4-FFF2-40B4-BE49-F238E27FC236}">
                  <a16:creationId xmlns:a16="http://schemas.microsoft.com/office/drawing/2014/main" id="{30E13C4E-6373-9756-8AC1-439B936037CD}"/>
                </a:ext>
              </a:extLst>
            </p:cNvPr>
            <p:cNvSpPr/>
            <p:nvPr/>
          </p:nvSpPr>
          <p:spPr bwMode="gray">
            <a:xfrm>
              <a:off x="7032396" y="2478381"/>
              <a:ext cx="1420723" cy="218052"/>
            </a:xfrm>
            <a:prstGeom prst="roundRect">
              <a:avLst/>
            </a:prstGeom>
            <a:solidFill>
              <a:schemeClr val="bg2"/>
            </a:solidFill>
            <a:ln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rtl="0" eaLnBrk="1" fontAlgn="auto" hangingPunct="1">
                <a:lnSpc>
                  <a:spcPct val="100000"/>
                </a:lnSpc>
                <a:spcBef>
                  <a:spcPts val="600"/>
                </a:spcBef>
                <a:spcAft>
                  <a:spcPts val="0"/>
                </a:spcAft>
              </a:pPr>
              <a:r>
                <a:rPr lang="en-US" sz="1100" b="1" i="0" u="none" baseline="0" dirty="0">
                  <a:solidFill>
                    <a:schemeClr val="accent6"/>
                  </a:solidFill>
                </a:rPr>
                <a:t>Speed: 7</a:t>
              </a:r>
            </a:p>
          </p:txBody>
        </p:sp>
      </p:grpSp>
      <p:sp>
        <p:nvSpPr>
          <p:cNvPr id="55" name="Content Placeholder 2">
            <a:extLst>
              <a:ext uri="{FF2B5EF4-FFF2-40B4-BE49-F238E27FC236}">
                <a16:creationId xmlns:a16="http://schemas.microsoft.com/office/drawing/2014/main" id="{38FB82F8-D3A1-3B44-6720-B5DBA9ECBD75}"/>
              </a:ext>
            </a:extLst>
          </p:cNvPr>
          <p:cNvSpPr>
            <a:spLocks noGrp="1"/>
          </p:cNvSpPr>
          <p:nvPr>
            <p:ph idx="1"/>
          </p:nvPr>
        </p:nvSpPr>
        <p:spPr>
          <a:xfrm>
            <a:off x="5511943" y="3827360"/>
            <a:ext cx="3141864" cy="1940115"/>
          </a:xfrm>
        </p:spPr>
        <p:txBody>
          <a:bodyPr>
            <a:normAutofit fontScale="92500" lnSpcReduction="10000"/>
          </a:bodyPr>
          <a:lstStyle/>
          <a:p>
            <a:r>
              <a:rPr lang="en-US" b="1" dirty="0"/>
              <a:t>Supplier Scores </a:t>
            </a:r>
            <a:r>
              <a:rPr lang="en-US" dirty="0"/>
              <a:t>are numeric:</a:t>
            </a:r>
          </a:p>
          <a:p>
            <a:pPr marL="342900" indent="-342900">
              <a:buFont typeface="Arial" panose="020B0604020202020204" pitchFamily="34" charset="0"/>
              <a:buChar char="•"/>
            </a:pPr>
            <a:r>
              <a:rPr lang="en-US" dirty="0"/>
              <a:t>Cost is in $$</a:t>
            </a:r>
          </a:p>
          <a:p>
            <a:pPr marL="342900" indent="-342900">
              <a:buFont typeface="Arial" panose="020B0604020202020204" pitchFamily="34" charset="0"/>
              <a:buChar char="•"/>
            </a:pPr>
            <a:r>
              <a:rPr lang="en-US" dirty="0"/>
              <a:t>All other attributes are relative, user-specified scores:</a:t>
            </a:r>
          </a:p>
          <a:p>
            <a:pPr marL="571500" lvl="1" indent="-342900"/>
            <a:r>
              <a:rPr lang="en-US" dirty="0"/>
              <a:t>Integer values</a:t>
            </a:r>
          </a:p>
          <a:p>
            <a:pPr marL="571500" lvl="1" indent="-342900"/>
            <a:r>
              <a:rPr lang="en-US" dirty="0"/>
              <a:t>Higher is better.</a:t>
            </a:r>
          </a:p>
        </p:txBody>
      </p:sp>
      <p:sp>
        <p:nvSpPr>
          <p:cNvPr id="3" name="TextBox 2">
            <a:extLst>
              <a:ext uri="{FF2B5EF4-FFF2-40B4-BE49-F238E27FC236}">
                <a16:creationId xmlns:a16="http://schemas.microsoft.com/office/drawing/2014/main" id="{EC454F18-0477-7591-B297-6C23ABDDE4D8}"/>
              </a:ext>
            </a:extLst>
          </p:cNvPr>
          <p:cNvSpPr txBox="1"/>
          <p:nvPr/>
        </p:nvSpPr>
        <p:spPr bwMode="gray">
          <a:xfrm>
            <a:off x="9469579" y="1140643"/>
            <a:ext cx="1628652" cy="276999"/>
          </a:xfrm>
          <a:prstGeom prst="rect">
            <a:avLst/>
          </a:prstGeom>
          <a:noFill/>
        </p:spPr>
        <p:txBody>
          <a:bodyPr vert="horz" wrap="none" lIns="0" tIns="0" rIns="0" bIns="0" rtlCol="0">
            <a:spAutoFit/>
          </a:bodyPr>
          <a:lstStyle/>
          <a:p>
            <a:pPr algn="ctr">
              <a:spcBef>
                <a:spcPts val="600"/>
              </a:spcBef>
            </a:pPr>
            <a:r>
              <a:rPr lang="en-US" b="1" dirty="0"/>
              <a:t>Agent Settings</a:t>
            </a:r>
          </a:p>
        </p:txBody>
      </p:sp>
      <p:grpSp>
        <p:nvGrpSpPr>
          <p:cNvPr id="4" name="Group 3">
            <a:extLst>
              <a:ext uri="{FF2B5EF4-FFF2-40B4-BE49-F238E27FC236}">
                <a16:creationId xmlns:a16="http://schemas.microsoft.com/office/drawing/2014/main" id="{8A48E108-054C-5FED-2324-992AEF679DF9}"/>
              </a:ext>
            </a:extLst>
          </p:cNvPr>
          <p:cNvGrpSpPr/>
          <p:nvPr/>
        </p:nvGrpSpPr>
        <p:grpSpPr>
          <a:xfrm>
            <a:off x="8825681" y="1557208"/>
            <a:ext cx="2744401" cy="1945074"/>
            <a:chOff x="5574174" y="953774"/>
            <a:chExt cx="2744401" cy="1945074"/>
          </a:xfrm>
        </p:grpSpPr>
        <p:sp>
          <p:nvSpPr>
            <p:cNvPr id="5" name="Rectangle 4">
              <a:extLst>
                <a:ext uri="{FF2B5EF4-FFF2-40B4-BE49-F238E27FC236}">
                  <a16:creationId xmlns:a16="http://schemas.microsoft.com/office/drawing/2014/main" id="{A6D5CD23-716C-ED51-FA81-B1CABCEDA2E9}"/>
                </a:ext>
              </a:extLst>
            </p:cNvPr>
            <p:cNvSpPr/>
            <p:nvPr/>
          </p:nvSpPr>
          <p:spPr bwMode="gray">
            <a:xfrm>
              <a:off x="5659120" y="1054292"/>
              <a:ext cx="2659455" cy="1844556"/>
            </a:xfrm>
            <a:prstGeom prst="rect">
              <a:avLst/>
            </a:prstGeom>
            <a:solidFill>
              <a:schemeClr val="bg1"/>
            </a:solidFill>
            <a:ln cap="rnd">
              <a:solidFill>
                <a:schemeClr val="accent1"/>
              </a:solid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600"/>
                </a:spcBef>
                <a:spcAft>
                  <a:spcPts val="0"/>
                </a:spcAft>
              </a:pPr>
              <a:endParaRPr lang="en-US" sz="1400" b="0" i="0" u="none" baseline="0" dirty="0">
                <a:solidFill>
                  <a:srgbClr val="FFFFFF"/>
                </a:solidFill>
              </a:endParaRPr>
            </a:p>
          </p:txBody>
        </p:sp>
        <p:sp>
          <p:nvSpPr>
            <p:cNvPr id="6" name="Rectangle: Rounded Corners 5">
              <a:extLst>
                <a:ext uri="{FF2B5EF4-FFF2-40B4-BE49-F238E27FC236}">
                  <a16:creationId xmlns:a16="http://schemas.microsoft.com/office/drawing/2014/main" id="{C1CC607D-DFA4-0540-336E-9376ED580D30}"/>
                </a:ext>
              </a:extLst>
            </p:cNvPr>
            <p:cNvSpPr/>
            <p:nvPr/>
          </p:nvSpPr>
          <p:spPr bwMode="gray">
            <a:xfrm>
              <a:off x="7032398" y="1120554"/>
              <a:ext cx="1158162" cy="218052"/>
            </a:xfrm>
            <a:prstGeom prst="roundRect">
              <a:avLst/>
            </a:prstGeom>
            <a:solidFill>
              <a:schemeClr val="bg2"/>
            </a:solidFill>
            <a:ln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rtl="0" eaLnBrk="1" fontAlgn="auto" hangingPunct="1">
                <a:lnSpc>
                  <a:spcPct val="100000"/>
                </a:lnSpc>
                <a:spcBef>
                  <a:spcPts val="600"/>
                </a:spcBef>
                <a:spcAft>
                  <a:spcPts val="0"/>
                </a:spcAft>
              </a:pPr>
              <a:r>
                <a:rPr lang="en-US" sz="1100" b="1" i="0" u="none" baseline="0" dirty="0">
                  <a:solidFill>
                    <a:schemeClr val="accent6"/>
                  </a:solidFill>
                </a:rPr>
                <a:t>Max-Output: 5</a:t>
              </a:r>
            </a:p>
          </p:txBody>
        </p:sp>
        <p:sp>
          <p:nvSpPr>
            <p:cNvPr id="7" name="Rectangle 6">
              <a:extLst>
                <a:ext uri="{FF2B5EF4-FFF2-40B4-BE49-F238E27FC236}">
                  <a16:creationId xmlns:a16="http://schemas.microsoft.com/office/drawing/2014/main" id="{31A44D56-FB50-96E4-B477-90D854A047B5}"/>
                </a:ext>
              </a:extLst>
            </p:cNvPr>
            <p:cNvSpPr/>
            <p:nvPr/>
          </p:nvSpPr>
          <p:spPr bwMode="gray">
            <a:xfrm>
              <a:off x="5574174" y="953774"/>
              <a:ext cx="1366887" cy="873567"/>
            </a:xfrm>
            <a:prstGeom prst="rect">
              <a:avLst/>
            </a:prstGeom>
            <a:solidFill>
              <a:schemeClr val="tx2"/>
            </a:solidFill>
            <a:ln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600"/>
                </a:spcBef>
                <a:spcAft>
                  <a:spcPts val="0"/>
                </a:spcAft>
              </a:pPr>
              <a:r>
                <a:rPr lang="en-US" b="1" i="0" u="none" baseline="0" dirty="0">
                  <a:solidFill>
                    <a:srgbClr val="FFFFFF"/>
                  </a:solidFill>
                </a:rPr>
                <a:t>Settings</a:t>
              </a:r>
            </a:p>
          </p:txBody>
        </p:sp>
      </p:grpSp>
      <p:sp>
        <p:nvSpPr>
          <p:cNvPr id="56" name="TextBox 55">
            <a:extLst>
              <a:ext uri="{FF2B5EF4-FFF2-40B4-BE49-F238E27FC236}">
                <a16:creationId xmlns:a16="http://schemas.microsoft.com/office/drawing/2014/main" id="{E64FF407-8175-7A1C-4496-3E09DFF43B43}"/>
              </a:ext>
            </a:extLst>
          </p:cNvPr>
          <p:cNvSpPr txBox="1"/>
          <p:nvPr/>
        </p:nvSpPr>
        <p:spPr bwMode="gray">
          <a:xfrm>
            <a:off x="8653807" y="3775617"/>
            <a:ext cx="3141863" cy="2308324"/>
          </a:xfrm>
          <a:prstGeom prst="rect">
            <a:avLst/>
          </a:prstGeom>
          <a:noFill/>
        </p:spPr>
        <p:txBody>
          <a:bodyPr wrap="square">
            <a:spAutoFit/>
          </a:bodyPr>
          <a:lstStyle/>
          <a:p>
            <a:r>
              <a:rPr lang="en-US" sz="1700" b="1" dirty="0"/>
              <a:t>Priorities</a:t>
            </a:r>
            <a:r>
              <a:rPr lang="en-US" sz="1700" dirty="0"/>
              <a:t> are numeric weights</a:t>
            </a:r>
          </a:p>
          <a:p>
            <a:pPr marL="342900" indent="-342900">
              <a:buFont typeface="Arial" panose="020B0604020202020204" pitchFamily="34" charset="0"/>
              <a:buChar char="•"/>
            </a:pPr>
            <a:r>
              <a:rPr lang="en-US" sz="1700" dirty="0"/>
              <a:t>Integer or Float values</a:t>
            </a:r>
          </a:p>
          <a:p>
            <a:pPr marL="342900" indent="-342900">
              <a:buFont typeface="Arial" panose="020B0604020202020204" pitchFamily="34" charset="0"/>
              <a:buChar char="•"/>
            </a:pPr>
            <a:r>
              <a:rPr lang="en-US" sz="1700" dirty="0"/>
              <a:t>Higher = more important</a:t>
            </a:r>
          </a:p>
          <a:p>
            <a:pPr marL="342900" indent="-342900">
              <a:buFont typeface="Arial" panose="020B0604020202020204" pitchFamily="34" charset="0"/>
              <a:buChar char="•"/>
            </a:pPr>
            <a:r>
              <a:rPr lang="en-US" sz="1700" dirty="0"/>
              <a:t>Can tie with each other</a:t>
            </a:r>
            <a:br>
              <a:rPr lang="en-US" sz="1700" dirty="0"/>
            </a:br>
            <a:r>
              <a:rPr lang="en-US" sz="800" dirty="0"/>
              <a:t> </a:t>
            </a:r>
            <a:endParaRPr lang="en-US" sz="800" b="1" dirty="0"/>
          </a:p>
          <a:p>
            <a:r>
              <a:rPr lang="en-US" sz="1700" b="1" dirty="0"/>
              <a:t>Settings</a:t>
            </a:r>
            <a:r>
              <a:rPr lang="en-US" sz="1700" dirty="0"/>
              <a:t> holds runtime controls for the agent</a:t>
            </a:r>
          </a:p>
          <a:p>
            <a:pPr marL="342900" indent="-342900">
              <a:buFont typeface="Arial" panose="020B0604020202020204" pitchFamily="34" charset="0"/>
              <a:buChar char="•"/>
            </a:pPr>
            <a:r>
              <a:rPr lang="en-US" sz="1700" dirty="0"/>
              <a:t>A setting to cap the size of the output list</a:t>
            </a:r>
          </a:p>
        </p:txBody>
      </p:sp>
    </p:spTree>
    <p:extLst>
      <p:ext uri="{BB962C8B-B14F-4D97-AF65-F5344CB8AC3E}">
        <p14:creationId xmlns:p14="http://schemas.microsoft.com/office/powerpoint/2010/main" val="18626755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040DC8-906F-E679-1CFF-E5C5E4F411F4}"/>
              </a:ext>
            </a:extLst>
          </p:cNvPr>
          <p:cNvSpPr>
            <a:spLocks noGrp="1"/>
          </p:cNvSpPr>
          <p:nvPr>
            <p:ph type="title"/>
          </p:nvPr>
        </p:nvSpPr>
        <p:spPr/>
        <p:txBody>
          <a:bodyPr/>
          <a:lstStyle/>
          <a:p>
            <a:r>
              <a:rPr lang="en-US" dirty="0"/>
              <a:t>Outputs</a:t>
            </a:r>
          </a:p>
        </p:txBody>
      </p:sp>
      <p:sp>
        <p:nvSpPr>
          <p:cNvPr id="3" name="Content Placeholder 2">
            <a:extLst>
              <a:ext uri="{FF2B5EF4-FFF2-40B4-BE49-F238E27FC236}">
                <a16:creationId xmlns:a16="http://schemas.microsoft.com/office/drawing/2014/main" id="{A6743348-E896-BB32-FC32-59C6E5DF7482}"/>
              </a:ext>
            </a:extLst>
          </p:cNvPr>
          <p:cNvSpPr>
            <a:spLocks noGrp="1"/>
          </p:cNvSpPr>
          <p:nvPr>
            <p:ph idx="1"/>
          </p:nvPr>
        </p:nvSpPr>
        <p:spPr>
          <a:xfrm>
            <a:off x="1524000" y="1557210"/>
            <a:ext cx="4697691" cy="3930085"/>
          </a:xfrm>
        </p:spPr>
        <p:txBody>
          <a:bodyPr>
            <a:normAutofit/>
          </a:bodyPr>
          <a:lstStyle/>
          <a:p>
            <a:r>
              <a:rPr lang="en-US" sz="2400" dirty="0"/>
              <a:t>A single ordered list of Suppliers</a:t>
            </a:r>
          </a:p>
          <a:p>
            <a:pPr marL="342900" indent="-342900">
              <a:buFont typeface="Arial" panose="020B0604020202020204" pitchFamily="34" charset="0"/>
              <a:buChar char="•"/>
            </a:pPr>
            <a:r>
              <a:rPr lang="en-US" sz="2400" dirty="0"/>
              <a:t>Up to the list size specified in the input settings</a:t>
            </a:r>
          </a:p>
          <a:p>
            <a:pPr marL="342900" indent="-342900">
              <a:buFont typeface="Arial" panose="020B0604020202020204" pitchFamily="34" charset="0"/>
              <a:buChar char="•"/>
            </a:pPr>
            <a:endParaRPr lang="en-US" sz="2400" dirty="0"/>
          </a:p>
        </p:txBody>
      </p:sp>
      <p:grpSp>
        <p:nvGrpSpPr>
          <p:cNvPr id="4" name="Group 3">
            <a:extLst>
              <a:ext uri="{FF2B5EF4-FFF2-40B4-BE49-F238E27FC236}">
                <a16:creationId xmlns:a16="http://schemas.microsoft.com/office/drawing/2014/main" id="{57F8784B-D205-4564-7AC2-508F4CFB7263}"/>
              </a:ext>
            </a:extLst>
          </p:cNvPr>
          <p:cNvGrpSpPr/>
          <p:nvPr/>
        </p:nvGrpSpPr>
        <p:grpSpPr>
          <a:xfrm>
            <a:off x="7167304" y="4582829"/>
            <a:ext cx="3004217" cy="1360358"/>
            <a:chOff x="5574174" y="953774"/>
            <a:chExt cx="3004217" cy="1360358"/>
          </a:xfrm>
        </p:grpSpPr>
        <p:sp>
          <p:nvSpPr>
            <p:cNvPr id="5" name="Rectangle 4">
              <a:extLst>
                <a:ext uri="{FF2B5EF4-FFF2-40B4-BE49-F238E27FC236}">
                  <a16:creationId xmlns:a16="http://schemas.microsoft.com/office/drawing/2014/main" id="{A5249881-D65E-36CE-C5C9-874EA97AEA6E}"/>
                </a:ext>
              </a:extLst>
            </p:cNvPr>
            <p:cNvSpPr/>
            <p:nvPr/>
          </p:nvSpPr>
          <p:spPr bwMode="gray">
            <a:xfrm>
              <a:off x="5659120" y="1054292"/>
              <a:ext cx="2919271" cy="1259840"/>
            </a:xfrm>
            <a:prstGeom prst="rect">
              <a:avLst/>
            </a:prstGeom>
            <a:solidFill>
              <a:schemeClr val="bg1"/>
            </a:solidFill>
            <a:ln cap="rnd">
              <a:solidFill>
                <a:schemeClr val="accent1"/>
              </a:solid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600"/>
                </a:spcBef>
                <a:spcAft>
                  <a:spcPts val="0"/>
                </a:spcAft>
              </a:pPr>
              <a:endParaRPr lang="en-US" sz="1400" b="0" i="0" u="none" baseline="0" dirty="0">
                <a:solidFill>
                  <a:srgbClr val="FFFFFF"/>
                </a:solidFill>
              </a:endParaRPr>
            </a:p>
          </p:txBody>
        </p:sp>
        <p:sp>
          <p:nvSpPr>
            <p:cNvPr id="6" name="Rectangle: Rounded Corners 5">
              <a:extLst>
                <a:ext uri="{FF2B5EF4-FFF2-40B4-BE49-F238E27FC236}">
                  <a16:creationId xmlns:a16="http://schemas.microsoft.com/office/drawing/2014/main" id="{7460DC4E-75C7-6D5E-67E5-0237A4F8D705}"/>
                </a:ext>
              </a:extLst>
            </p:cNvPr>
            <p:cNvSpPr/>
            <p:nvPr/>
          </p:nvSpPr>
          <p:spPr bwMode="gray">
            <a:xfrm>
              <a:off x="7032397" y="1120554"/>
              <a:ext cx="1420723" cy="218052"/>
            </a:xfrm>
            <a:prstGeom prst="roundRect">
              <a:avLst/>
            </a:prstGeom>
            <a:solidFill>
              <a:schemeClr val="bg2"/>
            </a:solidFill>
            <a:ln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rtl="0" eaLnBrk="1" fontAlgn="auto" hangingPunct="1">
                <a:lnSpc>
                  <a:spcPct val="100000"/>
                </a:lnSpc>
                <a:spcBef>
                  <a:spcPts val="600"/>
                </a:spcBef>
                <a:spcAft>
                  <a:spcPts val="0"/>
                </a:spcAft>
              </a:pPr>
              <a:r>
                <a:rPr lang="en-US" sz="1100" b="1" i="0" u="none" baseline="0" dirty="0">
                  <a:solidFill>
                    <a:schemeClr val="accent6"/>
                  </a:solidFill>
                </a:rPr>
                <a:t>Rank: 3</a:t>
              </a:r>
            </a:p>
          </p:txBody>
        </p:sp>
        <p:sp>
          <p:nvSpPr>
            <p:cNvPr id="7" name="Rectangle 6">
              <a:extLst>
                <a:ext uri="{FF2B5EF4-FFF2-40B4-BE49-F238E27FC236}">
                  <a16:creationId xmlns:a16="http://schemas.microsoft.com/office/drawing/2014/main" id="{11D2134E-DC0F-13BE-7BF7-4AE156F813BD}"/>
                </a:ext>
              </a:extLst>
            </p:cNvPr>
            <p:cNvSpPr/>
            <p:nvPr/>
          </p:nvSpPr>
          <p:spPr bwMode="gray">
            <a:xfrm>
              <a:off x="5574174" y="953774"/>
              <a:ext cx="1366887" cy="873567"/>
            </a:xfrm>
            <a:prstGeom prst="rect">
              <a:avLst/>
            </a:prstGeom>
            <a:solidFill>
              <a:schemeClr val="tx2"/>
            </a:solidFill>
            <a:ln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600"/>
                </a:spcBef>
                <a:spcAft>
                  <a:spcPts val="0"/>
                </a:spcAft>
              </a:pPr>
              <a:r>
                <a:rPr lang="en-US" b="1" i="0" u="none" baseline="0" dirty="0">
                  <a:solidFill>
                    <a:srgbClr val="FFFFFF"/>
                  </a:solidFill>
                </a:rPr>
                <a:t>Supplier 1</a:t>
              </a:r>
            </a:p>
          </p:txBody>
        </p:sp>
      </p:grpSp>
      <p:grpSp>
        <p:nvGrpSpPr>
          <p:cNvPr id="14" name="Group 13">
            <a:extLst>
              <a:ext uri="{FF2B5EF4-FFF2-40B4-BE49-F238E27FC236}">
                <a16:creationId xmlns:a16="http://schemas.microsoft.com/office/drawing/2014/main" id="{35B2F169-3468-A7DD-CD38-0B50CEF261F8}"/>
              </a:ext>
            </a:extLst>
          </p:cNvPr>
          <p:cNvGrpSpPr/>
          <p:nvPr/>
        </p:nvGrpSpPr>
        <p:grpSpPr>
          <a:xfrm>
            <a:off x="7167304" y="2728013"/>
            <a:ext cx="3004217" cy="1360358"/>
            <a:chOff x="5574174" y="953774"/>
            <a:chExt cx="3004217" cy="1360358"/>
          </a:xfrm>
        </p:grpSpPr>
        <p:sp>
          <p:nvSpPr>
            <p:cNvPr id="15" name="Rectangle 14">
              <a:extLst>
                <a:ext uri="{FF2B5EF4-FFF2-40B4-BE49-F238E27FC236}">
                  <a16:creationId xmlns:a16="http://schemas.microsoft.com/office/drawing/2014/main" id="{123387F0-91DE-8244-9F68-62C26F0F9DBC}"/>
                </a:ext>
              </a:extLst>
            </p:cNvPr>
            <p:cNvSpPr/>
            <p:nvPr/>
          </p:nvSpPr>
          <p:spPr bwMode="gray">
            <a:xfrm>
              <a:off x="5659120" y="1054292"/>
              <a:ext cx="2919271" cy="1259840"/>
            </a:xfrm>
            <a:prstGeom prst="rect">
              <a:avLst/>
            </a:prstGeom>
            <a:solidFill>
              <a:schemeClr val="bg1"/>
            </a:solidFill>
            <a:ln cap="rnd">
              <a:solidFill>
                <a:schemeClr val="accent1"/>
              </a:solid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600"/>
                </a:spcBef>
                <a:spcAft>
                  <a:spcPts val="0"/>
                </a:spcAft>
              </a:pPr>
              <a:endParaRPr lang="en-US" sz="1400" b="0" i="0" u="none" baseline="0" dirty="0">
                <a:solidFill>
                  <a:srgbClr val="FFFFFF"/>
                </a:solidFill>
              </a:endParaRPr>
            </a:p>
          </p:txBody>
        </p:sp>
        <p:sp>
          <p:nvSpPr>
            <p:cNvPr id="16" name="Rectangle: Rounded Corners 15">
              <a:extLst>
                <a:ext uri="{FF2B5EF4-FFF2-40B4-BE49-F238E27FC236}">
                  <a16:creationId xmlns:a16="http://schemas.microsoft.com/office/drawing/2014/main" id="{9D7FF391-0A63-A786-7D2B-A911142AAA9B}"/>
                </a:ext>
              </a:extLst>
            </p:cNvPr>
            <p:cNvSpPr/>
            <p:nvPr/>
          </p:nvSpPr>
          <p:spPr bwMode="gray">
            <a:xfrm>
              <a:off x="7032397" y="1120554"/>
              <a:ext cx="1420723" cy="218052"/>
            </a:xfrm>
            <a:prstGeom prst="roundRect">
              <a:avLst/>
            </a:prstGeom>
            <a:solidFill>
              <a:schemeClr val="bg2"/>
            </a:solidFill>
            <a:ln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rtl="0" eaLnBrk="1" fontAlgn="auto" hangingPunct="1">
                <a:lnSpc>
                  <a:spcPct val="100000"/>
                </a:lnSpc>
                <a:spcBef>
                  <a:spcPts val="600"/>
                </a:spcBef>
                <a:spcAft>
                  <a:spcPts val="0"/>
                </a:spcAft>
              </a:pPr>
              <a:r>
                <a:rPr lang="en-US" sz="1100" b="1" i="0" u="none" baseline="0" dirty="0">
                  <a:solidFill>
                    <a:schemeClr val="accent6"/>
                  </a:solidFill>
                </a:rPr>
                <a:t>Rank: 2</a:t>
              </a:r>
            </a:p>
          </p:txBody>
        </p:sp>
        <p:sp>
          <p:nvSpPr>
            <p:cNvPr id="17" name="Rectangle 16">
              <a:extLst>
                <a:ext uri="{FF2B5EF4-FFF2-40B4-BE49-F238E27FC236}">
                  <a16:creationId xmlns:a16="http://schemas.microsoft.com/office/drawing/2014/main" id="{7D8F9D5B-FDC8-8BB9-0632-7243916FBD98}"/>
                </a:ext>
              </a:extLst>
            </p:cNvPr>
            <p:cNvSpPr/>
            <p:nvPr/>
          </p:nvSpPr>
          <p:spPr bwMode="gray">
            <a:xfrm>
              <a:off x="5574174" y="953774"/>
              <a:ext cx="1366887" cy="873567"/>
            </a:xfrm>
            <a:prstGeom prst="rect">
              <a:avLst/>
            </a:prstGeom>
            <a:solidFill>
              <a:schemeClr val="tx2"/>
            </a:solidFill>
            <a:ln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600"/>
                </a:spcBef>
                <a:spcAft>
                  <a:spcPts val="0"/>
                </a:spcAft>
              </a:pPr>
              <a:r>
                <a:rPr lang="en-US" b="1" i="0" u="none" baseline="0" dirty="0">
                  <a:solidFill>
                    <a:srgbClr val="FFFFFF"/>
                  </a:solidFill>
                </a:rPr>
                <a:t>Supplier 2</a:t>
              </a:r>
            </a:p>
          </p:txBody>
        </p:sp>
      </p:grpSp>
      <p:grpSp>
        <p:nvGrpSpPr>
          <p:cNvPr id="24" name="Group 23">
            <a:extLst>
              <a:ext uri="{FF2B5EF4-FFF2-40B4-BE49-F238E27FC236}">
                <a16:creationId xmlns:a16="http://schemas.microsoft.com/office/drawing/2014/main" id="{963EC043-0A65-B938-AF1F-B125679D0FD3}"/>
              </a:ext>
            </a:extLst>
          </p:cNvPr>
          <p:cNvGrpSpPr/>
          <p:nvPr/>
        </p:nvGrpSpPr>
        <p:grpSpPr>
          <a:xfrm>
            <a:off x="7167304" y="877031"/>
            <a:ext cx="3004217" cy="1360358"/>
            <a:chOff x="5574174" y="953774"/>
            <a:chExt cx="3004217" cy="1360358"/>
          </a:xfrm>
        </p:grpSpPr>
        <p:sp>
          <p:nvSpPr>
            <p:cNvPr id="25" name="Rectangle 24">
              <a:extLst>
                <a:ext uri="{FF2B5EF4-FFF2-40B4-BE49-F238E27FC236}">
                  <a16:creationId xmlns:a16="http://schemas.microsoft.com/office/drawing/2014/main" id="{EE417392-7C0B-9CB0-642F-881495C8567D}"/>
                </a:ext>
              </a:extLst>
            </p:cNvPr>
            <p:cNvSpPr/>
            <p:nvPr/>
          </p:nvSpPr>
          <p:spPr bwMode="gray">
            <a:xfrm>
              <a:off x="5659120" y="1054292"/>
              <a:ext cx="2919271" cy="1259840"/>
            </a:xfrm>
            <a:prstGeom prst="rect">
              <a:avLst/>
            </a:prstGeom>
            <a:solidFill>
              <a:schemeClr val="bg1"/>
            </a:solidFill>
            <a:ln cap="rnd">
              <a:solidFill>
                <a:schemeClr val="accent1"/>
              </a:solid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600"/>
                </a:spcBef>
                <a:spcAft>
                  <a:spcPts val="0"/>
                </a:spcAft>
              </a:pPr>
              <a:endParaRPr lang="en-US" sz="1400" b="0" i="0" u="none" baseline="0" dirty="0">
                <a:solidFill>
                  <a:srgbClr val="FFFFFF"/>
                </a:solidFill>
              </a:endParaRPr>
            </a:p>
          </p:txBody>
        </p:sp>
        <p:sp>
          <p:nvSpPr>
            <p:cNvPr id="26" name="Rectangle: Rounded Corners 25">
              <a:extLst>
                <a:ext uri="{FF2B5EF4-FFF2-40B4-BE49-F238E27FC236}">
                  <a16:creationId xmlns:a16="http://schemas.microsoft.com/office/drawing/2014/main" id="{14941D60-1B29-1C77-0520-5DC7A9DEF317}"/>
                </a:ext>
              </a:extLst>
            </p:cNvPr>
            <p:cNvSpPr/>
            <p:nvPr/>
          </p:nvSpPr>
          <p:spPr bwMode="gray">
            <a:xfrm>
              <a:off x="7032397" y="1120554"/>
              <a:ext cx="1420723" cy="218052"/>
            </a:xfrm>
            <a:prstGeom prst="roundRect">
              <a:avLst/>
            </a:prstGeom>
            <a:solidFill>
              <a:schemeClr val="bg2"/>
            </a:solidFill>
            <a:ln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rtl="0" eaLnBrk="1" fontAlgn="auto" hangingPunct="1">
                <a:lnSpc>
                  <a:spcPct val="100000"/>
                </a:lnSpc>
                <a:spcBef>
                  <a:spcPts val="600"/>
                </a:spcBef>
                <a:spcAft>
                  <a:spcPts val="0"/>
                </a:spcAft>
              </a:pPr>
              <a:r>
                <a:rPr lang="en-US" sz="1100" b="1" i="0" u="none" baseline="0" dirty="0">
                  <a:solidFill>
                    <a:schemeClr val="accent6"/>
                  </a:solidFill>
                </a:rPr>
                <a:t>Rank: 1</a:t>
              </a:r>
            </a:p>
          </p:txBody>
        </p:sp>
        <p:sp>
          <p:nvSpPr>
            <p:cNvPr id="27" name="Rectangle 26">
              <a:extLst>
                <a:ext uri="{FF2B5EF4-FFF2-40B4-BE49-F238E27FC236}">
                  <a16:creationId xmlns:a16="http://schemas.microsoft.com/office/drawing/2014/main" id="{650C5D2E-9481-2C6E-5C56-417B891FF95C}"/>
                </a:ext>
              </a:extLst>
            </p:cNvPr>
            <p:cNvSpPr/>
            <p:nvPr/>
          </p:nvSpPr>
          <p:spPr bwMode="gray">
            <a:xfrm>
              <a:off x="5574174" y="953774"/>
              <a:ext cx="1366887" cy="873567"/>
            </a:xfrm>
            <a:prstGeom prst="rect">
              <a:avLst/>
            </a:prstGeom>
            <a:solidFill>
              <a:schemeClr val="tx2"/>
            </a:solidFill>
            <a:ln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600"/>
                </a:spcBef>
                <a:spcAft>
                  <a:spcPts val="0"/>
                </a:spcAft>
              </a:pPr>
              <a:r>
                <a:rPr lang="en-US" b="1" i="0" u="none" baseline="0" dirty="0">
                  <a:solidFill>
                    <a:srgbClr val="FFFFFF"/>
                  </a:solidFill>
                </a:rPr>
                <a:t>Supplier 3</a:t>
              </a:r>
            </a:p>
          </p:txBody>
        </p:sp>
      </p:grpSp>
      <p:sp>
        <p:nvSpPr>
          <p:cNvPr id="34" name="Arrow: Down 33">
            <a:extLst>
              <a:ext uri="{FF2B5EF4-FFF2-40B4-BE49-F238E27FC236}">
                <a16:creationId xmlns:a16="http://schemas.microsoft.com/office/drawing/2014/main" id="{9E433C2B-D4AF-BC8D-0520-27E5353506D7}"/>
              </a:ext>
            </a:extLst>
          </p:cNvPr>
          <p:cNvSpPr/>
          <p:nvPr/>
        </p:nvSpPr>
        <p:spPr bwMode="gray">
          <a:xfrm>
            <a:off x="8315959" y="2354863"/>
            <a:ext cx="791851" cy="352360"/>
          </a:xfrm>
          <a:prstGeom prst="downArrow">
            <a:avLst/>
          </a:prstGeom>
          <a:solidFill>
            <a:schemeClr val="bg2"/>
          </a:solidFill>
          <a:ln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600"/>
              </a:spcBef>
              <a:spcAft>
                <a:spcPts val="0"/>
              </a:spcAft>
            </a:pPr>
            <a:endParaRPr lang="en-US" sz="1400" b="0" i="0" u="none" baseline="0" dirty="0">
              <a:solidFill>
                <a:srgbClr val="FFFFFF"/>
              </a:solidFill>
            </a:endParaRPr>
          </a:p>
        </p:txBody>
      </p:sp>
      <p:sp>
        <p:nvSpPr>
          <p:cNvPr id="35" name="Arrow: Down 34">
            <a:extLst>
              <a:ext uri="{FF2B5EF4-FFF2-40B4-BE49-F238E27FC236}">
                <a16:creationId xmlns:a16="http://schemas.microsoft.com/office/drawing/2014/main" id="{DCE917D8-D0AE-35B6-2F8E-C9505D50076E}"/>
              </a:ext>
            </a:extLst>
          </p:cNvPr>
          <p:cNvSpPr/>
          <p:nvPr/>
        </p:nvSpPr>
        <p:spPr bwMode="gray">
          <a:xfrm>
            <a:off x="8315959" y="4190745"/>
            <a:ext cx="791851" cy="352360"/>
          </a:xfrm>
          <a:prstGeom prst="downArrow">
            <a:avLst/>
          </a:prstGeom>
          <a:solidFill>
            <a:schemeClr val="bg2"/>
          </a:solidFill>
          <a:ln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600"/>
              </a:spcBef>
              <a:spcAft>
                <a:spcPts val="0"/>
              </a:spcAft>
            </a:pPr>
            <a:endParaRPr lang="en-US" sz="1400" b="0" i="0" u="none" baseline="0" dirty="0">
              <a:solidFill>
                <a:srgbClr val="FFFFFF"/>
              </a:solidFill>
            </a:endParaRPr>
          </a:p>
        </p:txBody>
      </p:sp>
      <p:sp>
        <p:nvSpPr>
          <p:cNvPr id="8" name="Rectangle: Rounded Corners 7">
            <a:extLst>
              <a:ext uri="{FF2B5EF4-FFF2-40B4-BE49-F238E27FC236}">
                <a16:creationId xmlns:a16="http://schemas.microsoft.com/office/drawing/2014/main" id="{7D48E1A6-E84C-3D66-2598-8A5D48101BD5}"/>
              </a:ext>
            </a:extLst>
          </p:cNvPr>
          <p:cNvSpPr/>
          <p:nvPr/>
        </p:nvSpPr>
        <p:spPr bwMode="gray">
          <a:xfrm>
            <a:off x="6872140" y="669303"/>
            <a:ext cx="3591613" cy="5476973"/>
          </a:xfrm>
          <a:prstGeom prst="roundRect">
            <a:avLst/>
          </a:prstGeom>
          <a:noFill/>
          <a:ln w="28575" cap="rnd">
            <a:solidFill>
              <a:schemeClr val="accent1"/>
            </a:solidFill>
            <a:prstDash val="dash"/>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600"/>
              </a:spcBef>
              <a:spcAft>
                <a:spcPts val="0"/>
              </a:spcAft>
            </a:pPr>
            <a:endParaRPr lang="en-US" sz="1400" b="0" i="0" u="none" baseline="0" dirty="0">
              <a:solidFill>
                <a:srgbClr val="FFFFFF"/>
              </a:solidFill>
            </a:endParaRPr>
          </a:p>
        </p:txBody>
      </p:sp>
    </p:spTree>
    <p:extLst>
      <p:ext uri="{BB962C8B-B14F-4D97-AF65-F5344CB8AC3E}">
        <p14:creationId xmlns:p14="http://schemas.microsoft.com/office/powerpoint/2010/main" val="2791782072"/>
      </p:ext>
    </p:extLst>
  </p:cSld>
  <p:clrMapOvr>
    <a:masterClrMapping/>
  </p:clrMapOvr>
</p:sld>
</file>

<file path=ppt/theme/theme1.xml><?xml version="1.0" encoding="utf-8"?>
<a:theme xmlns:a="http://schemas.openxmlformats.org/drawingml/2006/main" name="Optum Theme">
  <a:themeElements>
    <a:clrScheme name="Optum Color Palette 2023">
      <a:dk1>
        <a:srgbClr val="4B4D4F"/>
      </a:dk1>
      <a:lt1>
        <a:srgbClr val="FFFFFF"/>
      </a:lt1>
      <a:dk2>
        <a:srgbClr val="FF612B"/>
      </a:dk2>
      <a:lt2>
        <a:srgbClr val="D9F6FA"/>
      </a:lt2>
      <a:accent1>
        <a:srgbClr val="4B4D4F"/>
      </a:accent1>
      <a:accent2>
        <a:srgbClr val="4B4D4F"/>
      </a:accent2>
      <a:accent3>
        <a:srgbClr val="4B4D4F"/>
      </a:accent3>
      <a:accent4>
        <a:srgbClr val="4B4D4F"/>
      </a:accent4>
      <a:accent5>
        <a:srgbClr val="4B4D4F"/>
      </a:accent5>
      <a:accent6>
        <a:srgbClr val="002677"/>
      </a:accent6>
      <a:hlink>
        <a:srgbClr val="0C55B8"/>
      </a:hlink>
      <a:folHlink>
        <a:srgbClr val="4B4D4F"/>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gray">
        <a:solidFill>
          <a:schemeClr val="bg2"/>
        </a:solidFill>
        <a:ln cap="rnd">
          <a:noFill/>
          <a:round/>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rtl="0" eaLnBrk="1" fontAlgn="auto" hangingPunct="1">
          <a:lnSpc>
            <a:spcPct val="100000"/>
          </a:lnSpc>
          <a:spcBef>
            <a:spcPts val="600"/>
          </a:spcBef>
          <a:spcAft>
            <a:spcPts val="0"/>
          </a:spcAft>
          <a:defRPr sz="1400" b="0" i="0" u="none" baseline="0" dirty="0">
            <a:solidFill>
              <a:srgbClr val="FFFFFF"/>
            </a:solidFill>
          </a:defRPr>
        </a:defPPr>
      </a:lstStyle>
      <a:style>
        <a:lnRef idx="2">
          <a:schemeClr val="accent1">
            <a:shade val="50000"/>
          </a:schemeClr>
        </a:lnRef>
        <a:fillRef idx="1">
          <a:schemeClr val="accent1"/>
        </a:fillRef>
        <a:effectRef idx="0">
          <a:schemeClr val="accent1"/>
        </a:effectRef>
        <a:fontRef idx="minor">
          <a:schemeClr val="lt1"/>
        </a:fontRef>
      </a:style>
    </a:spDef>
    <a:lnDef>
      <a:spPr bwMode="gray">
        <a:ln w="19050" cap="rnd">
          <a:solidFill>
            <a:schemeClr val="accent6"/>
          </a:solidFill>
          <a:round/>
          <a:headEnd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bwMode="gray">
        <a:noFill/>
      </a:spPr>
      <a:bodyPr vert="horz" wrap="square" lIns="0" tIns="0" rIns="0" bIns="0" rtlCol="0">
        <a:spAutoFit/>
      </a:bodyPr>
      <a:lstStyle>
        <a:defPPr algn="l">
          <a:spcBef>
            <a:spcPts val="600"/>
          </a:spcBef>
          <a:defRPr sz="1400" dirty="0"/>
        </a:defPPr>
      </a:lstStyle>
    </a:txDef>
  </a:objectDefaults>
  <a:extraClrSchemeLst>
    <a:extraClrScheme>
      <a:clrScheme name="Optum Color Palette 2023">
        <a:dk1>
          <a:srgbClr val="4B4D4F"/>
        </a:dk1>
        <a:lt1>
          <a:srgbClr val="FFFFFF"/>
        </a:lt1>
        <a:dk2>
          <a:srgbClr val="FF612B"/>
        </a:dk2>
        <a:lt2>
          <a:srgbClr val="D9F6FA"/>
        </a:lt2>
        <a:accent1>
          <a:srgbClr val="4B4D4F"/>
        </a:accent1>
        <a:accent2>
          <a:srgbClr val="4B4D4F"/>
        </a:accent2>
        <a:accent3>
          <a:srgbClr val="4B4D4F"/>
        </a:accent3>
        <a:accent4>
          <a:srgbClr val="4B4D4F"/>
        </a:accent4>
        <a:accent5>
          <a:srgbClr val="4B4D4F"/>
        </a:accent5>
        <a:accent6>
          <a:srgbClr val="002677"/>
        </a:accent6>
        <a:hlink>
          <a:srgbClr val="0C55B8"/>
        </a:hlink>
        <a:folHlink>
          <a:srgbClr val="4B4D4F"/>
        </a:folHlink>
      </a:clrScheme>
    </a:extraClrScheme>
  </a:extraClrSchemeLst>
  <a:custClrLst>
    <a:custClr name="Turquoise 60">
      <a:srgbClr val="15A796"/>
    </a:custClr>
    <a:custClr name="Pink 60">
      <a:srgbClr val="C72887"/>
    </a:custClr>
    <a:custClr name="Purple 60">
      <a:srgbClr val="8061BC"/>
    </a:custClr>
    <a:custClr name="Tangerine 60">
      <a:srgbClr val="E4780C"/>
    </a:custClr>
    <a:custClr name="Sapphire 60">
      <a:srgbClr val="1E82CB"/>
    </a:custClr>
    <a:custClr name="Gray 60">
      <a:srgbClr val="7D7F81"/>
    </a:custClr>
    <a:custClr name="Blank">
      <a:srgbClr val="FFFFFF"/>
    </a:custClr>
    <a:custClr name="Red 80">
      <a:srgbClr val="C40000"/>
    </a:custClr>
    <a:custClr name="Yellow 20">
      <a:srgbClr val="FFF84F"/>
    </a:custClr>
    <a:custClr name="Green 40">
      <a:srgbClr val="61D661"/>
    </a:custClr>
    <a:custClr name="Turquoise 20">
      <a:srgbClr val="AEE2D5"/>
    </a:custClr>
    <a:custClr name="Pink 20">
      <a:srgbClr val="F6BCDC"/>
    </a:custClr>
    <a:custClr name="Purple 20">
      <a:srgbClr val="D9CFEB"/>
    </a:custClr>
    <a:custClr name="Tangerine 20">
      <a:srgbClr val="FFD7B3"/>
    </a:custClr>
    <a:custClr name="Sapphire 20">
      <a:srgbClr val="C4DFF6"/>
    </a:custClr>
    <a:custClr name="Gray 20">
      <a:srgbClr val="E5E5E6"/>
    </a:custClr>
    <a:custClr name="Blank">
      <a:srgbClr val="FFFFFF"/>
    </a:custClr>
    <a:custClr name="Blank">
      <a:srgbClr val="FFFFFF"/>
    </a:custClr>
    <a:custClr name="Yellow Outline">
      <a:srgbClr val="AD8D01"/>
    </a:custClr>
    <a:custClr name="Green Outline">
      <a:srgbClr val="03AB03"/>
    </a:custClr>
    <a:custClr name="Turquoise 50">
      <a:srgbClr val="4EC3AD"/>
    </a:custClr>
    <a:custClr name="Pink 40">
      <a:srgbClr val="E676BA"/>
    </a:custClr>
    <a:custClr name="Purple 40">
      <a:srgbClr val="B3A0D7"/>
    </a:custClr>
    <a:custClr name="Tangerine 40">
      <a:srgbClr val="FFAC61"/>
    </a:custClr>
    <a:custClr name="Sapphire 40">
      <a:srgbClr val="83C0EC"/>
    </a:custClr>
    <a:custClr name="Gray 40">
      <a:srgbClr val="B1B2B4"/>
    </a:custClr>
    <a:custClr name="Blank">
      <a:srgbClr val="FFFFFF"/>
    </a:custClr>
    <a:custClr name="Blank">
      <a:srgbClr val="FFFFFF"/>
    </a:custClr>
    <a:custClr name="Blank">
      <a:srgbClr val="FFFFFF"/>
    </a:custClr>
    <a:custClr name="Blank">
      <a:srgbClr val="FFFFFF"/>
    </a:custClr>
    <a:custClr name="Turquoise 60">
      <a:srgbClr val="15A796"/>
    </a:custClr>
    <a:custClr name="Pink 60">
      <a:srgbClr val="C72887"/>
    </a:custClr>
    <a:custClr name="Purple 60">
      <a:srgbClr val="8061BC"/>
    </a:custClr>
    <a:custClr name="Tangerine 60">
      <a:srgbClr val="E4780C"/>
    </a:custClr>
    <a:custClr name="Sapphire 60">
      <a:srgbClr val="1E82CB"/>
    </a:custClr>
    <a:custClr name="Gray 60">
      <a:srgbClr val="7D7F81"/>
    </a:custClr>
    <a:custClr name="Blank">
      <a:srgbClr val="FFFFFF"/>
    </a:custClr>
    <a:custClr name="Blank">
      <a:srgbClr val="FFFFFF"/>
    </a:custClr>
    <a:custClr name="Blank">
      <a:srgbClr val="FFFFFF"/>
    </a:custClr>
    <a:custClr name="Warm White">
      <a:srgbClr val="FAF8F2"/>
    </a:custClr>
    <a:custClr name="Turquoise 80">
      <a:srgbClr val="218371"/>
    </a:custClr>
    <a:custClr name="Pink 80">
      <a:srgbClr val="8C195E"/>
    </a:custClr>
    <a:custClr name="Purple 80">
      <a:srgbClr val="422C88"/>
    </a:custClr>
    <a:custClr name="Tangerine 80">
      <a:srgbClr val="B85B06"/>
    </a:custClr>
    <a:custClr name="Sapphire 80">
      <a:srgbClr val="155C8E"/>
    </a:custClr>
    <a:custClr name="Gray 80">
      <a:srgbClr val="4B4D4F"/>
    </a:custClr>
    <a:custClr name="Blank">
      <a:srgbClr val="FFFFFF"/>
    </a:custClr>
    <a:custClr name="Blank">
      <a:srgbClr val="FFFFFF"/>
    </a:custClr>
    <a:custClr name="Blank">
      <a:srgbClr val="FFFFFF"/>
    </a:custClr>
    <a:custClr name="Blank">
      <a:srgbClr val="FFFFFF"/>
    </a:custClr>
  </a:custClrLst>
  <a:extLst>
    <a:ext uri="{05A4C25C-085E-4340-85A3-A5531E510DB2}">
      <thm15:themeFamily xmlns:thm15="http://schemas.microsoft.com/office/thememl/2012/main" name="z-optum-onscreen-16x9-glg-20240101.potx" id="{81C5947D-C49D-403A-BB0F-84643324A0AC}" vid="{8954040C-117B-4244-BE76-4B2A0B41DDCA}"/>
    </a:ext>
  </a:extLst>
</a:theme>
</file>

<file path=docProps/app.xml><?xml version="1.0" encoding="utf-8"?>
<Properties xmlns="http://schemas.openxmlformats.org/officeDocument/2006/extended-properties" xmlns:vt="http://schemas.openxmlformats.org/officeDocument/2006/docPropsVTypes">
  <Template>z-optum-onscreen-16x9-glg-20240101</Template>
  <TotalTime>141</TotalTime>
  <Words>476</Words>
  <Application>Microsoft Office PowerPoint</Application>
  <PresentationFormat>Widescreen</PresentationFormat>
  <Paragraphs>95</Paragraphs>
  <Slides>6</Slides>
  <Notes>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6</vt:i4>
      </vt:variant>
    </vt:vector>
  </HeadingPairs>
  <TitlesOfParts>
    <vt:vector size="8" baseType="lpstr">
      <vt:lpstr>Arial</vt:lpstr>
      <vt:lpstr>Optum Theme</vt:lpstr>
      <vt:lpstr>Soar Supplier Sorting Agent</vt:lpstr>
      <vt:lpstr>The Problem</vt:lpstr>
      <vt:lpstr>Your Mission</vt:lpstr>
      <vt:lpstr>Inputs</vt:lpstr>
      <vt:lpstr>Example Input</vt:lpstr>
      <vt:lpstr>Outputs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Soar Shopping Recommender</dc:title>
  <dc:creator>Stearns, Bryan</dc:creator>
  <cp:lastModifiedBy>Stearns, Bryan</cp:lastModifiedBy>
  <cp:revision>7</cp:revision>
  <dcterms:created xsi:type="dcterms:W3CDTF">2024-06-11T21:24:42Z</dcterms:created>
  <dcterms:modified xsi:type="dcterms:W3CDTF">2024-07-11T17:45:29Z</dcterms:modified>
</cp:coreProperties>
</file>