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3.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95" r:id="rId2"/>
    <p:sldMasterId id="2147483732" r:id="rId3"/>
    <p:sldMasterId id="2147483806" r:id="rId4"/>
  </p:sldMasterIdLst>
  <p:notesMasterIdLst>
    <p:notesMasterId r:id="rId22"/>
  </p:notesMasterIdLst>
  <p:sldIdLst>
    <p:sldId id="256" r:id="rId5"/>
    <p:sldId id="365" r:id="rId6"/>
    <p:sldId id="390" r:id="rId7"/>
    <p:sldId id="308" r:id="rId8"/>
    <p:sldId id="416" r:id="rId9"/>
    <p:sldId id="418" r:id="rId10"/>
    <p:sldId id="419" r:id="rId11"/>
    <p:sldId id="420" r:id="rId12"/>
    <p:sldId id="421" r:id="rId13"/>
    <p:sldId id="422" r:id="rId14"/>
    <p:sldId id="423" r:id="rId15"/>
    <p:sldId id="424" r:id="rId16"/>
    <p:sldId id="425" r:id="rId17"/>
    <p:sldId id="426" r:id="rId18"/>
    <p:sldId id="428" r:id="rId19"/>
    <p:sldId id="427" r:id="rId20"/>
    <p:sldId id="42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B1E211-DF1D-CD42-81E9-E04824346CD5}">
          <p14:sldIdLst>
            <p14:sldId id="256"/>
            <p14:sldId id="365"/>
            <p14:sldId id="390"/>
            <p14:sldId id="308"/>
          </p14:sldIdLst>
        </p14:section>
        <p14:section name="The Output Link" id="{CC4DEA6D-618D-5B4D-A013-806BD8C7D696}">
          <p14:sldIdLst>
            <p14:sldId id="416"/>
            <p14:sldId id="418"/>
            <p14:sldId id="419"/>
            <p14:sldId id="420"/>
          </p14:sldIdLst>
        </p14:section>
        <p14:section name="Unary Preferences" id="{4AE7FD7B-2244-424C-B5A1-066FC8C53F84}">
          <p14:sldIdLst>
            <p14:sldId id="421"/>
            <p14:sldId id="422"/>
            <p14:sldId id="423"/>
            <p14:sldId id="424"/>
          </p14:sldIdLst>
        </p14:section>
        <p14:section name="Using (interrupt)" id="{1723466B-47D6-3A4A-A280-528912517587}">
          <p14:sldIdLst>
            <p14:sldId id="425"/>
            <p14:sldId id="426"/>
            <p14:sldId id="428"/>
            <p14:sldId id="427"/>
            <p14:sldId id="4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09"/>
    <p:restoredTop sz="94696"/>
  </p:normalViewPr>
  <p:slideViewPr>
    <p:cSldViewPr snapToGrid="0">
      <p:cViewPr varScale="1">
        <p:scale>
          <a:sx n="81" d="100"/>
          <a:sy n="81" d="100"/>
        </p:scale>
        <p:origin x="79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191035-C050-B445-BDBC-B85523613CCD}" type="datetimeFigureOut">
              <a:rPr lang="en-US" smtClean="0"/>
              <a:t>7/17/2024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9989B7-BB78-0E41-84E2-D4B67D6A5F93}" type="slidenum">
              <a:rPr lang="en-US" smtClean="0"/>
              <a:t>‹#›</a:t>
            </a:fld>
            <a:endParaRPr lang="en-US"/>
          </a:p>
        </p:txBody>
      </p:sp>
    </p:spTree>
    <p:extLst>
      <p:ext uri="{BB962C8B-B14F-4D97-AF65-F5344CB8AC3E}">
        <p14:creationId xmlns:p14="http://schemas.microsoft.com/office/powerpoint/2010/main" val="294916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5.jp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6.jp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7.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8.jp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9.jp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0.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jp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21.tmp"/><Relationship Id="rId5" Type="http://schemas.openxmlformats.org/officeDocument/2006/relationships/image" Target="../media/image13.png"/><Relationship Id="rId4" Type="http://schemas.openxmlformats.org/officeDocument/2006/relationships/image" Target="../media/image11.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structions">
    <p:spTree>
      <p:nvGrpSpPr>
        <p:cNvPr id="1" name=""/>
        <p:cNvGrpSpPr/>
        <p:nvPr/>
      </p:nvGrpSpPr>
      <p:grpSpPr>
        <a:xfrm>
          <a:off x="0" y="0"/>
          <a:ext cx="0" cy="0"/>
          <a:chOff x="0" y="0"/>
          <a:chExt cx="0" cy="0"/>
        </a:xfrm>
      </p:grpSpPr>
      <p:pic>
        <p:nvPicPr>
          <p:cNvPr id="18" name="Picture 17" descr="Graphical user interface, application, Word&#10;&#10;Description automatically generated">
            <a:extLst>
              <a:ext uri="{FF2B5EF4-FFF2-40B4-BE49-F238E27FC236}">
                <a16:creationId xmlns:a16="http://schemas.microsoft.com/office/drawing/2014/main" id="{0B9B688F-3869-4ECE-BE40-DE3ADDF3F07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5120513" y="4242380"/>
            <a:ext cx="3300984" cy="1857119"/>
          </a:xfrm>
          <a:prstGeom prst="rect">
            <a:avLst/>
          </a:prstGeom>
          <a:ln w="6350">
            <a:solidFill>
              <a:schemeClr val="accent2"/>
            </a:solidFill>
          </a:ln>
        </p:spPr>
      </p:pic>
      <p:pic>
        <p:nvPicPr>
          <p:cNvPr id="20" name="Picture 19" descr="Chart, bar chart&#10;&#10;Description automatically generated">
            <a:extLst>
              <a:ext uri="{FF2B5EF4-FFF2-40B4-BE49-F238E27FC236}">
                <a16:creationId xmlns:a16="http://schemas.microsoft.com/office/drawing/2014/main" id="{5EB3950A-EFEF-4170-8936-5F3D5792ECB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gray">
          <a:xfrm>
            <a:off x="8421497" y="4241359"/>
            <a:ext cx="3310128" cy="1858140"/>
          </a:xfrm>
          <a:prstGeom prst="rect">
            <a:avLst/>
          </a:prstGeom>
          <a:ln w="6350">
            <a:solidFill>
              <a:schemeClr val="accent2"/>
            </a:solidFill>
          </a:ln>
        </p:spPr>
      </p:pic>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dirty="0">
              <a:solidFill>
                <a:schemeClr val="bg1"/>
              </a:solidFill>
            </a:endParaRPr>
          </a:p>
        </p:txBody>
      </p:sp>
      <p:sp>
        <p:nvSpPr>
          <p:cNvPr id="5" name="Rectangle: Rounded Corners 4">
            <a:extLst>
              <a:ext uri="{FF2B5EF4-FFF2-40B4-BE49-F238E27FC236}">
                <a16:creationId xmlns:a16="http://schemas.microsoft.com/office/drawing/2014/main" id="{677D07B9-8B61-4172-8A34-4889EE9216D0}"/>
              </a:ext>
            </a:extLst>
          </p:cNvPr>
          <p:cNvSpPr/>
          <p:nvPr/>
        </p:nvSpPr>
        <p:spPr bwMode="gray">
          <a:xfrm>
            <a:off x="824245" y="2332569"/>
            <a:ext cx="1058109" cy="454328"/>
          </a:xfrm>
          <a:prstGeom prst="roundRect">
            <a:avLst>
              <a:gd name="adj" fmla="val 14098"/>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8" name="TextBox 7">
            <a:extLst>
              <a:ext uri="{FF2B5EF4-FFF2-40B4-BE49-F238E27FC236}">
                <a16:creationId xmlns:a16="http://schemas.microsoft.com/office/drawing/2014/main" id="{144308BD-A2EF-404E-BE32-E7DA086E8C83}"/>
              </a:ext>
            </a:extLst>
          </p:cNvPr>
          <p:cNvSpPr txBox="1"/>
          <p:nvPr/>
        </p:nvSpPr>
        <p:spPr bwMode="gray">
          <a:xfrm>
            <a:off x="824247" y="2825509"/>
            <a:ext cx="1758315" cy="1000274"/>
          </a:xfrm>
          <a:prstGeom prst="rect">
            <a:avLst/>
          </a:prstGeom>
          <a:noFill/>
        </p:spPr>
        <p:txBody>
          <a:bodyPr wrap="square" lIns="0" tIns="0" rIns="0" bIns="0" rtlCol="0">
            <a:spAutoFit/>
          </a:bodyPr>
          <a:lstStyle/>
          <a:p>
            <a:pPr algn="l">
              <a:spcBef>
                <a:spcPts val="714"/>
              </a:spcBef>
            </a:pPr>
            <a:r>
              <a:rPr lang="en-US" sz="6500" b="1" dirty="0">
                <a:solidFill>
                  <a:schemeClr val="accent6"/>
                </a:solidFill>
              </a:rPr>
              <a:t>16:9</a:t>
            </a:r>
          </a:p>
        </p:txBody>
      </p:sp>
      <p:sp>
        <p:nvSpPr>
          <p:cNvPr id="10" name="TextBox 9">
            <a:extLst>
              <a:ext uri="{FF2B5EF4-FFF2-40B4-BE49-F238E27FC236}">
                <a16:creationId xmlns:a16="http://schemas.microsoft.com/office/drawing/2014/main" id="{FD38DA28-EF8F-43D1-AD7F-CCB3640760DD}"/>
              </a:ext>
            </a:extLst>
          </p:cNvPr>
          <p:cNvSpPr txBox="1"/>
          <p:nvPr/>
        </p:nvSpPr>
        <p:spPr bwMode="gray">
          <a:xfrm>
            <a:off x="822196" y="4598065"/>
            <a:ext cx="3584240" cy="200055"/>
          </a:xfrm>
          <a:prstGeom prst="rect">
            <a:avLst/>
          </a:prstGeom>
          <a:noFill/>
        </p:spPr>
        <p:txBody>
          <a:bodyPr wrap="square" lIns="0" tIns="0" rIns="0" bIns="0" rtlCol="0">
            <a:spAutoFit/>
          </a:bodyPr>
          <a:lstStyle/>
          <a:p>
            <a:pPr algn="l">
              <a:spcBef>
                <a:spcPts val="714"/>
              </a:spcBef>
            </a:pPr>
            <a:r>
              <a:rPr lang="en-US" sz="1300" noProof="0" dirty="0">
                <a:solidFill>
                  <a:schemeClr val="tx1"/>
                </a:solidFill>
              </a:rPr>
              <a:t>Released 12/17/2021</a:t>
            </a:r>
          </a:p>
        </p:txBody>
      </p:sp>
      <p:sp>
        <p:nvSpPr>
          <p:cNvPr id="22" name="TextBox 21">
            <a:extLst>
              <a:ext uri="{FF2B5EF4-FFF2-40B4-BE49-F238E27FC236}">
                <a16:creationId xmlns:a16="http://schemas.microsoft.com/office/drawing/2014/main" id="{3E57223A-B05B-4614-AAEA-675CF58D9E9B}"/>
              </a:ext>
            </a:extLst>
          </p:cNvPr>
          <p:cNvSpPr txBox="1"/>
          <p:nvPr/>
        </p:nvSpPr>
        <p:spPr bwMode="gray">
          <a:xfrm>
            <a:off x="824247" y="3597791"/>
            <a:ext cx="2436843" cy="615553"/>
          </a:xfrm>
          <a:prstGeom prst="rect">
            <a:avLst/>
          </a:prstGeom>
          <a:noFill/>
        </p:spPr>
        <p:txBody>
          <a:bodyPr wrap="square" lIns="0" tIns="0" rIns="0" bIns="0" rtlCol="0">
            <a:spAutoFit/>
          </a:bodyPr>
          <a:lstStyle/>
          <a:p>
            <a:pPr algn="l">
              <a:spcBef>
                <a:spcPts val="0"/>
              </a:spcBef>
            </a:pPr>
            <a:r>
              <a:rPr lang="en-US" sz="4000" b="0" dirty="0">
                <a:solidFill>
                  <a:schemeClr val="accent6"/>
                </a:solidFill>
              </a:rPr>
              <a:t>on-screen</a:t>
            </a:r>
          </a:p>
        </p:txBody>
      </p:sp>
      <p:pic>
        <p:nvPicPr>
          <p:cNvPr id="23" name="Optum logo" descr="Optum logo">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gray">
          <a:xfrm>
            <a:off x="824247" y="523904"/>
            <a:ext cx="2438884" cy="706174"/>
          </a:xfrm>
          <a:prstGeom prst="rect">
            <a:avLst/>
          </a:prstGeom>
        </p:spPr>
      </p:pic>
      <p:sp>
        <p:nvSpPr>
          <p:cNvPr id="14" name="TextBox 13">
            <a:extLst>
              <a:ext uri="{FF2B5EF4-FFF2-40B4-BE49-F238E27FC236}">
                <a16:creationId xmlns:a16="http://schemas.microsoft.com/office/drawing/2014/main" id="{56025CD2-CA64-4689-B743-52D853121FA6}"/>
              </a:ext>
              <a:ext uri="{C183D7F6-B498-43B3-948B-1728B52AA6E4}">
                <adec:decorative xmlns:adec="http://schemas.microsoft.com/office/drawing/2017/decorative" val="1"/>
              </a:ext>
            </a:extLst>
          </p:cNvPr>
          <p:cNvSpPr txBox="1"/>
          <p:nvPr/>
        </p:nvSpPr>
        <p:spPr bwMode="gray">
          <a:xfrm>
            <a:off x="822196" y="2325232"/>
            <a:ext cx="1060158" cy="461665"/>
          </a:xfrm>
          <a:prstGeom prst="rect">
            <a:avLst/>
          </a:prstGeom>
          <a:noFill/>
        </p:spPr>
        <p:txBody>
          <a:bodyPr wrap="square" lIns="0" tIns="0" rIns="0" bIns="0" rtlCol="0">
            <a:spAutoFit/>
          </a:bodyPr>
          <a:lstStyle/>
          <a:p>
            <a:pPr algn="ctr">
              <a:spcBef>
                <a:spcPts val="0"/>
              </a:spcBef>
            </a:pPr>
            <a:r>
              <a:rPr lang="en-US" sz="3000" b="1" dirty="0">
                <a:solidFill>
                  <a:schemeClr val="accent6"/>
                </a:solidFill>
              </a:rPr>
              <a:t>Beta</a:t>
            </a:r>
          </a:p>
        </p:txBody>
      </p:sp>
      <p:pic>
        <p:nvPicPr>
          <p:cNvPr id="17" name="Picture 16">
            <a:extLst>
              <a:ext uri="{FF2B5EF4-FFF2-40B4-BE49-F238E27FC236}">
                <a16:creationId xmlns:a16="http://schemas.microsoft.com/office/drawing/2014/main" id="{819BE298-EAEE-4EF5-9588-71610469B37B}"/>
              </a:ext>
              <a:ext uri="{C183D7F6-B498-43B3-948B-1728B52AA6E4}">
                <adec:decorative xmlns:adec="http://schemas.microsoft.com/office/drawing/2017/decorative" val="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5120513" y="523875"/>
            <a:ext cx="6611112" cy="3717484"/>
          </a:xfrm>
          <a:prstGeom prst="rect">
            <a:avLst/>
          </a:prstGeom>
          <a:ln w="6350">
            <a:solidFill>
              <a:schemeClr val="accent2"/>
            </a:solidFill>
          </a:ln>
        </p:spPr>
      </p:pic>
    </p:spTree>
    <p:extLst>
      <p:ext uri="{BB962C8B-B14F-4D97-AF65-F5344CB8AC3E}">
        <p14:creationId xmlns:p14="http://schemas.microsoft.com/office/powerpoint/2010/main" val="4099688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EA5FF497-13BE-5E48-8877-06C726768C6D}" type="datetimeFigureOut">
              <a:rPr lang="en-US" smtClean="0"/>
              <a:t>7/17/2024</a:t>
            </a:fld>
            <a:endParaRPr lang="en-US"/>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endParaRPr lang="en-US"/>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dirty="0"/>
              <a:t>Section title; Arial 55pt, sentence case</a:t>
            </a:r>
          </a:p>
        </p:txBody>
      </p:sp>
    </p:spTree>
    <p:extLst>
      <p:ext uri="{BB962C8B-B14F-4D97-AF65-F5344CB8AC3E}">
        <p14:creationId xmlns:p14="http://schemas.microsoft.com/office/powerpoint/2010/main" val="283294600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505">
          <p15:clr>
            <a:srgbClr val="FBAE40"/>
          </p15:clr>
        </p15:guide>
        <p15:guide id="4" orient="horz" pos="2679">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F637101A-C75C-41F9-A59B-BB01DC6F1A81}"/>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7" name="TextBox 6">
            <a:extLst>
              <a:ext uri="{FF2B5EF4-FFF2-40B4-BE49-F238E27FC236}">
                <a16:creationId xmlns:a16="http://schemas.microsoft.com/office/drawing/2014/main" id="{57B99AAD-1C70-4066-97B8-7CB0AFCDBCB0}"/>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B7568664-50C7-4DB8-8C47-CFB226FB188C}"/>
              </a:ext>
            </a:extLst>
          </p:cNvPr>
          <p:cNvSpPr>
            <a:spLocks noGrp="1"/>
          </p:cNvSpPr>
          <p:nvPr>
            <p:ph type="ctrTitle" hasCustomPrompt="1"/>
          </p:nvPr>
        </p:nvSpPr>
        <p:spPr bwMode="gray">
          <a:xfrm>
            <a:off x="1524000" y="2886715"/>
            <a:ext cx="9144000" cy="623248"/>
          </a:xfrm>
        </p:spPr>
        <p:txBody>
          <a:bodyPr anchor="b"/>
          <a:lstStyle>
            <a:lvl1pPr algn="ctr">
              <a:defRPr sz="4500"/>
            </a:lvl1pPr>
          </a:lstStyle>
          <a:p>
            <a:r>
              <a:rPr lang="en-US" dirty="0"/>
              <a:t>Not for use. Microsoft default.</a:t>
            </a:r>
          </a:p>
        </p:txBody>
      </p:sp>
      <p:sp>
        <p:nvSpPr>
          <p:cNvPr id="3" name="Subtitle 2">
            <a:extLst>
              <a:ext uri="{FF2B5EF4-FFF2-40B4-BE49-F238E27FC236}">
                <a16:creationId xmlns:a16="http://schemas.microsoft.com/office/drawing/2014/main" id="{4EAF0C85-44B2-4CC0-932D-2F9ADF1FFD31}"/>
              </a:ext>
            </a:extLst>
          </p:cNvPr>
          <p:cNvSpPr>
            <a:spLocks noGrp="1"/>
          </p:cNvSpPr>
          <p:nvPr>
            <p:ph type="subTitle" idx="1" hasCustomPrompt="1"/>
          </p:nvPr>
        </p:nvSpPr>
        <p:spPr bwMode="gray">
          <a:xfrm>
            <a:off x="1524000" y="3602038"/>
            <a:ext cx="9144000" cy="1130600"/>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This layout is not intended for use within Optum presentations.</a:t>
            </a:r>
          </a:p>
        </p:txBody>
      </p:sp>
      <p:sp>
        <p:nvSpPr>
          <p:cNvPr id="5" name="Footer Placeholder 4">
            <a:extLst>
              <a:ext uri="{FF2B5EF4-FFF2-40B4-BE49-F238E27FC236}">
                <a16:creationId xmlns:a16="http://schemas.microsoft.com/office/drawing/2014/main" id="{6A126410-8F3C-4F0B-B7C5-2D48B3EF1A6A}"/>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D02FE67C-069E-48A9-B723-DEF10C50C013}"/>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4" name="Date Placeholder 3">
            <a:extLst>
              <a:ext uri="{FF2B5EF4-FFF2-40B4-BE49-F238E27FC236}">
                <a16:creationId xmlns:a16="http://schemas.microsoft.com/office/drawing/2014/main" id="{372CD502-C58E-4BBA-9A0D-8801688B5209}"/>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386862702"/>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Freeform: Shape 9" descr="A large &quot;x&quot; indicating that this layout is not approved for use.">
            <a:extLst>
              <a:ext uri="{FF2B5EF4-FFF2-40B4-BE49-F238E27FC236}">
                <a16:creationId xmlns:a16="http://schemas.microsoft.com/office/drawing/2014/main" id="{B6B42EE6-B915-4BF1-8B9C-7DD5ACE2DD69}"/>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8" name="TextBox 7">
            <a:extLst>
              <a:ext uri="{FF2B5EF4-FFF2-40B4-BE49-F238E27FC236}">
                <a16:creationId xmlns:a16="http://schemas.microsoft.com/office/drawing/2014/main" id="{CD70083E-4733-4C8E-B27B-09B287FF1688}"/>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3A8B14AA-3234-4FFB-B4D3-512ED6FA45CB}"/>
              </a:ext>
            </a:extLst>
          </p:cNvPr>
          <p:cNvSpPr>
            <a:spLocks noGrp="1"/>
          </p:cNvSpPr>
          <p:nvPr>
            <p:ph type="title" hasCustomPrompt="1"/>
          </p:nvPr>
        </p:nvSpPr>
        <p:spPr bwMode="gray">
          <a:xfrm>
            <a:off x="457199" y="555639"/>
            <a:ext cx="11274425" cy="304699"/>
          </a:xfrm>
        </p:spPr>
        <p:txBody>
          <a:bodyPr/>
          <a:lstStyle>
            <a:lvl1pPr>
              <a:defRPr/>
            </a:lvl1pPr>
          </a:lstStyle>
          <a:p>
            <a:r>
              <a:rPr lang="en-US" dirty="0"/>
              <a:t>Not for use. This is a Microsoft default.</a:t>
            </a:r>
          </a:p>
        </p:txBody>
      </p:sp>
      <p:sp>
        <p:nvSpPr>
          <p:cNvPr id="3" name="Content Placeholder 2">
            <a:extLst>
              <a:ext uri="{FF2B5EF4-FFF2-40B4-BE49-F238E27FC236}">
                <a16:creationId xmlns:a16="http://schemas.microsoft.com/office/drawing/2014/main" id="{4ABCB17D-A7A6-41F6-83CB-566500CE0480}"/>
              </a:ext>
            </a:extLst>
          </p:cNvPr>
          <p:cNvSpPr>
            <a:spLocks noGrp="1"/>
          </p:cNvSpPr>
          <p:nvPr>
            <p:ph sz="half" idx="1" hasCustomPrompt="1"/>
          </p:nvPr>
        </p:nvSpPr>
        <p:spPr bwMode="gray">
          <a:xfrm>
            <a:off x="838200" y="1469765"/>
            <a:ext cx="5181600" cy="4351338"/>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0EF25F9-31AF-45D7-90BD-D4D634628BC9}"/>
              </a:ext>
            </a:extLst>
          </p:cNvPr>
          <p:cNvSpPr>
            <a:spLocks noGrp="1"/>
          </p:cNvSpPr>
          <p:nvPr>
            <p:ph sz="half" idx="2" hasCustomPrompt="1"/>
          </p:nvPr>
        </p:nvSpPr>
        <p:spPr bwMode="gray">
          <a:xfrm>
            <a:off x="6172200" y="1469765"/>
            <a:ext cx="5181600" cy="4351338"/>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562DD608-68C8-4550-8B5B-0AD9AE479018}"/>
              </a:ext>
            </a:extLst>
          </p:cNvPr>
          <p:cNvSpPr>
            <a:spLocks noGrp="1"/>
          </p:cNvSpPr>
          <p:nvPr>
            <p:ph type="ftr" sz="quarter" idx="11"/>
          </p:nvPr>
        </p:nvSpPr>
        <p:spPr bwMode="gray"/>
        <p:txBody>
          <a:bodyPr/>
          <a:lstStyle/>
          <a:p>
            <a:endParaRPr lang="en-US"/>
          </a:p>
        </p:txBody>
      </p:sp>
      <p:sp>
        <p:nvSpPr>
          <p:cNvPr id="7" name="Slide Number Placeholder 6">
            <a:extLst>
              <a:ext uri="{FF2B5EF4-FFF2-40B4-BE49-F238E27FC236}">
                <a16:creationId xmlns:a16="http://schemas.microsoft.com/office/drawing/2014/main" id="{469831F6-C4D6-424D-B187-C11B57AE40DB}"/>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5" name="Date Placeholder 4">
            <a:extLst>
              <a:ext uri="{FF2B5EF4-FFF2-40B4-BE49-F238E27FC236}">
                <a16:creationId xmlns:a16="http://schemas.microsoft.com/office/drawing/2014/main" id="{9A220815-B520-464A-809E-9A762EE28066}"/>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233305332"/>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Freeform: Shape 11" descr="A large &quot;x&quot; indicating that this layout is not approved for use.">
            <a:extLst>
              <a:ext uri="{FF2B5EF4-FFF2-40B4-BE49-F238E27FC236}">
                <a16:creationId xmlns:a16="http://schemas.microsoft.com/office/drawing/2014/main" id="{1C70D576-33E1-4B49-8568-E8D97423AE77}"/>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10" name="TextBox 9">
            <a:extLst>
              <a:ext uri="{FF2B5EF4-FFF2-40B4-BE49-F238E27FC236}">
                <a16:creationId xmlns:a16="http://schemas.microsoft.com/office/drawing/2014/main" id="{E00E51F3-FA16-4CC6-97C6-6EECCB9AFCBD}"/>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CFA8E2E3-6B30-46B0-B4B4-027D6D07175E}"/>
              </a:ext>
            </a:extLst>
          </p:cNvPr>
          <p:cNvSpPr>
            <a:spLocks noGrp="1"/>
          </p:cNvSpPr>
          <p:nvPr>
            <p:ph type="title" hasCustomPrompt="1"/>
          </p:nvPr>
        </p:nvSpPr>
        <p:spPr bwMode="gray">
          <a:xfrm>
            <a:off x="457199" y="555639"/>
            <a:ext cx="11274426" cy="304699"/>
          </a:xfrm>
        </p:spPr>
        <p:txBody>
          <a:bodyPr/>
          <a:lstStyle>
            <a:lvl1pPr>
              <a:defRPr/>
            </a:lvl1pPr>
          </a:lstStyle>
          <a:p>
            <a:r>
              <a:rPr lang="en-US" dirty="0"/>
              <a:t>Not for use. This is a Microsoft default.</a:t>
            </a:r>
          </a:p>
        </p:txBody>
      </p:sp>
      <p:sp>
        <p:nvSpPr>
          <p:cNvPr id="3" name="Text Placeholder 2">
            <a:extLst>
              <a:ext uri="{FF2B5EF4-FFF2-40B4-BE49-F238E27FC236}">
                <a16:creationId xmlns:a16="http://schemas.microsoft.com/office/drawing/2014/main" id="{FCE00B74-BF12-4966-8AA7-173AC3483119}"/>
              </a:ext>
            </a:extLst>
          </p:cNvPr>
          <p:cNvSpPr>
            <a:spLocks noGrp="1"/>
          </p:cNvSpPr>
          <p:nvPr>
            <p:ph type="body" idx="1"/>
          </p:nvPr>
        </p:nvSpPr>
        <p:spPr bwMode="gray">
          <a:xfrm>
            <a:off x="839787" y="1469346"/>
            <a:ext cx="5184132"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24F8A-D5E1-459D-8864-ECDE8305BEE3}"/>
              </a:ext>
            </a:extLst>
          </p:cNvPr>
          <p:cNvSpPr>
            <a:spLocks noGrp="1"/>
          </p:cNvSpPr>
          <p:nvPr>
            <p:ph sz="half" idx="2" hasCustomPrompt="1"/>
          </p:nvPr>
        </p:nvSpPr>
        <p:spPr bwMode="gray">
          <a:xfrm>
            <a:off x="839787" y="2293257"/>
            <a:ext cx="5184132" cy="3527845"/>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EAA130C-8D3A-4BEE-B54E-02D7DF9EEB6D}"/>
              </a:ext>
            </a:extLst>
          </p:cNvPr>
          <p:cNvSpPr>
            <a:spLocks noGrp="1"/>
          </p:cNvSpPr>
          <p:nvPr>
            <p:ph type="body" sz="quarter" idx="3"/>
          </p:nvPr>
        </p:nvSpPr>
        <p:spPr bwMode="gray">
          <a:xfrm>
            <a:off x="6172200" y="1469346"/>
            <a:ext cx="5183188"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75553-3346-44A6-9C9C-B79A3C596C9C}"/>
              </a:ext>
            </a:extLst>
          </p:cNvPr>
          <p:cNvSpPr>
            <a:spLocks noGrp="1"/>
          </p:cNvSpPr>
          <p:nvPr>
            <p:ph sz="quarter" idx="4" hasCustomPrompt="1"/>
          </p:nvPr>
        </p:nvSpPr>
        <p:spPr bwMode="gray">
          <a:xfrm>
            <a:off x="6172200" y="2293258"/>
            <a:ext cx="5183188" cy="3527844"/>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208D5CB4-1D71-40A2-9087-19CAB8292F65}"/>
              </a:ext>
            </a:extLst>
          </p:cNvPr>
          <p:cNvSpPr>
            <a:spLocks noGrp="1"/>
          </p:cNvSpPr>
          <p:nvPr>
            <p:ph type="ftr" sz="quarter" idx="11"/>
          </p:nvPr>
        </p:nvSpPr>
        <p:spPr bwMode="gray"/>
        <p:txBody>
          <a:bodyPr/>
          <a:lstStyle/>
          <a:p>
            <a:endParaRPr lang="en-US"/>
          </a:p>
        </p:txBody>
      </p:sp>
      <p:sp>
        <p:nvSpPr>
          <p:cNvPr id="9" name="Slide Number Placeholder 8">
            <a:extLst>
              <a:ext uri="{FF2B5EF4-FFF2-40B4-BE49-F238E27FC236}">
                <a16:creationId xmlns:a16="http://schemas.microsoft.com/office/drawing/2014/main" id="{64858ABD-186B-4697-ADA0-B1768243BB63}"/>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7" name="Date Placeholder 6">
            <a:extLst>
              <a:ext uri="{FF2B5EF4-FFF2-40B4-BE49-F238E27FC236}">
                <a16:creationId xmlns:a16="http://schemas.microsoft.com/office/drawing/2014/main" id="{A31E6BBF-F3E7-49D2-A6BF-EC70F1823AB9}"/>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859625984"/>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descr="A large &quot;x&quot; indicating that this layout is not approved for use.">
            <a:extLst>
              <a:ext uri="{FF2B5EF4-FFF2-40B4-BE49-F238E27FC236}">
                <a16:creationId xmlns:a16="http://schemas.microsoft.com/office/drawing/2014/main" id="{5F25F3A1-BD13-41CE-9176-E8CD536BC4D9}"/>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9" name="TextBox 8">
            <a:extLst>
              <a:ext uri="{FF2B5EF4-FFF2-40B4-BE49-F238E27FC236}">
                <a16:creationId xmlns:a16="http://schemas.microsoft.com/office/drawing/2014/main" id="{2A212493-ED92-4B1B-901F-F8694A916BCD}"/>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A12F8FED-F893-4202-9729-070B73F89088}"/>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dirty="0"/>
              <a:t>Not for use. This is a Microsoft default.</a:t>
            </a:r>
          </a:p>
        </p:txBody>
      </p:sp>
      <p:sp>
        <p:nvSpPr>
          <p:cNvPr id="4" name="Text Placeholder 3">
            <a:extLst>
              <a:ext uri="{FF2B5EF4-FFF2-40B4-BE49-F238E27FC236}">
                <a16:creationId xmlns:a16="http://schemas.microsoft.com/office/drawing/2014/main" id="{3CCF252D-B8C8-459E-A3CF-ADE2DCB40929}"/>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This layout is not intended for use within Optum presentations.</a:t>
            </a:r>
          </a:p>
        </p:txBody>
      </p:sp>
      <p:sp>
        <p:nvSpPr>
          <p:cNvPr id="3" name="Content Placeholder 2">
            <a:extLst>
              <a:ext uri="{FF2B5EF4-FFF2-40B4-BE49-F238E27FC236}">
                <a16:creationId xmlns:a16="http://schemas.microsoft.com/office/drawing/2014/main" id="{FAAB0851-1B55-4EF9-9DB6-030D02FC7FC5}"/>
              </a:ext>
            </a:extLst>
          </p:cNvPr>
          <p:cNvSpPr>
            <a:spLocks noGrp="1"/>
          </p:cNvSpPr>
          <p:nvPr>
            <p:ph idx="1" hasCustomPrompt="1"/>
          </p:nvPr>
        </p:nvSpPr>
        <p:spPr bwMode="gray">
          <a:xfrm>
            <a:off x="5183188" y="959471"/>
            <a:ext cx="6172200" cy="4531785"/>
          </a:xfrm>
        </p:spPr>
        <p:txBody>
          <a:bodyPr/>
          <a:lstStyle>
            <a:lvl1pPr>
              <a:defRPr sz="18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1F63B6A4-E537-4167-B34F-EDFE426E1E8F}"/>
              </a:ext>
            </a:extLst>
          </p:cNvPr>
          <p:cNvSpPr>
            <a:spLocks noGrp="1"/>
          </p:cNvSpPr>
          <p:nvPr>
            <p:ph type="ftr" sz="quarter" idx="11"/>
          </p:nvPr>
        </p:nvSpPr>
        <p:spPr bwMode="gray"/>
        <p:txBody>
          <a:bodyPr/>
          <a:lstStyle/>
          <a:p>
            <a:endParaRPr lang="en-US"/>
          </a:p>
        </p:txBody>
      </p:sp>
      <p:sp>
        <p:nvSpPr>
          <p:cNvPr id="7" name="Slide Number Placeholder 6">
            <a:extLst>
              <a:ext uri="{FF2B5EF4-FFF2-40B4-BE49-F238E27FC236}">
                <a16:creationId xmlns:a16="http://schemas.microsoft.com/office/drawing/2014/main" id="{D8D5DB69-D84E-44DD-8501-317F2D6B91BC}"/>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5" name="Date Placeholder 4">
            <a:extLst>
              <a:ext uri="{FF2B5EF4-FFF2-40B4-BE49-F238E27FC236}">
                <a16:creationId xmlns:a16="http://schemas.microsoft.com/office/drawing/2014/main" id="{B5E4B62D-C99F-4CC3-9E19-1114B3E55C1F}"/>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975673179"/>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descr="A large &quot;x&quot; indicating that this layout is not approved for use.">
            <a:extLst>
              <a:ext uri="{FF2B5EF4-FFF2-40B4-BE49-F238E27FC236}">
                <a16:creationId xmlns:a16="http://schemas.microsoft.com/office/drawing/2014/main" id="{60799103-2F70-4C44-9BCC-51D14763EF0E}"/>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9" name="TextBox 8">
            <a:extLst>
              <a:ext uri="{FF2B5EF4-FFF2-40B4-BE49-F238E27FC236}">
                <a16:creationId xmlns:a16="http://schemas.microsoft.com/office/drawing/2014/main" id="{349FD152-129D-41A4-81CE-BC9A8DCD0B3A}"/>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3871F256-EE8B-4C42-8A9F-D709E45FC9CE}"/>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dirty="0"/>
              <a:t>Not for use. This is a Microsoft default.</a:t>
            </a:r>
          </a:p>
        </p:txBody>
      </p:sp>
      <p:sp>
        <p:nvSpPr>
          <p:cNvPr id="4" name="Text Placeholder 3">
            <a:extLst>
              <a:ext uri="{FF2B5EF4-FFF2-40B4-BE49-F238E27FC236}">
                <a16:creationId xmlns:a16="http://schemas.microsoft.com/office/drawing/2014/main" id="{F2DB0F51-CDD0-41D4-A559-624A4917070B}"/>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This layout is not intended for use within Optum presentations.</a:t>
            </a:r>
          </a:p>
        </p:txBody>
      </p:sp>
      <p:sp>
        <p:nvSpPr>
          <p:cNvPr id="3" name="Picture Placeholder 2">
            <a:extLst>
              <a:ext uri="{FF2B5EF4-FFF2-40B4-BE49-F238E27FC236}">
                <a16:creationId xmlns:a16="http://schemas.microsoft.com/office/drawing/2014/main" id="{F9491D2A-A402-47AC-9A86-6002422F21C9}"/>
              </a:ext>
              <a:ext uri="{C183D7F6-B498-43B3-948B-1728B52AA6E4}">
                <adec:decorative xmlns:adec="http://schemas.microsoft.com/office/drawing/2017/decorative" val="1"/>
              </a:ext>
            </a:extLst>
          </p:cNvPr>
          <p:cNvSpPr>
            <a:spLocks noGrp="1"/>
          </p:cNvSpPr>
          <p:nvPr>
            <p:ph type="pic" idx="1"/>
          </p:nvPr>
        </p:nvSpPr>
        <p:spPr bwMode="gray">
          <a:xfrm>
            <a:off x="5183188" y="959471"/>
            <a:ext cx="6172200" cy="453178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6" name="Footer Placeholder 5">
            <a:extLst>
              <a:ext uri="{FF2B5EF4-FFF2-40B4-BE49-F238E27FC236}">
                <a16:creationId xmlns:a16="http://schemas.microsoft.com/office/drawing/2014/main" id="{17F543A3-3277-40A0-B1C2-CADD5AB0387B}"/>
              </a:ext>
            </a:extLst>
          </p:cNvPr>
          <p:cNvSpPr>
            <a:spLocks noGrp="1"/>
          </p:cNvSpPr>
          <p:nvPr>
            <p:ph type="ftr" sz="quarter" idx="11"/>
          </p:nvPr>
        </p:nvSpPr>
        <p:spPr bwMode="gray"/>
        <p:txBody>
          <a:bodyPr/>
          <a:lstStyle/>
          <a:p>
            <a:endParaRPr lang="en-US"/>
          </a:p>
        </p:txBody>
      </p:sp>
      <p:sp>
        <p:nvSpPr>
          <p:cNvPr id="7" name="Slide Number Placeholder 6">
            <a:extLst>
              <a:ext uri="{FF2B5EF4-FFF2-40B4-BE49-F238E27FC236}">
                <a16:creationId xmlns:a16="http://schemas.microsoft.com/office/drawing/2014/main" id="{F13D95E8-D049-4386-B18A-005E76673283}"/>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5" name="Date Placeholder 4">
            <a:extLst>
              <a:ext uri="{FF2B5EF4-FFF2-40B4-BE49-F238E27FC236}">
                <a16:creationId xmlns:a16="http://schemas.microsoft.com/office/drawing/2014/main" id="{14CD89A7-8ADC-4D39-B15F-96B3FCC81854}"/>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2050742618"/>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22419F1F-051D-4EAB-BCEA-2B4614A0214F}"/>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7" name="TextBox 6">
            <a:extLst>
              <a:ext uri="{FF2B5EF4-FFF2-40B4-BE49-F238E27FC236}">
                <a16:creationId xmlns:a16="http://schemas.microsoft.com/office/drawing/2014/main" id="{C2B6F59F-8687-492F-A2D4-E8EBFECAC4AB}"/>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2E19D853-E248-4BE3-8F8C-4FF1369CBDAE}"/>
              </a:ext>
            </a:extLst>
          </p:cNvPr>
          <p:cNvSpPr>
            <a:spLocks noGrp="1"/>
          </p:cNvSpPr>
          <p:nvPr>
            <p:ph type="title" hasCustomPrompt="1"/>
          </p:nvPr>
        </p:nvSpPr>
        <p:spPr bwMode="gray"/>
        <p:txBody>
          <a:bodyPr/>
          <a:lstStyle/>
          <a:p>
            <a:r>
              <a:rPr lang="en-US" dirty="0"/>
              <a:t>Not for use. This is a Microsoft default.</a:t>
            </a:r>
          </a:p>
        </p:txBody>
      </p:sp>
      <p:sp>
        <p:nvSpPr>
          <p:cNvPr id="3" name="Vertical Text Placeholder 2">
            <a:extLst>
              <a:ext uri="{FF2B5EF4-FFF2-40B4-BE49-F238E27FC236}">
                <a16:creationId xmlns:a16="http://schemas.microsoft.com/office/drawing/2014/main" id="{E7268BF8-16E9-442C-865D-E015BE37821F}"/>
              </a:ext>
            </a:extLst>
          </p:cNvPr>
          <p:cNvSpPr>
            <a:spLocks noGrp="1"/>
          </p:cNvSpPr>
          <p:nvPr>
            <p:ph type="body" orient="vert" idx="1" hasCustomPrompt="1"/>
          </p:nvPr>
        </p:nvSpPr>
        <p:spPr bwMode="gray">
          <a:xfrm>
            <a:off x="1524000" y="1468197"/>
            <a:ext cx="9144000" cy="3930085"/>
          </a:xfrm>
        </p:spPr>
        <p:txBody>
          <a:bodyPr vert="eaVert"/>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0765FB1D-8B17-4CDB-BAAD-56DCBE7C6507}"/>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1A563E8E-48A6-4825-9CB7-1E5880454802}"/>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4" name="Date Placeholder 3">
            <a:extLst>
              <a:ext uri="{FF2B5EF4-FFF2-40B4-BE49-F238E27FC236}">
                <a16:creationId xmlns:a16="http://schemas.microsoft.com/office/drawing/2014/main" id="{DBB24B87-31C9-4BD9-B6CB-469EE19051A3}"/>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114258169"/>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AB58FB46-F330-4E2D-8F18-92EB7F8636A2}"/>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7" name="TextBox 6">
            <a:extLst>
              <a:ext uri="{FF2B5EF4-FFF2-40B4-BE49-F238E27FC236}">
                <a16:creationId xmlns:a16="http://schemas.microsoft.com/office/drawing/2014/main" id="{C05104E2-CEF6-4BD8-B7C0-2C8692A17794}"/>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Vertical Title 1">
            <a:extLst>
              <a:ext uri="{FF2B5EF4-FFF2-40B4-BE49-F238E27FC236}">
                <a16:creationId xmlns:a16="http://schemas.microsoft.com/office/drawing/2014/main" id="{04B8F935-64F2-4650-80FF-CFD09440797C}"/>
              </a:ext>
            </a:extLst>
          </p:cNvPr>
          <p:cNvSpPr>
            <a:spLocks noGrp="1"/>
          </p:cNvSpPr>
          <p:nvPr>
            <p:ph type="title" orient="vert" hasCustomPrompt="1"/>
          </p:nvPr>
        </p:nvSpPr>
        <p:spPr bwMode="gray">
          <a:xfrm>
            <a:off x="10945256" y="546100"/>
            <a:ext cx="786369" cy="5297292"/>
          </a:xfrm>
        </p:spPr>
        <p:txBody>
          <a:bodyPr vert="eaVert"/>
          <a:lstStyle/>
          <a:p>
            <a:r>
              <a:rPr lang="en-US" dirty="0"/>
              <a:t>Not for use. This is a Microsoft default.</a:t>
            </a:r>
          </a:p>
        </p:txBody>
      </p:sp>
      <p:sp>
        <p:nvSpPr>
          <p:cNvPr id="3" name="Vertical Text Placeholder 2">
            <a:extLst>
              <a:ext uri="{FF2B5EF4-FFF2-40B4-BE49-F238E27FC236}">
                <a16:creationId xmlns:a16="http://schemas.microsoft.com/office/drawing/2014/main" id="{1A0DAF3A-9FF6-438D-AEE6-0F69D361006E}"/>
              </a:ext>
            </a:extLst>
          </p:cNvPr>
          <p:cNvSpPr>
            <a:spLocks noGrp="1"/>
          </p:cNvSpPr>
          <p:nvPr>
            <p:ph type="body" orient="vert" idx="1" hasCustomPrompt="1"/>
          </p:nvPr>
        </p:nvSpPr>
        <p:spPr bwMode="gray">
          <a:xfrm>
            <a:off x="3058556" y="546100"/>
            <a:ext cx="7734300" cy="5297292"/>
          </a:xfrm>
        </p:spPr>
        <p:txBody>
          <a:bodyPr vert="eaVert"/>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D3EA6C7-F505-4DA8-9747-410A859FC904}"/>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8DD75DA2-D743-4167-8A0F-F9B035E62107}"/>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4" name="Date Placeholder 3">
            <a:extLst>
              <a:ext uri="{FF2B5EF4-FFF2-40B4-BE49-F238E27FC236}">
                <a16:creationId xmlns:a16="http://schemas.microsoft.com/office/drawing/2014/main" id="{DD08046B-162A-46A6-A5E8-53242F87888E}"/>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2806374692"/>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43EA1280-EBAC-4C3E-A925-EA7813219784}"/>
              </a:ext>
            </a:extLst>
          </p:cNvPr>
          <p:cNvSpPr txBox="1"/>
          <p:nvPr/>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Covers</a:t>
            </a:r>
          </a:p>
        </p:txBody>
      </p:sp>
      <p:cxnSp>
        <p:nvCxnSpPr>
          <p:cNvPr id="10" name="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92814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Cover 05">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dirty="0"/>
            </a:br>
            <a:br>
              <a:rPr lang="en-US" dirty="0"/>
            </a:br>
            <a:br>
              <a:rPr lang="en-US" dirty="0"/>
            </a:br>
            <a:r>
              <a:rPr lang="en-US" dirty="0"/>
              <a:t>An image or illustration should be inserted into this region, but the dimensions should remain unchanged. </a:t>
            </a:r>
            <a:br>
              <a:rPr lang="en-US" dirty="0"/>
            </a:br>
            <a:br>
              <a:rPr lang="en-US" dirty="0"/>
            </a:br>
            <a:r>
              <a:rPr lang="en-US" dirty="0"/>
              <a:t>To access brand approved photography, visit: brand.optum.com/content/photography-library.</a:t>
            </a:r>
            <a:br>
              <a:rPr lang="en-US" dirty="0"/>
            </a:br>
            <a:br>
              <a:rPr lang="en-US" dirty="0"/>
            </a:br>
            <a:r>
              <a:rPr lang="en-US" dirty="0"/>
              <a:t>The above page also provides instructions for requesting the appropriate Secure groups.</a:t>
            </a:r>
            <a:br>
              <a:rPr lang="en-US" dirty="0"/>
            </a:br>
            <a:br>
              <a:rPr lang="en-US" dirty="0"/>
            </a:br>
            <a:br>
              <a:rPr lang="en-US" dirty="0"/>
            </a:br>
            <a:br>
              <a:rPr lang="en-US" dirty="0"/>
            </a:br>
            <a:br>
              <a:rPr lang="en-US" dirty="0"/>
            </a:br>
            <a:br>
              <a:rPr lang="en-US" dirty="0"/>
            </a:br>
            <a:r>
              <a:rPr lang="en-US" dirty="0"/>
              <a:t>To access brand approved illustrations, visit: brand.optum.com/content/illustration-library. </a:t>
            </a:r>
            <a:br>
              <a:rPr lang="en-US" dirty="0"/>
            </a:br>
            <a:br>
              <a:rPr lang="en-US" dirty="0"/>
            </a:br>
            <a:r>
              <a:rPr lang="en-US" dirty="0"/>
              <a:t>Once an illustration is downloaded, insert the SVG from within the PowerPoint folder.</a:t>
            </a:r>
          </a:p>
        </p:txBody>
      </p:sp>
      <p:sp>
        <p:nvSpPr>
          <p:cNvPr id="13" name="Date Placeholder 12">
            <a:extLst>
              <a:ext uri="{FF2B5EF4-FFF2-40B4-BE49-F238E27FC236}">
                <a16:creationId xmlns:a16="http://schemas.microsoft.com/office/drawing/2014/main" id="{B3E840D2-D053-6E6F-0B27-C096734737F9}"/>
              </a:ext>
            </a:extLst>
          </p:cNvPr>
          <p:cNvSpPr>
            <a:spLocks noGrp="1"/>
          </p:cNvSpPr>
          <p:nvPr>
            <p:ph type="dt" sz="half" idx="16"/>
          </p:nvPr>
        </p:nvSpPr>
        <p:spPr/>
        <p:txBody>
          <a:bodyPr/>
          <a:lstStyle/>
          <a:p>
            <a:fld id="{EA5FF497-13BE-5E48-8877-06C726768C6D}" type="datetimeFigureOut">
              <a:rPr lang="en-US" smtClean="0"/>
              <a:t>7/17/2024</a:t>
            </a:fld>
            <a:endParaRPr lang="en-US"/>
          </a:p>
        </p:txBody>
      </p:sp>
      <p:sp>
        <p:nvSpPr>
          <p:cNvPr id="14" name="Footer Placeholder 13">
            <a:extLst>
              <a:ext uri="{FF2B5EF4-FFF2-40B4-BE49-F238E27FC236}">
                <a16:creationId xmlns:a16="http://schemas.microsoft.com/office/drawing/2014/main" id="{8EE78183-D8BF-5FE0-7735-D8FFB8197C80}"/>
              </a:ext>
            </a:extLst>
          </p:cNvPr>
          <p:cNvSpPr>
            <a:spLocks noGrp="1"/>
          </p:cNvSpPr>
          <p:nvPr>
            <p:ph type="ftr" sz="quarter" idx="17"/>
          </p:nvPr>
        </p:nvSpPr>
        <p:spPr/>
        <p:txBody>
          <a:bodyPr/>
          <a:lstStyle/>
          <a:p>
            <a:endParaRPr lang="en-US"/>
          </a:p>
        </p:txBody>
      </p:sp>
      <p:sp>
        <p:nvSpPr>
          <p:cNvPr id="15" name="Slide Number Placeholder 14">
            <a:extLst>
              <a:ext uri="{FF2B5EF4-FFF2-40B4-BE49-F238E27FC236}">
                <a16:creationId xmlns:a16="http://schemas.microsoft.com/office/drawing/2014/main" id="{2507B2F4-B4AF-C862-4E69-D674DC621594}"/>
              </a:ext>
            </a:extLst>
          </p:cNvPr>
          <p:cNvSpPr>
            <a:spLocks noGrp="1"/>
          </p:cNvSpPr>
          <p:nvPr>
            <p:ph type="sldNum" sz="quarter" idx="18"/>
          </p:nvPr>
        </p:nvSpPr>
        <p:spPr/>
        <p:txBody>
          <a:bodyPr/>
          <a:lstStyle/>
          <a:p>
            <a:fld id="{092CCD66-776E-784D-8A7C-E435BCC11AC4}" type="slidenum">
              <a:rPr lang="en-US" smtClean="0"/>
              <a:t>‹#›</a:t>
            </a:fld>
            <a:endParaRPr lang="en-US"/>
          </a:p>
        </p:txBody>
      </p:sp>
    </p:spTree>
    <p:extLst>
      <p:ext uri="{BB962C8B-B14F-4D97-AF65-F5344CB8AC3E}">
        <p14:creationId xmlns:p14="http://schemas.microsoft.com/office/powerpoint/2010/main" val="427240132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Cover 06">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3" name="Picture Placeholder 12">
            <a:extLst>
              <a:ext uri="{FF2B5EF4-FFF2-40B4-BE49-F238E27FC236}">
                <a16:creationId xmlns:a16="http://schemas.microsoft.com/office/drawing/2014/main" id="{D42CBABA-1415-19BE-D237-380FC8DEF6DE}"/>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dirty="0"/>
            </a:br>
            <a:br>
              <a:rPr lang="en-US" dirty="0"/>
            </a:br>
            <a:br>
              <a:rPr lang="en-US" dirty="0"/>
            </a:br>
            <a:r>
              <a:rPr lang="en-US" dirty="0"/>
              <a:t>An image or illustration should be inserted into this region, but the dimensions should remain unchanged. </a:t>
            </a:r>
            <a:br>
              <a:rPr lang="en-US" dirty="0"/>
            </a:br>
            <a:br>
              <a:rPr lang="en-US" dirty="0"/>
            </a:br>
            <a:r>
              <a:rPr lang="en-US" dirty="0"/>
              <a:t>To access brand approved photography, visit: brand.optum.com/content/photography-library.</a:t>
            </a:r>
            <a:br>
              <a:rPr lang="en-US" dirty="0"/>
            </a:br>
            <a:br>
              <a:rPr lang="en-US" dirty="0"/>
            </a:br>
            <a:r>
              <a:rPr lang="en-US" dirty="0"/>
              <a:t>The above page also provides instructions for requesting the appropriate Secure groups.</a:t>
            </a:r>
            <a:br>
              <a:rPr lang="en-US" dirty="0"/>
            </a:br>
            <a:br>
              <a:rPr lang="en-US" dirty="0"/>
            </a:br>
            <a:br>
              <a:rPr lang="en-US" dirty="0"/>
            </a:br>
            <a:br>
              <a:rPr lang="en-US" dirty="0"/>
            </a:br>
            <a:br>
              <a:rPr lang="en-US" dirty="0"/>
            </a:br>
            <a:br>
              <a:rPr lang="en-US" dirty="0"/>
            </a:br>
            <a:r>
              <a:rPr lang="en-US" dirty="0"/>
              <a:t>To access brand approved illustrations, visit: brand.optum.com/content/illustration-library. </a:t>
            </a:r>
            <a:br>
              <a:rPr lang="en-US" dirty="0"/>
            </a:br>
            <a:br>
              <a:rPr lang="en-US" dirty="0"/>
            </a:br>
            <a:r>
              <a:rPr lang="en-US" dirty="0"/>
              <a:t>Once an illustration is downloaded, insert the SVG from within the PowerPoint folder.</a:t>
            </a:r>
          </a:p>
        </p:txBody>
      </p:sp>
      <p:sp>
        <p:nvSpPr>
          <p:cNvPr id="3" name="Date Placeholder 2">
            <a:extLst>
              <a:ext uri="{FF2B5EF4-FFF2-40B4-BE49-F238E27FC236}">
                <a16:creationId xmlns:a16="http://schemas.microsoft.com/office/drawing/2014/main" id="{DCF03D0B-5402-EF45-D126-86ACF7A1BEBD}"/>
              </a:ext>
            </a:extLst>
          </p:cNvPr>
          <p:cNvSpPr>
            <a:spLocks noGrp="1"/>
          </p:cNvSpPr>
          <p:nvPr>
            <p:ph type="dt" sz="half" idx="16"/>
          </p:nvPr>
        </p:nvSpPr>
        <p:spPr/>
        <p:txBody>
          <a:bodyPr/>
          <a:lstStyle/>
          <a:p>
            <a:fld id="{EA5FF497-13BE-5E48-8877-06C726768C6D}" type="datetimeFigureOut">
              <a:rPr lang="en-US" smtClean="0"/>
              <a:t>7/17/2024</a:t>
            </a:fld>
            <a:endParaRPr lang="en-US"/>
          </a:p>
        </p:txBody>
      </p:sp>
      <p:sp>
        <p:nvSpPr>
          <p:cNvPr id="4" name="Footer Placeholder 3">
            <a:extLst>
              <a:ext uri="{FF2B5EF4-FFF2-40B4-BE49-F238E27FC236}">
                <a16:creationId xmlns:a16="http://schemas.microsoft.com/office/drawing/2014/main" id="{1FF9B01D-9565-F36F-8010-39CED224AA25}"/>
              </a:ext>
            </a:extLst>
          </p:cNvPr>
          <p:cNvSpPr>
            <a:spLocks noGrp="1"/>
          </p:cNvSpPr>
          <p:nvPr>
            <p:ph type="ftr" sz="quarter" idx="17"/>
          </p:nvPr>
        </p:nvSpPr>
        <p:spPr/>
        <p:txBody>
          <a:bodyPr/>
          <a:lstStyle/>
          <a:p>
            <a:endParaRPr lang="en-US"/>
          </a:p>
        </p:txBody>
      </p:sp>
      <p:sp>
        <p:nvSpPr>
          <p:cNvPr id="5" name="Slide Number Placeholder 4">
            <a:extLst>
              <a:ext uri="{FF2B5EF4-FFF2-40B4-BE49-F238E27FC236}">
                <a16:creationId xmlns:a16="http://schemas.microsoft.com/office/drawing/2014/main" id="{FE5BA348-E888-6410-6785-0BF3F28CBCE0}"/>
              </a:ext>
            </a:extLst>
          </p:cNvPr>
          <p:cNvSpPr>
            <a:spLocks noGrp="1"/>
          </p:cNvSpPr>
          <p:nvPr>
            <p:ph type="sldNum" sz="quarter" idx="18"/>
          </p:nvPr>
        </p:nvSpPr>
        <p:spPr/>
        <p:txBody>
          <a:bodyPr/>
          <a:lstStyle/>
          <a:p>
            <a:fld id="{092CCD66-776E-784D-8A7C-E435BCC11AC4}" type="slidenum">
              <a:rPr lang="en-US" smtClean="0"/>
              <a:t>‹#›</a:t>
            </a:fld>
            <a:endParaRPr lang="en-US"/>
          </a:p>
        </p:txBody>
      </p:sp>
    </p:spTree>
    <p:extLst>
      <p:ext uri="{BB962C8B-B14F-4D97-AF65-F5344CB8AC3E}">
        <p14:creationId xmlns:p14="http://schemas.microsoft.com/office/powerpoint/2010/main" val="1660667241"/>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EA5FF497-13BE-5E48-8877-06C726768C6D}" type="datetimeFigureOut">
              <a:rPr lang="en-US" smtClean="0"/>
              <a:t>7/17/2024</a:t>
            </a:fld>
            <a:endParaRPr lang="en-US"/>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endParaRPr lang="en-US"/>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dirty="0"/>
              <a:t>Section title; Arial 55pt, sentence case</a:t>
            </a:r>
          </a:p>
        </p:txBody>
      </p:sp>
    </p:spTree>
    <p:extLst>
      <p:ext uri="{BB962C8B-B14F-4D97-AF65-F5344CB8AC3E}">
        <p14:creationId xmlns:p14="http://schemas.microsoft.com/office/powerpoint/2010/main" val="425913314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7">
          <p15:clr>
            <a:srgbClr val="FBAE40"/>
          </p15:clr>
        </p15:guide>
        <p15:guide id="3" orient="horz" pos="2505">
          <p15:clr>
            <a:srgbClr val="FBAE40"/>
          </p15:clr>
        </p15:guide>
        <p15:guide id="4" orient="horz" pos="2679">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Section headers</a:t>
            </a:r>
          </a:p>
        </p:txBody>
      </p:sp>
      <p:cxnSp>
        <p:nvCxnSpPr>
          <p:cNvPr id="4" name="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0499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dirty="0"/>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24581637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505">
          <p15:clr>
            <a:srgbClr val="FBAE40"/>
          </p15:clr>
        </p15:guide>
        <p15:guide id="4" orient="horz" pos="2679">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dirty="0"/>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9531229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7">
          <p15:clr>
            <a:srgbClr val="FBAE40"/>
          </p15:clr>
        </p15:guide>
        <p15:guide id="3" orient="horz" pos="2505">
          <p15:clr>
            <a:srgbClr val="FBAE40"/>
          </p15:clr>
        </p15:guide>
        <p15:guide id="4" orient="horz" pos="2679">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Standard layouts</a:t>
            </a:r>
          </a:p>
        </p:txBody>
      </p:sp>
      <p:cxnSp>
        <p:nvCxnSpPr>
          <p:cNvPr id="4" name="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26708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
        <p:nvSpPr>
          <p:cNvPr id="4" name="Footer Placeholder 3">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908555533"/>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dirty="0"/>
              <a:t>Slide subtitle; Arial 17.5pt bold, sentence case (1 line)</a:t>
            </a:r>
          </a:p>
        </p:txBody>
      </p:sp>
      <p:sp>
        <p:nvSpPr>
          <p:cNvPr id="4" name="Footer Placeholder 3">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92914470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dirty="0"/>
              <a:t>Slide title; Arial 22pt bold, sentence case. This layout accommodates a slide title that extends downward to a second line (max. 2 lines).</a:t>
            </a:r>
          </a:p>
        </p:txBody>
      </p:sp>
      <p:sp>
        <p:nvSpPr>
          <p:cNvPr id="7" name="Footer Placeholder 6">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4266270249"/>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97711605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792">
          <p15:clr>
            <a:srgbClr val="FBAE40"/>
          </p15:clr>
        </p15:guide>
        <p15:guide id="3" orient="horz" pos="344">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endParaRPr lang="en-US"/>
          </a:p>
        </p:txBody>
      </p:sp>
      <p:sp>
        <p:nvSpPr>
          <p:cNvPr id="4" name="Slide Number Placeholder 3">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786097206"/>
      </p:ext>
    </p:extLst>
  </p:cSld>
  <p:clrMapOvr>
    <a:masterClrMapping/>
  </p:clrMapOvr>
  <p:extLst>
    <p:ext uri="{DCECCB84-F9BA-43D5-87BE-67443E8EF086}">
      <p15:sldGuideLst xmlns:p15="http://schemas.microsoft.com/office/powerpoint/2012/main">
        <p15:guide id="1" orient="horz" pos="3776">
          <p15:clr>
            <a:srgbClr val="FBAE40"/>
          </p15:clr>
        </p15:guide>
        <p15:guide id="4" orient="horz" pos="344">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Quotes/</a:t>
            </a:r>
            <a:br>
              <a:rPr lang="en-US" sz="15000" b="1" dirty="0">
                <a:solidFill>
                  <a:schemeClr val="bg1"/>
                </a:solidFill>
              </a:rPr>
            </a:br>
            <a:r>
              <a:rPr lang="en-US" sz="15000" b="1" dirty="0">
                <a:solidFill>
                  <a:schemeClr val="bg1"/>
                </a:solidFill>
              </a:rPr>
              <a:t>facts</a:t>
            </a:r>
          </a:p>
        </p:txBody>
      </p:sp>
      <p:cxnSp>
        <p:nvCxnSpPr>
          <p:cNvPr id="4" name="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783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Standard layouts</a:t>
            </a:r>
          </a:p>
        </p:txBody>
      </p:sp>
      <p:cxnSp>
        <p:nvCxnSpPr>
          <p:cNvPr id="4" name="Orange 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10373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621750207"/>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Quote with Photo">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dirty="0"/>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2178332062"/>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Quote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800501909"/>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Quote with Photo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dirty="0"/>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2206241209"/>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ig Fac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dirty="0"/>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506668347"/>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Big Fact 02">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dirty="0"/>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dirty="0"/>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2312644297"/>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Closing</a:t>
            </a:r>
          </a:p>
        </p:txBody>
      </p:sp>
      <p:cxnSp>
        <p:nvCxnSpPr>
          <p:cNvPr id="4" name="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44638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spTree>
    <p:extLst>
      <p:ext uri="{BB962C8B-B14F-4D97-AF65-F5344CB8AC3E}">
        <p14:creationId xmlns:p14="http://schemas.microsoft.com/office/powerpoint/2010/main" val="238961996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C4000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B0B3D229-4274-4EDF-910A-B6C2E87EC949}"/>
              </a:ext>
            </a:extLst>
          </p:cNvPr>
          <p:cNvSpPr txBox="1"/>
          <p:nvPr/>
        </p:nvSpPr>
        <p:spPr bwMode="gray">
          <a:xfrm>
            <a:off x="742998" y="312763"/>
            <a:ext cx="9891327" cy="6232475"/>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Layouts not for use.</a:t>
            </a:r>
          </a:p>
        </p:txBody>
      </p:sp>
      <p:cxnSp>
        <p:nvCxnSpPr>
          <p:cNvPr id="4" name="Arrow">
            <a:extLst>
              <a:ext uri="{FF2B5EF4-FFF2-40B4-BE49-F238E27FC236}">
                <a16:creationId xmlns:a16="http://schemas.microsoft.com/office/drawing/2014/main" id="{F3C0B7D9-B70B-4C5C-87F9-2330B866F444}"/>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20348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8664-50C7-4DB8-8C47-CFB226FB188C}"/>
              </a:ext>
            </a:extLst>
          </p:cNvPr>
          <p:cNvSpPr>
            <a:spLocks noGrp="1"/>
          </p:cNvSpPr>
          <p:nvPr>
            <p:ph type="ctrTitle" hasCustomPrompt="1"/>
          </p:nvPr>
        </p:nvSpPr>
        <p:spPr bwMode="gray">
          <a:xfrm>
            <a:off x="1524000" y="2886715"/>
            <a:ext cx="9144000" cy="623248"/>
          </a:xfrm>
        </p:spPr>
        <p:txBody>
          <a:bodyPr anchor="b"/>
          <a:lstStyle>
            <a:lvl1pPr algn="ctr">
              <a:defRPr sz="4500"/>
            </a:lvl1pPr>
          </a:lstStyle>
          <a:p>
            <a:r>
              <a:rPr lang="en-US" dirty="0"/>
              <a:t>Not for use. Microsoft default.</a:t>
            </a:r>
          </a:p>
        </p:txBody>
      </p:sp>
      <p:sp>
        <p:nvSpPr>
          <p:cNvPr id="3" name="Subtitle 2">
            <a:extLst>
              <a:ext uri="{FF2B5EF4-FFF2-40B4-BE49-F238E27FC236}">
                <a16:creationId xmlns:a16="http://schemas.microsoft.com/office/drawing/2014/main" id="{4EAF0C85-44B2-4CC0-932D-2F9ADF1FFD31}"/>
              </a:ext>
            </a:extLst>
          </p:cNvPr>
          <p:cNvSpPr>
            <a:spLocks noGrp="1"/>
          </p:cNvSpPr>
          <p:nvPr>
            <p:ph type="subTitle" idx="1" hasCustomPrompt="1"/>
          </p:nvPr>
        </p:nvSpPr>
        <p:spPr bwMode="gray">
          <a:xfrm>
            <a:off x="1524000" y="3602038"/>
            <a:ext cx="9144000" cy="1130600"/>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This layout is not intended for use within presentations.</a:t>
            </a:r>
          </a:p>
        </p:txBody>
      </p:sp>
      <p:sp>
        <p:nvSpPr>
          <p:cNvPr id="5" name="Footer Placeholder 4">
            <a:extLst>
              <a:ext uri="{FF2B5EF4-FFF2-40B4-BE49-F238E27FC236}">
                <a16:creationId xmlns:a16="http://schemas.microsoft.com/office/drawing/2014/main" id="{6A126410-8F3C-4F0B-B7C5-2D48B3EF1A6A}"/>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D02FE67C-069E-48A9-B723-DEF10C50C013}"/>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4" name="Date Placeholder 3">
            <a:extLst>
              <a:ext uri="{FF2B5EF4-FFF2-40B4-BE49-F238E27FC236}">
                <a16:creationId xmlns:a16="http://schemas.microsoft.com/office/drawing/2014/main" id="{372CD502-C58E-4BBA-9A0D-8801688B5209}"/>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1605796"/>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EA5FF497-13BE-5E48-8877-06C726768C6D}" type="datetimeFigureOut">
              <a:rPr lang="en-US" smtClean="0"/>
              <a:t>7/17/2024</a:t>
            </a:fld>
            <a:endParaRPr lang="en-US"/>
          </a:p>
        </p:txBody>
      </p:sp>
      <p:sp>
        <p:nvSpPr>
          <p:cNvPr id="5" name="Slide Number Placeholder 4" hidden="1">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4" name="Footer Placeholder 3" hidden="1">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endParaRPr lang="en-US"/>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Tree>
    <p:extLst>
      <p:ext uri="{BB962C8B-B14F-4D97-AF65-F5344CB8AC3E}">
        <p14:creationId xmlns:p14="http://schemas.microsoft.com/office/powerpoint/2010/main" val="1469827334"/>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14AA-3234-4FFB-B4D3-512ED6FA45CB}"/>
              </a:ext>
            </a:extLst>
          </p:cNvPr>
          <p:cNvSpPr>
            <a:spLocks noGrp="1"/>
          </p:cNvSpPr>
          <p:nvPr>
            <p:ph type="title" hasCustomPrompt="1"/>
          </p:nvPr>
        </p:nvSpPr>
        <p:spPr bwMode="gray">
          <a:xfrm>
            <a:off x="457199" y="555639"/>
            <a:ext cx="11274425" cy="304699"/>
          </a:xfrm>
        </p:spPr>
        <p:txBody>
          <a:bodyPr/>
          <a:lstStyle>
            <a:lvl1pPr>
              <a:defRPr/>
            </a:lvl1pPr>
          </a:lstStyle>
          <a:p>
            <a:r>
              <a:rPr lang="en-US" dirty="0"/>
              <a:t>Not for use. This is a Microsoft default.</a:t>
            </a:r>
          </a:p>
        </p:txBody>
      </p:sp>
      <p:sp>
        <p:nvSpPr>
          <p:cNvPr id="3" name="Content Placeholder 2">
            <a:extLst>
              <a:ext uri="{FF2B5EF4-FFF2-40B4-BE49-F238E27FC236}">
                <a16:creationId xmlns:a16="http://schemas.microsoft.com/office/drawing/2014/main" id="{4ABCB17D-A7A6-41F6-83CB-566500CE0480}"/>
              </a:ext>
            </a:extLst>
          </p:cNvPr>
          <p:cNvSpPr>
            <a:spLocks noGrp="1"/>
          </p:cNvSpPr>
          <p:nvPr>
            <p:ph sz="half" idx="1" hasCustomPrompt="1"/>
          </p:nvPr>
        </p:nvSpPr>
        <p:spPr bwMode="gray">
          <a:xfrm>
            <a:off x="838200" y="1469765"/>
            <a:ext cx="5181600" cy="4351338"/>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0EF25F9-31AF-45D7-90BD-D4D634628BC9}"/>
              </a:ext>
            </a:extLst>
          </p:cNvPr>
          <p:cNvSpPr>
            <a:spLocks noGrp="1"/>
          </p:cNvSpPr>
          <p:nvPr>
            <p:ph sz="half" idx="2" hasCustomPrompt="1"/>
          </p:nvPr>
        </p:nvSpPr>
        <p:spPr bwMode="gray">
          <a:xfrm>
            <a:off x="6172200" y="1469765"/>
            <a:ext cx="5181600" cy="4351338"/>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562DD608-68C8-4550-8B5B-0AD9AE479018}"/>
              </a:ext>
            </a:extLst>
          </p:cNvPr>
          <p:cNvSpPr>
            <a:spLocks noGrp="1"/>
          </p:cNvSpPr>
          <p:nvPr>
            <p:ph type="ftr" sz="quarter" idx="11"/>
          </p:nvPr>
        </p:nvSpPr>
        <p:spPr bwMode="gray"/>
        <p:txBody>
          <a:bodyPr/>
          <a:lstStyle/>
          <a:p>
            <a:endParaRPr lang="en-US"/>
          </a:p>
        </p:txBody>
      </p:sp>
      <p:sp>
        <p:nvSpPr>
          <p:cNvPr id="7" name="Slide Number Placeholder 6">
            <a:extLst>
              <a:ext uri="{FF2B5EF4-FFF2-40B4-BE49-F238E27FC236}">
                <a16:creationId xmlns:a16="http://schemas.microsoft.com/office/drawing/2014/main" id="{469831F6-C4D6-424D-B187-C11B57AE40DB}"/>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5" name="Date Placeholder 4">
            <a:extLst>
              <a:ext uri="{FF2B5EF4-FFF2-40B4-BE49-F238E27FC236}">
                <a16:creationId xmlns:a16="http://schemas.microsoft.com/office/drawing/2014/main" id="{9A220815-B520-464A-809E-9A762EE28066}"/>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957371926"/>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E2E3-6B30-46B0-B4B4-027D6D07175E}"/>
              </a:ext>
            </a:extLst>
          </p:cNvPr>
          <p:cNvSpPr>
            <a:spLocks noGrp="1"/>
          </p:cNvSpPr>
          <p:nvPr>
            <p:ph type="title" hasCustomPrompt="1"/>
          </p:nvPr>
        </p:nvSpPr>
        <p:spPr bwMode="gray">
          <a:xfrm>
            <a:off x="457199" y="555639"/>
            <a:ext cx="11274426" cy="304699"/>
          </a:xfrm>
        </p:spPr>
        <p:txBody>
          <a:bodyPr/>
          <a:lstStyle>
            <a:lvl1pPr>
              <a:defRPr/>
            </a:lvl1pPr>
          </a:lstStyle>
          <a:p>
            <a:r>
              <a:rPr lang="en-US" dirty="0"/>
              <a:t>Not for use. This is a Microsoft default.</a:t>
            </a:r>
          </a:p>
        </p:txBody>
      </p:sp>
      <p:sp>
        <p:nvSpPr>
          <p:cNvPr id="3" name="Text Placeholder 2">
            <a:extLst>
              <a:ext uri="{FF2B5EF4-FFF2-40B4-BE49-F238E27FC236}">
                <a16:creationId xmlns:a16="http://schemas.microsoft.com/office/drawing/2014/main" id="{FCE00B74-BF12-4966-8AA7-173AC3483119}"/>
              </a:ext>
            </a:extLst>
          </p:cNvPr>
          <p:cNvSpPr>
            <a:spLocks noGrp="1"/>
          </p:cNvSpPr>
          <p:nvPr>
            <p:ph type="body" idx="1"/>
          </p:nvPr>
        </p:nvSpPr>
        <p:spPr bwMode="gray">
          <a:xfrm>
            <a:off x="839787" y="1469346"/>
            <a:ext cx="5184132"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24F8A-D5E1-459D-8864-ECDE8305BEE3}"/>
              </a:ext>
            </a:extLst>
          </p:cNvPr>
          <p:cNvSpPr>
            <a:spLocks noGrp="1"/>
          </p:cNvSpPr>
          <p:nvPr>
            <p:ph sz="half" idx="2" hasCustomPrompt="1"/>
          </p:nvPr>
        </p:nvSpPr>
        <p:spPr bwMode="gray">
          <a:xfrm>
            <a:off x="839787" y="2293257"/>
            <a:ext cx="5184132" cy="3527845"/>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EAA130C-8D3A-4BEE-B54E-02D7DF9EEB6D}"/>
              </a:ext>
            </a:extLst>
          </p:cNvPr>
          <p:cNvSpPr>
            <a:spLocks noGrp="1"/>
          </p:cNvSpPr>
          <p:nvPr>
            <p:ph type="body" sz="quarter" idx="3"/>
          </p:nvPr>
        </p:nvSpPr>
        <p:spPr bwMode="gray">
          <a:xfrm>
            <a:off x="6172200" y="1469346"/>
            <a:ext cx="5183188"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75553-3346-44A6-9C9C-B79A3C596C9C}"/>
              </a:ext>
            </a:extLst>
          </p:cNvPr>
          <p:cNvSpPr>
            <a:spLocks noGrp="1"/>
          </p:cNvSpPr>
          <p:nvPr>
            <p:ph sz="quarter" idx="4" hasCustomPrompt="1"/>
          </p:nvPr>
        </p:nvSpPr>
        <p:spPr bwMode="gray">
          <a:xfrm>
            <a:off x="6172200" y="2293258"/>
            <a:ext cx="5183188" cy="3527844"/>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208D5CB4-1D71-40A2-9087-19CAB8292F65}"/>
              </a:ext>
            </a:extLst>
          </p:cNvPr>
          <p:cNvSpPr>
            <a:spLocks noGrp="1"/>
          </p:cNvSpPr>
          <p:nvPr>
            <p:ph type="ftr" sz="quarter" idx="11"/>
          </p:nvPr>
        </p:nvSpPr>
        <p:spPr bwMode="gray"/>
        <p:txBody>
          <a:bodyPr/>
          <a:lstStyle/>
          <a:p>
            <a:endParaRPr lang="en-US"/>
          </a:p>
        </p:txBody>
      </p:sp>
      <p:sp>
        <p:nvSpPr>
          <p:cNvPr id="9" name="Slide Number Placeholder 8">
            <a:extLst>
              <a:ext uri="{FF2B5EF4-FFF2-40B4-BE49-F238E27FC236}">
                <a16:creationId xmlns:a16="http://schemas.microsoft.com/office/drawing/2014/main" id="{64858ABD-186B-4697-ADA0-B1768243BB63}"/>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7" name="Date Placeholder 6">
            <a:extLst>
              <a:ext uri="{FF2B5EF4-FFF2-40B4-BE49-F238E27FC236}">
                <a16:creationId xmlns:a16="http://schemas.microsoft.com/office/drawing/2014/main" id="{A31E6BBF-F3E7-49D2-A6BF-EC70F1823AB9}"/>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549701102"/>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F8FED-F893-4202-9729-070B73F89088}"/>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dirty="0"/>
              <a:t>Not for use. This is a Microsoft default.</a:t>
            </a:r>
          </a:p>
        </p:txBody>
      </p:sp>
      <p:sp>
        <p:nvSpPr>
          <p:cNvPr id="4" name="Text Placeholder 3">
            <a:extLst>
              <a:ext uri="{FF2B5EF4-FFF2-40B4-BE49-F238E27FC236}">
                <a16:creationId xmlns:a16="http://schemas.microsoft.com/office/drawing/2014/main" id="{3CCF252D-B8C8-459E-A3CF-ADE2DCB40929}"/>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This layout is not intended for use within presentations.</a:t>
            </a:r>
          </a:p>
        </p:txBody>
      </p:sp>
      <p:sp>
        <p:nvSpPr>
          <p:cNvPr id="3" name="Content Placeholder 2">
            <a:extLst>
              <a:ext uri="{FF2B5EF4-FFF2-40B4-BE49-F238E27FC236}">
                <a16:creationId xmlns:a16="http://schemas.microsoft.com/office/drawing/2014/main" id="{FAAB0851-1B55-4EF9-9DB6-030D02FC7FC5}"/>
              </a:ext>
            </a:extLst>
          </p:cNvPr>
          <p:cNvSpPr>
            <a:spLocks noGrp="1"/>
          </p:cNvSpPr>
          <p:nvPr>
            <p:ph idx="1" hasCustomPrompt="1"/>
          </p:nvPr>
        </p:nvSpPr>
        <p:spPr bwMode="gray">
          <a:xfrm>
            <a:off x="5183188" y="959471"/>
            <a:ext cx="6172200" cy="4531785"/>
          </a:xfrm>
        </p:spPr>
        <p:txBody>
          <a:bodyPr/>
          <a:lstStyle>
            <a:lvl1pPr>
              <a:defRPr sz="18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1F63B6A4-E537-4167-B34F-EDFE426E1E8F}"/>
              </a:ext>
            </a:extLst>
          </p:cNvPr>
          <p:cNvSpPr>
            <a:spLocks noGrp="1"/>
          </p:cNvSpPr>
          <p:nvPr>
            <p:ph type="ftr" sz="quarter" idx="11"/>
          </p:nvPr>
        </p:nvSpPr>
        <p:spPr bwMode="gray"/>
        <p:txBody>
          <a:bodyPr/>
          <a:lstStyle/>
          <a:p>
            <a:endParaRPr lang="en-US"/>
          </a:p>
        </p:txBody>
      </p:sp>
      <p:sp>
        <p:nvSpPr>
          <p:cNvPr id="7" name="Slide Number Placeholder 6">
            <a:extLst>
              <a:ext uri="{FF2B5EF4-FFF2-40B4-BE49-F238E27FC236}">
                <a16:creationId xmlns:a16="http://schemas.microsoft.com/office/drawing/2014/main" id="{D8D5DB69-D84E-44DD-8501-317F2D6B91BC}"/>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5" name="Date Placeholder 4">
            <a:extLst>
              <a:ext uri="{FF2B5EF4-FFF2-40B4-BE49-F238E27FC236}">
                <a16:creationId xmlns:a16="http://schemas.microsoft.com/office/drawing/2014/main" id="{B5E4B62D-C99F-4CC3-9E19-1114B3E55C1F}"/>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263741247"/>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F256-EE8B-4C42-8A9F-D709E45FC9CE}"/>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dirty="0"/>
              <a:t>Not for use. This is a Microsoft default.</a:t>
            </a:r>
          </a:p>
        </p:txBody>
      </p:sp>
      <p:sp>
        <p:nvSpPr>
          <p:cNvPr id="4" name="Text Placeholder 3">
            <a:extLst>
              <a:ext uri="{FF2B5EF4-FFF2-40B4-BE49-F238E27FC236}">
                <a16:creationId xmlns:a16="http://schemas.microsoft.com/office/drawing/2014/main" id="{F2DB0F51-CDD0-41D4-A559-624A4917070B}"/>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This layout is not intended for use within presentations.</a:t>
            </a:r>
          </a:p>
        </p:txBody>
      </p:sp>
      <p:sp>
        <p:nvSpPr>
          <p:cNvPr id="3" name="Picture Placeholder 2">
            <a:extLst>
              <a:ext uri="{FF2B5EF4-FFF2-40B4-BE49-F238E27FC236}">
                <a16:creationId xmlns:a16="http://schemas.microsoft.com/office/drawing/2014/main" id="{F9491D2A-A402-47AC-9A86-6002422F21C9}"/>
              </a:ext>
              <a:ext uri="{C183D7F6-B498-43B3-948B-1728B52AA6E4}">
                <adec:decorative xmlns:adec="http://schemas.microsoft.com/office/drawing/2017/decorative" val="1"/>
              </a:ext>
            </a:extLst>
          </p:cNvPr>
          <p:cNvSpPr>
            <a:spLocks noGrp="1"/>
          </p:cNvSpPr>
          <p:nvPr>
            <p:ph type="pic" idx="1"/>
          </p:nvPr>
        </p:nvSpPr>
        <p:spPr bwMode="gray">
          <a:xfrm>
            <a:off x="5183188" y="959471"/>
            <a:ext cx="6172200" cy="453178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6" name="Footer Placeholder 5">
            <a:extLst>
              <a:ext uri="{FF2B5EF4-FFF2-40B4-BE49-F238E27FC236}">
                <a16:creationId xmlns:a16="http://schemas.microsoft.com/office/drawing/2014/main" id="{17F543A3-3277-40A0-B1C2-CADD5AB0387B}"/>
              </a:ext>
            </a:extLst>
          </p:cNvPr>
          <p:cNvSpPr>
            <a:spLocks noGrp="1"/>
          </p:cNvSpPr>
          <p:nvPr>
            <p:ph type="ftr" sz="quarter" idx="11"/>
          </p:nvPr>
        </p:nvSpPr>
        <p:spPr bwMode="gray"/>
        <p:txBody>
          <a:bodyPr/>
          <a:lstStyle/>
          <a:p>
            <a:endParaRPr lang="en-US"/>
          </a:p>
        </p:txBody>
      </p:sp>
      <p:sp>
        <p:nvSpPr>
          <p:cNvPr id="7" name="Slide Number Placeholder 6">
            <a:extLst>
              <a:ext uri="{FF2B5EF4-FFF2-40B4-BE49-F238E27FC236}">
                <a16:creationId xmlns:a16="http://schemas.microsoft.com/office/drawing/2014/main" id="{F13D95E8-D049-4386-B18A-005E76673283}"/>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5" name="Date Placeholder 4">
            <a:extLst>
              <a:ext uri="{FF2B5EF4-FFF2-40B4-BE49-F238E27FC236}">
                <a16:creationId xmlns:a16="http://schemas.microsoft.com/office/drawing/2014/main" id="{14CD89A7-8ADC-4D39-B15F-96B3FCC81854}"/>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890531223"/>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D853-E248-4BE3-8F8C-4FF1369CBDAE}"/>
              </a:ext>
            </a:extLst>
          </p:cNvPr>
          <p:cNvSpPr>
            <a:spLocks noGrp="1"/>
          </p:cNvSpPr>
          <p:nvPr>
            <p:ph type="title" hasCustomPrompt="1"/>
          </p:nvPr>
        </p:nvSpPr>
        <p:spPr bwMode="gray"/>
        <p:txBody>
          <a:bodyPr/>
          <a:lstStyle/>
          <a:p>
            <a:r>
              <a:rPr lang="en-US" dirty="0"/>
              <a:t>Not for use. This is a Microsoft default.</a:t>
            </a:r>
          </a:p>
        </p:txBody>
      </p:sp>
      <p:sp>
        <p:nvSpPr>
          <p:cNvPr id="3" name="Vertical Text Placeholder 2">
            <a:extLst>
              <a:ext uri="{FF2B5EF4-FFF2-40B4-BE49-F238E27FC236}">
                <a16:creationId xmlns:a16="http://schemas.microsoft.com/office/drawing/2014/main" id="{E7268BF8-16E9-442C-865D-E015BE37821F}"/>
              </a:ext>
            </a:extLst>
          </p:cNvPr>
          <p:cNvSpPr>
            <a:spLocks noGrp="1"/>
          </p:cNvSpPr>
          <p:nvPr>
            <p:ph type="body" orient="vert" idx="1" hasCustomPrompt="1"/>
          </p:nvPr>
        </p:nvSpPr>
        <p:spPr bwMode="gray">
          <a:xfrm>
            <a:off x="1524000" y="1468197"/>
            <a:ext cx="9144000" cy="3930085"/>
          </a:xfrm>
        </p:spPr>
        <p:txBody>
          <a:bodyPr vert="eaVert"/>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0765FB1D-8B17-4CDB-BAAD-56DCBE7C6507}"/>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1A563E8E-48A6-4825-9CB7-1E5880454802}"/>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4" name="Date Placeholder 3">
            <a:extLst>
              <a:ext uri="{FF2B5EF4-FFF2-40B4-BE49-F238E27FC236}">
                <a16:creationId xmlns:a16="http://schemas.microsoft.com/office/drawing/2014/main" id="{DBB24B87-31C9-4BD9-B6CB-469EE19051A3}"/>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4087371386"/>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B8F935-64F2-4650-80FF-CFD09440797C}"/>
              </a:ext>
            </a:extLst>
          </p:cNvPr>
          <p:cNvSpPr>
            <a:spLocks noGrp="1"/>
          </p:cNvSpPr>
          <p:nvPr>
            <p:ph type="title" orient="vert" hasCustomPrompt="1"/>
          </p:nvPr>
        </p:nvSpPr>
        <p:spPr bwMode="gray">
          <a:xfrm>
            <a:off x="10945256" y="546100"/>
            <a:ext cx="786369" cy="5297292"/>
          </a:xfrm>
        </p:spPr>
        <p:txBody>
          <a:bodyPr vert="eaVert"/>
          <a:lstStyle/>
          <a:p>
            <a:r>
              <a:rPr lang="en-US" dirty="0"/>
              <a:t>Not for use. This is a Microsoft default.</a:t>
            </a:r>
          </a:p>
        </p:txBody>
      </p:sp>
      <p:sp>
        <p:nvSpPr>
          <p:cNvPr id="3" name="Vertical Text Placeholder 2">
            <a:extLst>
              <a:ext uri="{FF2B5EF4-FFF2-40B4-BE49-F238E27FC236}">
                <a16:creationId xmlns:a16="http://schemas.microsoft.com/office/drawing/2014/main" id="{1A0DAF3A-9FF6-438D-AEE6-0F69D361006E}"/>
              </a:ext>
            </a:extLst>
          </p:cNvPr>
          <p:cNvSpPr>
            <a:spLocks noGrp="1"/>
          </p:cNvSpPr>
          <p:nvPr>
            <p:ph type="body" orient="vert" idx="1" hasCustomPrompt="1"/>
          </p:nvPr>
        </p:nvSpPr>
        <p:spPr bwMode="gray">
          <a:xfrm>
            <a:off x="3058556" y="546100"/>
            <a:ext cx="7734300" cy="5297292"/>
          </a:xfrm>
        </p:spPr>
        <p:txBody>
          <a:bodyPr vert="eaVert"/>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D3EA6C7-F505-4DA8-9747-410A859FC904}"/>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8DD75DA2-D743-4167-8A0F-F9B035E62107}"/>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4" name="Date Placeholder 3">
            <a:extLst>
              <a:ext uri="{FF2B5EF4-FFF2-40B4-BE49-F238E27FC236}">
                <a16:creationId xmlns:a16="http://schemas.microsoft.com/office/drawing/2014/main" id="{DD08046B-162A-46A6-A5E8-53242F87888E}"/>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37936094"/>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EA5FF497-13BE-5E48-8877-06C726768C6D}" type="datetimeFigureOut">
              <a:rPr lang="en-US" smtClean="0"/>
              <a:t>7/17/2024</a:t>
            </a:fld>
            <a:endParaRPr lang="en-US"/>
          </a:p>
        </p:txBody>
      </p:sp>
      <p:sp>
        <p:nvSpPr>
          <p:cNvPr id="5" name="Slide Number Placeholder 4" hidden="1">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4" name="Footer Placeholder 3" hidden="1">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endParaRPr lang="en-US"/>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dirty="0"/>
              <a:t>Slide subtitle; Arial 17.5pt bold, sentence case (1 line)</a:t>
            </a:r>
          </a:p>
        </p:txBody>
      </p:sp>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Tree>
    <p:extLst>
      <p:ext uri="{BB962C8B-B14F-4D97-AF65-F5344CB8AC3E}">
        <p14:creationId xmlns:p14="http://schemas.microsoft.com/office/powerpoint/2010/main" val="2060552081"/>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EA5FF497-13BE-5E48-8877-06C726768C6D}" type="datetimeFigureOut">
              <a:rPr lang="en-US" smtClean="0"/>
              <a:t>7/17/2024</a:t>
            </a:fld>
            <a:endParaRPr lang="en-US"/>
          </a:p>
        </p:txBody>
      </p:sp>
      <p:sp>
        <p:nvSpPr>
          <p:cNvPr id="8" name="Slide Number Placeholder 7" hidden="1">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7" name="Footer Placeholder 6" hidden="1">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endParaRPr lang="en-US"/>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dirty="0"/>
              <a:t>Slide title; Arial 22pt bold, sentence case. This layout accommodates a slide title that extends downward to a second line (max. 2 lines).</a:t>
            </a:r>
          </a:p>
        </p:txBody>
      </p:sp>
    </p:spTree>
    <p:extLst>
      <p:ext uri="{BB962C8B-B14F-4D97-AF65-F5344CB8AC3E}">
        <p14:creationId xmlns:p14="http://schemas.microsoft.com/office/powerpoint/2010/main" val="713171741"/>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
        <p:nvSpPr>
          <p:cNvPr id="6" name="Slide Number Placeholder 5" hidden="1">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5" name="Footer Placeholder 4" hidden="1">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endParaRPr lang="en-US"/>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Tree>
    <p:extLst>
      <p:ext uri="{BB962C8B-B14F-4D97-AF65-F5344CB8AC3E}">
        <p14:creationId xmlns:p14="http://schemas.microsoft.com/office/powerpoint/2010/main" val="1353497631"/>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792">
          <p15:clr>
            <a:srgbClr val="FBAE40"/>
          </p15:clr>
        </p15:guide>
        <p15:guide id="3" orient="horz" pos="34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EA5FF497-13BE-5E48-8877-06C726768C6D}" type="datetimeFigureOut">
              <a:rPr lang="en-US" smtClean="0"/>
              <a:t>7/17/2024</a:t>
            </a:fld>
            <a:endParaRPr lang="en-US"/>
          </a:p>
        </p:txBody>
      </p:sp>
      <p:sp>
        <p:nvSpPr>
          <p:cNvPr id="4" name="Slide Number Placeholder 3" hidden="1">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Footer Placeholder 2" hidden="1">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endParaRPr lang="en-US"/>
          </a:p>
        </p:txBody>
      </p:sp>
    </p:spTree>
    <p:extLst>
      <p:ext uri="{BB962C8B-B14F-4D97-AF65-F5344CB8AC3E}">
        <p14:creationId xmlns:p14="http://schemas.microsoft.com/office/powerpoint/2010/main" val="2132379129"/>
      </p:ext>
    </p:extLst>
  </p:cSld>
  <p:clrMapOvr>
    <a:masterClrMapping/>
  </p:clrMapOvr>
  <p:extLst>
    <p:ext uri="{DCECCB84-F9BA-43D5-87BE-67443E8EF086}">
      <p15:sldGuideLst xmlns:p15="http://schemas.microsoft.com/office/powerpoint/2012/main">
        <p15:guide id="1" orient="horz" pos="3776">
          <p15:clr>
            <a:srgbClr val="FBAE40"/>
          </p15:clr>
        </p15:guide>
        <p15:guide id="4" orient="horz" pos="34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Quotes/</a:t>
            </a:r>
            <a:br>
              <a:rPr lang="en-US" sz="15000" b="1" dirty="0">
                <a:solidFill>
                  <a:schemeClr val="bg1"/>
                </a:solidFill>
              </a:rPr>
            </a:br>
            <a:r>
              <a:rPr lang="en-US" sz="15000" b="1" dirty="0">
                <a:solidFill>
                  <a:schemeClr val="bg1"/>
                </a:solidFill>
              </a:rPr>
              <a:t>facts</a:t>
            </a:r>
          </a:p>
        </p:txBody>
      </p:sp>
      <p:cxnSp>
        <p:nvCxnSpPr>
          <p:cNvPr id="4" name="Orange 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27252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Tree>
    <p:extLst>
      <p:ext uri="{BB962C8B-B14F-4D97-AF65-F5344CB8AC3E}">
        <p14:creationId xmlns:p14="http://schemas.microsoft.com/office/powerpoint/2010/main" val="1190006606"/>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cxnSp>
        <p:nvCxnSpPr>
          <p:cNvPr id="10" name="Orange 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
        <p:nvSpPr>
          <p:cNvPr id="11" name="TextBox 1">
            <a:extLst>
              <a:ext uri="{FF2B5EF4-FFF2-40B4-BE49-F238E27FC236}">
                <a16:creationId xmlns:a16="http://schemas.microsoft.com/office/drawing/2014/main" id="{43EA1280-EBAC-4C3E-A925-EA7813219784}"/>
              </a:ext>
            </a:extLst>
          </p:cNvPr>
          <p:cNvSpPr txBox="1"/>
          <p:nvPr/>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Covers</a:t>
            </a:r>
          </a:p>
        </p:txBody>
      </p:sp>
    </p:spTree>
    <p:extLst>
      <p:ext uri="{BB962C8B-B14F-4D97-AF65-F5344CB8AC3E}">
        <p14:creationId xmlns:p14="http://schemas.microsoft.com/office/powerpoint/2010/main" val="1097453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with Photo">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dirty="0"/>
              <a:t>Insert attribution photo</a:t>
            </a:r>
          </a:p>
        </p:txBody>
      </p:sp>
    </p:spTree>
    <p:extLst>
      <p:ext uri="{BB962C8B-B14F-4D97-AF65-F5344CB8AC3E}">
        <p14:creationId xmlns:p14="http://schemas.microsoft.com/office/powerpoint/2010/main" val="3094503149"/>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Tree>
    <p:extLst>
      <p:ext uri="{BB962C8B-B14F-4D97-AF65-F5344CB8AC3E}">
        <p14:creationId xmlns:p14="http://schemas.microsoft.com/office/powerpoint/2010/main" val="3940903412"/>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Photo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dirty="0"/>
              <a:t>Insert attribution photo</a:t>
            </a:r>
          </a:p>
        </p:txBody>
      </p:sp>
    </p:spTree>
    <p:extLst>
      <p:ext uri="{BB962C8B-B14F-4D97-AF65-F5344CB8AC3E}">
        <p14:creationId xmlns:p14="http://schemas.microsoft.com/office/powerpoint/2010/main" val="1175596532"/>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ig Fact">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dirty="0"/>
              <a:t>Context about fact</a:t>
            </a:r>
          </a:p>
        </p:txBody>
      </p:sp>
    </p:spTree>
    <p:extLst>
      <p:ext uri="{BB962C8B-B14F-4D97-AF65-F5344CB8AC3E}">
        <p14:creationId xmlns:p14="http://schemas.microsoft.com/office/powerpoint/2010/main" val="2160256647"/>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ig Fact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dirty="0"/>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dirty="0"/>
              <a:t>Context about fact</a:t>
            </a:r>
          </a:p>
        </p:txBody>
      </p:sp>
    </p:spTree>
    <p:extLst>
      <p:ext uri="{BB962C8B-B14F-4D97-AF65-F5344CB8AC3E}">
        <p14:creationId xmlns:p14="http://schemas.microsoft.com/office/powerpoint/2010/main" val="70284233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Closing</a:t>
            </a:r>
          </a:p>
        </p:txBody>
      </p:sp>
      <p:cxnSp>
        <p:nvCxnSpPr>
          <p:cNvPr id="4" name="Orange 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8266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sp>
        <p:nvSpPr>
          <p:cNvPr id="14" name="Boilerplate">
            <a:extLst>
              <a:ext uri="{FF2B5EF4-FFF2-40B4-BE49-F238E27FC236}">
                <a16:creationId xmlns:a16="http://schemas.microsoft.com/office/drawing/2014/main" id="{9EB9C69C-A308-416E-9EF4-CDCBABF60D86}"/>
              </a:ext>
            </a:extLst>
          </p:cNvPr>
          <p:cNvSpPr txBox="1"/>
          <p:nvPr/>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dirty="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dirty="0">
                <a:solidFill>
                  <a:schemeClr val="tx1"/>
                </a:solidFill>
                <a:latin typeface="+mn-lt"/>
              </a:rPr>
              <a:t>© 2022 Optum, Inc. All rights reserved. </a:t>
            </a:r>
          </a:p>
        </p:txBody>
      </p:sp>
      <p:pic>
        <p:nvPicPr>
          <p:cNvPr id="6" name="Optum logo" descr="Optum logo">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Tree>
    <p:extLst>
      <p:ext uri="{BB962C8B-B14F-4D97-AF65-F5344CB8AC3E}">
        <p14:creationId xmlns:p14="http://schemas.microsoft.com/office/powerpoint/2010/main" val="42538676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C4000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B0B3D229-4274-4EDF-910A-B6C2E87EC949}"/>
              </a:ext>
            </a:extLst>
          </p:cNvPr>
          <p:cNvSpPr txBox="1"/>
          <p:nvPr/>
        </p:nvSpPr>
        <p:spPr bwMode="gray">
          <a:xfrm>
            <a:off x="742998" y="312763"/>
            <a:ext cx="9891327" cy="6232475"/>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Layouts not for use.</a:t>
            </a:r>
          </a:p>
        </p:txBody>
      </p:sp>
      <p:cxnSp>
        <p:nvCxnSpPr>
          <p:cNvPr id="4" name="Orange arrow">
            <a:extLst>
              <a:ext uri="{FF2B5EF4-FFF2-40B4-BE49-F238E27FC236}">
                <a16:creationId xmlns:a16="http://schemas.microsoft.com/office/drawing/2014/main" id="{F3C0B7D9-B70B-4C5C-87F9-2330B866F444}"/>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44131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EAF0C85-44B2-4CC0-932D-2F9ADF1FFD31}"/>
              </a:ext>
            </a:extLst>
          </p:cNvPr>
          <p:cNvSpPr>
            <a:spLocks noGrp="1"/>
          </p:cNvSpPr>
          <p:nvPr>
            <p:ph type="subTitle" idx="1" hasCustomPrompt="1"/>
          </p:nvPr>
        </p:nvSpPr>
        <p:spPr bwMode="gray">
          <a:xfrm>
            <a:off x="1524000" y="3602038"/>
            <a:ext cx="9144000" cy="1130600"/>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This layout is not intended for use within Optum presentations.</a:t>
            </a:r>
          </a:p>
        </p:txBody>
      </p:sp>
      <p:sp>
        <p:nvSpPr>
          <p:cNvPr id="4" name="Date Placeholder 3">
            <a:extLst>
              <a:ext uri="{FF2B5EF4-FFF2-40B4-BE49-F238E27FC236}">
                <a16:creationId xmlns:a16="http://schemas.microsoft.com/office/drawing/2014/main" id="{372CD502-C58E-4BBA-9A0D-8801688B5209}"/>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
        <p:nvSpPr>
          <p:cNvPr id="5" name="Footer Placeholder 4">
            <a:extLst>
              <a:ext uri="{FF2B5EF4-FFF2-40B4-BE49-F238E27FC236}">
                <a16:creationId xmlns:a16="http://schemas.microsoft.com/office/drawing/2014/main" id="{6A126410-8F3C-4F0B-B7C5-2D48B3EF1A6A}"/>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D02FE67C-069E-48A9-B723-DEF10C50C013}"/>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7" name="TextBox 6">
            <a:extLst>
              <a:ext uri="{FF2B5EF4-FFF2-40B4-BE49-F238E27FC236}">
                <a16:creationId xmlns:a16="http://schemas.microsoft.com/office/drawing/2014/main" id="{57B99AAD-1C70-4066-97B8-7CB0AFCDBCB0}"/>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8" name="Multiply 45" descr="A large &quot;x&quot; indicating that this layout is not approved for use.">
            <a:extLst>
              <a:ext uri="{FF2B5EF4-FFF2-40B4-BE49-F238E27FC236}">
                <a16:creationId xmlns:a16="http://schemas.microsoft.com/office/drawing/2014/main" id="{CC7F2822-6E66-4825-AC91-8ACF317F5B78}"/>
              </a:ext>
              <a:ext uri="{C183D7F6-B498-43B3-948B-1728B52AA6E4}">
                <adec:decorative xmlns:adec="http://schemas.microsoft.com/office/drawing/2017/decorative" val="0"/>
              </a:ext>
            </a:extLst>
          </p:cNvPr>
          <p:cNvSpPr>
            <a:spLocks noChangeAspect="1"/>
          </p:cNvSpPr>
          <p:nvPr/>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dirty="0">
              <a:solidFill>
                <a:schemeClr val="bg2"/>
              </a:solidFill>
              <a:latin typeface="+mj-lt"/>
            </a:endParaRPr>
          </a:p>
        </p:txBody>
      </p:sp>
      <p:sp>
        <p:nvSpPr>
          <p:cNvPr id="2" name="Title 1">
            <a:extLst>
              <a:ext uri="{FF2B5EF4-FFF2-40B4-BE49-F238E27FC236}">
                <a16:creationId xmlns:a16="http://schemas.microsoft.com/office/drawing/2014/main" id="{B7568664-50C7-4DB8-8C47-CFB226FB188C}"/>
              </a:ext>
            </a:extLst>
          </p:cNvPr>
          <p:cNvSpPr>
            <a:spLocks noGrp="1"/>
          </p:cNvSpPr>
          <p:nvPr>
            <p:ph type="ctrTitle" hasCustomPrompt="1"/>
          </p:nvPr>
        </p:nvSpPr>
        <p:spPr bwMode="gray">
          <a:xfrm>
            <a:off x="1524000" y="2886715"/>
            <a:ext cx="9144000" cy="623248"/>
          </a:xfrm>
        </p:spPr>
        <p:txBody>
          <a:bodyPr anchor="b"/>
          <a:lstStyle>
            <a:lvl1pPr algn="ctr">
              <a:defRPr sz="4500"/>
            </a:lvl1pPr>
          </a:lstStyle>
          <a:p>
            <a:r>
              <a:rPr lang="en-US" dirty="0"/>
              <a:t>Not for use. Microsoft default.</a:t>
            </a:r>
          </a:p>
        </p:txBody>
      </p:sp>
    </p:spTree>
    <p:extLst>
      <p:ext uri="{BB962C8B-B14F-4D97-AF65-F5344CB8AC3E}">
        <p14:creationId xmlns:p14="http://schemas.microsoft.com/office/powerpoint/2010/main" val="4241839788"/>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14AA-3234-4FFB-B4D3-512ED6FA45CB}"/>
              </a:ext>
            </a:extLst>
          </p:cNvPr>
          <p:cNvSpPr>
            <a:spLocks noGrp="1"/>
          </p:cNvSpPr>
          <p:nvPr>
            <p:ph type="title" hasCustomPrompt="1"/>
          </p:nvPr>
        </p:nvSpPr>
        <p:spPr bwMode="gray">
          <a:xfrm>
            <a:off x="457199" y="555639"/>
            <a:ext cx="11274425" cy="304699"/>
          </a:xfrm>
        </p:spPr>
        <p:txBody>
          <a:bodyPr/>
          <a:lstStyle>
            <a:lvl1pPr>
              <a:defRPr/>
            </a:lvl1pPr>
          </a:lstStyle>
          <a:p>
            <a:r>
              <a:rPr lang="en-US" dirty="0"/>
              <a:t>Not for use. This is a Microsoft default.</a:t>
            </a:r>
          </a:p>
        </p:txBody>
      </p:sp>
      <p:sp>
        <p:nvSpPr>
          <p:cNvPr id="3" name="Content Placeholder 2">
            <a:extLst>
              <a:ext uri="{FF2B5EF4-FFF2-40B4-BE49-F238E27FC236}">
                <a16:creationId xmlns:a16="http://schemas.microsoft.com/office/drawing/2014/main" id="{4ABCB17D-A7A6-41F6-83CB-566500CE0480}"/>
              </a:ext>
            </a:extLst>
          </p:cNvPr>
          <p:cNvSpPr>
            <a:spLocks noGrp="1"/>
          </p:cNvSpPr>
          <p:nvPr>
            <p:ph sz="half" idx="1" hasCustomPrompt="1"/>
          </p:nvPr>
        </p:nvSpPr>
        <p:spPr bwMode="gray">
          <a:xfrm>
            <a:off x="838200" y="1469765"/>
            <a:ext cx="5181600" cy="4351338"/>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0EF25F9-31AF-45D7-90BD-D4D634628BC9}"/>
              </a:ext>
            </a:extLst>
          </p:cNvPr>
          <p:cNvSpPr>
            <a:spLocks noGrp="1"/>
          </p:cNvSpPr>
          <p:nvPr>
            <p:ph sz="half" idx="2" hasCustomPrompt="1"/>
          </p:nvPr>
        </p:nvSpPr>
        <p:spPr bwMode="gray">
          <a:xfrm>
            <a:off x="6172200" y="1469765"/>
            <a:ext cx="5181600" cy="4351338"/>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9A220815-B520-464A-809E-9A762EE28066}"/>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
        <p:nvSpPr>
          <p:cNvPr id="6" name="Footer Placeholder 5">
            <a:extLst>
              <a:ext uri="{FF2B5EF4-FFF2-40B4-BE49-F238E27FC236}">
                <a16:creationId xmlns:a16="http://schemas.microsoft.com/office/drawing/2014/main" id="{562DD608-68C8-4550-8B5B-0AD9AE479018}"/>
              </a:ext>
            </a:extLst>
          </p:cNvPr>
          <p:cNvSpPr>
            <a:spLocks noGrp="1"/>
          </p:cNvSpPr>
          <p:nvPr>
            <p:ph type="ftr" sz="quarter" idx="11"/>
          </p:nvPr>
        </p:nvSpPr>
        <p:spPr bwMode="gray"/>
        <p:txBody>
          <a:bodyPr/>
          <a:lstStyle/>
          <a:p>
            <a:endParaRPr lang="en-US"/>
          </a:p>
        </p:txBody>
      </p:sp>
      <p:sp>
        <p:nvSpPr>
          <p:cNvPr id="7" name="Slide Number Placeholder 6">
            <a:extLst>
              <a:ext uri="{FF2B5EF4-FFF2-40B4-BE49-F238E27FC236}">
                <a16:creationId xmlns:a16="http://schemas.microsoft.com/office/drawing/2014/main" id="{469831F6-C4D6-424D-B187-C11B57AE40DB}"/>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8" name="TextBox 7">
            <a:extLst>
              <a:ext uri="{FF2B5EF4-FFF2-40B4-BE49-F238E27FC236}">
                <a16:creationId xmlns:a16="http://schemas.microsoft.com/office/drawing/2014/main" id="{CD70083E-4733-4C8E-B27B-09B287FF1688}"/>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9" name="Multiply 45" descr="A large &quot;x&quot; indicating that this layout is not approved for use.">
            <a:extLst>
              <a:ext uri="{FF2B5EF4-FFF2-40B4-BE49-F238E27FC236}">
                <a16:creationId xmlns:a16="http://schemas.microsoft.com/office/drawing/2014/main" id="{E3B84647-6F26-4054-9D48-B442E97479F6}"/>
              </a:ext>
            </a:extLst>
          </p:cNvPr>
          <p:cNvSpPr>
            <a:spLocks noChangeAspect="1"/>
          </p:cNvSpPr>
          <p:nvPr/>
        </p:nvSpPr>
        <p:spPr bwMode="gray">
          <a:xfrm>
            <a:off x="399748" y="93534"/>
            <a:ext cx="344720" cy="344720"/>
          </a:xfrm>
          <a:prstGeom prst="mathMultiply">
            <a:avLst>
              <a:gd name="adj1" fmla="val 11892"/>
            </a:avLst>
          </a:prstGeom>
          <a:solidFill>
            <a:srgbClr val="C40000"/>
          </a:solidFill>
          <a:ln w="50800" cap="rnd"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dirty="0">
              <a:solidFill>
                <a:schemeClr val="bg2"/>
              </a:solidFill>
              <a:latin typeface="+mj-lt"/>
            </a:endParaRPr>
          </a:p>
        </p:txBody>
      </p:sp>
    </p:spTree>
    <p:extLst>
      <p:ext uri="{BB962C8B-B14F-4D97-AF65-F5344CB8AC3E}">
        <p14:creationId xmlns:p14="http://schemas.microsoft.com/office/powerpoint/2010/main" val="3764121798"/>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EA5FF497-13BE-5E48-8877-06C726768C6D}" type="datetimeFigureOut">
              <a:rPr lang="en-US" smtClean="0"/>
              <a:t>7/17/2024</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92CCD66-776E-784D-8A7C-E435BCC11AC4}" type="slidenum">
              <a:rPr lang="en-US" smtClean="0"/>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4" name="Picture 13">
            <a:extLst>
              <a:ext uri="{FF2B5EF4-FFF2-40B4-BE49-F238E27FC236}">
                <a16:creationId xmlns:a16="http://schemas.microsoft.com/office/drawing/2014/main" id="{DC821E0D-A561-44C7-80AB-719225B12565}"/>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spTree>
    <p:extLst>
      <p:ext uri="{BB962C8B-B14F-4D97-AF65-F5344CB8AC3E}">
        <p14:creationId xmlns:p14="http://schemas.microsoft.com/office/powerpoint/2010/main" val="3148987126"/>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E2E3-6B30-46B0-B4B4-027D6D07175E}"/>
              </a:ext>
            </a:extLst>
          </p:cNvPr>
          <p:cNvSpPr>
            <a:spLocks noGrp="1"/>
          </p:cNvSpPr>
          <p:nvPr>
            <p:ph type="title" hasCustomPrompt="1"/>
          </p:nvPr>
        </p:nvSpPr>
        <p:spPr bwMode="gray">
          <a:xfrm>
            <a:off x="457199" y="555639"/>
            <a:ext cx="11274426" cy="304699"/>
          </a:xfrm>
        </p:spPr>
        <p:txBody>
          <a:bodyPr/>
          <a:lstStyle>
            <a:lvl1pPr>
              <a:defRPr/>
            </a:lvl1pPr>
          </a:lstStyle>
          <a:p>
            <a:r>
              <a:rPr lang="en-US" dirty="0"/>
              <a:t>Not for use. This is a Microsoft default.</a:t>
            </a:r>
          </a:p>
        </p:txBody>
      </p:sp>
      <p:sp>
        <p:nvSpPr>
          <p:cNvPr id="3" name="Text Placeholder 2">
            <a:extLst>
              <a:ext uri="{FF2B5EF4-FFF2-40B4-BE49-F238E27FC236}">
                <a16:creationId xmlns:a16="http://schemas.microsoft.com/office/drawing/2014/main" id="{FCE00B74-BF12-4966-8AA7-173AC3483119}"/>
              </a:ext>
            </a:extLst>
          </p:cNvPr>
          <p:cNvSpPr>
            <a:spLocks noGrp="1"/>
          </p:cNvSpPr>
          <p:nvPr>
            <p:ph type="body" idx="1"/>
          </p:nvPr>
        </p:nvSpPr>
        <p:spPr bwMode="gray">
          <a:xfrm>
            <a:off x="839787" y="1469346"/>
            <a:ext cx="5184132"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24F8A-D5E1-459D-8864-ECDE8305BEE3}"/>
              </a:ext>
            </a:extLst>
          </p:cNvPr>
          <p:cNvSpPr>
            <a:spLocks noGrp="1"/>
          </p:cNvSpPr>
          <p:nvPr>
            <p:ph sz="half" idx="2" hasCustomPrompt="1"/>
          </p:nvPr>
        </p:nvSpPr>
        <p:spPr bwMode="gray">
          <a:xfrm>
            <a:off x="839787" y="2293257"/>
            <a:ext cx="5184132" cy="3527845"/>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EAA130C-8D3A-4BEE-B54E-02D7DF9EEB6D}"/>
              </a:ext>
            </a:extLst>
          </p:cNvPr>
          <p:cNvSpPr>
            <a:spLocks noGrp="1"/>
          </p:cNvSpPr>
          <p:nvPr>
            <p:ph type="body" sz="quarter" idx="3"/>
          </p:nvPr>
        </p:nvSpPr>
        <p:spPr bwMode="gray">
          <a:xfrm>
            <a:off x="6172200" y="1469346"/>
            <a:ext cx="5183188"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75553-3346-44A6-9C9C-B79A3C596C9C}"/>
              </a:ext>
            </a:extLst>
          </p:cNvPr>
          <p:cNvSpPr>
            <a:spLocks noGrp="1"/>
          </p:cNvSpPr>
          <p:nvPr>
            <p:ph sz="quarter" idx="4" hasCustomPrompt="1"/>
          </p:nvPr>
        </p:nvSpPr>
        <p:spPr bwMode="gray">
          <a:xfrm>
            <a:off x="6172200" y="2293258"/>
            <a:ext cx="5183188" cy="3527844"/>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A31E6BBF-F3E7-49D2-A6BF-EC70F1823AB9}"/>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
        <p:nvSpPr>
          <p:cNvPr id="8" name="Footer Placeholder 7">
            <a:extLst>
              <a:ext uri="{FF2B5EF4-FFF2-40B4-BE49-F238E27FC236}">
                <a16:creationId xmlns:a16="http://schemas.microsoft.com/office/drawing/2014/main" id="{208D5CB4-1D71-40A2-9087-19CAB8292F65}"/>
              </a:ext>
            </a:extLst>
          </p:cNvPr>
          <p:cNvSpPr>
            <a:spLocks noGrp="1"/>
          </p:cNvSpPr>
          <p:nvPr>
            <p:ph type="ftr" sz="quarter" idx="11"/>
          </p:nvPr>
        </p:nvSpPr>
        <p:spPr bwMode="gray"/>
        <p:txBody>
          <a:bodyPr/>
          <a:lstStyle/>
          <a:p>
            <a:endParaRPr lang="en-US"/>
          </a:p>
        </p:txBody>
      </p:sp>
      <p:sp>
        <p:nvSpPr>
          <p:cNvPr id="9" name="Slide Number Placeholder 8">
            <a:extLst>
              <a:ext uri="{FF2B5EF4-FFF2-40B4-BE49-F238E27FC236}">
                <a16:creationId xmlns:a16="http://schemas.microsoft.com/office/drawing/2014/main" id="{64858ABD-186B-4697-ADA0-B1768243BB63}"/>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10" name="TextBox 9">
            <a:extLst>
              <a:ext uri="{FF2B5EF4-FFF2-40B4-BE49-F238E27FC236}">
                <a16:creationId xmlns:a16="http://schemas.microsoft.com/office/drawing/2014/main" id="{E00E51F3-FA16-4CC6-97C6-6EECCB9AFCBD}"/>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11" name="Multiply 45" descr="A large &quot;x&quot; indicating that this layout is not approved for use.">
            <a:extLst>
              <a:ext uri="{FF2B5EF4-FFF2-40B4-BE49-F238E27FC236}">
                <a16:creationId xmlns:a16="http://schemas.microsoft.com/office/drawing/2014/main" id="{08AB274D-12CA-4F3C-A2F4-FCB00909EC9C}"/>
              </a:ext>
            </a:extLst>
          </p:cNvPr>
          <p:cNvSpPr>
            <a:spLocks noChangeAspect="1"/>
          </p:cNvSpPr>
          <p:nvPr/>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dirty="0">
              <a:solidFill>
                <a:schemeClr val="bg2"/>
              </a:solidFill>
              <a:latin typeface="+mj-lt"/>
            </a:endParaRPr>
          </a:p>
        </p:txBody>
      </p:sp>
    </p:spTree>
    <p:extLst>
      <p:ext uri="{BB962C8B-B14F-4D97-AF65-F5344CB8AC3E}">
        <p14:creationId xmlns:p14="http://schemas.microsoft.com/office/powerpoint/2010/main" val="2919001789"/>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F8FED-F893-4202-9729-070B73F89088}"/>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dirty="0"/>
              <a:t>Not for use. This is a Microsoft default.</a:t>
            </a:r>
          </a:p>
        </p:txBody>
      </p:sp>
      <p:sp>
        <p:nvSpPr>
          <p:cNvPr id="3" name="Content Placeholder 2">
            <a:extLst>
              <a:ext uri="{FF2B5EF4-FFF2-40B4-BE49-F238E27FC236}">
                <a16:creationId xmlns:a16="http://schemas.microsoft.com/office/drawing/2014/main" id="{FAAB0851-1B55-4EF9-9DB6-030D02FC7FC5}"/>
              </a:ext>
            </a:extLst>
          </p:cNvPr>
          <p:cNvSpPr>
            <a:spLocks noGrp="1"/>
          </p:cNvSpPr>
          <p:nvPr>
            <p:ph idx="1" hasCustomPrompt="1"/>
          </p:nvPr>
        </p:nvSpPr>
        <p:spPr bwMode="gray">
          <a:xfrm>
            <a:off x="5183188" y="959471"/>
            <a:ext cx="6172200" cy="4531785"/>
          </a:xfrm>
        </p:spPr>
        <p:txBody>
          <a:bodyPr/>
          <a:lstStyle>
            <a:lvl1pPr>
              <a:defRPr sz="18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CCF252D-B8C8-459E-A3CF-ADE2DCB40929}"/>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This layout is not intended for use within Optum presentations.</a:t>
            </a:r>
          </a:p>
        </p:txBody>
      </p:sp>
      <p:sp>
        <p:nvSpPr>
          <p:cNvPr id="5" name="Date Placeholder 4">
            <a:extLst>
              <a:ext uri="{FF2B5EF4-FFF2-40B4-BE49-F238E27FC236}">
                <a16:creationId xmlns:a16="http://schemas.microsoft.com/office/drawing/2014/main" id="{B5E4B62D-C99F-4CC3-9E19-1114B3E55C1F}"/>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
        <p:nvSpPr>
          <p:cNvPr id="6" name="Footer Placeholder 5">
            <a:extLst>
              <a:ext uri="{FF2B5EF4-FFF2-40B4-BE49-F238E27FC236}">
                <a16:creationId xmlns:a16="http://schemas.microsoft.com/office/drawing/2014/main" id="{1F63B6A4-E537-4167-B34F-EDFE426E1E8F}"/>
              </a:ext>
            </a:extLst>
          </p:cNvPr>
          <p:cNvSpPr>
            <a:spLocks noGrp="1"/>
          </p:cNvSpPr>
          <p:nvPr>
            <p:ph type="ftr" sz="quarter" idx="11"/>
          </p:nvPr>
        </p:nvSpPr>
        <p:spPr bwMode="gray"/>
        <p:txBody>
          <a:bodyPr/>
          <a:lstStyle/>
          <a:p>
            <a:endParaRPr lang="en-US"/>
          </a:p>
        </p:txBody>
      </p:sp>
      <p:sp>
        <p:nvSpPr>
          <p:cNvPr id="7" name="Slide Number Placeholder 6">
            <a:extLst>
              <a:ext uri="{FF2B5EF4-FFF2-40B4-BE49-F238E27FC236}">
                <a16:creationId xmlns:a16="http://schemas.microsoft.com/office/drawing/2014/main" id="{D8D5DB69-D84E-44DD-8501-317F2D6B91BC}"/>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9" name="TextBox 8">
            <a:extLst>
              <a:ext uri="{FF2B5EF4-FFF2-40B4-BE49-F238E27FC236}">
                <a16:creationId xmlns:a16="http://schemas.microsoft.com/office/drawing/2014/main" id="{2A212493-ED92-4B1B-901F-F8694A916BCD}"/>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10" name="Multiply 45" descr="A large &quot;x&quot; indicating that this layout is not approved for use.">
            <a:extLst>
              <a:ext uri="{FF2B5EF4-FFF2-40B4-BE49-F238E27FC236}">
                <a16:creationId xmlns:a16="http://schemas.microsoft.com/office/drawing/2014/main" id="{6CB82732-EB0E-440B-A61E-F00B16BF0965}"/>
              </a:ext>
            </a:extLst>
          </p:cNvPr>
          <p:cNvSpPr>
            <a:spLocks noChangeAspect="1"/>
          </p:cNvSpPr>
          <p:nvPr/>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dirty="0">
              <a:solidFill>
                <a:schemeClr val="bg2"/>
              </a:solidFill>
              <a:latin typeface="+mj-lt"/>
            </a:endParaRPr>
          </a:p>
        </p:txBody>
      </p:sp>
    </p:spTree>
    <p:extLst>
      <p:ext uri="{BB962C8B-B14F-4D97-AF65-F5344CB8AC3E}">
        <p14:creationId xmlns:p14="http://schemas.microsoft.com/office/powerpoint/2010/main" val="243475569"/>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F256-EE8B-4C42-8A9F-D709E45FC9CE}"/>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dirty="0"/>
              <a:t>Not for use. This is a Microsoft default.</a:t>
            </a:r>
          </a:p>
        </p:txBody>
      </p:sp>
      <p:sp>
        <p:nvSpPr>
          <p:cNvPr id="3" name="Picture Placeholder 2">
            <a:extLst>
              <a:ext uri="{FF2B5EF4-FFF2-40B4-BE49-F238E27FC236}">
                <a16:creationId xmlns:a16="http://schemas.microsoft.com/office/drawing/2014/main" id="{F9491D2A-A402-47AC-9A86-6002422F21C9}"/>
              </a:ext>
            </a:extLst>
          </p:cNvPr>
          <p:cNvSpPr>
            <a:spLocks noGrp="1"/>
          </p:cNvSpPr>
          <p:nvPr>
            <p:ph type="pic" idx="1"/>
          </p:nvPr>
        </p:nvSpPr>
        <p:spPr bwMode="gray">
          <a:xfrm>
            <a:off x="5183188" y="959471"/>
            <a:ext cx="6172200" cy="453178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2DB0F51-CDD0-41D4-A559-624A4917070B}"/>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This layout is not intended for use within Optum presentations.</a:t>
            </a:r>
          </a:p>
        </p:txBody>
      </p:sp>
      <p:sp>
        <p:nvSpPr>
          <p:cNvPr id="5" name="Date Placeholder 4">
            <a:extLst>
              <a:ext uri="{FF2B5EF4-FFF2-40B4-BE49-F238E27FC236}">
                <a16:creationId xmlns:a16="http://schemas.microsoft.com/office/drawing/2014/main" id="{14CD89A7-8ADC-4D39-B15F-96B3FCC81854}"/>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
        <p:nvSpPr>
          <p:cNvPr id="6" name="Footer Placeholder 5">
            <a:extLst>
              <a:ext uri="{FF2B5EF4-FFF2-40B4-BE49-F238E27FC236}">
                <a16:creationId xmlns:a16="http://schemas.microsoft.com/office/drawing/2014/main" id="{17F543A3-3277-40A0-B1C2-CADD5AB0387B}"/>
              </a:ext>
            </a:extLst>
          </p:cNvPr>
          <p:cNvSpPr>
            <a:spLocks noGrp="1"/>
          </p:cNvSpPr>
          <p:nvPr>
            <p:ph type="ftr" sz="quarter" idx="11"/>
          </p:nvPr>
        </p:nvSpPr>
        <p:spPr bwMode="gray"/>
        <p:txBody>
          <a:bodyPr/>
          <a:lstStyle/>
          <a:p>
            <a:endParaRPr lang="en-US"/>
          </a:p>
        </p:txBody>
      </p:sp>
      <p:sp>
        <p:nvSpPr>
          <p:cNvPr id="7" name="Slide Number Placeholder 6">
            <a:extLst>
              <a:ext uri="{FF2B5EF4-FFF2-40B4-BE49-F238E27FC236}">
                <a16:creationId xmlns:a16="http://schemas.microsoft.com/office/drawing/2014/main" id="{F13D95E8-D049-4386-B18A-005E76673283}"/>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9" name="TextBox 8">
            <a:extLst>
              <a:ext uri="{FF2B5EF4-FFF2-40B4-BE49-F238E27FC236}">
                <a16:creationId xmlns:a16="http://schemas.microsoft.com/office/drawing/2014/main" id="{349FD152-129D-41A4-81CE-BC9A8DCD0B3A}"/>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10" name="Multiply 45" descr="A large &quot;x&quot; indicating that this layout is not approved for use.">
            <a:extLst>
              <a:ext uri="{FF2B5EF4-FFF2-40B4-BE49-F238E27FC236}">
                <a16:creationId xmlns:a16="http://schemas.microsoft.com/office/drawing/2014/main" id="{66B6567B-A13A-474B-8D2F-ECF1267DF687}"/>
              </a:ext>
            </a:extLst>
          </p:cNvPr>
          <p:cNvSpPr>
            <a:spLocks noChangeAspect="1"/>
          </p:cNvSpPr>
          <p:nvPr/>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dirty="0">
              <a:solidFill>
                <a:schemeClr val="bg2"/>
              </a:solidFill>
              <a:latin typeface="+mj-lt"/>
            </a:endParaRPr>
          </a:p>
        </p:txBody>
      </p:sp>
    </p:spTree>
    <p:extLst>
      <p:ext uri="{BB962C8B-B14F-4D97-AF65-F5344CB8AC3E}">
        <p14:creationId xmlns:p14="http://schemas.microsoft.com/office/powerpoint/2010/main" val="3604758263"/>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D853-E248-4BE3-8F8C-4FF1369CBDAE}"/>
              </a:ext>
            </a:extLst>
          </p:cNvPr>
          <p:cNvSpPr>
            <a:spLocks noGrp="1"/>
          </p:cNvSpPr>
          <p:nvPr>
            <p:ph type="title" hasCustomPrompt="1"/>
          </p:nvPr>
        </p:nvSpPr>
        <p:spPr bwMode="gray"/>
        <p:txBody>
          <a:bodyPr/>
          <a:lstStyle/>
          <a:p>
            <a:r>
              <a:rPr lang="en-US" dirty="0"/>
              <a:t>Not for use. This is a Microsoft default.</a:t>
            </a:r>
          </a:p>
        </p:txBody>
      </p:sp>
      <p:sp>
        <p:nvSpPr>
          <p:cNvPr id="3" name="Vertical Text Placeholder 2">
            <a:extLst>
              <a:ext uri="{FF2B5EF4-FFF2-40B4-BE49-F238E27FC236}">
                <a16:creationId xmlns:a16="http://schemas.microsoft.com/office/drawing/2014/main" id="{E7268BF8-16E9-442C-865D-E015BE37821F}"/>
              </a:ext>
            </a:extLst>
          </p:cNvPr>
          <p:cNvSpPr>
            <a:spLocks noGrp="1"/>
          </p:cNvSpPr>
          <p:nvPr>
            <p:ph type="body" orient="vert" idx="1" hasCustomPrompt="1"/>
          </p:nvPr>
        </p:nvSpPr>
        <p:spPr bwMode="gray">
          <a:xfrm>
            <a:off x="1524000" y="1468197"/>
            <a:ext cx="9144000" cy="3930085"/>
          </a:xfrm>
        </p:spPr>
        <p:txBody>
          <a:bodyPr vert="eaVert"/>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B24B87-31C9-4BD9-B6CB-469EE19051A3}"/>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
        <p:nvSpPr>
          <p:cNvPr id="5" name="Footer Placeholder 4">
            <a:extLst>
              <a:ext uri="{FF2B5EF4-FFF2-40B4-BE49-F238E27FC236}">
                <a16:creationId xmlns:a16="http://schemas.microsoft.com/office/drawing/2014/main" id="{0765FB1D-8B17-4CDB-BAAD-56DCBE7C6507}"/>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1A563E8E-48A6-4825-9CB7-1E5880454802}"/>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7" name="TextBox 6">
            <a:extLst>
              <a:ext uri="{FF2B5EF4-FFF2-40B4-BE49-F238E27FC236}">
                <a16:creationId xmlns:a16="http://schemas.microsoft.com/office/drawing/2014/main" id="{C2B6F59F-8687-492F-A2D4-E8EBFECAC4AB}"/>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8" name="Multiply 45" descr="A large &quot;x&quot; indicating that this layout is not approved for use.">
            <a:extLst>
              <a:ext uri="{FF2B5EF4-FFF2-40B4-BE49-F238E27FC236}">
                <a16:creationId xmlns:a16="http://schemas.microsoft.com/office/drawing/2014/main" id="{340CE423-4A52-449C-9C78-E284D9A049E1}"/>
              </a:ext>
            </a:extLst>
          </p:cNvPr>
          <p:cNvSpPr>
            <a:spLocks noChangeAspect="1"/>
          </p:cNvSpPr>
          <p:nvPr/>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dirty="0">
              <a:solidFill>
                <a:schemeClr val="bg2"/>
              </a:solidFill>
              <a:latin typeface="+mj-lt"/>
            </a:endParaRPr>
          </a:p>
        </p:txBody>
      </p:sp>
    </p:spTree>
    <p:extLst>
      <p:ext uri="{BB962C8B-B14F-4D97-AF65-F5344CB8AC3E}">
        <p14:creationId xmlns:p14="http://schemas.microsoft.com/office/powerpoint/2010/main" val="2692387609"/>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B8F935-64F2-4650-80FF-CFD09440797C}"/>
              </a:ext>
            </a:extLst>
          </p:cNvPr>
          <p:cNvSpPr>
            <a:spLocks noGrp="1"/>
          </p:cNvSpPr>
          <p:nvPr>
            <p:ph type="title" orient="vert" hasCustomPrompt="1"/>
          </p:nvPr>
        </p:nvSpPr>
        <p:spPr bwMode="gray">
          <a:xfrm>
            <a:off x="10945256" y="546100"/>
            <a:ext cx="786369" cy="5297292"/>
          </a:xfrm>
        </p:spPr>
        <p:txBody>
          <a:bodyPr vert="eaVert"/>
          <a:lstStyle/>
          <a:p>
            <a:r>
              <a:rPr lang="en-US" dirty="0"/>
              <a:t>Not for use. This is a Microsoft default.</a:t>
            </a:r>
          </a:p>
        </p:txBody>
      </p:sp>
      <p:sp>
        <p:nvSpPr>
          <p:cNvPr id="3" name="Vertical Text Placeholder 2">
            <a:extLst>
              <a:ext uri="{FF2B5EF4-FFF2-40B4-BE49-F238E27FC236}">
                <a16:creationId xmlns:a16="http://schemas.microsoft.com/office/drawing/2014/main" id="{1A0DAF3A-9FF6-438D-AEE6-0F69D361006E}"/>
              </a:ext>
            </a:extLst>
          </p:cNvPr>
          <p:cNvSpPr>
            <a:spLocks noGrp="1"/>
          </p:cNvSpPr>
          <p:nvPr>
            <p:ph type="body" orient="vert" idx="1" hasCustomPrompt="1"/>
          </p:nvPr>
        </p:nvSpPr>
        <p:spPr bwMode="gray">
          <a:xfrm>
            <a:off x="3058556" y="546100"/>
            <a:ext cx="7734300" cy="5297292"/>
          </a:xfrm>
        </p:spPr>
        <p:txBody>
          <a:bodyPr vert="eaVert"/>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D08046B-162A-46A6-A5E8-53242F87888E}"/>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
        <p:nvSpPr>
          <p:cNvPr id="5" name="Footer Placeholder 4">
            <a:extLst>
              <a:ext uri="{FF2B5EF4-FFF2-40B4-BE49-F238E27FC236}">
                <a16:creationId xmlns:a16="http://schemas.microsoft.com/office/drawing/2014/main" id="{9D3EA6C7-F505-4DA8-9747-410A859FC904}"/>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8DD75DA2-D743-4167-8A0F-F9B035E62107}"/>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7" name="TextBox 6">
            <a:extLst>
              <a:ext uri="{FF2B5EF4-FFF2-40B4-BE49-F238E27FC236}">
                <a16:creationId xmlns:a16="http://schemas.microsoft.com/office/drawing/2014/main" id="{C05104E2-CEF6-4BD8-B7C0-2C8692A17794}"/>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8" name="Multiply 45" descr="A large &quot;x&quot; indicating that this layout is not approved for use.">
            <a:extLst>
              <a:ext uri="{FF2B5EF4-FFF2-40B4-BE49-F238E27FC236}">
                <a16:creationId xmlns:a16="http://schemas.microsoft.com/office/drawing/2014/main" id="{D8807564-3DF6-491D-A764-145269B5B371}"/>
              </a:ext>
            </a:extLst>
          </p:cNvPr>
          <p:cNvSpPr>
            <a:spLocks noChangeAspect="1"/>
          </p:cNvSpPr>
          <p:nvPr/>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dirty="0">
              <a:solidFill>
                <a:schemeClr val="bg2"/>
              </a:solidFill>
              <a:latin typeface="+mj-lt"/>
            </a:endParaRPr>
          </a:p>
        </p:txBody>
      </p:sp>
    </p:spTree>
    <p:extLst>
      <p:ext uri="{BB962C8B-B14F-4D97-AF65-F5344CB8AC3E}">
        <p14:creationId xmlns:p14="http://schemas.microsoft.com/office/powerpoint/2010/main" val="2911560471"/>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Instruc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dirty="0">
              <a:solidFill>
                <a:schemeClr val="bg1"/>
              </a:solidFill>
            </a:endParaRPr>
          </a:p>
        </p:txBody>
      </p:sp>
      <p:pic>
        <p:nvPicPr>
          <p:cNvPr id="23" name="Optum logo" descr="Optum">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824247" y="523904"/>
            <a:ext cx="2438884" cy="706174"/>
          </a:xfrm>
          <a:prstGeom prst="rect">
            <a:avLst/>
          </a:prstGeom>
        </p:spPr>
      </p:pic>
      <p:sp>
        <p:nvSpPr>
          <p:cNvPr id="8" name="TextBox 7">
            <a:extLst>
              <a:ext uri="{FF2B5EF4-FFF2-40B4-BE49-F238E27FC236}">
                <a16:creationId xmlns:a16="http://schemas.microsoft.com/office/drawing/2014/main" id="{144308BD-A2EF-404E-BE32-E7DA086E8C83}"/>
              </a:ext>
            </a:extLst>
          </p:cNvPr>
          <p:cNvSpPr txBox="1"/>
          <p:nvPr/>
        </p:nvSpPr>
        <p:spPr bwMode="gray">
          <a:xfrm>
            <a:off x="824247" y="2404812"/>
            <a:ext cx="1758315" cy="1000274"/>
          </a:xfrm>
          <a:prstGeom prst="rect">
            <a:avLst/>
          </a:prstGeom>
          <a:noFill/>
        </p:spPr>
        <p:txBody>
          <a:bodyPr wrap="square" lIns="0" tIns="0" rIns="0" bIns="0" rtlCol="0">
            <a:spAutoFit/>
          </a:bodyPr>
          <a:lstStyle/>
          <a:p>
            <a:pPr algn="l">
              <a:spcBef>
                <a:spcPts val="714"/>
              </a:spcBef>
            </a:pPr>
            <a:r>
              <a:rPr lang="en-US" sz="6500" b="1" dirty="0">
                <a:solidFill>
                  <a:schemeClr val="accent6"/>
                </a:solidFill>
              </a:rPr>
              <a:t>16:9</a:t>
            </a:r>
          </a:p>
        </p:txBody>
      </p:sp>
      <p:sp>
        <p:nvSpPr>
          <p:cNvPr id="22" name="TextBox 21">
            <a:extLst>
              <a:ext uri="{FF2B5EF4-FFF2-40B4-BE49-F238E27FC236}">
                <a16:creationId xmlns:a16="http://schemas.microsoft.com/office/drawing/2014/main" id="{3E57223A-B05B-4614-AAEA-675CF58D9E9B}"/>
              </a:ext>
            </a:extLst>
          </p:cNvPr>
          <p:cNvSpPr txBox="1"/>
          <p:nvPr/>
        </p:nvSpPr>
        <p:spPr bwMode="gray">
          <a:xfrm>
            <a:off x="824247" y="3177094"/>
            <a:ext cx="2436843" cy="615553"/>
          </a:xfrm>
          <a:prstGeom prst="rect">
            <a:avLst/>
          </a:prstGeom>
          <a:noFill/>
        </p:spPr>
        <p:txBody>
          <a:bodyPr wrap="square" lIns="0" tIns="0" rIns="0" bIns="0" rtlCol="0">
            <a:spAutoFit/>
          </a:bodyPr>
          <a:lstStyle/>
          <a:p>
            <a:pPr algn="l">
              <a:spcBef>
                <a:spcPts val="0"/>
              </a:spcBef>
            </a:pPr>
            <a:r>
              <a:rPr lang="en-US" sz="4000" b="0" dirty="0">
                <a:solidFill>
                  <a:schemeClr val="accent6"/>
                </a:solidFill>
              </a:rPr>
              <a:t>on-screen</a:t>
            </a:r>
          </a:p>
        </p:txBody>
      </p:sp>
      <p:sp>
        <p:nvSpPr>
          <p:cNvPr id="10" name="TextBox 9">
            <a:extLst>
              <a:ext uri="{FF2B5EF4-FFF2-40B4-BE49-F238E27FC236}">
                <a16:creationId xmlns:a16="http://schemas.microsoft.com/office/drawing/2014/main" id="{FD38DA28-EF8F-43D1-AD7F-CCB3640760DD}"/>
              </a:ext>
            </a:extLst>
          </p:cNvPr>
          <p:cNvSpPr txBox="1"/>
          <p:nvPr/>
        </p:nvSpPr>
        <p:spPr bwMode="gray">
          <a:xfrm>
            <a:off x="822196" y="4177368"/>
            <a:ext cx="3584240" cy="200055"/>
          </a:xfrm>
          <a:prstGeom prst="rect">
            <a:avLst/>
          </a:prstGeom>
          <a:noFill/>
        </p:spPr>
        <p:txBody>
          <a:bodyPr wrap="square" lIns="0" tIns="0" rIns="0" bIns="0" rtlCol="0">
            <a:spAutoFit/>
          </a:bodyPr>
          <a:lstStyle/>
          <a:p>
            <a:pPr algn="l">
              <a:spcBef>
                <a:spcPts val="714"/>
              </a:spcBef>
            </a:pPr>
            <a:r>
              <a:rPr lang="en-US" sz="1300" noProof="0" dirty="0">
                <a:solidFill>
                  <a:schemeClr val="tx1"/>
                </a:solidFill>
              </a:rPr>
              <a:t>Released January 2023</a:t>
            </a:r>
          </a:p>
        </p:txBody>
      </p:sp>
      <p:pic>
        <p:nvPicPr>
          <p:cNvPr id="12" name="Picture 11" descr="Star icon">
            <a:extLst>
              <a:ext uri="{FF2B5EF4-FFF2-40B4-BE49-F238E27FC236}">
                <a16:creationId xmlns:a16="http://schemas.microsoft.com/office/drawing/2014/main" id="{82FEFB7F-0CFC-4989-B627-4D0D34B303E2}"/>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827390" y="4941778"/>
            <a:ext cx="587679" cy="587679"/>
          </a:xfrm>
          <a:prstGeom prst="rect">
            <a:avLst/>
          </a:prstGeom>
        </p:spPr>
      </p:pic>
      <p:sp>
        <p:nvSpPr>
          <p:cNvPr id="11" name="TextBox 10">
            <a:extLst>
              <a:ext uri="{FF2B5EF4-FFF2-40B4-BE49-F238E27FC236}">
                <a16:creationId xmlns:a16="http://schemas.microsoft.com/office/drawing/2014/main" id="{9145794E-DC8C-4B31-A9C2-C6C3CF44B391}"/>
              </a:ext>
            </a:extLst>
          </p:cNvPr>
          <p:cNvSpPr txBox="1"/>
          <p:nvPr/>
        </p:nvSpPr>
        <p:spPr bwMode="gray">
          <a:xfrm>
            <a:off x="822196" y="5589173"/>
            <a:ext cx="2834865" cy="507831"/>
          </a:xfrm>
          <a:prstGeom prst="rect">
            <a:avLst/>
          </a:prstGeom>
          <a:noFill/>
        </p:spPr>
        <p:txBody>
          <a:bodyPr wrap="square" lIns="0" tIns="0" rIns="0" bIns="0" rtlCol="0">
            <a:spAutoFit/>
          </a:bodyPr>
          <a:lstStyle/>
          <a:p>
            <a:pPr>
              <a:spcBef>
                <a:spcPts val="600"/>
              </a:spcBef>
            </a:pPr>
            <a:r>
              <a:rPr lang="en-US" sz="1100" b="1" dirty="0">
                <a:solidFill>
                  <a:schemeClr val="accent6"/>
                </a:solidFill>
              </a:rPr>
              <a:t>Reminder: </a:t>
            </a:r>
            <a:r>
              <a:rPr lang="en-US" sz="1100" dirty="0">
                <a:solidFill>
                  <a:schemeClr val="tx1"/>
                </a:solidFill>
              </a:rPr>
              <a:t>Download a new template from</a:t>
            </a:r>
            <a:br>
              <a:rPr lang="en-US" sz="1100" dirty="0">
                <a:solidFill>
                  <a:schemeClr val="tx1"/>
                </a:solidFill>
              </a:rPr>
            </a:br>
            <a:r>
              <a:rPr lang="en-US" sz="1100" dirty="0">
                <a:solidFill>
                  <a:schemeClr val="tx1"/>
                </a:solidFill>
              </a:rPr>
              <a:t>Optum Brand Center </a:t>
            </a:r>
            <a:r>
              <a:rPr lang="en-US" sz="1100" b="1" dirty="0">
                <a:solidFill>
                  <a:schemeClr val="tx1"/>
                </a:solidFill>
              </a:rPr>
              <a:t>each time</a:t>
            </a:r>
            <a:r>
              <a:rPr lang="en-US" sz="1100" dirty="0">
                <a:solidFill>
                  <a:schemeClr val="tx1"/>
                </a:solidFill>
              </a:rPr>
              <a:t> a document is started. Templates continuously evolve.</a:t>
            </a:r>
          </a:p>
        </p:txBody>
      </p:sp>
      <p:pic>
        <p:nvPicPr>
          <p:cNvPr id="17" name="Picture 16">
            <a:extLst>
              <a:ext uri="{FF2B5EF4-FFF2-40B4-BE49-F238E27FC236}">
                <a16:creationId xmlns:a16="http://schemas.microsoft.com/office/drawing/2014/main" id="{819BE298-EAEE-4EF5-9588-71610469B37B}"/>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bwMode="gray">
          <a:xfrm>
            <a:off x="5122888" y="525529"/>
            <a:ext cx="6606362" cy="3714175"/>
          </a:xfrm>
          <a:prstGeom prst="rect">
            <a:avLst/>
          </a:prstGeom>
          <a:ln w="6350">
            <a:solidFill>
              <a:schemeClr val="accent2"/>
            </a:solidFill>
          </a:ln>
        </p:spPr>
      </p:pic>
      <p:pic>
        <p:nvPicPr>
          <p:cNvPr id="18" name="Picture 17">
            <a:extLst>
              <a:ext uri="{FF2B5EF4-FFF2-40B4-BE49-F238E27FC236}">
                <a16:creationId xmlns:a16="http://schemas.microsoft.com/office/drawing/2014/main" id="{0B9B688F-3869-4ECE-BE40-DE3ADDF3F073}"/>
              </a:ext>
              <a:ext uri="{C183D7F6-B498-43B3-948B-1728B52AA6E4}">
                <adec:decorative xmlns:adec="http://schemas.microsoft.com/office/drawing/2017/decorative" val="1"/>
              </a:ext>
            </a:extLst>
          </p:cNvPr>
          <p:cNvPicPr>
            <a:picLocks noChangeAspect="1"/>
          </p:cNvPicPr>
          <p:nvPr/>
        </p:nvPicPr>
        <p:blipFill>
          <a:blip r:embed="rId6" cstate="screen">
            <a:extLst>
              <a:ext uri="{28A0092B-C50C-407E-A947-70E740481C1C}">
                <a14:useLocalDpi xmlns:a14="http://schemas.microsoft.com/office/drawing/2010/main"/>
              </a:ext>
            </a:extLst>
          </a:blip>
          <a:srcRect/>
          <a:stretch/>
        </p:blipFill>
        <p:spPr bwMode="gray">
          <a:xfrm>
            <a:off x="5122888" y="4242380"/>
            <a:ext cx="3298775" cy="1857119"/>
          </a:xfrm>
          <a:prstGeom prst="rect">
            <a:avLst/>
          </a:prstGeom>
          <a:ln w="6350">
            <a:solidFill>
              <a:schemeClr val="accent2"/>
            </a:solidFill>
          </a:ln>
        </p:spPr>
      </p:pic>
      <p:pic>
        <p:nvPicPr>
          <p:cNvPr id="20" name="Picture 19">
            <a:extLst>
              <a:ext uri="{FF2B5EF4-FFF2-40B4-BE49-F238E27FC236}">
                <a16:creationId xmlns:a16="http://schemas.microsoft.com/office/drawing/2014/main" id="{5EB3950A-EFEF-4170-8936-5F3D5792ECB7}"/>
              </a:ext>
              <a:ext uri="{C183D7F6-B498-43B3-948B-1728B52AA6E4}">
                <adec:decorative xmlns:adec="http://schemas.microsoft.com/office/drawing/2017/decorative" val="1"/>
              </a:ext>
            </a:extLst>
          </p:cNvPr>
          <p:cNvPicPr>
            <a:picLocks noChangeAspect="1"/>
          </p:cNvPicPr>
          <p:nvPr/>
        </p:nvPicPr>
        <p:blipFill>
          <a:blip r:embed="rId7" cstate="screen">
            <a:extLst>
              <a:ext uri="{28A0092B-C50C-407E-A947-70E740481C1C}">
                <a14:useLocalDpi xmlns:a14="http://schemas.microsoft.com/office/drawing/2010/main"/>
              </a:ext>
            </a:extLst>
          </a:blip>
          <a:srcRect/>
          <a:stretch/>
        </p:blipFill>
        <p:spPr bwMode="gray">
          <a:xfrm>
            <a:off x="8421497" y="4243004"/>
            <a:ext cx="3310128" cy="1856495"/>
          </a:xfrm>
          <a:prstGeom prst="rect">
            <a:avLst/>
          </a:prstGeom>
          <a:ln w="6350">
            <a:solidFill>
              <a:schemeClr val="accent2"/>
            </a:solidFill>
          </a:ln>
        </p:spPr>
      </p:pic>
    </p:spTree>
    <p:extLst>
      <p:ext uri="{BB962C8B-B14F-4D97-AF65-F5344CB8AC3E}">
        <p14:creationId xmlns:p14="http://schemas.microsoft.com/office/powerpoint/2010/main" val="10080475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43EA1280-EBAC-4C3E-A925-EA7813219784}"/>
              </a:ext>
            </a:extLst>
          </p:cNvPr>
          <p:cNvSpPr txBox="1"/>
          <p:nvPr/>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Covers</a:t>
            </a:r>
          </a:p>
        </p:txBody>
      </p:sp>
      <p:cxnSp>
        <p:nvCxnSpPr>
          <p:cNvPr id="10" name="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8045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Cover">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pic>
        <p:nvPicPr>
          <p:cNvPr id="13" name="Picture 12" descr="A person lovingly touching a child on the chin while sitting on they're lap.">
            <a:extLst>
              <a:ext uri="{FF2B5EF4-FFF2-40B4-BE49-F238E27FC236}">
                <a16:creationId xmlns:a16="http://schemas.microsoft.com/office/drawing/2014/main" id="{BDE252CA-B7C1-4F2D-A934-EB57E92D84C6}"/>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92CCD66-776E-784D-8A7C-E435BCC11AC4}" type="slidenum">
              <a:rPr lang="en-US" smtClean="0"/>
              <a:t>‹#›</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285414383"/>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Cover 02">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pic>
        <p:nvPicPr>
          <p:cNvPr id="24" name="Picture 23" descr="A doctor examining a patient by checking lymph nodes under the jaw line.">
            <a:extLst>
              <a:ext uri="{FF2B5EF4-FFF2-40B4-BE49-F238E27FC236}">
                <a16:creationId xmlns:a16="http://schemas.microsoft.com/office/drawing/2014/main" id="{0FC9DEF5-8784-475B-B82B-3A69645F62EA}"/>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92CCD66-776E-784D-8A7C-E435BCC11AC4}" type="slidenum">
              <a:rPr lang="en-US" smtClean="0"/>
              <a:t>‹#›</a:t>
            </a:fld>
            <a:endParaRPr lang="en-US"/>
          </a:p>
        </p:txBody>
      </p:sp>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2885533211"/>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over 03">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pic>
        <p:nvPicPr>
          <p:cNvPr id="12" name="Picture 11" descr="Two individuals walking and talking with one another while enjoying ice cream.">
            <a:extLst>
              <a:ext uri="{FF2B5EF4-FFF2-40B4-BE49-F238E27FC236}">
                <a16:creationId xmlns:a16="http://schemas.microsoft.com/office/drawing/2014/main" id="{12FF9B2B-62EB-453D-883A-F3D1C5D129E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6016749" y="0"/>
            <a:ext cx="6175248" cy="6858000"/>
          </a:xfrm>
          <a:prstGeom prst="rect">
            <a:avLst/>
          </a:prstGeom>
        </p:spPr>
      </p:pic>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92CCD66-776E-784D-8A7C-E435BCC11AC4}" type="slidenum">
              <a:rPr lang="en-US" smtClean="0"/>
              <a:t>‹#›</a:t>
            </a:fld>
            <a:endParaRPr lang="en-US"/>
          </a:p>
        </p:txBody>
      </p:sp>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2988283283"/>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ver 02">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EA5FF497-13BE-5E48-8877-06C726768C6D}" type="datetimeFigureOut">
              <a:rPr lang="en-US" smtClean="0"/>
              <a:t>7/17/2024</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92CCD66-776E-784D-8A7C-E435BCC11AC4}" type="slidenum">
              <a:rPr lang="en-US" smtClean="0"/>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24" name="Picture 23">
            <a:extLst>
              <a:ext uri="{FF2B5EF4-FFF2-40B4-BE49-F238E27FC236}">
                <a16:creationId xmlns:a16="http://schemas.microsoft.com/office/drawing/2014/main" id="{0FC9DEF5-8784-475B-B82B-3A69645F62EA}"/>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gray">
          <a:xfrm>
            <a:off x="6016752" y="0"/>
            <a:ext cx="6175248" cy="6858000"/>
          </a:xfrm>
          <a:prstGeom prst="rect">
            <a:avLst/>
          </a:prstGeom>
        </p:spPr>
      </p:pic>
    </p:spTree>
    <p:extLst>
      <p:ext uri="{BB962C8B-B14F-4D97-AF65-F5344CB8AC3E}">
        <p14:creationId xmlns:p14="http://schemas.microsoft.com/office/powerpoint/2010/main" val="3844622805"/>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Cover 04">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pic>
        <p:nvPicPr>
          <p:cNvPr id="12" name="Picture 11" descr="Two medical professionals reviewing information from a touchscreen on the wall while one holds a tablet.">
            <a:extLst>
              <a:ext uri="{FF2B5EF4-FFF2-40B4-BE49-F238E27FC236}">
                <a16:creationId xmlns:a16="http://schemas.microsoft.com/office/drawing/2014/main" id="{F8836543-6FF7-41D0-B888-CCACA6E60FE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6016752" y="-1"/>
            <a:ext cx="6175247" cy="6857998"/>
          </a:xfrm>
          <a:prstGeom prst="rect">
            <a:avLst/>
          </a:prstGeom>
        </p:spPr>
      </p:pic>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92CCD66-776E-784D-8A7C-E435BCC11AC4}" type="slidenum">
              <a:rPr lang="en-US" smtClean="0"/>
              <a:t>‹#›</a:t>
            </a:fld>
            <a:endParaRPr lang="en-US"/>
          </a:p>
        </p:txBody>
      </p:sp>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245367902"/>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Cover 05">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pic>
        <p:nvPicPr>
          <p:cNvPr id="13" name="Picture 12" descr="Two people holding a young child who is eating a cooking. One person is kissing the child on the head while the other watches lovingly.">
            <a:extLst>
              <a:ext uri="{FF2B5EF4-FFF2-40B4-BE49-F238E27FC236}">
                <a16:creationId xmlns:a16="http://schemas.microsoft.com/office/drawing/2014/main" id="{998D147F-F514-40D3-9F83-705EE8693EF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6019486" y="6071"/>
            <a:ext cx="6169779" cy="6851926"/>
          </a:xfrm>
          <a:prstGeom prst="rect">
            <a:avLst/>
          </a:prstGeom>
        </p:spPr>
      </p:pic>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92CCD66-776E-784D-8A7C-E435BCC11AC4}" type="slidenum">
              <a:rPr lang="en-US" smtClean="0"/>
              <a:t>‹#›</a:t>
            </a:fld>
            <a:endParaRPr lang="en-US"/>
          </a:p>
        </p:txBody>
      </p:sp>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2297281382"/>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Cover 06">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solidFill>
            <a:schemeClr val="bg1"/>
          </a:solidFill>
        </p:spPr>
        <p:txBody>
          <a:bodyPr lIns="914400" rIns="914400">
            <a:normAutofit/>
          </a:bodyPr>
          <a:lstStyle>
            <a:lvl1pPr algn="ctr">
              <a:defRPr sz="1400"/>
            </a:lvl1pPr>
          </a:lstStyle>
          <a:p>
            <a:br>
              <a:rPr lang="en-US" dirty="0"/>
            </a:br>
            <a:br>
              <a:rPr lang="en-US" dirty="0"/>
            </a:br>
            <a:r>
              <a:rPr lang="en-US" dirty="0"/>
              <a:t>An image should be inserted into this region, but the dimensions should remain unchanged. To access brand approved photography, visit: library.optum.com.</a:t>
            </a:r>
            <a:br>
              <a:rPr lang="en-US" dirty="0"/>
            </a:br>
            <a:br>
              <a:rPr lang="en-US" dirty="0"/>
            </a:br>
            <a:r>
              <a:rPr lang="en-US" dirty="0"/>
              <a:t>Accessing the above library requires users to be a part of a SECURE group: Optum_Library_Access_Photography.</a:t>
            </a:r>
            <a:br>
              <a:rPr lang="en-US" dirty="0"/>
            </a:br>
            <a:br>
              <a:rPr lang="en-US" dirty="0"/>
            </a:br>
            <a:r>
              <a:rPr lang="en-US" dirty="0"/>
              <a:t>Request access via Secure if necessary.</a:t>
            </a:r>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92CCD66-776E-784D-8A7C-E435BCC11AC4}" type="slidenum">
              <a:rPr lang="en-US" smtClean="0"/>
              <a:t>‹#›</a:t>
            </a:fld>
            <a:endParaRPr lang="en-US"/>
          </a:p>
        </p:txBody>
      </p:sp>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848081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Cover - Promise">
    <p:bg>
      <p:bgPr>
        <a:solidFill>
          <a:schemeClr val="bg1"/>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10" name="TextBox 9">
            <a:extLst>
              <a:ext uri="{FF2B5EF4-FFF2-40B4-BE49-F238E27FC236}">
                <a16:creationId xmlns:a16="http://schemas.microsoft.com/office/drawing/2014/main" id="{AAF8C1F7-0FC5-4BD5-896B-5EB9642D0AC1}"/>
              </a:ext>
            </a:extLst>
          </p:cNvPr>
          <p:cNvSpPr txBox="1"/>
          <p:nvPr/>
        </p:nvSpPr>
        <p:spPr bwMode="gray">
          <a:xfrm>
            <a:off x="463462" y="3592370"/>
            <a:ext cx="4015946" cy="623248"/>
          </a:xfrm>
          <a:prstGeom prst="rect">
            <a:avLst/>
          </a:prstGeom>
          <a:noFill/>
        </p:spPr>
        <p:txBody>
          <a:bodyPr vert="horz" wrap="square" lIns="0" tIns="0" rIns="0" bIns="0" rtlCol="0">
            <a:spAutoFit/>
          </a:bodyPr>
          <a:lstStyle/>
          <a:p>
            <a:pPr algn="l">
              <a:lnSpc>
                <a:spcPct val="90000"/>
              </a:lnSpc>
              <a:spcBef>
                <a:spcPts val="600"/>
              </a:spcBef>
            </a:pPr>
            <a:r>
              <a:rPr lang="en-US" sz="4500" b="1" dirty="0">
                <a:solidFill>
                  <a:schemeClr val="accent6"/>
                </a:solidFill>
              </a:rPr>
              <a:t>Better, for you</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518883"/>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pic>
        <p:nvPicPr>
          <p:cNvPr id="15" name="Picture 8" descr="Illustration of a person carrying an oversized heart.">
            <a:extLst>
              <a:ext uri="{FF2B5EF4-FFF2-40B4-BE49-F238E27FC236}">
                <a16:creationId xmlns:a16="http://schemas.microsoft.com/office/drawing/2014/main" id="{548F7AB9-C07C-44D3-A45A-509D3091F2E3}"/>
              </a:ext>
            </a:extLst>
          </p:cNvPr>
          <p:cNvPicPr>
            <a:picLocks noChangeAspect="1"/>
          </p:cNvPicPr>
          <p:nvPr/>
        </p:nvPicPr>
        <p:blipFill>
          <a:blip r:embed="rId4">
            <a:extLst>
              <a:ext uri="{28A0092B-C50C-407E-A947-70E740481C1C}">
                <a14:useLocalDpi xmlns:a14="http://schemas.microsoft.com/office/drawing/2010/main" val="0"/>
              </a:ext>
            </a:extLst>
          </a:blip>
          <a:srcRect l="24691" r="24691"/>
          <a:stretch/>
        </p:blipFill>
        <p:spPr bwMode="gray">
          <a:xfrm>
            <a:off x="6019800" y="0"/>
            <a:ext cx="6172200" cy="6858000"/>
          </a:xfrm>
          <a:prstGeom prst="rect">
            <a:avLst/>
          </a:prstGeom>
          <a:solidFill>
            <a:schemeClr val="bg2"/>
          </a:solidFill>
        </p:spPr>
      </p:pic>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92CCD66-776E-784D-8A7C-E435BCC11AC4}" type="slidenum">
              <a:rPr lang="en-US" smtClean="0"/>
              <a:t>‹#›</a:t>
            </a:fld>
            <a:endParaRPr lang="en-US"/>
          </a:p>
        </p:txBody>
      </p:sp>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2617278312"/>
      </p:ext>
    </p:extLst>
  </p:cSld>
  <p:clrMapOvr>
    <a:masterClrMapping/>
  </p:clrMapOvr>
  <p:extLst>
    <p:ext uri="{DCECCB84-F9BA-43D5-87BE-67443E8EF086}">
      <p15:sldGuideLst xmlns:p15="http://schemas.microsoft.com/office/powerpoint/2012/main">
        <p15:guide id="2" pos="3259">
          <p15:clr>
            <a:srgbClr val="FBAE40"/>
          </p15:clr>
        </p15:guide>
        <p15:guide id="4" orient="horz" pos="2845">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Section headers</a:t>
            </a:r>
          </a:p>
        </p:txBody>
      </p:sp>
      <p:cxnSp>
        <p:nvCxnSpPr>
          <p:cNvPr id="4" name="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974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dirty="0"/>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14458942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505">
          <p15:clr>
            <a:srgbClr val="FBAE40"/>
          </p15:clr>
        </p15:guide>
        <p15:guide id="4" orient="horz" pos="2679">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dirty="0"/>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1276553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7">
          <p15:clr>
            <a:srgbClr val="FBAE40"/>
          </p15:clr>
        </p15:guide>
        <p15:guide id="3" orient="horz" pos="2505">
          <p15:clr>
            <a:srgbClr val="FBAE40"/>
          </p15:clr>
        </p15:guide>
        <p15:guide id="4" orient="horz" pos="2679">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Standard layouts</a:t>
            </a:r>
          </a:p>
        </p:txBody>
      </p:sp>
      <p:cxnSp>
        <p:nvCxnSpPr>
          <p:cNvPr id="4" name="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75572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
        <p:nvSpPr>
          <p:cNvPr id="4" name="Footer Placeholder 3">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377499412"/>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dirty="0"/>
              <a:t>Slide subtitle; Arial 17.5pt bold, sentence case (1 line)</a:t>
            </a:r>
          </a:p>
        </p:txBody>
      </p:sp>
      <p:sp>
        <p:nvSpPr>
          <p:cNvPr id="4" name="Footer Placeholder 3">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614284014"/>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over 03">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EA5FF497-13BE-5E48-8877-06C726768C6D}" type="datetimeFigureOut">
              <a:rPr lang="en-US" smtClean="0"/>
              <a:t>7/17/2024</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92CCD66-776E-784D-8A7C-E435BCC11AC4}" type="slidenum">
              <a:rPr lang="en-US" smtClean="0"/>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24" name="Picture 23">
            <a:extLst>
              <a:ext uri="{FF2B5EF4-FFF2-40B4-BE49-F238E27FC236}">
                <a16:creationId xmlns:a16="http://schemas.microsoft.com/office/drawing/2014/main" id="{0FC9DEF5-8784-475B-B82B-3A69645F62EA}"/>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spTree>
    <p:extLst>
      <p:ext uri="{BB962C8B-B14F-4D97-AF65-F5344CB8AC3E}">
        <p14:creationId xmlns:p14="http://schemas.microsoft.com/office/powerpoint/2010/main" val="3627330344"/>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dirty="0"/>
              <a:t>Slide title; Arial 22pt bold, sentence case. This layout accommodates a slide title that extends downward to a second line (max. 2 lines).</a:t>
            </a:r>
          </a:p>
        </p:txBody>
      </p:sp>
      <p:sp>
        <p:nvSpPr>
          <p:cNvPr id="7" name="Footer Placeholder 6">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048837495"/>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72079782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792">
          <p15:clr>
            <a:srgbClr val="FBAE40"/>
          </p15:clr>
        </p15:guide>
        <p15:guide id="3" orient="horz" pos="34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endParaRPr lang="en-US"/>
          </a:p>
        </p:txBody>
      </p:sp>
      <p:sp>
        <p:nvSpPr>
          <p:cNvPr id="4" name="Slide Number Placeholder 3">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465518341"/>
      </p:ext>
    </p:extLst>
  </p:cSld>
  <p:clrMapOvr>
    <a:masterClrMapping/>
  </p:clrMapOvr>
  <p:extLst>
    <p:ext uri="{DCECCB84-F9BA-43D5-87BE-67443E8EF086}">
      <p15:sldGuideLst xmlns:p15="http://schemas.microsoft.com/office/powerpoint/2012/main">
        <p15:guide id="1" orient="horz" pos="3776">
          <p15:clr>
            <a:srgbClr val="FBAE40"/>
          </p15:clr>
        </p15:guide>
        <p15:guide id="4" orient="horz" pos="344">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Quotes/</a:t>
            </a:r>
            <a:br>
              <a:rPr lang="en-US" sz="15000" b="1" dirty="0">
                <a:solidFill>
                  <a:schemeClr val="bg1"/>
                </a:solidFill>
              </a:rPr>
            </a:br>
            <a:r>
              <a:rPr lang="en-US" sz="15000" b="1" dirty="0">
                <a:solidFill>
                  <a:schemeClr val="bg1"/>
                </a:solidFill>
              </a:rPr>
              <a:t>facts</a:t>
            </a:r>
          </a:p>
        </p:txBody>
      </p:sp>
      <p:cxnSp>
        <p:nvCxnSpPr>
          <p:cNvPr id="4" name="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7998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2792996097"/>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ote with Photo">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dirty="0"/>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131251772"/>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Quote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457256259"/>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Photo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dirty="0"/>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735868923"/>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ig Fac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dirty="0"/>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42819482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ig Fact 02">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dirty="0"/>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dirty="0"/>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648067964"/>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over 04">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EA5FF497-13BE-5E48-8877-06C726768C6D}" type="datetimeFigureOut">
              <a:rPr lang="en-US" smtClean="0"/>
              <a:t>7/17/2024</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92CCD66-776E-784D-8A7C-E435BCC11AC4}" type="slidenum">
              <a:rPr lang="en-US" smtClean="0"/>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4" name="Picture Placeholder 3">
            <a:extLst>
              <a:ext uri="{FF2B5EF4-FFF2-40B4-BE49-F238E27FC236}">
                <a16:creationId xmlns:a16="http://schemas.microsoft.com/office/drawing/2014/main" id="{8CD0ED72-F2BF-4DE5-8A8E-A97770B1058A}"/>
              </a:ext>
            </a:extLst>
          </p:cNvPr>
          <p:cNvSpPr>
            <a:spLocks noGrp="1"/>
          </p:cNvSpPr>
          <p:nvPr>
            <p:ph type="pic" sz="quarter" idx="15" hasCustomPrompt="1"/>
          </p:nvPr>
        </p:nvSpPr>
        <p:spPr bwMode="gray">
          <a:xfrm>
            <a:off x="6019800" y="0"/>
            <a:ext cx="6172200" cy="6858000"/>
          </a:xfrm>
          <a:solidFill>
            <a:srgbClr val="FBF9F4"/>
          </a:solidFill>
        </p:spPr>
        <p:txBody>
          <a:bodyPr lIns="914400" rIns="914400">
            <a:normAutofit/>
          </a:bodyPr>
          <a:lstStyle>
            <a:lvl1pPr algn="ctr">
              <a:defRPr sz="1400"/>
            </a:lvl1pPr>
          </a:lstStyle>
          <a:p>
            <a:br>
              <a:rPr lang="en-US" dirty="0"/>
            </a:br>
            <a:br>
              <a:rPr lang="en-US" dirty="0"/>
            </a:br>
            <a:r>
              <a:rPr lang="en-US" dirty="0"/>
              <a:t>An image should be inserted into this region, but the dimensions should remain unchanged. To access brand approved photography, visit: library.optum.com.</a:t>
            </a:r>
            <a:br>
              <a:rPr lang="en-US" dirty="0"/>
            </a:br>
            <a:br>
              <a:rPr lang="en-US" dirty="0"/>
            </a:br>
            <a:r>
              <a:rPr lang="en-US" dirty="0"/>
              <a:t>Accessing the above library requires users to be a part of a SECURE group: Optum_Library_Access_Photography.</a:t>
            </a:r>
            <a:br>
              <a:rPr lang="en-US" dirty="0"/>
            </a:br>
            <a:br>
              <a:rPr lang="en-US" dirty="0"/>
            </a:br>
            <a:r>
              <a:rPr lang="en-US" dirty="0"/>
              <a:t>Request access via Secure if necessary.</a:t>
            </a:r>
          </a:p>
        </p:txBody>
      </p:sp>
    </p:spTree>
    <p:extLst>
      <p:ext uri="{BB962C8B-B14F-4D97-AF65-F5344CB8AC3E}">
        <p14:creationId xmlns:p14="http://schemas.microsoft.com/office/powerpoint/2010/main" val="709917574"/>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Closing</a:t>
            </a:r>
          </a:p>
        </p:txBody>
      </p:sp>
      <p:cxnSp>
        <p:nvCxnSpPr>
          <p:cNvPr id="4" name="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60313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6" name="Optum logo" descr="Optum">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
        <p:nvSpPr>
          <p:cNvPr id="14" name="Boilerplate">
            <a:extLst>
              <a:ext uri="{FF2B5EF4-FFF2-40B4-BE49-F238E27FC236}">
                <a16:creationId xmlns:a16="http://schemas.microsoft.com/office/drawing/2014/main" id="{9EB9C69C-A308-416E-9EF4-CDCBABF60D86}"/>
              </a:ext>
            </a:extLst>
          </p:cNvPr>
          <p:cNvSpPr txBox="1"/>
          <p:nvPr/>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dirty="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dirty="0">
                <a:solidFill>
                  <a:schemeClr val="tx1"/>
                </a:solidFill>
                <a:latin typeface="+mn-lt"/>
              </a:rPr>
              <a:t>© 2023 Optum, Inc. All rights reserved. </a:t>
            </a:r>
          </a:p>
        </p:txBody>
      </p:sp>
    </p:spTree>
    <p:extLst>
      <p:ext uri="{BB962C8B-B14F-4D97-AF65-F5344CB8AC3E}">
        <p14:creationId xmlns:p14="http://schemas.microsoft.com/office/powerpoint/2010/main" val="239286000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C4000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B0B3D229-4274-4EDF-910A-B6C2E87EC949}"/>
              </a:ext>
            </a:extLst>
          </p:cNvPr>
          <p:cNvSpPr txBox="1"/>
          <p:nvPr/>
        </p:nvSpPr>
        <p:spPr bwMode="gray">
          <a:xfrm>
            <a:off x="742998" y="312763"/>
            <a:ext cx="9891327" cy="6232475"/>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Layouts not for use.</a:t>
            </a:r>
          </a:p>
        </p:txBody>
      </p:sp>
      <p:cxnSp>
        <p:nvCxnSpPr>
          <p:cNvPr id="4" name="Arrow">
            <a:extLst>
              <a:ext uri="{FF2B5EF4-FFF2-40B4-BE49-F238E27FC236}">
                <a16:creationId xmlns:a16="http://schemas.microsoft.com/office/drawing/2014/main" id="{F3C0B7D9-B70B-4C5C-87F9-2330B866F444}"/>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26458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F637101A-C75C-41F9-A59B-BB01DC6F1A81}"/>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7" name="TextBox 6">
            <a:extLst>
              <a:ext uri="{FF2B5EF4-FFF2-40B4-BE49-F238E27FC236}">
                <a16:creationId xmlns:a16="http://schemas.microsoft.com/office/drawing/2014/main" id="{57B99AAD-1C70-4066-97B8-7CB0AFCDBCB0}"/>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B7568664-50C7-4DB8-8C47-CFB226FB188C}"/>
              </a:ext>
            </a:extLst>
          </p:cNvPr>
          <p:cNvSpPr>
            <a:spLocks noGrp="1"/>
          </p:cNvSpPr>
          <p:nvPr>
            <p:ph type="ctrTitle" hasCustomPrompt="1"/>
          </p:nvPr>
        </p:nvSpPr>
        <p:spPr bwMode="gray">
          <a:xfrm>
            <a:off x="1524000" y="2886715"/>
            <a:ext cx="9144000" cy="623248"/>
          </a:xfrm>
        </p:spPr>
        <p:txBody>
          <a:bodyPr anchor="b"/>
          <a:lstStyle>
            <a:lvl1pPr algn="ctr">
              <a:defRPr sz="4500"/>
            </a:lvl1pPr>
          </a:lstStyle>
          <a:p>
            <a:r>
              <a:rPr lang="en-US" dirty="0"/>
              <a:t>Not for use. Microsoft default.</a:t>
            </a:r>
          </a:p>
        </p:txBody>
      </p:sp>
      <p:sp>
        <p:nvSpPr>
          <p:cNvPr id="3" name="Subtitle 2">
            <a:extLst>
              <a:ext uri="{FF2B5EF4-FFF2-40B4-BE49-F238E27FC236}">
                <a16:creationId xmlns:a16="http://schemas.microsoft.com/office/drawing/2014/main" id="{4EAF0C85-44B2-4CC0-932D-2F9ADF1FFD31}"/>
              </a:ext>
            </a:extLst>
          </p:cNvPr>
          <p:cNvSpPr>
            <a:spLocks noGrp="1"/>
          </p:cNvSpPr>
          <p:nvPr>
            <p:ph type="subTitle" idx="1" hasCustomPrompt="1"/>
          </p:nvPr>
        </p:nvSpPr>
        <p:spPr bwMode="gray">
          <a:xfrm>
            <a:off x="1524000" y="3602038"/>
            <a:ext cx="9144000" cy="1130600"/>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This layout is not intended for use within Optum presentations.</a:t>
            </a:r>
          </a:p>
        </p:txBody>
      </p:sp>
      <p:sp>
        <p:nvSpPr>
          <p:cNvPr id="5" name="Footer Placeholder 4">
            <a:extLst>
              <a:ext uri="{FF2B5EF4-FFF2-40B4-BE49-F238E27FC236}">
                <a16:creationId xmlns:a16="http://schemas.microsoft.com/office/drawing/2014/main" id="{6A126410-8F3C-4F0B-B7C5-2D48B3EF1A6A}"/>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D02FE67C-069E-48A9-B723-DEF10C50C013}"/>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4" name="Date Placeholder 3">
            <a:extLst>
              <a:ext uri="{FF2B5EF4-FFF2-40B4-BE49-F238E27FC236}">
                <a16:creationId xmlns:a16="http://schemas.microsoft.com/office/drawing/2014/main" id="{372CD502-C58E-4BBA-9A0D-8801688B5209}"/>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969459412"/>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Freeform: Shape 9" descr="A large &quot;x&quot; indicating that this layout is not approved for use.">
            <a:extLst>
              <a:ext uri="{FF2B5EF4-FFF2-40B4-BE49-F238E27FC236}">
                <a16:creationId xmlns:a16="http://schemas.microsoft.com/office/drawing/2014/main" id="{B6B42EE6-B915-4BF1-8B9C-7DD5ACE2DD69}"/>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8" name="TextBox 7">
            <a:extLst>
              <a:ext uri="{FF2B5EF4-FFF2-40B4-BE49-F238E27FC236}">
                <a16:creationId xmlns:a16="http://schemas.microsoft.com/office/drawing/2014/main" id="{CD70083E-4733-4C8E-B27B-09B287FF1688}"/>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3A8B14AA-3234-4FFB-B4D3-512ED6FA45CB}"/>
              </a:ext>
            </a:extLst>
          </p:cNvPr>
          <p:cNvSpPr>
            <a:spLocks noGrp="1"/>
          </p:cNvSpPr>
          <p:nvPr>
            <p:ph type="title" hasCustomPrompt="1"/>
          </p:nvPr>
        </p:nvSpPr>
        <p:spPr bwMode="gray">
          <a:xfrm>
            <a:off x="457199" y="555639"/>
            <a:ext cx="11274425" cy="304699"/>
          </a:xfrm>
        </p:spPr>
        <p:txBody>
          <a:bodyPr/>
          <a:lstStyle>
            <a:lvl1pPr>
              <a:defRPr/>
            </a:lvl1pPr>
          </a:lstStyle>
          <a:p>
            <a:r>
              <a:rPr lang="en-US" dirty="0"/>
              <a:t>Not for use. This is a Microsoft default.</a:t>
            </a:r>
          </a:p>
        </p:txBody>
      </p:sp>
      <p:sp>
        <p:nvSpPr>
          <p:cNvPr id="3" name="Content Placeholder 2">
            <a:extLst>
              <a:ext uri="{FF2B5EF4-FFF2-40B4-BE49-F238E27FC236}">
                <a16:creationId xmlns:a16="http://schemas.microsoft.com/office/drawing/2014/main" id="{4ABCB17D-A7A6-41F6-83CB-566500CE0480}"/>
              </a:ext>
            </a:extLst>
          </p:cNvPr>
          <p:cNvSpPr>
            <a:spLocks noGrp="1"/>
          </p:cNvSpPr>
          <p:nvPr>
            <p:ph sz="half" idx="1" hasCustomPrompt="1"/>
          </p:nvPr>
        </p:nvSpPr>
        <p:spPr bwMode="gray">
          <a:xfrm>
            <a:off x="838200" y="1469765"/>
            <a:ext cx="5181600" cy="4351338"/>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0EF25F9-31AF-45D7-90BD-D4D634628BC9}"/>
              </a:ext>
            </a:extLst>
          </p:cNvPr>
          <p:cNvSpPr>
            <a:spLocks noGrp="1"/>
          </p:cNvSpPr>
          <p:nvPr>
            <p:ph sz="half" idx="2" hasCustomPrompt="1"/>
          </p:nvPr>
        </p:nvSpPr>
        <p:spPr bwMode="gray">
          <a:xfrm>
            <a:off x="6172200" y="1469765"/>
            <a:ext cx="5181600" cy="4351338"/>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562DD608-68C8-4550-8B5B-0AD9AE479018}"/>
              </a:ext>
            </a:extLst>
          </p:cNvPr>
          <p:cNvSpPr>
            <a:spLocks noGrp="1"/>
          </p:cNvSpPr>
          <p:nvPr>
            <p:ph type="ftr" sz="quarter" idx="11"/>
          </p:nvPr>
        </p:nvSpPr>
        <p:spPr bwMode="gray"/>
        <p:txBody>
          <a:bodyPr/>
          <a:lstStyle/>
          <a:p>
            <a:endParaRPr lang="en-US"/>
          </a:p>
        </p:txBody>
      </p:sp>
      <p:sp>
        <p:nvSpPr>
          <p:cNvPr id="7" name="Slide Number Placeholder 6">
            <a:extLst>
              <a:ext uri="{FF2B5EF4-FFF2-40B4-BE49-F238E27FC236}">
                <a16:creationId xmlns:a16="http://schemas.microsoft.com/office/drawing/2014/main" id="{469831F6-C4D6-424D-B187-C11B57AE40DB}"/>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5" name="Date Placeholder 4">
            <a:extLst>
              <a:ext uri="{FF2B5EF4-FFF2-40B4-BE49-F238E27FC236}">
                <a16:creationId xmlns:a16="http://schemas.microsoft.com/office/drawing/2014/main" id="{9A220815-B520-464A-809E-9A762EE28066}"/>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287771333"/>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Freeform: Shape 11" descr="A large &quot;x&quot; indicating that this layout is not approved for use.">
            <a:extLst>
              <a:ext uri="{FF2B5EF4-FFF2-40B4-BE49-F238E27FC236}">
                <a16:creationId xmlns:a16="http://schemas.microsoft.com/office/drawing/2014/main" id="{1C70D576-33E1-4B49-8568-E8D97423AE77}"/>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10" name="TextBox 9">
            <a:extLst>
              <a:ext uri="{FF2B5EF4-FFF2-40B4-BE49-F238E27FC236}">
                <a16:creationId xmlns:a16="http://schemas.microsoft.com/office/drawing/2014/main" id="{E00E51F3-FA16-4CC6-97C6-6EECCB9AFCBD}"/>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CFA8E2E3-6B30-46B0-B4B4-027D6D07175E}"/>
              </a:ext>
            </a:extLst>
          </p:cNvPr>
          <p:cNvSpPr>
            <a:spLocks noGrp="1"/>
          </p:cNvSpPr>
          <p:nvPr>
            <p:ph type="title" hasCustomPrompt="1"/>
          </p:nvPr>
        </p:nvSpPr>
        <p:spPr bwMode="gray">
          <a:xfrm>
            <a:off x="457199" y="555639"/>
            <a:ext cx="11274426" cy="304699"/>
          </a:xfrm>
        </p:spPr>
        <p:txBody>
          <a:bodyPr/>
          <a:lstStyle>
            <a:lvl1pPr>
              <a:defRPr/>
            </a:lvl1pPr>
          </a:lstStyle>
          <a:p>
            <a:r>
              <a:rPr lang="en-US" dirty="0"/>
              <a:t>Not for use. This is a Microsoft default.</a:t>
            </a:r>
          </a:p>
        </p:txBody>
      </p:sp>
      <p:sp>
        <p:nvSpPr>
          <p:cNvPr id="3" name="Text Placeholder 2">
            <a:extLst>
              <a:ext uri="{FF2B5EF4-FFF2-40B4-BE49-F238E27FC236}">
                <a16:creationId xmlns:a16="http://schemas.microsoft.com/office/drawing/2014/main" id="{FCE00B74-BF12-4966-8AA7-173AC3483119}"/>
              </a:ext>
            </a:extLst>
          </p:cNvPr>
          <p:cNvSpPr>
            <a:spLocks noGrp="1"/>
          </p:cNvSpPr>
          <p:nvPr>
            <p:ph type="body" idx="1"/>
          </p:nvPr>
        </p:nvSpPr>
        <p:spPr bwMode="gray">
          <a:xfrm>
            <a:off x="839787" y="1469346"/>
            <a:ext cx="5184132"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24F8A-D5E1-459D-8864-ECDE8305BEE3}"/>
              </a:ext>
            </a:extLst>
          </p:cNvPr>
          <p:cNvSpPr>
            <a:spLocks noGrp="1"/>
          </p:cNvSpPr>
          <p:nvPr>
            <p:ph sz="half" idx="2" hasCustomPrompt="1"/>
          </p:nvPr>
        </p:nvSpPr>
        <p:spPr bwMode="gray">
          <a:xfrm>
            <a:off x="839787" y="2293257"/>
            <a:ext cx="5184132" cy="3527845"/>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EAA130C-8D3A-4BEE-B54E-02D7DF9EEB6D}"/>
              </a:ext>
            </a:extLst>
          </p:cNvPr>
          <p:cNvSpPr>
            <a:spLocks noGrp="1"/>
          </p:cNvSpPr>
          <p:nvPr>
            <p:ph type="body" sz="quarter" idx="3"/>
          </p:nvPr>
        </p:nvSpPr>
        <p:spPr bwMode="gray">
          <a:xfrm>
            <a:off x="6172200" y="1469346"/>
            <a:ext cx="5183188"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75553-3346-44A6-9C9C-B79A3C596C9C}"/>
              </a:ext>
            </a:extLst>
          </p:cNvPr>
          <p:cNvSpPr>
            <a:spLocks noGrp="1"/>
          </p:cNvSpPr>
          <p:nvPr>
            <p:ph sz="quarter" idx="4" hasCustomPrompt="1"/>
          </p:nvPr>
        </p:nvSpPr>
        <p:spPr bwMode="gray">
          <a:xfrm>
            <a:off x="6172200" y="2293258"/>
            <a:ext cx="5183188" cy="3527844"/>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208D5CB4-1D71-40A2-9087-19CAB8292F65}"/>
              </a:ext>
            </a:extLst>
          </p:cNvPr>
          <p:cNvSpPr>
            <a:spLocks noGrp="1"/>
          </p:cNvSpPr>
          <p:nvPr>
            <p:ph type="ftr" sz="quarter" idx="11"/>
          </p:nvPr>
        </p:nvSpPr>
        <p:spPr bwMode="gray"/>
        <p:txBody>
          <a:bodyPr/>
          <a:lstStyle/>
          <a:p>
            <a:endParaRPr lang="en-US"/>
          </a:p>
        </p:txBody>
      </p:sp>
      <p:sp>
        <p:nvSpPr>
          <p:cNvPr id="9" name="Slide Number Placeholder 8">
            <a:extLst>
              <a:ext uri="{FF2B5EF4-FFF2-40B4-BE49-F238E27FC236}">
                <a16:creationId xmlns:a16="http://schemas.microsoft.com/office/drawing/2014/main" id="{64858ABD-186B-4697-ADA0-B1768243BB63}"/>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7" name="Date Placeholder 6">
            <a:extLst>
              <a:ext uri="{FF2B5EF4-FFF2-40B4-BE49-F238E27FC236}">
                <a16:creationId xmlns:a16="http://schemas.microsoft.com/office/drawing/2014/main" id="{A31E6BBF-F3E7-49D2-A6BF-EC70F1823AB9}"/>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621528957"/>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descr="A large &quot;x&quot; indicating that this layout is not approved for use.">
            <a:extLst>
              <a:ext uri="{FF2B5EF4-FFF2-40B4-BE49-F238E27FC236}">
                <a16:creationId xmlns:a16="http://schemas.microsoft.com/office/drawing/2014/main" id="{5F25F3A1-BD13-41CE-9176-E8CD536BC4D9}"/>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9" name="TextBox 8">
            <a:extLst>
              <a:ext uri="{FF2B5EF4-FFF2-40B4-BE49-F238E27FC236}">
                <a16:creationId xmlns:a16="http://schemas.microsoft.com/office/drawing/2014/main" id="{2A212493-ED92-4B1B-901F-F8694A916BCD}"/>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A12F8FED-F893-4202-9729-070B73F89088}"/>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dirty="0"/>
              <a:t>Not for use. This is a Microsoft default.</a:t>
            </a:r>
          </a:p>
        </p:txBody>
      </p:sp>
      <p:sp>
        <p:nvSpPr>
          <p:cNvPr id="4" name="Text Placeholder 3">
            <a:extLst>
              <a:ext uri="{FF2B5EF4-FFF2-40B4-BE49-F238E27FC236}">
                <a16:creationId xmlns:a16="http://schemas.microsoft.com/office/drawing/2014/main" id="{3CCF252D-B8C8-459E-A3CF-ADE2DCB40929}"/>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This layout is not intended for use within Optum presentations.</a:t>
            </a:r>
          </a:p>
        </p:txBody>
      </p:sp>
      <p:sp>
        <p:nvSpPr>
          <p:cNvPr id="3" name="Content Placeholder 2">
            <a:extLst>
              <a:ext uri="{FF2B5EF4-FFF2-40B4-BE49-F238E27FC236}">
                <a16:creationId xmlns:a16="http://schemas.microsoft.com/office/drawing/2014/main" id="{FAAB0851-1B55-4EF9-9DB6-030D02FC7FC5}"/>
              </a:ext>
            </a:extLst>
          </p:cNvPr>
          <p:cNvSpPr>
            <a:spLocks noGrp="1"/>
          </p:cNvSpPr>
          <p:nvPr>
            <p:ph idx="1" hasCustomPrompt="1"/>
          </p:nvPr>
        </p:nvSpPr>
        <p:spPr bwMode="gray">
          <a:xfrm>
            <a:off x="5183188" y="959471"/>
            <a:ext cx="6172200" cy="4531785"/>
          </a:xfrm>
        </p:spPr>
        <p:txBody>
          <a:bodyPr/>
          <a:lstStyle>
            <a:lvl1pPr>
              <a:defRPr sz="18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1F63B6A4-E537-4167-B34F-EDFE426E1E8F}"/>
              </a:ext>
            </a:extLst>
          </p:cNvPr>
          <p:cNvSpPr>
            <a:spLocks noGrp="1"/>
          </p:cNvSpPr>
          <p:nvPr>
            <p:ph type="ftr" sz="quarter" idx="11"/>
          </p:nvPr>
        </p:nvSpPr>
        <p:spPr bwMode="gray"/>
        <p:txBody>
          <a:bodyPr/>
          <a:lstStyle/>
          <a:p>
            <a:endParaRPr lang="en-US"/>
          </a:p>
        </p:txBody>
      </p:sp>
      <p:sp>
        <p:nvSpPr>
          <p:cNvPr id="7" name="Slide Number Placeholder 6">
            <a:extLst>
              <a:ext uri="{FF2B5EF4-FFF2-40B4-BE49-F238E27FC236}">
                <a16:creationId xmlns:a16="http://schemas.microsoft.com/office/drawing/2014/main" id="{D8D5DB69-D84E-44DD-8501-317F2D6B91BC}"/>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5" name="Date Placeholder 4">
            <a:extLst>
              <a:ext uri="{FF2B5EF4-FFF2-40B4-BE49-F238E27FC236}">
                <a16:creationId xmlns:a16="http://schemas.microsoft.com/office/drawing/2014/main" id="{B5E4B62D-C99F-4CC3-9E19-1114B3E55C1F}"/>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304542944"/>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descr="A large &quot;x&quot; indicating that this layout is not approved for use.">
            <a:extLst>
              <a:ext uri="{FF2B5EF4-FFF2-40B4-BE49-F238E27FC236}">
                <a16:creationId xmlns:a16="http://schemas.microsoft.com/office/drawing/2014/main" id="{60799103-2F70-4C44-9BCC-51D14763EF0E}"/>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9" name="TextBox 8">
            <a:extLst>
              <a:ext uri="{FF2B5EF4-FFF2-40B4-BE49-F238E27FC236}">
                <a16:creationId xmlns:a16="http://schemas.microsoft.com/office/drawing/2014/main" id="{349FD152-129D-41A4-81CE-BC9A8DCD0B3A}"/>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3871F256-EE8B-4C42-8A9F-D709E45FC9CE}"/>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dirty="0"/>
              <a:t>Not for use. This is a Microsoft default.</a:t>
            </a:r>
          </a:p>
        </p:txBody>
      </p:sp>
      <p:sp>
        <p:nvSpPr>
          <p:cNvPr id="4" name="Text Placeholder 3">
            <a:extLst>
              <a:ext uri="{FF2B5EF4-FFF2-40B4-BE49-F238E27FC236}">
                <a16:creationId xmlns:a16="http://schemas.microsoft.com/office/drawing/2014/main" id="{F2DB0F51-CDD0-41D4-A559-624A4917070B}"/>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This layout is not intended for use within Optum presentations.</a:t>
            </a:r>
          </a:p>
        </p:txBody>
      </p:sp>
      <p:sp>
        <p:nvSpPr>
          <p:cNvPr id="3" name="Picture Placeholder 2">
            <a:extLst>
              <a:ext uri="{FF2B5EF4-FFF2-40B4-BE49-F238E27FC236}">
                <a16:creationId xmlns:a16="http://schemas.microsoft.com/office/drawing/2014/main" id="{F9491D2A-A402-47AC-9A86-6002422F21C9}"/>
              </a:ext>
              <a:ext uri="{C183D7F6-B498-43B3-948B-1728B52AA6E4}">
                <adec:decorative xmlns:adec="http://schemas.microsoft.com/office/drawing/2017/decorative" val="1"/>
              </a:ext>
            </a:extLst>
          </p:cNvPr>
          <p:cNvSpPr>
            <a:spLocks noGrp="1"/>
          </p:cNvSpPr>
          <p:nvPr>
            <p:ph type="pic" idx="1"/>
          </p:nvPr>
        </p:nvSpPr>
        <p:spPr bwMode="gray">
          <a:xfrm>
            <a:off x="5183188" y="959471"/>
            <a:ext cx="6172200" cy="453178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6" name="Footer Placeholder 5">
            <a:extLst>
              <a:ext uri="{FF2B5EF4-FFF2-40B4-BE49-F238E27FC236}">
                <a16:creationId xmlns:a16="http://schemas.microsoft.com/office/drawing/2014/main" id="{17F543A3-3277-40A0-B1C2-CADD5AB0387B}"/>
              </a:ext>
            </a:extLst>
          </p:cNvPr>
          <p:cNvSpPr>
            <a:spLocks noGrp="1"/>
          </p:cNvSpPr>
          <p:nvPr>
            <p:ph type="ftr" sz="quarter" idx="11"/>
          </p:nvPr>
        </p:nvSpPr>
        <p:spPr bwMode="gray"/>
        <p:txBody>
          <a:bodyPr/>
          <a:lstStyle/>
          <a:p>
            <a:endParaRPr lang="en-US"/>
          </a:p>
        </p:txBody>
      </p:sp>
      <p:sp>
        <p:nvSpPr>
          <p:cNvPr id="7" name="Slide Number Placeholder 6">
            <a:extLst>
              <a:ext uri="{FF2B5EF4-FFF2-40B4-BE49-F238E27FC236}">
                <a16:creationId xmlns:a16="http://schemas.microsoft.com/office/drawing/2014/main" id="{F13D95E8-D049-4386-B18A-005E76673283}"/>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5" name="Date Placeholder 4">
            <a:extLst>
              <a:ext uri="{FF2B5EF4-FFF2-40B4-BE49-F238E27FC236}">
                <a16:creationId xmlns:a16="http://schemas.microsoft.com/office/drawing/2014/main" id="{14CD89A7-8ADC-4D39-B15F-96B3FCC81854}"/>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2556173414"/>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22419F1F-051D-4EAB-BCEA-2B4614A0214F}"/>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7" name="TextBox 6">
            <a:extLst>
              <a:ext uri="{FF2B5EF4-FFF2-40B4-BE49-F238E27FC236}">
                <a16:creationId xmlns:a16="http://schemas.microsoft.com/office/drawing/2014/main" id="{C2B6F59F-8687-492F-A2D4-E8EBFECAC4AB}"/>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2E19D853-E248-4BE3-8F8C-4FF1369CBDAE}"/>
              </a:ext>
            </a:extLst>
          </p:cNvPr>
          <p:cNvSpPr>
            <a:spLocks noGrp="1"/>
          </p:cNvSpPr>
          <p:nvPr>
            <p:ph type="title" hasCustomPrompt="1"/>
          </p:nvPr>
        </p:nvSpPr>
        <p:spPr bwMode="gray"/>
        <p:txBody>
          <a:bodyPr/>
          <a:lstStyle/>
          <a:p>
            <a:r>
              <a:rPr lang="en-US" dirty="0"/>
              <a:t>Not for use. This is a Microsoft default.</a:t>
            </a:r>
          </a:p>
        </p:txBody>
      </p:sp>
      <p:sp>
        <p:nvSpPr>
          <p:cNvPr id="3" name="Vertical Text Placeholder 2">
            <a:extLst>
              <a:ext uri="{FF2B5EF4-FFF2-40B4-BE49-F238E27FC236}">
                <a16:creationId xmlns:a16="http://schemas.microsoft.com/office/drawing/2014/main" id="{E7268BF8-16E9-442C-865D-E015BE37821F}"/>
              </a:ext>
            </a:extLst>
          </p:cNvPr>
          <p:cNvSpPr>
            <a:spLocks noGrp="1"/>
          </p:cNvSpPr>
          <p:nvPr>
            <p:ph type="body" orient="vert" idx="1" hasCustomPrompt="1"/>
          </p:nvPr>
        </p:nvSpPr>
        <p:spPr bwMode="gray">
          <a:xfrm>
            <a:off x="1524000" y="1468197"/>
            <a:ext cx="9144000" cy="3930085"/>
          </a:xfrm>
        </p:spPr>
        <p:txBody>
          <a:bodyPr vert="eaVert"/>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0765FB1D-8B17-4CDB-BAAD-56DCBE7C6507}"/>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1A563E8E-48A6-4825-9CB7-1E5880454802}"/>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4" name="Date Placeholder 3">
            <a:extLst>
              <a:ext uri="{FF2B5EF4-FFF2-40B4-BE49-F238E27FC236}">
                <a16:creationId xmlns:a16="http://schemas.microsoft.com/office/drawing/2014/main" id="{DBB24B87-31C9-4BD9-B6CB-469EE19051A3}"/>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964300505"/>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AB58FB46-F330-4E2D-8F18-92EB7F8636A2}"/>
              </a:ext>
            </a:extLst>
          </p:cNvPr>
          <p:cNvSpPr>
            <a:spLocks noChangeAspect="1"/>
          </p:cNvSpPr>
          <p:nvPr/>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dirty="0"/>
          </a:p>
        </p:txBody>
      </p:sp>
      <p:sp>
        <p:nvSpPr>
          <p:cNvPr id="7" name="TextBox 6">
            <a:extLst>
              <a:ext uri="{FF2B5EF4-FFF2-40B4-BE49-F238E27FC236}">
                <a16:creationId xmlns:a16="http://schemas.microsoft.com/office/drawing/2014/main" id="{C05104E2-CEF6-4BD8-B7C0-2C8692A17794}"/>
              </a:ext>
            </a:extLst>
          </p:cNvPr>
          <p:cNvSpPr txBox="1"/>
          <p:nvPr/>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dirty="0">
                <a:solidFill>
                  <a:schemeClr val="tx1"/>
                </a:solidFill>
                <a:latin typeface="+mn-lt"/>
              </a:rPr>
              <a:t>Not for use. </a:t>
            </a:r>
            <a:r>
              <a:rPr lang="en-US" sz="1600" b="0" i="0" u="none" baseline="0" dirty="0">
                <a:solidFill>
                  <a:schemeClr val="tx1"/>
                </a:solidFill>
                <a:latin typeface="+mn-lt"/>
              </a:rPr>
              <a:t>Please select an Optum approved layout.</a:t>
            </a:r>
          </a:p>
        </p:txBody>
      </p:sp>
      <p:sp>
        <p:nvSpPr>
          <p:cNvPr id="2" name="Vertical Title 1">
            <a:extLst>
              <a:ext uri="{FF2B5EF4-FFF2-40B4-BE49-F238E27FC236}">
                <a16:creationId xmlns:a16="http://schemas.microsoft.com/office/drawing/2014/main" id="{04B8F935-64F2-4650-80FF-CFD09440797C}"/>
              </a:ext>
            </a:extLst>
          </p:cNvPr>
          <p:cNvSpPr>
            <a:spLocks noGrp="1"/>
          </p:cNvSpPr>
          <p:nvPr>
            <p:ph type="title" orient="vert" hasCustomPrompt="1"/>
          </p:nvPr>
        </p:nvSpPr>
        <p:spPr bwMode="gray">
          <a:xfrm>
            <a:off x="10945256" y="546100"/>
            <a:ext cx="786369" cy="5297292"/>
          </a:xfrm>
        </p:spPr>
        <p:txBody>
          <a:bodyPr vert="eaVert"/>
          <a:lstStyle/>
          <a:p>
            <a:r>
              <a:rPr lang="en-US" dirty="0"/>
              <a:t>Not for use. This is a Microsoft default.</a:t>
            </a:r>
          </a:p>
        </p:txBody>
      </p:sp>
      <p:sp>
        <p:nvSpPr>
          <p:cNvPr id="3" name="Vertical Text Placeholder 2">
            <a:extLst>
              <a:ext uri="{FF2B5EF4-FFF2-40B4-BE49-F238E27FC236}">
                <a16:creationId xmlns:a16="http://schemas.microsoft.com/office/drawing/2014/main" id="{1A0DAF3A-9FF6-438D-AEE6-0F69D361006E}"/>
              </a:ext>
            </a:extLst>
          </p:cNvPr>
          <p:cNvSpPr>
            <a:spLocks noGrp="1"/>
          </p:cNvSpPr>
          <p:nvPr>
            <p:ph type="body" orient="vert" idx="1" hasCustomPrompt="1"/>
          </p:nvPr>
        </p:nvSpPr>
        <p:spPr bwMode="gray">
          <a:xfrm>
            <a:off x="3058556" y="546100"/>
            <a:ext cx="7734300" cy="5297292"/>
          </a:xfrm>
        </p:spPr>
        <p:txBody>
          <a:bodyPr vert="eaVert"/>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D3EA6C7-F505-4DA8-9747-410A859FC904}"/>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8DD75DA2-D743-4167-8A0F-F9B035E62107}"/>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4" name="Date Placeholder 3">
            <a:extLst>
              <a:ext uri="{FF2B5EF4-FFF2-40B4-BE49-F238E27FC236}">
                <a16:creationId xmlns:a16="http://schemas.microsoft.com/office/drawing/2014/main" id="{DD08046B-162A-46A6-A5E8-53242F87888E}"/>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118282315"/>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ver 05">
    <p:bg>
      <p:bgRef idx="1001">
        <a:schemeClr val="bg2"/>
      </p:bgRef>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EA5FF497-13BE-5E48-8877-06C726768C6D}" type="datetimeFigureOut">
              <a:rPr lang="en-US" smtClean="0"/>
              <a:t>7/17/2024</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92CCD66-776E-784D-8A7C-E435BCC11AC4}" type="slidenum">
              <a:rPr lang="en-US" smtClean="0"/>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4" name="Picture Placeholder 3">
            <a:extLst>
              <a:ext uri="{FF2B5EF4-FFF2-40B4-BE49-F238E27FC236}">
                <a16:creationId xmlns:a16="http://schemas.microsoft.com/office/drawing/2014/main" id="{8CD0ED72-F2BF-4DE5-8A8E-A97770B1058A}"/>
              </a:ext>
            </a:extLst>
          </p:cNvPr>
          <p:cNvSpPr>
            <a:spLocks noGrp="1"/>
          </p:cNvSpPr>
          <p:nvPr>
            <p:ph type="pic" sz="quarter" idx="15" hasCustomPrompt="1"/>
          </p:nvPr>
        </p:nvSpPr>
        <p:spPr bwMode="gray">
          <a:xfrm>
            <a:off x="6019800" y="0"/>
            <a:ext cx="6172200" cy="6858000"/>
          </a:xfrm>
          <a:solidFill>
            <a:schemeClr val="bg1"/>
          </a:solidFill>
        </p:spPr>
        <p:txBody>
          <a:bodyPr lIns="914400" rIns="914400">
            <a:normAutofit/>
          </a:bodyPr>
          <a:lstStyle>
            <a:lvl1pPr algn="ctr">
              <a:defRPr sz="1400"/>
            </a:lvl1pPr>
          </a:lstStyle>
          <a:p>
            <a:br>
              <a:rPr lang="en-US" dirty="0"/>
            </a:br>
            <a:br>
              <a:rPr lang="en-US" dirty="0"/>
            </a:br>
            <a:r>
              <a:rPr lang="en-US" dirty="0"/>
              <a:t>An image should be inserted into this region, but the dimensions should remain unchanged. To access brand approved photography, visit: library.optum.com.</a:t>
            </a:r>
            <a:br>
              <a:rPr lang="en-US" dirty="0"/>
            </a:br>
            <a:br>
              <a:rPr lang="en-US" dirty="0"/>
            </a:br>
            <a:r>
              <a:rPr lang="en-US" dirty="0"/>
              <a:t>Accessing the above library requires users to be a part of a SECURE group: Optum_Library_Access_Photography.</a:t>
            </a:r>
            <a:br>
              <a:rPr lang="en-US" dirty="0"/>
            </a:br>
            <a:br>
              <a:rPr lang="en-US" dirty="0"/>
            </a:br>
            <a:r>
              <a:rPr lang="en-US" dirty="0"/>
              <a:t>Request access via Secure if necessary.</a:t>
            </a:r>
          </a:p>
        </p:txBody>
      </p:sp>
    </p:spTree>
    <p:extLst>
      <p:ext uri="{BB962C8B-B14F-4D97-AF65-F5344CB8AC3E}">
        <p14:creationId xmlns:p14="http://schemas.microsoft.com/office/powerpoint/2010/main" val="117604511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cSld name="1_Cover 05">
    <p:bg>
      <p:bgRef idx="1001">
        <a:schemeClr val="bg2"/>
      </p:bgRef>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EA5FF497-13BE-5E48-8877-06C726768C6D}" type="datetimeFigureOut">
              <a:rPr lang="en-US" smtClean="0"/>
              <a:t>7/17/2024</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92CCD66-776E-784D-8A7C-E435BCC11AC4}" type="slidenum">
              <a:rPr lang="en-US" smtClean="0"/>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4" name="Picture Placeholder 3">
            <a:extLst>
              <a:ext uri="{FF2B5EF4-FFF2-40B4-BE49-F238E27FC236}">
                <a16:creationId xmlns:a16="http://schemas.microsoft.com/office/drawing/2014/main" id="{8CD0ED72-F2BF-4DE5-8A8E-A97770B1058A}"/>
              </a:ext>
            </a:extLst>
          </p:cNvPr>
          <p:cNvSpPr>
            <a:spLocks noGrp="1"/>
          </p:cNvSpPr>
          <p:nvPr>
            <p:ph type="pic" sz="quarter" idx="15" hasCustomPrompt="1"/>
          </p:nvPr>
        </p:nvSpPr>
        <p:spPr bwMode="gray">
          <a:xfrm>
            <a:off x="6019800" y="0"/>
            <a:ext cx="6172200" cy="6858000"/>
          </a:xfrm>
          <a:solidFill>
            <a:schemeClr val="bg1"/>
          </a:solidFill>
        </p:spPr>
        <p:txBody>
          <a:bodyPr lIns="914400" rIns="914400">
            <a:normAutofit/>
          </a:bodyPr>
          <a:lstStyle>
            <a:lvl1pPr algn="ctr">
              <a:defRPr sz="1400"/>
            </a:lvl1pPr>
          </a:lstStyle>
          <a:p>
            <a:br>
              <a:rPr lang="en-US" dirty="0"/>
            </a:br>
            <a:br>
              <a:rPr lang="en-US" dirty="0"/>
            </a:br>
            <a:r>
              <a:rPr lang="en-US" dirty="0"/>
              <a:t>An image should be inserted into this region, but the dimensions should remain unchanged. To access brand approved photography, visit: library.optum.com.</a:t>
            </a:r>
            <a:br>
              <a:rPr lang="en-US" dirty="0"/>
            </a:br>
            <a:br>
              <a:rPr lang="en-US" dirty="0"/>
            </a:br>
            <a:r>
              <a:rPr lang="en-US" dirty="0"/>
              <a:t>Accessing the above library requires users to be a part of a SECURE group: Optum_Library_Access_Photography.</a:t>
            </a:r>
            <a:br>
              <a:rPr lang="en-US" dirty="0"/>
            </a:br>
            <a:br>
              <a:rPr lang="en-US" dirty="0"/>
            </a:br>
            <a:r>
              <a:rPr lang="en-US" dirty="0"/>
              <a:t>Request access via Secure if necessary.</a:t>
            </a:r>
          </a:p>
        </p:txBody>
      </p:sp>
    </p:spTree>
    <p:extLst>
      <p:ext uri="{BB962C8B-B14F-4D97-AF65-F5344CB8AC3E}">
        <p14:creationId xmlns:p14="http://schemas.microsoft.com/office/powerpoint/2010/main" val="15674502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Instruc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dirty="0">
              <a:solidFill>
                <a:schemeClr val="bg1"/>
              </a:solidFill>
            </a:endParaRPr>
          </a:p>
        </p:txBody>
      </p:sp>
      <p:pic>
        <p:nvPicPr>
          <p:cNvPr id="23" name="Optum logo" descr="Optum">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824247" y="523904"/>
            <a:ext cx="2438884" cy="706174"/>
          </a:xfrm>
          <a:prstGeom prst="rect">
            <a:avLst/>
          </a:prstGeom>
        </p:spPr>
      </p:pic>
      <p:sp>
        <p:nvSpPr>
          <p:cNvPr id="8" name="TextBox 7">
            <a:extLst>
              <a:ext uri="{FF2B5EF4-FFF2-40B4-BE49-F238E27FC236}">
                <a16:creationId xmlns:a16="http://schemas.microsoft.com/office/drawing/2014/main" id="{144308BD-A2EF-404E-BE32-E7DA086E8C83}"/>
              </a:ext>
            </a:extLst>
          </p:cNvPr>
          <p:cNvSpPr txBox="1"/>
          <p:nvPr/>
        </p:nvSpPr>
        <p:spPr bwMode="gray">
          <a:xfrm>
            <a:off x="824247" y="2404812"/>
            <a:ext cx="1758315" cy="1000274"/>
          </a:xfrm>
          <a:prstGeom prst="rect">
            <a:avLst/>
          </a:prstGeom>
          <a:noFill/>
        </p:spPr>
        <p:txBody>
          <a:bodyPr wrap="square" lIns="0" tIns="0" rIns="0" bIns="0" rtlCol="0">
            <a:spAutoFit/>
          </a:bodyPr>
          <a:lstStyle/>
          <a:p>
            <a:pPr algn="l">
              <a:spcBef>
                <a:spcPts val="714"/>
              </a:spcBef>
            </a:pPr>
            <a:r>
              <a:rPr lang="en-US" sz="6500" b="1" dirty="0">
                <a:solidFill>
                  <a:schemeClr val="accent6"/>
                </a:solidFill>
              </a:rPr>
              <a:t>16:9</a:t>
            </a:r>
          </a:p>
        </p:txBody>
      </p:sp>
      <p:sp>
        <p:nvSpPr>
          <p:cNvPr id="22" name="TextBox 21">
            <a:extLst>
              <a:ext uri="{FF2B5EF4-FFF2-40B4-BE49-F238E27FC236}">
                <a16:creationId xmlns:a16="http://schemas.microsoft.com/office/drawing/2014/main" id="{3E57223A-B05B-4614-AAEA-675CF58D9E9B}"/>
              </a:ext>
            </a:extLst>
          </p:cNvPr>
          <p:cNvSpPr txBox="1"/>
          <p:nvPr/>
        </p:nvSpPr>
        <p:spPr bwMode="gray">
          <a:xfrm>
            <a:off x="824247" y="3177094"/>
            <a:ext cx="2436843" cy="615553"/>
          </a:xfrm>
          <a:prstGeom prst="rect">
            <a:avLst/>
          </a:prstGeom>
          <a:noFill/>
        </p:spPr>
        <p:txBody>
          <a:bodyPr wrap="square" lIns="0" tIns="0" rIns="0" bIns="0" rtlCol="0">
            <a:spAutoFit/>
          </a:bodyPr>
          <a:lstStyle/>
          <a:p>
            <a:pPr algn="l">
              <a:spcBef>
                <a:spcPts val="0"/>
              </a:spcBef>
            </a:pPr>
            <a:r>
              <a:rPr lang="en-US" sz="4000" b="0" dirty="0">
                <a:solidFill>
                  <a:schemeClr val="accent6"/>
                </a:solidFill>
              </a:rPr>
              <a:t>on-screen</a:t>
            </a:r>
          </a:p>
        </p:txBody>
      </p:sp>
      <p:sp>
        <p:nvSpPr>
          <p:cNvPr id="10" name="TextBox 9">
            <a:extLst>
              <a:ext uri="{FF2B5EF4-FFF2-40B4-BE49-F238E27FC236}">
                <a16:creationId xmlns:a16="http://schemas.microsoft.com/office/drawing/2014/main" id="{FD38DA28-EF8F-43D1-AD7F-CCB3640760DD}"/>
              </a:ext>
            </a:extLst>
          </p:cNvPr>
          <p:cNvSpPr txBox="1"/>
          <p:nvPr/>
        </p:nvSpPr>
        <p:spPr bwMode="gray">
          <a:xfrm>
            <a:off x="822196" y="4177368"/>
            <a:ext cx="3584240" cy="200055"/>
          </a:xfrm>
          <a:prstGeom prst="rect">
            <a:avLst/>
          </a:prstGeom>
          <a:noFill/>
        </p:spPr>
        <p:txBody>
          <a:bodyPr wrap="square" lIns="0" tIns="0" rIns="0" bIns="0" rtlCol="0">
            <a:spAutoFit/>
          </a:bodyPr>
          <a:lstStyle/>
          <a:p>
            <a:pPr algn="l">
              <a:spcBef>
                <a:spcPts val="714"/>
              </a:spcBef>
            </a:pPr>
            <a:r>
              <a:rPr lang="en-US" sz="1300" noProof="0" dirty="0">
                <a:solidFill>
                  <a:schemeClr val="tx1"/>
                </a:solidFill>
              </a:rPr>
              <a:t>Released January 2024</a:t>
            </a:r>
          </a:p>
        </p:txBody>
      </p:sp>
      <p:pic>
        <p:nvPicPr>
          <p:cNvPr id="12" name="Picture 11" descr="Star icon">
            <a:extLst>
              <a:ext uri="{FF2B5EF4-FFF2-40B4-BE49-F238E27FC236}">
                <a16:creationId xmlns:a16="http://schemas.microsoft.com/office/drawing/2014/main" id="{82FEFB7F-0CFC-4989-B627-4D0D34B303E2}"/>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827390" y="4941778"/>
            <a:ext cx="587679" cy="587679"/>
          </a:xfrm>
          <a:prstGeom prst="rect">
            <a:avLst/>
          </a:prstGeom>
        </p:spPr>
      </p:pic>
      <p:sp>
        <p:nvSpPr>
          <p:cNvPr id="11" name="TextBox 10">
            <a:extLst>
              <a:ext uri="{FF2B5EF4-FFF2-40B4-BE49-F238E27FC236}">
                <a16:creationId xmlns:a16="http://schemas.microsoft.com/office/drawing/2014/main" id="{9145794E-DC8C-4B31-A9C2-C6C3CF44B391}"/>
              </a:ext>
            </a:extLst>
          </p:cNvPr>
          <p:cNvSpPr txBox="1"/>
          <p:nvPr/>
        </p:nvSpPr>
        <p:spPr bwMode="gray">
          <a:xfrm>
            <a:off x="822196" y="5589173"/>
            <a:ext cx="2834865" cy="507831"/>
          </a:xfrm>
          <a:prstGeom prst="rect">
            <a:avLst/>
          </a:prstGeom>
          <a:noFill/>
        </p:spPr>
        <p:txBody>
          <a:bodyPr wrap="square" lIns="0" tIns="0" rIns="0" bIns="0" rtlCol="0">
            <a:spAutoFit/>
          </a:bodyPr>
          <a:lstStyle/>
          <a:p>
            <a:pPr>
              <a:spcBef>
                <a:spcPts val="600"/>
              </a:spcBef>
            </a:pPr>
            <a:r>
              <a:rPr lang="en-US" sz="1100" b="1" dirty="0">
                <a:solidFill>
                  <a:schemeClr val="accent6"/>
                </a:solidFill>
              </a:rPr>
              <a:t>Reminder: </a:t>
            </a:r>
            <a:r>
              <a:rPr lang="en-US" sz="1100" dirty="0">
                <a:solidFill>
                  <a:schemeClr val="tx1"/>
                </a:solidFill>
              </a:rPr>
              <a:t>Download a new template from</a:t>
            </a:r>
            <a:br>
              <a:rPr lang="en-US" sz="1100" dirty="0">
                <a:solidFill>
                  <a:schemeClr val="tx1"/>
                </a:solidFill>
              </a:rPr>
            </a:br>
            <a:r>
              <a:rPr lang="en-US" sz="1100" dirty="0">
                <a:solidFill>
                  <a:schemeClr val="tx1"/>
                </a:solidFill>
              </a:rPr>
              <a:t>Optum Brand Center </a:t>
            </a:r>
            <a:r>
              <a:rPr lang="en-US" sz="1100" b="1" dirty="0">
                <a:solidFill>
                  <a:schemeClr val="tx1"/>
                </a:solidFill>
              </a:rPr>
              <a:t>each time</a:t>
            </a:r>
            <a:r>
              <a:rPr lang="en-US" sz="1100" dirty="0">
                <a:solidFill>
                  <a:schemeClr val="tx1"/>
                </a:solidFill>
              </a:rPr>
              <a:t> a document is started. Templates continuously evolve.</a:t>
            </a:r>
          </a:p>
        </p:txBody>
      </p:sp>
      <p:pic>
        <p:nvPicPr>
          <p:cNvPr id="18" name="Picture 17">
            <a:extLst>
              <a:ext uri="{FF2B5EF4-FFF2-40B4-BE49-F238E27FC236}">
                <a16:creationId xmlns:a16="http://schemas.microsoft.com/office/drawing/2014/main" id="{0B9B688F-3869-4ECE-BE40-DE3ADDF3F073}"/>
              </a:ext>
              <a:ext uri="{C183D7F6-B498-43B3-948B-1728B52AA6E4}">
                <adec:decorative xmlns:adec="http://schemas.microsoft.com/office/drawing/2017/decorative" val="1"/>
              </a:ext>
            </a:extLst>
          </p:cNvPr>
          <p:cNvPicPr>
            <a:picLocks noChangeAspect="1"/>
          </p:cNvPicPr>
          <p:nvPr/>
        </p:nvPicPr>
        <p:blipFill>
          <a:blip r:embed="rId5" cstate="screen">
            <a:extLst>
              <a:ext uri="{28A0092B-C50C-407E-A947-70E740481C1C}">
                <a14:useLocalDpi xmlns:a14="http://schemas.microsoft.com/office/drawing/2010/main"/>
              </a:ext>
            </a:extLst>
          </a:blip>
          <a:srcRect/>
          <a:stretch/>
        </p:blipFill>
        <p:spPr bwMode="gray">
          <a:xfrm>
            <a:off x="5122888" y="4245508"/>
            <a:ext cx="3298775" cy="1857119"/>
          </a:xfrm>
          <a:prstGeom prst="rect">
            <a:avLst/>
          </a:prstGeom>
          <a:ln w="6350">
            <a:solidFill>
              <a:schemeClr val="accent2"/>
            </a:solidFill>
          </a:ln>
        </p:spPr>
      </p:pic>
      <p:pic>
        <p:nvPicPr>
          <p:cNvPr id="4" name="Picture 3">
            <a:extLst>
              <a:ext uri="{FF2B5EF4-FFF2-40B4-BE49-F238E27FC236}">
                <a16:creationId xmlns:a16="http://schemas.microsoft.com/office/drawing/2014/main" id="{11A66DFB-0BA7-42B4-63AA-F29DED25E097}"/>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21497" y="4243004"/>
            <a:ext cx="3310128" cy="1859623"/>
          </a:xfrm>
          <a:prstGeom prst="rect">
            <a:avLst/>
          </a:prstGeom>
          <a:ln w="6350">
            <a:solidFill>
              <a:schemeClr val="accent2"/>
            </a:solidFill>
          </a:ln>
        </p:spPr>
      </p:pic>
      <p:pic>
        <p:nvPicPr>
          <p:cNvPr id="3" name="Picture 2">
            <a:extLst>
              <a:ext uri="{FF2B5EF4-FFF2-40B4-BE49-F238E27FC236}">
                <a16:creationId xmlns:a16="http://schemas.microsoft.com/office/drawing/2014/main" id="{EB8C1BEC-5C50-EC82-6813-2CCF2BF25A5A}"/>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5121966" y="525529"/>
            <a:ext cx="6609660" cy="3725696"/>
          </a:xfrm>
          <a:prstGeom prst="rect">
            <a:avLst/>
          </a:prstGeom>
          <a:ln w="6350">
            <a:solidFill>
              <a:schemeClr val="accent2"/>
            </a:solidFill>
          </a:ln>
        </p:spPr>
      </p:pic>
    </p:spTree>
    <p:extLst>
      <p:ext uri="{BB962C8B-B14F-4D97-AF65-F5344CB8AC3E}">
        <p14:creationId xmlns:p14="http://schemas.microsoft.com/office/powerpoint/2010/main" val="38175542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43EA1280-EBAC-4C3E-A925-EA7813219784}"/>
              </a:ext>
            </a:extLst>
          </p:cNvPr>
          <p:cNvSpPr txBox="1"/>
          <p:nvPr/>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Covers</a:t>
            </a:r>
          </a:p>
        </p:txBody>
      </p:sp>
      <p:cxnSp>
        <p:nvCxnSpPr>
          <p:cNvPr id="10" name="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43300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Cover">
    <p:bg>
      <p:bgRef idx="1001">
        <a:schemeClr val="bg1"/>
      </p:bgRef>
    </p:bg>
    <p:spTree>
      <p:nvGrpSpPr>
        <p:cNvPr id="1" name=""/>
        <p:cNvGrpSpPr/>
        <p:nvPr/>
      </p:nvGrpSpPr>
      <p:grpSpPr>
        <a:xfrm>
          <a:off x="0" y="0"/>
          <a:ext cx="0" cy="0"/>
          <a:chOff x="0" y="0"/>
          <a:chExt cx="0" cy="0"/>
        </a:xfrm>
      </p:grpSpPr>
      <p:sp>
        <p:nvSpPr>
          <p:cNvPr id="10" name="Freeform 11">
            <a:extLst>
              <a:ext uri="{FF2B5EF4-FFF2-40B4-BE49-F238E27FC236}">
                <a16:creationId xmlns:a16="http://schemas.microsoft.com/office/drawing/2014/main" id="{018ADF08-66C4-7A27-5941-438B95462BCF}"/>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bwMode="gray">
          <a:xfrm>
            <a:off x="0" y="0"/>
            <a:ext cx="6037330" cy="6858000"/>
          </a:xfrm>
          <a:custGeom>
            <a:avLst/>
            <a:gdLst>
              <a:gd name="connsiteX0" fmla="*/ 0 w 6037330"/>
              <a:gd name="connsiteY0" fmla="*/ 0 h 6858000"/>
              <a:gd name="connsiteX1" fmla="*/ 3835988 w 6037330"/>
              <a:gd name="connsiteY1" fmla="*/ 0 h 6858000"/>
              <a:gd name="connsiteX2" fmla="*/ 4114800 w 6037330"/>
              <a:gd name="connsiteY2" fmla="*/ 0 h 6858000"/>
              <a:gd name="connsiteX3" fmla="*/ 6037330 w 6037330"/>
              <a:gd name="connsiteY3" fmla="*/ 0 h 6858000"/>
              <a:gd name="connsiteX4" fmla="*/ 5982904 w 6037330"/>
              <a:gd name="connsiteY4" fmla="*/ 57086 h 6858000"/>
              <a:gd name="connsiteX5" fmla="*/ 4680119 w 6037330"/>
              <a:gd name="connsiteY5" fmla="*/ 3429000 h 6858000"/>
              <a:gd name="connsiteX6" fmla="*/ 5982904 w 6037330"/>
              <a:gd name="connsiteY6" fmla="*/ 6800914 h 6858000"/>
              <a:gd name="connsiteX7" fmla="*/ 6037330 w 6037330"/>
              <a:gd name="connsiteY7" fmla="*/ 6858000 h 6858000"/>
              <a:gd name="connsiteX8" fmla="*/ 4114800 w 6037330"/>
              <a:gd name="connsiteY8" fmla="*/ 6858000 h 6858000"/>
              <a:gd name="connsiteX9" fmla="*/ 3835988 w 6037330"/>
              <a:gd name="connsiteY9" fmla="*/ 6858000 h 6858000"/>
              <a:gd name="connsiteX10" fmla="*/ 0 w 603733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37330" h="6858000">
                <a:moveTo>
                  <a:pt x="0" y="0"/>
                </a:moveTo>
                <a:lnTo>
                  <a:pt x="3835988" y="0"/>
                </a:lnTo>
                <a:lnTo>
                  <a:pt x="4114800" y="0"/>
                </a:lnTo>
                <a:lnTo>
                  <a:pt x="6037330" y="0"/>
                </a:lnTo>
                <a:lnTo>
                  <a:pt x="5982904" y="57086"/>
                </a:lnTo>
                <a:cubicBezTo>
                  <a:pt x="5173461" y="947670"/>
                  <a:pt x="4680119" y="2130722"/>
                  <a:pt x="4680119" y="3429000"/>
                </a:cubicBezTo>
                <a:cubicBezTo>
                  <a:pt x="4680119" y="4727278"/>
                  <a:pt x="5173461" y="5910330"/>
                  <a:pt x="5982904" y="6800914"/>
                </a:cubicBezTo>
                <a:lnTo>
                  <a:pt x="6037330" y="6858000"/>
                </a:lnTo>
                <a:lnTo>
                  <a:pt x="4114800" y="6858000"/>
                </a:lnTo>
                <a:lnTo>
                  <a:pt x="3835988" y="6858000"/>
                </a:lnTo>
                <a:lnTo>
                  <a:pt x="0" y="6858000"/>
                </a:ln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pic>
        <p:nvPicPr>
          <p:cNvPr id="12" name="Optum logo" descr="Optum">
            <a:extLst>
              <a:ext uri="{FF2B5EF4-FFF2-40B4-BE49-F238E27FC236}">
                <a16:creationId xmlns:a16="http://schemas.microsoft.com/office/drawing/2014/main" id="{FA968874-41BB-1E3A-AF0C-1B4952106FCF}"/>
              </a:ext>
              <a:ext uri="{C183D7F6-B498-43B3-948B-1728B52AA6E4}">
                <adec:decorative xmlns:adec="http://schemas.microsoft.com/office/drawing/2017/decorative" val="0"/>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gray">
          <a:xfrm>
            <a:off x="937990" y="3019667"/>
            <a:ext cx="2827394" cy="818667"/>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6594904" y="1649301"/>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6594904" y="3834665"/>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6594904" y="5396367"/>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EA5FF497-13BE-5E48-8877-06C726768C6D}" type="datetimeFigureOut">
              <a:rPr lang="en-US" smtClean="0"/>
              <a:t>7/17/2024</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92CCD66-776E-784D-8A7C-E435BCC11AC4}" type="slidenum">
              <a:rPr lang="en-US" smtClean="0"/>
              <a:t>‹#›</a:t>
            </a:fld>
            <a:endParaRPr lang="en-US"/>
          </a:p>
        </p:txBody>
      </p:sp>
    </p:spTree>
    <p:extLst>
      <p:ext uri="{BB962C8B-B14F-4D97-AF65-F5344CB8AC3E}">
        <p14:creationId xmlns:p14="http://schemas.microsoft.com/office/powerpoint/2010/main" val="133619668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4152">
          <p15:clr>
            <a:srgbClr val="FFC000"/>
          </p15:clr>
        </p15:guide>
        <p15:guide id="2" pos="7120">
          <p15:clr>
            <a:srgbClr val="FFC000"/>
          </p15:clr>
        </p15:guide>
        <p15:guide id="3" orient="horz" pos="2216">
          <p15:clr>
            <a:srgbClr val="FFC000"/>
          </p15:clr>
        </p15:guide>
        <p15:guide id="4" orient="horz" pos="2408">
          <p15:clr>
            <a:srgbClr val="FFC00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Cover 02">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2375092" y="2317660"/>
            <a:ext cx="7315200" cy="1246495"/>
          </a:xfrm>
        </p:spPr>
        <p:txBody>
          <a:bodyPr anchor="b"/>
          <a:lstStyle>
            <a:lvl1pPr>
              <a:defRPr sz="4500"/>
            </a:lvl1pPr>
          </a:lstStyle>
          <a:p>
            <a:r>
              <a:rPr lang="en-US" dirty="0"/>
              <a:t>Insightful presentation title (max. 2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2375092" y="3898459"/>
            <a:ext cx="73152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bold 18pt, sentence case, max. 2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2375091" y="4992329"/>
            <a:ext cx="73152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4" name="Freeform: Shape 13">
            <a:extLst>
              <a:ext uri="{FF2B5EF4-FFF2-40B4-BE49-F238E27FC236}">
                <a16:creationId xmlns:a16="http://schemas.microsoft.com/office/drawing/2014/main" id="{F33E8723-94DB-5556-1A86-67D45CBF982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bwMode="gray">
          <a:xfrm>
            <a:off x="0" y="3907075"/>
            <a:ext cx="12188952" cy="2950926"/>
          </a:xfrm>
          <a:custGeom>
            <a:avLst/>
            <a:gdLst>
              <a:gd name="connsiteX0" fmla="*/ 12188952 w 12188952"/>
              <a:gd name="connsiteY0" fmla="*/ 0 h 2950926"/>
              <a:gd name="connsiteX1" fmla="*/ 12188952 w 12188952"/>
              <a:gd name="connsiteY1" fmla="*/ 2950926 h 2950926"/>
              <a:gd name="connsiteX2" fmla="*/ 0 w 12188952"/>
              <a:gd name="connsiteY2" fmla="*/ 2950926 h 2950926"/>
              <a:gd name="connsiteX3" fmla="*/ 0 w 12188952"/>
              <a:gd name="connsiteY3" fmla="*/ 1951527 h 2950926"/>
              <a:gd name="connsiteX4" fmla="*/ 170764 w 12188952"/>
              <a:gd name="connsiteY4" fmla="*/ 2006967 h 2950926"/>
              <a:gd name="connsiteX5" fmla="*/ 4194949 w 12188952"/>
              <a:gd name="connsiteY5" fmla="*/ 2615366 h 2950926"/>
              <a:gd name="connsiteX6" fmla="*/ 11761160 w 12188952"/>
              <a:gd name="connsiteY6" fmla="*/ 304209 h 295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2950926">
                <a:moveTo>
                  <a:pt x="12188952" y="0"/>
                </a:moveTo>
                <a:lnTo>
                  <a:pt x="12188952" y="2950926"/>
                </a:lnTo>
                <a:lnTo>
                  <a:pt x="0" y="2950926"/>
                </a:lnTo>
                <a:lnTo>
                  <a:pt x="0" y="1951527"/>
                </a:lnTo>
                <a:lnTo>
                  <a:pt x="170764" y="2006967"/>
                </a:lnTo>
                <a:cubicBezTo>
                  <a:pt x="1442002" y="2402363"/>
                  <a:pt x="2793601" y="2615366"/>
                  <a:pt x="4194949" y="2615366"/>
                </a:cubicBezTo>
                <a:cubicBezTo>
                  <a:pt x="6997644" y="2615366"/>
                  <a:pt x="9601341" y="1763354"/>
                  <a:pt x="11761160" y="304209"/>
                </a:cubicBez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EA5FF497-13BE-5E48-8877-06C726768C6D}" type="datetimeFigureOut">
              <a:rPr lang="en-US" smtClean="0"/>
              <a:t>7/17/2024</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92CCD66-776E-784D-8A7C-E435BCC11AC4}" type="slidenum">
              <a:rPr lang="en-US" smtClean="0"/>
              <a:t>‹#›</a:t>
            </a:fld>
            <a:endParaRPr lang="en-US"/>
          </a:p>
        </p:txBody>
      </p:sp>
    </p:spTree>
    <p:extLst>
      <p:ext uri="{BB962C8B-B14F-4D97-AF65-F5344CB8AC3E}">
        <p14:creationId xmlns:p14="http://schemas.microsoft.com/office/powerpoint/2010/main" val="382338572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1496">
          <p15:clr>
            <a:srgbClr val="FBAE40"/>
          </p15:clr>
        </p15:guide>
        <p15:guide id="3" orient="horz" pos="2246">
          <p15:clr>
            <a:srgbClr val="FBAE40"/>
          </p15:clr>
        </p15:guide>
        <p15:guide id="4" orient="horz" pos="2447">
          <p15:clr>
            <a:srgbClr val="FBAE40"/>
          </p15:clr>
        </p15:guide>
        <p15:guide id="5" pos="6108">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Cover 03">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dirty="0"/>
            </a:br>
            <a:br>
              <a:rPr lang="en-US" dirty="0"/>
            </a:br>
            <a:br>
              <a:rPr lang="en-US" dirty="0"/>
            </a:br>
            <a:r>
              <a:rPr lang="en-US" dirty="0"/>
              <a:t>An image or illustration should be inserted into this region, but the dimensions should remain unchanged. </a:t>
            </a:r>
            <a:br>
              <a:rPr lang="en-US" dirty="0"/>
            </a:br>
            <a:br>
              <a:rPr lang="en-US" dirty="0"/>
            </a:br>
            <a:r>
              <a:rPr lang="en-US" dirty="0"/>
              <a:t>To access brand approved photography, visit: brand.optum.com/content/photography-library.</a:t>
            </a:r>
            <a:br>
              <a:rPr lang="en-US" dirty="0"/>
            </a:br>
            <a:br>
              <a:rPr lang="en-US" dirty="0"/>
            </a:br>
            <a:r>
              <a:rPr lang="en-US" dirty="0"/>
              <a:t>The above page also provides instructions for requesting the appropriate Secure groups.</a:t>
            </a:r>
            <a:br>
              <a:rPr lang="en-US" dirty="0"/>
            </a:br>
            <a:br>
              <a:rPr lang="en-US" dirty="0"/>
            </a:br>
            <a:br>
              <a:rPr lang="en-US" dirty="0"/>
            </a:br>
            <a:br>
              <a:rPr lang="en-US" dirty="0"/>
            </a:br>
            <a:br>
              <a:rPr lang="en-US" dirty="0"/>
            </a:br>
            <a:br>
              <a:rPr lang="en-US" dirty="0"/>
            </a:br>
            <a:r>
              <a:rPr lang="en-US" dirty="0"/>
              <a:t>To access brand approved illustrations, visit: brand.optum.com/content/illustration-library. </a:t>
            </a:r>
            <a:br>
              <a:rPr lang="en-US" dirty="0"/>
            </a:br>
            <a:br>
              <a:rPr lang="en-US" dirty="0"/>
            </a:br>
            <a:r>
              <a:rPr lang="en-US" dirty="0"/>
              <a:t>Once an illustration is downloaded, insert the SVG from within the PowerPoint folder.</a:t>
            </a:r>
          </a:p>
        </p:txBody>
      </p:sp>
      <p:sp>
        <p:nvSpPr>
          <p:cNvPr id="10" name="Date Placeholder 9">
            <a:extLst>
              <a:ext uri="{FF2B5EF4-FFF2-40B4-BE49-F238E27FC236}">
                <a16:creationId xmlns:a16="http://schemas.microsoft.com/office/drawing/2014/main" id="{D64D994A-1F86-650F-91D1-D9CF4A6D5AF1}"/>
              </a:ext>
            </a:extLst>
          </p:cNvPr>
          <p:cNvSpPr>
            <a:spLocks noGrp="1"/>
          </p:cNvSpPr>
          <p:nvPr>
            <p:ph type="dt" sz="half" idx="16"/>
          </p:nvPr>
        </p:nvSpPr>
        <p:spPr/>
        <p:txBody>
          <a:bodyPr/>
          <a:lstStyle/>
          <a:p>
            <a:fld id="{EA5FF497-13BE-5E48-8877-06C726768C6D}" type="datetimeFigureOut">
              <a:rPr lang="en-US" smtClean="0"/>
              <a:t>7/17/2024</a:t>
            </a:fld>
            <a:endParaRPr lang="en-US"/>
          </a:p>
        </p:txBody>
      </p:sp>
      <p:sp>
        <p:nvSpPr>
          <p:cNvPr id="12" name="Footer Placeholder 11">
            <a:extLst>
              <a:ext uri="{FF2B5EF4-FFF2-40B4-BE49-F238E27FC236}">
                <a16:creationId xmlns:a16="http://schemas.microsoft.com/office/drawing/2014/main" id="{97300FDB-6AA7-7D29-6E6C-DAB8AF3C6B3B}"/>
              </a:ext>
            </a:extLst>
          </p:cNvPr>
          <p:cNvSpPr>
            <a:spLocks noGrp="1"/>
          </p:cNvSpPr>
          <p:nvPr>
            <p:ph type="ftr" sz="quarter" idx="17"/>
          </p:nvPr>
        </p:nvSpPr>
        <p:spPr/>
        <p:txBody>
          <a:bodyPr/>
          <a:lstStyle/>
          <a:p>
            <a:endParaRPr lang="en-US"/>
          </a:p>
        </p:txBody>
      </p:sp>
      <p:sp>
        <p:nvSpPr>
          <p:cNvPr id="13" name="Slide Number Placeholder 12">
            <a:extLst>
              <a:ext uri="{FF2B5EF4-FFF2-40B4-BE49-F238E27FC236}">
                <a16:creationId xmlns:a16="http://schemas.microsoft.com/office/drawing/2014/main" id="{7FADA5F4-B71C-E968-5670-1EEE3C6C9F24}"/>
              </a:ext>
            </a:extLst>
          </p:cNvPr>
          <p:cNvSpPr>
            <a:spLocks noGrp="1"/>
          </p:cNvSpPr>
          <p:nvPr>
            <p:ph type="sldNum" sz="quarter" idx="18"/>
          </p:nvPr>
        </p:nvSpPr>
        <p:spPr/>
        <p:txBody>
          <a:bodyPr/>
          <a:lstStyle/>
          <a:p>
            <a:fld id="{092CCD66-776E-784D-8A7C-E435BCC11AC4}" type="slidenum">
              <a:rPr lang="en-US" smtClean="0"/>
              <a:t>‹#›</a:t>
            </a:fld>
            <a:endParaRPr lang="en-US"/>
          </a:p>
        </p:txBody>
      </p:sp>
    </p:spTree>
    <p:extLst>
      <p:ext uri="{BB962C8B-B14F-4D97-AF65-F5344CB8AC3E}">
        <p14:creationId xmlns:p14="http://schemas.microsoft.com/office/powerpoint/2010/main" val="283073610"/>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Cover 04">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5" name="Picture Placeholder 4">
            <a:extLst>
              <a:ext uri="{FF2B5EF4-FFF2-40B4-BE49-F238E27FC236}">
                <a16:creationId xmlns:a16="http://schemas.microsoft.com/office/drawing/2014/main" id="{6602CFF5-9BBC-863E-C089-A676996FA394}"/>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dirty="0"/>
            </a:br>
            <a:br>
              <a:rPr lang="en-US" dirty="0"/>
            </a:br>
            <a:br>
              <a:rPr lang="en-US" dirty="0"/>
            </a:br>
            <a:r>
              <a:rPr lang="en-US" dirty="0"/>
              <a:t>An image or illustration should be inserted into this region, but the dimensions should remain unchanged. </a:t>
            </a:r>
            <a:br>
              <a:rPr lang="en-US" dirty="0"/>
            </a:br>
            <a:br>
              <a:rPr lang="en-US" dirty="0"/>
            </a:br>
            <a:r>
              <a:rPr lang="en-US" dirty="0"/>
              <a:t>To access brand approved photography, visit: brand.optum.com/content/photography-library.</a:t>
            </a:r>
            <a:br>
              <a:rPr lang="en-US" dirty="0"/>
            </a:br>
            <a:br>
              <a:rPr lang="en-US" dirty="0"/>
            </a:br>
            <a:r>
              <a:rPr lang="en-US" dirty="0"/>
              <a:t>The above page also provides instructions for requesting the appropriate Secure groups.</a:t>
            </a:r>
            <a:br>
              <a:rPr lang="en-US" dirty="0"/>
            </a:br>
            <a:br>
              <a:rPr lang="en-US" dirty="0"/>
            </a:br>
            <a:br>
              <a:rPr lang="en-US" dirty="0"/>
            </a:br>
            <a:br>
              <a:rPr lang="en-US" dirty="0"/>
            </a:br>
            <a:br>
              <a:rPr lang="en-US" dirty="0"/>
            </a:br>
            <a:br>
              <a:rPr lang="en-US" dirty="0"/>
            </a:br>
            <a:r>
              <a:rPr lang="en-US" dirty="0"/>
              <a:t>To access brand approved illustrations, visit: brand.optum.com/content/illustration-library. </a:t>
            </a:r>
            <a:br>
              <a:rPr lang="en-US" dirty="0"/>
            </a:br>
            <a:br>
              <a:rPr lang="en-US" dirty="0"/>
            </a:br>
            <a:r>
              <a:rPr lang="en-US" dirty="0"/>
              <a:t>Once an illustration is downloaded, insert the SVG from within the PowerPoint folder.</a:t>
            </a:r>
          </a:p>
        </p:txBody>
      </p:sp>
      <p:sp>
        <p:nvSpPr>
          <p:cNvPr id="3" name="Date Placeholder 2">
            <a:extLst>
              <a:ext uri="{FF2B5EF4-FFF2-40B4-BE49-F238E27FC236}">
                <a16:creationId xmlns:a16="http://schemas.microsoft.com/office/drawing/2014/main" id="{14B58E5A-BF8F-9CC6-1870-BB7839F7C399}"/>
              </a:ext>
            </a:extLst>
          </p:cNvPr>
          <p:cNvSpPr>
            <a:spLocks noGrp="1"/>
          </p:cNvSpPr>
          <p:nvPr>
            <p:ph type="dt" sz="half" idx="16"/>
          </p:nvPr>
        </p:nvSpPr>
        <p:spPr/>
        <p:txBody>
          <a:bodyPr/>
          <a:lstStyle/>
          <a:p>
            <a:fld id="{EA5FF497-13BE-5E48-8877-06C726768C6D}" type="datetimeFigureOut">
              <a:rPr lang="en-US" smtClean="0"/>
              <a:t>7/17/2024</a:t>
            </a:fld>
            <a:endParaRPr lang="en-US"/>
          </a:p>
        </p:txBody>
      </p:sp>
      <p:sp>
        <p:nvSpPr>
          <p:cNvPr id="4" name="Footer Placeholder 3">
            <a:extLst>
              <a:ext uri="{FF2B5EF4-FFF2-40B4-BE49-F238E27FC236}">
                <a16:creationId xmlns:a16="http://schemas.microsoft.com/office/drawing/2014/main" id="{5CCAC17E-165F-4D50-26D1-8EE65CB27552}"/>
              </a:ext>
            </a:extLst>
          </p:cNvPr>
          <p:cNvSpPr>
            <a:spLocks noGrp="1"/>
          </p:cNvSpPr>
          <p:nvPr>
            <p:ph type="ftr" sz="quarter" idx="17"/>
          </p:nvPr>
        </p:nvSpPr>
        <p:spPr/>
        <p:txBody>
          <a:bodyPr/>
          <a:lstStyle/>
          <a:p>
            <a:endParaRPr lang="en-US"/>
          </a:p>
        </p:txBody>
      </p:sp>
      <p:sp>
        <p:nvSpPr>
          <p:cNvPr id="9" name="Slide Number Placeholder 8">
            <a:extLst>
              <a:ext uri="{FF2B5EF4-FFF2-40B4-BE49-F238E27FC236}">
                <a16:creationId xmlns:a16="http://schemas.microsoft.com/office/drawing/2014/main" id="{E64404C2-5DC8-B39C-1165-3141C2711ECC}"/>
              </a:ext>
            </a:extLst>
          </p:cNvPr>
          <p:cNvSpPr>
            <a:spLocks noGrp="1"/>
          </p:cNvSpPr>
          <p:nvPr>
            <p:ph type="sldNum" sz="quarter" idx="18"/>
          </p:nvPr>
        </p:nvSpPr>
        <p:spPr/>
        <p:txBody>
          <a:bodyPr/>
          <a:lstStyle/>
          <a:p>
            <a:fld id="{092CCD66-776E-784D-8A7C-E435BCC11AC4}" type="slidenum">
              <a:rPr lang="en-US" smtClean="0"/>
              <a:t>‹#›</a:t>
            </a:fld>
            <a:endParaRPr lang="en-US"/>
          </a:p>
        </p:txBody>
      </p:sp>
    </p:spTree>
    <p:extLst>
      <p:ext uri="{BB962C8B-B14F-4D97-AF65-F5344CB8AC3E}">
        <p14:creationId xmlns:p14="http://schemas.microsoft.com/office/powerpoint/2010/main" val="1076645997"/>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Cover 05">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dirty="0"/>
            </a:br>
            <a:br>
              <a:rPr lang="en-US" dirty="0"/>
            </a:br>
            <a:br>
              <a:rPr lang="en-US" dirty="0"/>
            </a:br>
            <a:r>
              <a:rPr lang="en-US" dirty="0"/>
              <a:t>An image or illustration should be inserted into this region, but the dimensions should remain unchanged. </a:t>
            </a:r>
            <a:br>
              <a:rPr lang="en-US" dirty="0"/>
            </a:br>
            <a:br>
              <a:rPr lang="en-US" dirty="0"/>
            </a:br>
            <a:r>
              <a:rPr lang="en-US" dirty="0"/>
              <a:t>To access brand approved photography, visit: brand.optum.com/content/photography-library.</a:t>
            </a:r>
            <a:br>
              <a:rPr lang="en-US" dirty="0"/>
            </a:br>
            <a:br>
              <a:rPr lang="en-US" dirty="0"/>
            </a:br>
            <a:r>
              <a:rPr lang="en-US" dirty="0"/>
              <a:t>The above page also provides instructions for requesting the appropriate Secure groups.</a:t>
            </a:r>
            <a:br>
              <a:rPr lang="en-US" dirty="0"/>
            </a:br>
            <a:br>
              <a:rPr lang="en-US" dirty="0"/>
            </a:br>
            <a:br>
              <a:rPr lang="en-US" dirty="0"/>
            </a:br>
            <a:br>
              <a:rPr lang="en-US" dirty="0"/>
            </a:br>
            <a:br>
              <a:rPr lang="en-US" dirty="0"/>
            </a:br>
            <a:br>
              <a:rPr lang="en-US" dirty="0"/>
            </a:br>
            <a:r>
              <a:rPr lang="en-US" dirty="0"/>
              <a:t>To access brand approved illustrations, visit: brand.optum.com/content/illustration-library. </a:t>
            </a:r>
            <a:br>
              <a:rPr lang="en-US" dirty="0"/>
            </a:br>
            <a:br>
              <a:rPr lang="en-US" dirty="0"/>
            </a:br>
            <a:r>
              <a:rPr lang="en-US" dirty="0"/>
              <a:t>Once an illustration is downloaded, insert the SVG from within the PowerPoint folder.</a:t>
            </a:r>
          </a:p>
        </p:txBody>
      </p:sp>
      <p:sp>
        <p:nvSpPr>
          <p:cNvPr id="13" name="Date Placeholder 12">
            <a:extLst>
              <a:ext uri="{FF2B5EF4-FFF2-40B4-BE49-F238E27FC236}">
                <a16:creationId xmlns:a16="http://schemas.microsoft.com/office/drawing/2014/main" id="{B3E840D2-D053-6E6F-0B27-C096734737F9}"/>
              </a:ext>
            </a:extLst>
          </p:cNvPr>
          <p:cNvSpPr>
            <a:spLocks noGrp="1"/>
          </p:cNvSpPr>
          <p:nvPr>
            <p:ph type="dt" sz="half" idx="16"/>
          </p:nvPr>
        </p:nvSpPr>
        <p:spPr/>
        <p:txBody>
          <a:bodyPr/>
          <a:lstStyle/>
          <a:p>
            <a:fld id="{EA5FF497-13BE-5E48-8877-06C726768C6D}" type="datetimeFigureOut">
              <a:rPr lang="en-US" smtClean="0"/>
              <a:t>7/17/2024</a:t>
            </a:fld>
            <a:endParaRPr lang="en-US"/>
          </a:p>
        </p:txBody>
      </p:sp>
      <p:sp>
        <p:nvSpPr>
          <p:cNvPr id="14" name="Footer Placeholder 13">
            <a:extLst>
              <a:ext uri="{FF2B5EF4-FFF2-40B4-BE49-F238E27FC236}">
                <a16:creationId xmlns:a16="http://schemas.microsoft.com/office/drawing/2014/main" id="{8EE78183-D8BF-5FE0-7735-D8FFB8197C80}"/>
              </a:ext>
            </a:extLst>
          </p:cNvPr>
          <p:cNvSpPr>
            <a:spLocks noGrp="1"/>
          </p:cNvSpPr>
          <p:nvPr>
            <p:ph type="ftr" sz="quarter" idx="17"/>
          </p:nvPr>
        </p:nvSpPr>
        <p:spPr/>
        <p:txBody>
          <a:bodyPr/>
          <a:lstStyle/>
          <a:p>
            <a:endParaRPr lang="en-US"/>
          </a:p>
        </p:txBody>
      </p:sp>
      <p:sp>
        <p:nvSpPr>
          <p:cNvPr id="15" name="Slide Number Placeholder 14">
            <a:extLst>
              <a:ext uri="{FF2B5EF4-FFF2-40B4-BE49-F238E27FC236}">
                <a16:creationId xmlns:a16="http://schemas.microsoft.com/office/drawing/2014/main" id="{2507B2F4-B4AF-C862-4E69-D674DC621594}"/>
              </a:ext>
            </a:extLst>
          </p:cNvPr>
          <p:cNvSpPr>
            <a:spLocks noGrp="1"/>
          </p:cNvSpPr>
          <p:nvPr>
            <p:ph type="sldNum" sz="quarter" idx="18"/>
          </p:nvPr>
        </p:nvSpPr>
        <p:spPr/>
        <p:txBody>
          <a:bodyPr/>
          <a:lstStyle/>
          <a:p>
            <a:fld id="{092CCD66-776E-784D-8A7C-E435BCC11AC4}" type="slidenum">
              <a:rPr lang="en-US" smtClean="0"/>
              <a:t>‹#›</a:t>
            </a:fld>
            <a:endParaRPr lang="en-US"/>
          </a:p>
        </p:txBody>
      </p:sp>
    </p:spTree>
    <p:extLst>
      <p:ext uri="{BB962C8B-B14F-4D97-AF65-F5344CB8AC3E}">
        <p14:creationId xmlns:p14="http://schemas.microsoft.com/office/powerpoint/2010/main" val="352919414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Cover 06">
    <p:bg>
      <p:bgPr>
        <a:solidFill>
          <a:schemeClr val="bg1"/>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3" name="Picture Placeholder 12">
            <a:extLst>
              <a:ext uri="{FF2B5EF4-FFF2-40B4-BE49-F238E27FC236}">
                <a16:creationId xmlns:a16="http://schemas.microsoft.com/office/drawing/2014/main" id="{D42CBABA-1415-19BE-D237-380FC8DEF6DE}"/>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dirty="0"/>
            </a:br>
            <a:br>
              <a:rPr lang="en-US" dirty="0"/>
            </a:br>
            <a:br>
              <a:rPr lang="en-US" dirty="0"/>
            </a:br>
            <a:r>
              <a:rPr lang="en-US" dirty="0"/>
              <a:t>An image or illustration should be inserted into this region, but the dimensions should remain unchanged. </a:t>
            </a:r>
            <a:br>
              <a:rPr lang="en-US" dirty="0"/>
            </a:br>
            <a:br>
              <a:rPr lang="en-US" dirty="0"/>
            </a:br>
            <a:r>
              <a:rPr lang="en-US" dirty="0"/>
              <a:t>To access brand approved photography, visit: brand.optum.com/content/photography-library.</a:t>
            </a:r>
            <a:br>
              <a:rPr lang="en-US" dirty="0"/>
            </a:br>
            <a:br>
              <a:rPr lang="en-US" dirty="0"/>
            </a:br>
            <a:r>
              <a:rPr lang="en-US" dirty="0"/>
              <a:t>The above page also provides instructions for requesting the appropriate Secure groups.</a:t>
            </a:r>
            <a:br>
              <a:rPr lang="en-US" dirty="0"/>
            </a:br>
            <a:br>
              <a:rPr lang="en-US" dirty="0"/>
            </a:br>
            <a:br>
              <a:rPr lang="en-US" dirty="0"/>
            </a:br>
            <a:br>
              <a:rPr lang="en-US" dirty="0"/>
            </a:br>
            <a:br>
              <a:rPr lang="en-US" dirty="0"/>
            </a:br>
            <a:br>
              <a:rPr lang="en-US" dirty="0"/>
            </a:br>
            <a:r>
              <a:rPr lang="en-US" dirty="0"/>
              <a:t>To access brand approved illustrations, visit: brand.optum.com/content/illustration-library. </a:t>
            </a:r>
            <a:br>
              <a:rPr lang="en-US" dirty="0"/>
            </a:br>
            <a:br>
              <a:rPr lang="en-US" dirty="0"/>
            </a:br>
            <a:r>
              <a:rPr lang="en-US" dirty="0"/>
              <a:t>Once an illustration is downloaded, insert the SVG from within the PowerPoint folder.</a:t>
            </a:r>
          </a:p>
        </p:txBody>
      </p:sp>
      <p:sp>
        <p:nvSpPr>
          <p:cNvPr id="3" name="Date Placeholder 2">
            <a:extLst>
              <a:ext uri="{FF2B5EF4-FFF2-40B4-BE49-F238E27FC236}">
                <a16:creationId xmlns:a16="http://schemas.microsoft.com/office/drawing/2014/main" id="{DCF03D0B-5402-EF45-D126-86ACF7A1BEBD}"/>
              </a:ext>
            </a:extLst>
          </p:cNvPr>
          <p:cNvSpPr>
            <a:spLocks noGrp="1"/>
          </p:cNvSpPr>
          <p:nvPr>
            <p:ph type="dt" sz="half" idx="16"/>
          </p:nvPr>
        </p:nvSpPr>
        <p:spPr/>
        <p:txBody>
          <a:bodyPr/>
          <a:lstStyle/>
          <a:p>
            <a:fld id="{EA5FF497-13BE-5E48-8877-06C726768C6D}" type="datetimeFigureOut">
              <a:rPr lang="en-US" smtClean="0"/>
              <a:t>7/17/2024</a:t>
            </a:fld>
            <a:endParaRPr lang="en-US"/>
          </a:p>
        </p:txBody>
      </p:sp>
      <p:sp>
        <p:nvSpPr>
          <p:cNvPr id="4" name="Footer Placeholder 3">
            <a:extLst>
              <a:ext uri="{FF2B5EF4-FFF2-40B4-BE49-F238E27FC236}">
                <a16:creationId xmlns:a16="http://schemas.microsoft.com/office/drawing/2014/main" id="{1FF9B01D-9565-F36F-8010-39CED224AA25}"/>
              </a:ext>
            </a:extLst>
          </p:cNvPr>
          <p:cNvSpPr>
            <a:spLocks noGrp="1"/>
          </p:cNvSpPr>
          <p:nvPr>
            <p:ph type="ftr" sz="quarter" idx="17"/>
          </p:nvPr>
        </p:nvSpPr>
        <p:spPr/>
        <p:txBody>
          <a:bodyPr/>
          <a:lstStyle/>
          <a:p>
            <a:endParaRPr lang="en-US"/>
          </a:p>
        </p:txBody>
      </p:sp>
      <p:sp>
        <p:nvSpPr>
          <p:cNvPr id="5" name="Slide Number Placeholder 4">
            <a:extLst>
              <a:ext uri="{FF2B5EF4-FFF2-40B4-BE49-F238E27FC236}">
                <a16:creationId xmlns:a16="http://schemas.microsoft.com/office/drawing/2014/main" id="{FE5BA348-E888-6410-6785-0BF3F28CBCE0}"/>
              </a:ext>
            </a:extLst>
          </p:cNvPr>
          <p:cNvSpPr>
            <a:spLocks noGrp="1"/>
          </p:cNvSpPr>
          <p:nvPr>
            <p:ph type="sldNum" sz="quarter" idx="18"/>
          </p:nvPr>
        </p:nvSpPr>
        <p:spPr/>
        <p:txBody>
          <a:bodyPr/>
          <a:lstStyle/>
          <a:p>
            <a:fld id="{092CCD66-776E-784D-8A7C-E435BCC11AC4}" type="slidenum">
              <a:rPr lang="en-US" smtClean="0"/>
              <a:t>‹#›</a:t>
            </a:fld>
            <a:endParaRPr lang="en-US"/>
          </a:p>
        </p:txBody>
      </p:sp>
    </p:spTree>
    <p:extLst>
      <p:ext uri="{BB962C8B-B14F-4D97-AF65-F5344CB8AC3E}">
        <p14:creationId xmlns:p14="http://schemas.microsoft.com/office/powerpoint/2010/main" val="851157956"/>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Cover 07">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dirty="0"/>
            </a:br>
            <a:br>
              <a:rPr lang="en-US" dirty="0"/>
            </a:br>
            <a:br>
              <a:rPr lang="en-US" dirty="0"/>
            </a:br>
            <a:r>
              <a:rPr lang="en-US" dirty="0"/>
              <a:t>An image or illustration should be inserted into this region, but the dimensions should remain unchanged. </a:t>
            </a:r>
            <a:br>
              <a:rPr lang="en-US" dirty="0"/>
            </a:br>
            <a:br>
              <a:rPr lang="en-US" dirty="0"/>
            </a:br>
            <a:r>
              <a:rPr lang="en-US" dirty="0"/>
              <a:t>To access brand approved photography, visit: brand.optum.com/content/photography-library.</a:t>
            </a:r>
            <a:br>
              <a:rPr lang="en-US" dirty="0"/>
            </a:br>
            <a:br>
              <a:rPr lang="en-US" dirty="0"/>
            </a:br>
            <a:r>
              <a:rPr lang="en-US" dirty="0"/>
              <a:t>The above page also provides instructions for requesting the appropriate Secure groups.</a:t>
            </a:r>
            <a:br>
              <a:rPr lang="en-US" dirty="0"/>
            </a:br>
            <a:br>
              <a:rPr lang="en-US" dirty="0"/>
            </a:br>
            <a:br>
              <a:rPr lang="en-US" dirty="0"/>
            </a:br>
            <a:br>
              <a:rPr lang="en-US" dirty="0"/>
            </a:br>
            <a:br>
              <a:rPr lang="en-US" dirty="0"/>
            </a:br>
            <a:br>
              <a:rPr lang="en-US" dirty="0"/>
            </a:br>
            <a:r>
              <a:rPr lang="en-US" dirty="0"/>
              <a:t>To access brand approved illustrations, visit: brand.optum.com/content/illustration-library. </a:t>
            </a:r>
            <a:br>
              <a:rPr lang="en-US" dirty="0"/>
            </a:br>
            <a:br>
              <a:rPr lang="en-US" dirty="0"/>
            </a:br>
            <a:r>
              <a:rPr lang="en-US" dirty="0"/>
              <a:t>Once an illustration is downloaded, insert the SVG from within the PowerPoint folder.</a:t>
            </a:r>
          </a:p>
        </p:txBody>
      </p:sp>
      <p:sp>
        <p:nvSpPr>
          <p:cNvPr id="9" name="Date Placeholder 8">
            <a:extLst>
              <a:ext uri="{FF2B5EF4-FFF2-40B4-BE49-F238E27FC236}">
                <a16:creationId xmlns:a16="http://schemas.microsoft.com/office/drawing/2014/main" id="{52474C07-8F5D-CC3D-9724-9A29EA763F79}"/>
              </a:ext>
            </a:extLst>
          </p:cNvPr>
          <p:cNvSpPr>
            <a:spLocks noGrp="1"/>
          </p:cNvSpPr>
          <p:nvPr>
            <p:ph type="dt" sz="half" idx="16"/>
          </p:nvPr>
        </p:nvSpPr>
        <p:spPr/>
        <p:txBody>
          <a:bodyPr/>
          <a:lstStyle/>
          <a:p>
            <a:fld id="{EA5FF497-13BE-5E48-8877-06C726768C6D}" type="datetimeFigureOut">
              <a:rPr lang="en-US" smtClean="0"/>
              <a:t>7/17/2024</a:t>
            </a:fld>
            <a:endParaRPr lang="en-US"/>
          </a:p>
        </p:txBody>
      </p:sp>
      <p:sp>
        <p:nvSpPr>
          <p:cNvPr id="10" name="Footer Placeholder 9">
            <a:extLst>
              <a:ext uri="{FF2B5EF4-FFF2-40B4-BE49-F238E27FC236}">
                <a16:creationId xmlns:a16="http://schemas.microsoft.com/office/drawing/2014/main" id="{D471F904-8B56-7EFA-3473-9DFAE1BFA581}"/>
              </a:ext>
            </a:extLst>
          </p:cNvPr>
          <p:cNvSpPr>
            <a:spLocks noGrp="1"/>
          </p:cNvSpPr>
          <p:nvPr>
            <p:ph type="ftr" sz="quarter" idx="17"/>
          </p:nvPr>
        </p:nvSpPr>
        <p:spPr/>
        <p:txBody>
          <a:bodyPr/>
          <a:lstStyle/>
          <a:p>
            <a:endParaRPr lang="en-US"/>
          </a:p>
        </p:txBody>
      </p:sp>
      <p:sp>
        <p:nvSpPr>
          <p:cNvPr id="12" name="Slide Number Placeholder 11">
            <a:extLst>
              <a:ext uri="{FF2B5EF4-FFF2-40B4-BE49-F238E27FC236}">
                <a16:creationId xmlns:a16="http://schemas.microsoft.com/office/drawing/2014/main" id="{FC8C7DF5-F873-F2E9-CB9E-9C8CF17D2CC0}"/>
              </a:ext>
            </a:extLst>
          </p:cNvPr>
          <p:cNvSpPr>
            <a:spLocks noGrp="1"/>
          </p:cNvSpPr>
          <p:nvPr>
            <p:ph type="sldNum" sz="quarter" idx="18"/>
          </p:nvPr>
        </p:nvSpPr>
        <p:spPr/>
        <p:txBody>
          <a:bodyPr/>
          <a:lstStyle/>
          <a:p>
            <a:fld id="{092CCD66-776E-784D-8A7C-E435BCC11AC4}" type="slidenum">
              <a:rPr lang="en-US" smtClean="0"/>
              <a:t>‹#›</a:t>
            </a:fld>
            <a:endParaRPr lang="en-US"/>
          </a:p>
        </p:txBody>
      </p:sp>
    </p:spTree>
    <p:extLst>
      <p:ext uri="{BB962C8B-B14F-4D97-AF65-F5344CB8AC3E}">
        <p14:creationId xmlns:p14="http://schemas.microsoft.com/office/powerpoint/2010/main" val="1453120584"/>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over 06">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EA5FF497-13BE-5E48-8877-06C726768C6D}" type="datetimeFigureOut">
              <a:rPr lang="en-US" smtClean="0"/>
              <a:t>7/17/2024</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92CCD66-776E-784D-8A7C-E435BCC11AC4}" type="slidenum">
              <a:rPr lang="en-US" smtClean="0"/>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endParaRPr lang="en-US"/>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4" name="Picture Placeholder 3">
            <a:extLst>
              <a:ext uri="{FF2B5EF4-FFF2-40B4-BE49-F238E27FC236}">
                <a16:creationId xmlns:a16="http://schemas.microsoft.com/office/drawing/2014/main" id="{8CD0ED72-F2BF-4DE5-8A8E-A97770B1058A}"/>
              </a:ext>
            </a:extLst>
          </p:cNvPr>
          <p:cNvSpPr>
            <a:spLocks noGrp="1"/>
          </p:cNvSpPr>
          <p:nvPr>
            <p:ph type="pic" sz="quarter" idx="15" hasCustomPrompt="1"/>
          </p:nvPr>
        </p:nvSpPr>
        <p:spPr bwMode="gray">
          <a:xfrm>
            <a:off x="6019800" y="0"/>
            <a:ext cx="6172200" cy="6858000"/>
          </a:xfrm>
          <a:solidFill>
            <a:schemeClr val="bg1"/>
          </a:solidFill>
        </p:spPr>
        <p:txBody>
          <a:bodyPr lIns="914400" rIns="914400">
            <a:normAutofit/>
          </a:bodyPr>
          <a:lstStyle>
            <a:lvl1pPr algn="ctr">
              <a:defRPr sz="1400"/>
            </a:lvl1pPr>
          </a:lstStyle>
          <a:p>
            <a:br>
              <a:rPr lang="en-US" dirty="0"/>
            </a:br>
            <a:br>
              <a:rPr lang="en-US" dirty="0"/>
            </a:br>
            <a:r>
              <a:rPr lang="en-US" dirty="0"/>
              <a:t>An image should be inserted into this region, but the dimensions should remain unchanged. To access brand approved photography, visit: library.optum.com.</a:t>
            </a:r>
            <a:br>
              <a:rPr lang="en-US" dirty="0"/>
            </a:br>
            <a:br>
              <a:rPr lang="en-US" dirty="0"/>
            </a:br>
            <a:r>
              <a:rPr lang="en-US" dirty="0"/>
              <a:t>Accessing the above library requires users to be a part of a SECURE group: Optum_Library_Access_Photography.</a:t>
            </a:r>
            <a:br>
              <a:rPr lang="en-US" dirty="0"/>
            </a:br>
            <a:br>
              <a:rPr lang="en-US" dirty="0"/>
            </a:br>
            <a:r>
              <a:rPr lang="en-US" dirty="0"/>
              <a:t>Request access via Secure if necessary.</a:t>
            </a:r>
          </a:p>
        </p:txBody>
      </p:sp>
    </p:spTree>
    <p:extLst>
      <p:ext uri="{BB962C8B-B14F-4D97-AF65-F5344CB8AC3E}">
        <p14:creationId xmlns:p14="http://schemas.microsoft.com/office/powerpoint/2010/main" val="800907110"/>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Cover 08">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5" name="Picture Placeholder 4">
            <a:extLst>
              <a:ext uri="{FF2B5EF4-FFF2-40B4-BE49-F238E27FC236}">
                <a16:creationId xmlns:a16="http://schemas.microsoft.com/office/drawing/2014/main" id="{693E2B6F-B0F8-598A-12EC-0815E7654FD0}"/>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dirty="0"/>
            </a:br>
            <a:br>
              <a:rPr lang="en-US" dirty="0"/>
            </a:br>
            <a:br>
              <a:rPr lang="en-US" dirty="0"/>
            </a:br>
            <a:r>
              <a:rPr lang="en-US" dirty="0"/>
              <a:t>An image or illustration should be inserted into this region, but the dimensions should remain unchanged. </a:t>
            </a:r>
            <a:br>
              <a:rPr lang="en-US" dirty="0"/>
            </a:br>
            <a:br>
              <a:rPr lang="en-US" dirty="0"/>
            </a:br>
            <a:r>
              <a:rPr lang="en-US" dirty="0"/>
              <a:t>To access brand approved photography, visit: brand.optum.com/content/photography-library.</a:t>
            </a:r>
            <a:br>
              <a:rPr lang="en-US" dirty="0"/>
            </a:br>
            <a:br>
              <a:rPr lang="en-US" dirty="0"/>
            </a:br>
            <a:r>
              <a:rPr lang="en-US" dirty="0"/>
              <a:t>The above page also provides instructions for requesting the appropriate Secure groups.</a:t>
            </a:r>
            <a:br>
              <a:rPr lang="en-US" dirty="0"/>
            </a:br>
            <a:br>
              <a:rPr lang="en-US" dirty="0"/>
            </a:br>
            <a:br>
              <a:rPr lang="en-US" dirty="0"/>
            </a:br>
            <a:br>
              <a:rPr lang="en-US" dirty="0"/>
            </a:br>
            <a:br>
              <a:rPr lang="en-US" dirty="0"/>
            </a:br>
            <a:br>
              <a:rPr lang="en-US" dirty="0"/>
            </a:br>
            <a:r>
              <a:rPr lang="en-US" dirty="0"/>
              <a:t>To access brand approved illustrations, visit: brand.optum.com/content/illustration-library. </a:t>
            </a:r>
            <a:br>
              <a:rPr lang="en-US" dirty="0"/>
            </a:br>
            <a:br>
              <a:rPr lang="en-US" dirty="0"/>
            </a:br>
            <a:r>
              <a:rPr lang="en-US" dirty="0"/>
              <a:t>Once an illustration is downloaded, insert the SVG from within the PowerPoint folder.</a:t>
            </a:r>
          </a:p>
        </p:txBody>
      </p:sp>
      <p:sp>
        <p:nvSpPr>
          <p:cNvPr id="3" name="Date Placeholder 2">
            <a:extLst>
              <a:ext uri="{FF2B5EF4-FFF2-40B4-BE49-F238E27FC236}">
                <a16:creationId xmlns:a16="http://schemas.microsoft.com/office/drawing/2014/main" id="{9696FBF0-1B42-325E-9531-A33DF9031814}"/>
              </a:ext>
            </a:extLst>
          </p:cNvPr>
          <p:cNvSpPr>
            <a:spLocks noGrp="1"/>
          </p:cNvSpPr>
          <p:nvPr>
            <p:ph type="dt" sz="half" idx="16"/>
          </p:nvPr>
        </p:nvSpPr>
        <p:spPr/>
        <p:txBody>
          <a:bodyPr/>
          <a:lstStyle/>
          <a:p>
            <a:fld id="{EA5FF497-13BE-5E48-8877-06C726768C6D}" type="datetimeFigureOut">
              <a:rPr lang="en-US" smtClean="0"/>
              <a:t>7/17/2024</a:t>
            </a:fld>
            <a:endParaRPr lang="en-US"/>
          </a:p>
        </p:txBody>
      </p:sp>
      <p:sp>
        <p:nvSpPr>
          <p:cNvPr id="4" name="Footer Placeholder 3">
            <a:extLst>
              <a:ext uri="{FF2B5EF4-FFF2-40B4-BE49-F238E27FC236}">
                <a16:creationId xmlns:a16="http://schemas.microsoft.com/office/drawing/2014/main" id="{E529C78D-F523-2F5F-AF8F-9D18AFD1F748}"/>
              </a:ext>
            </a:extLst>
          </p:cNvPr>
          <p:cNvSpPr>
            <a:spLocks noGrp="1"/>
          </p:cNvSpPr>
          <p:nvPr>
            <p:ph type="ftr" sz="quarter" idx="17"/>
          </p:nvPr>
        </p:nvSpPr>
        <p:spPr/>
        <p:txBody>
          <a:bodyPr/>
          <a:lstStyle/>
          <a:p>
            <a:endParaRPr lang="en-US"/>
          </a:p>
        </p:txBody>
      </p:sp>
      <p:sp>
        <p:nvSpPr>
          <p:cNvPr id="9" name="Slide Number Placeholder 8">
            <a:extLst>
              <a:ext uri="{FF2B5EF4-FFF2-40B4-BE49-F238E27FC236}">
                <a16:creationId xmlns:a16="http://schemas.microsoft.com/office/drawing/2014/main" id="{2483F371-F5E3-E66E-2FC2-36252A822E65}"/>
              </a:ext>
            </a:extLst>
          </p:cNvPr>
          <p:cNvSpPr>
            <a:spLocks noGrp="1"/>
          </p:cNvSpPr>
          <p:nvPr>
            <p:ph type="sldNum" sz="quarter" idx="18"/>
          </p:nvPr>
        </p:nvSpPr>
        <p:spPr/>
        <p:txBody>
          <a:bodyPr/>
          <a:lstStyle/>
          <a:p>
            <a:fld id="{092CCD66-776E-784D-8A7C-E435BCC11AC4}" type="slidenum">
              <a:rPr lang="en-US" smtClean="0"/>
              <a:t>‹#›</a:t>
            </a:fld>
            <a:endParaRPr lang="en-US"/>
          </a:p>
        </p:txBody>
      </p:sp>
    </p:spTree>
    <p:extLst>
      <p:ext uri="{BB962C8B-B14F-4D97-AF65-F5344CB8AC3E}">
        <p14:creationId xmlns:p14="http://schemas.microsoft.com/office/powerpoint/2010/main" val="195151118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Section headers</a:t>
            </a:r>
          </a:p>
        </p:txBody>
      </p:sp>
      <p:cxnSp>
        <p:nvCxnSpPr>
          <p:cNvPr id="4" name="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0318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dirty="0"/>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256712116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505">
          <p15:clr>
            <a:srgbClr val="FBAE40"/>
          </p15:clr>
        </p15:guide>
        <p15:guide id="4" orient="horz" pos="2679">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dirty="0"/>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43233101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7">
          <p15:clr>
            <a:srgbClr val="FBAE40"/>
          </p15:clr>
        </p15:guide>
        <p15:guide id="3" orient="horz" pos="2505">
          <p15:clr>
            <a:srgbClr val="FBAE40"/>
          </p15:clr>
        </p15:guide>
        <p15:guide id="4" orient="horz" pos="2679">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Standard layouts</a:t>
            </a:r>
          </a:p>
        </p:txBody>
      </p:sp>
      <p:cxnSp>
        <p:nvCxnSpPr>
          <p:cNvPr id="4" name="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76727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
        <p:nvSpPr>
          <p:cNvPr id="4" name="Footer Placeholder 3">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704704773"/>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dirty="0"/>
              <a:t>Slide subtitle; Arial 17.5pt bold, sentence case (1 line)</a:t>
            </a:r>
          </a:p>
        </p:txBody>
      </p:sp>
      <p:sp>
        <p:nvSpPr>
          <p:cNvPr id="4" name="Footer Placeholder 3">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2824794658"/>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dirty="0"/>
              <a:t>Slide title; Arial 22pt bold, sentence case. This layout accommodates a slide title that extends downward to a second line (max. 2 lines).</a:t>
            </a:r>
          </a:p>
        </p:txBody>
      </p:sp>
      <p:sp>
        <p:nvSpPr>
          <p:cNvPr id="7" name="Footer Placeholder 6">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185103707"/>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endParaRPr lang="en-US"/>
          </a:p>
        </p:txBody>
      </p:sp>
      <p:sp>
        <p:nvSpPr>
          <p:cNvPr id="6" name="Slide Number Placeholder 5">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92CCD66-776E-784D-8A7C-E435BCC11AC4}" type="slidenum">
              <a:rPr lang="en-US" smtClean="0"/>
              <a:t>‹#›</a:t>
            </a:fld>
            <a:endParaRPr lang="en-US"/>
          </a:p>
        </p:txBody>
      </p:sp>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2091398191"/>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792">
          <p15:clr>
            <a:srgbClr val="FBAE40"/>
          </p15:clr>
        </p15:guide>
        <p15:guide id="3" orient="horz" pos="344">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endParaRPr lang="en-US"/>
          </a:p>
        </p:txBody>
      </p:sp>
      <p:sp>
        <p:nvSpPr>
          <p:cNvPr id="4" name="Slide Number Placeholder 3">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192605398"/>
      </p:ext>
    </p:extLst>
  </p:cSld>
  <p:clrMapOvr>
    <a:masterClrMapping/>
  </p:clrMapOvr>
  <p:extLst>
    <p:ext uri="{DCECCB84-F9BA-43D5-87BE-67443E8EF086}">
      <p15:sldGuideLst xmlns:p15="http://schemas.microsoft.com/office/powerpoint/2012/main">
        <p15:guide id="1" orient="horz" pos="3776">
          <p15:clr>
            <a:srgbClr val="FBAE40"/>
          </p15:clr>
        </p15:guide>
        <p15:guide id="4" orient="horz" pos="3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Section headers</a:t>
            </a:r>
          </a:p>
        </p:txBody>
      </p:sp>
      <p:cxnSp>
        <p:nvCxnSpPr>
          <p:cNvPr id="4" name="Orange 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53701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Quotes/</a:t>
            </a:r>
            <a:br>
              <a:rPr lang="en-US" sz="15000" b="1" dirty="0">
                <a:solidFill>
                  <a:schemeClr val="bg1"/>
                </a:solidFill>
              </a:rPr>
            </a:br>
            <a:r>
              <a:rPr lang="en-US" sz="15000" b="1" dirty="0">
                <a:solidFill>
                  <a:schemeClr val="bg1"/>
                </a:solidFill>
              </a:rPr>
              <a:t>facts</a:t>
            </a:r>
          </a:p>
        </p:txBody>
      </p:sp>
      <p:cxnSp>
        <p:nvCxnSpPr>
          <p:cNvPr id="4" name="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684817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554366230"/>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Quote with Photo">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dirty="0"/>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235793075"/>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Quote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844857186"/>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Quote with Photo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dirty="0"/>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886270622"/>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ig Fac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dirty="0"/>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358884296"/>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ig Fact 02">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dirty="0"/>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dirty="0"/>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endParaRPr lang="en-US"/>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92CCD66-776E-784D-8A7C-E435BCC11AC4}" type="slidenum">
              <a:rPr lang="en-US" smtClean="0"/>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3532933016"/>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Closing</a:t>
            </a:r>
          </a:p>
        </p:txBody>
      </p:sp>
      <p:cxnSp>
        <p:nvCxnSpPr>
          <p:cNvPr id="4" name="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03698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6" name="Optum logo" descr="Optum">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
        <p:nvSpPr>
          <p:cNvPr id="14" name="Boilerplate">
            <a:extLst>
              <a:ext uri="{FF2B5EF4-FFF2-40B4-BE49-F238E27FC236}">
                <a16:creationId xmlns:a16="http://schemas.microsoft.com/office/drawing/2014/main" id="{9EB9C69C-A308-416E-9EF4-CDCBABF60D86}"/>
              </a:ext>
            </a:extLst>
          </p:cNvPr>
          <p:cNvSpPr txBox="1"/>
          <p:nvPr/>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dirty="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dirty="0">
                <a:solidFill>
                  <a:schemeClr val="tx1"/>
                </a:solidFill>
                <a:latin typeface="+mn-lt"/>
              </a:rPr>
              <a:t>© 2024 Optum, Inc. All rights reserved. </a:t>
            </a:r>
          </a:p>
        </p:txBody>
      </p:sp>
    </p:spTree>
    <p:extLst>
      <p:ext uri="{BB962C8B-B14F-4D97-AF65-F5344CB8AC3E}">
        <p14:creationId xmlns:p14="http://schemas.microsoft.com/office/powerpoint/2010/main" val="366258587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p:cSld name="       ___       ">
    <p:bg bwMode="gray">
      <p:bgPr>
        <a:solidFill>
          <a:srgbClr val="C4000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B0B3D229-4274-4EDF-910A-B6C2E87EC949}"/>
              </a:ext>
            </a:extLst>
          </p:cNvPr>
          <p:cNvSpPr txBox="1"/>
          <p:nvPr/>
        </p:nvSpPr>
        <p:spPr bwMode="gray">
          <a:xfrm>
            <a:off x="742998" y="312763"/>
            <a:ext cx="9891327" cy="6232475"/>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Layouts not for use.</a:t>
            </a:r>
          </a:p>
        </p:txBody>
      </p:sp>
      <p:cxnSp>
        <p:nvCxnSpPr>
          <p:cNvPr id="4" name="Arrow">
            <a:extLst>
              <a:ext uri="{FF2B5EF4-FFF2-40B4-BE49-F238E27FC236}">
                <a16:creationId xmlns:a16="http://schemas.microsoft.com/office/drawing/2014/main" id="{F3C0B7D9-B70B-4C5C-87F9-2330B866F444}"/>
              </a:ext>
              <a:ext uri="{C183D7F6-B498-43B3-948B-1728B52AA6E4}">
                <adec:decorative xmlns:adec="http://schemas.microsoft.com/office/drawing/2017/decorative" val="1"/>
              </a:ext>
            </a:extLst>
          </p:cNvPr>
          <p:cNvCxnSpPr>
            <a:cxnSpLocks/>
          </p:cNvCxnSpPr>
          <p:nvPr/>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849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9" Type="http://schemas.openxmlformats.org/officeDocument/2006/relationships/image" Target="../media/image2.svg"/><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slideLayout" Target="../slideLayouts/slideLayout68.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slideLayout" Target="../slideLayouts/slideLayout67.xml"/><Relationship Id="rId38" Type="http://schemas.openxmlformats.org/officeDocument/2006/relationships/image" Target="../media/image1.png"/><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37" Type="http://schemas.openxmlformats.org/officeDocument/2006/relationships/theme" Target="../theme/theme2.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36" Type="http://schemas.openxmlformats.org/officeDocument/2006/relationships/slideLayout" Target="../slideLayouts/slideLayout70.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35" Type="http://schemas.openxmlformats.org/officeDocument/2006/relationships/slideLayout" Target="../slideLayouts/slideLayout6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39" Type="http://schemas.openxmlformats.org/officeDocument/2006/relationships/image" Target="../media/image2.svg"/><Relationship Id="rId3" Type="http://schemas.openxmlformats.org/officeDocument/2006/relationships/slideLayout" Target="../slideLayouts/slideLayout73.xml"/><Relationship Id="rId21" Type="http://schemas.openxmlformats.org/officeDocument/2006/relationships/slideLayout" Target="../slideLayouts/slideLayout91.xml"/><Relationship Id="rId34" Type="http://schemas.openxmlformats.org/officeDocument/2006/relationships/slideLayout" Target="../slideLayouts/slideLayout104.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33" Type="http://schemas.openxmlformats.org/officeDocument/2006/relationships/slideLayout" Target="../slideLayouts/slideLayout103.xml"/><Relationship Id="rId38" Type="http://schemas.openxmlformats.org/officeDocument/2006/relationships/image" Target="../media/image1.png"/><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slideLayout" Target="../slideLayouts/slideLayout99.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32" Type="http://schemas.openxmlformats.org/officeDocument/2006/relationships/slideLayout" Target="../slideLayouts/slideLayout102.xml"/><Relationship Id="rId37" Type="http://schemas.openxmlformats.org/officeDocument/2006/relationships/theme" Target="../theme/theme3.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36" Type="http://schemas.openxmlformats.org/officeDocument/2006/relationships/slideLayout" Target="../slideLayouts/slideLayout106.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31" Type="http://schemas.openxmlformats.org/officeDocument/2006/relationships/slideLayout" Target="../slideLayouts/slideLayout101.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slideLayout" Target="../slideLayouts/slideLayout100.xml"/><Relationship Id="rId35" Type="http://schemas.openxmlformats.org/officeDocument/2006/relationships/slideLayout" Target="../slideLayouts/slideLayout10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4.xml"/><Relationship Id="rId13" Type="http://schemas.openxmlformats.org/officeDocument/2006/relationships/slideLayout" Target="../slideLayouts/slideLayout119.xml"/><Relationship Id="rId18" Type="http://schemas.openxmlformats.org/officeDocument/2006/relationships/slideLayout" Target="../slideLayouts/slideLayout124.xml"/><Relationship Id="rId26" Type="http://schemas.openxmlformats.org/officeDocument/2006/relationships/slideLayout" Target="../slideLayouts/slideLayout132.xml"/><Relationship Id="rId3" Type="http://schemas.openxmlformats.org/officeDocument/2006/relationships/slideLayout" Target="../slideLayouts/slideLayout109.xml"/><Relationship Id="rId21" Type="http://schemas.openxmlformats.org/officeDocument/2006/relationships/slideLayout" Target="../slideLayouts/slideLayout127.xml"/><Relationship Id="rId7" Type="http://schemas.openxmlformats.org/officeDocument/2006/relationships/slideLayout" Target="../slideLayouts/slideLayout113.xml"/><Relationship Id="rId12" Type="http://schemas.openxmlformats.org/officeDocument/2006/relationships/slideLayout" Target="../slideLayouts/slideLayout118.xml"/><Relationship Id="rId17" Type="http://schemas.openxmlformats.org/officeDocument/2006/relationships/slideLayout" Target="../slideLayouts/slideLayout123.xml"/><Relationship Id="rId25" Type="http://schemas.openxmlformats.org/officeDocument/2006/relationships/slideLayout" Target="../slideLayouts/slideLayout131.xml"/><Relationship Id="rId2" Type="http://schemas.openxmlformats.org/officeDocument/2006/relationships/slideLayout" Target="../slideLayouts/slideLayout108.xml"/><Relationship Id="rId16" Type="http://schemas.openxmlformats.org/officeDocument/2006/relationships/slideLayout" Target="../slideLayouts/slideLayout122.xml"/><Relationship Id="rId20" Type="http://schemas.openxmlformats.org/officeDocument/2006/relationships/slideLayout" Target="../slideLayouts/slideLayout126.xml"/><Relationship Id="rId29" Type="http://schemas.openxmlformats.org/officeDocument/2006/relationships/slideLayout" Target="../slideLayouts/slideLayout135.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11" Type="http://schemas.openxmlformats.org/officeDocument/2006/relationships/slideLayout" Target="../slideLayouts/slideLayout117.xml"/><Relationship Id="rId24" Type="http://schemas.openxmlformats.org/officeDocument/2006/relationships/slideLayout" Target="../slideLayouts/slideLayout130.xml"/><Relationship Id="rId5" Type="http://schemas.openxmlformats.org/officeDocument/2006/relationships/slideLayout" Target="../slideLayouts/slideLayout111.xml"/><Relationship Id="rId15" Type="http://schemas.openxmlformats.org/officeDocument/2006/relationships/slideLayout" Target="../slideLayouts/slideLayout121.xml"/><Relationship Id="rId23" Type="http://schemas.openxmlformats.org/officeDocument/2006/relationships/slideLayout" Target="../slideLayouts/slideLayout129.xml"/><Relationship Id="rId28" Type="http://schemas.openxmlformats.org/officeDocument/2006/relationships/slideLayout" Target="../slideLayouts/slideLayout134.xml"/><Relationship Id="rId10" Type="http://schemas.openxmlformats.org/officeDocument/2006/relationships/slideLayout" Target="../slideLayouts/slideLayout116.xml"/><Relationship Id="rId19" Type="http://schemas.openxmlformats.org/officeDocument/2006/relationships/slideLayout" Target="../slideLayouts/slideLayout125.xml"/><Relationship Id="rId4" Type="http://schemas.openxmlformats.org/officeDocument/2006/relationships/slideLayout" Target="../slideLayouts/slideLayout110.xml"/><Relationship Id="rId9" Type="http://schemas.openxmlformats.org/officeDocument/2006/relationships/slideLayout" Target="../slideLayouts/slideLayout115.xml"/><Relationship Id="rId14" Type="http://schemas.openxmlformats.org/officeDocument/2006/relationships/slideLayout" Target="../slideLayouts/slideLayout120.xml"/><Relationship Id="rId22" Type="http://schemas.openxmlformats.org/officeDocument/2006/relationships/slideLayout" Target="../slideLayouts/slideLayout128.xml"/><Relationship Id="rId27" Type="http://schemas.openxmlformats.org/officeDocument/2006/relationships/slideLayout" Target="../slideLayouts/slideLayout133.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36062A-1655-4530-ACBD-3C58ED2B33A6}"/>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EA5FF497-13BE-5E48-8877-06C726768C6D}" type="datetimeFigureOut">
              <a:rPr lang="en-US" smtClean="0"/>
              <a:t>7/17/2024</a:t>
            </a:fld>
            <a:endParaRPr lang="en-US"/>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92CCD66-776E-784D-8A7C-E435BCC11AC4}" type="slidenum">
              <a:rPr lang="en-US" smtClean="0"/>
              <a:t>‹#›</a:t>
            </a:fld>
            <a:endParaRPr lang="en-US"/>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endParaRPr lang="en-US"/>
          </a:p>
        </p:txBody>
      </p:sp>
      <p:sp>
        <p:nvSpPr>
          <p:cNvPr id="14" name="Copyright">
            <a:extLst>
              <a:ext uri="{FF2B5EF4-FFF2-40B4-BE49-F238E27FC236}">
                <a16:creationId xmlns:a16="http://schemas.microsoft.com/office/drawing/2014/main" id="{60BE7E32-782B-4635-9369-4283481B5B95}"/>
              </a:ext>
            </a:extLst>
          </p:cNvPr>
          <p:cNvSpPr txBox="1"/>
          <p:nvPr/>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dirty="0">
                <a:solidFill>
                  <a:schemeClr val="tx1"/>
                </a:solidFill>
              </a:rPr>
              <a:t>© 2022 Optum, Inc. All rights reserved.</a:t>
            </a:r>
          </a:p>
        </p:txBody>
      </p:sp>
      <p:sp>
        <p:nvSpPr>
          <p:cNvPr id="11" name="Page number">
            <a:extLst>
              <a:ext uri="{FF2B5EF4-FFF2-40B4-BE49-F238E27FC236}">
                <a16:creationId xmlns:a16="http://schemas.microsoft.com/office/drawing/2014/main" id="{43B6C28E-DF9A-44F3-A9C1-829C74510E39}"/>
              </a:ext>
            </a:extLst>
          </p:cNvPr>
          <p:cNvSpPr txBox="1"/>
          <p:nvPr/>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dirty="0">
              <a:solidFill>
                <a:schemeClr val="tx1"/>
              </a:solidFill>
            </a:endParaRP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endParaRPr lang="en-US" dirty="0"/>
          </a:p>
        </p:txBody>
      </p:sp>
      <p:pic>
        <p:nvPicPr>
          <p:cNvPr id="13" name="Optum logo" descr="Optum logo">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bwMode="gray">
          <a:xfrm>
            <a:off x="461961" y="6343650"/>
            <a:ext cx="773055" cy="223837"/>
          </a:xfrm>
          <a:prstGeom prst="rect">
            <a:avLst/>
          </a:prstGeom>
        </p:spPr>
      </p:pic>
    </p:spTree>
    <p:extLst>
      <p:ext uri="{BB962C8B-B14F-4D97-AF65-F5344CB8AC3E}">
        <p14:creationId xmlns:p14="http://schemas.microsoft.com/office/powerpoint/2010/main" val="4226884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Lst>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C35EA4"/>
          </p15:clr>
        </p15:guide>
        <p15:guide id="4" pos="7390">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13" name="Optum logo" descr="Optum">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bwMode="gray">
          <a:xfrm>
            <a:off x="461961" y="6343650"/>
            <a:ext cx="773055" cy="223837"/>
          </a:xfrm>
          <a:prstGeom prst="rect">
            <a:avLst/>
          </a:prstGeom>
        </p:spPr>
      </p:pic>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age number">
            <a:extLst>
              <a:ext uri="{FF2B5EF4-FFF2-40B4-BE49-F238E27FC236}">
                <a16:creationId xmlns:a16="http://schemas.microsoft.com/office/drawing/2014/main" id="{43B6C28E-DF9A-44F3-A9C1-829C74510E39}"/>
              </a:ext>
            </a:extLst>
          </p:cNvPr>
          <p:cNvSpPr txBox="1"/>
          <p:nvPr/>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dirty="0">
              <a:solidFill>
                <a:schemeClr val="tx1"/>
              </a:solidFill>
            </a:endParaRPr>
          </a:p>
        </p:txBody>
      </p:sp>
      <p:sp>
        <p:nvSpPr>
          <p:cNvPr id="14" name="Copyright">
            <a:extLst>
              <a:ext uri="{FF2B5EF4-FFF2-40B4-BE49-F238E27FC236}">
                <a16:creationId xmlns:a16="http://schemas.microsoft.com/office/drawing/2014/main" id="{60BE7E32-782B-4635-9369-4283481B5B95}"/>
              </a:ext>
            </a:extLst>
          </p:cNvPr>
          <p:cNvSpPr txBox="1"/>
          <p:nvPr/>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dirty="0">
                <a:solidFill>
                  <a:schemeClr val="tx1"/>
                </a:solidFill>
              </a:rPr>
              <a:t>© 2023 Optum, Inc. All rights reserved.</a:t>
            </a:r>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92CCD66-776E-784D-8A7C-E435BCC11AC4}" type="slidenum">
              <a:rPr lang="en-US" smtClean="0"/>
              <a:t>‹#›</a:t>
            </a:fld>
            <a:endParaRPr lang="en-US"/>
          </a:p>
        </p:txBody>
      </p:sp>
      <p:sp>
        <p:nvSpPr>
          <p:cNvPr id="4" name="Date Placeholder 3">
            <a:extLst>
              <a:ext uri="{FF2B5EF4-FFF2-40B4-BE49-F238E27FC236}">
                <a16:creationId xmlns:a16="http://schemas.microsoft.com/office/drawing/2014/main" id="{CF36062A-1655-4530-ACBD-3C58ED2B33A6}"/>
              </a:ext>
              <a:ext uri="{C183D7F6-B498-43B3-948B-1728B52AA6E4}">
                <adec:decorative xmlns:adec="http://schemas.microsoft.com/office/drawing/2017/decorative" val="0"/>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207467396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 id="2147483726" r:id="rId31"/>
    <p:sldLayoutId id="2147483727" r:id="rId32"/>
    <p:sldLayoutId id="2147483728" r:id="rId33"/>
    <p:sldLayoutId id="2147483729" r:id="rId34"/>
    <p:sldLayoutId id="2147483730" r:id="rId35"/>
    <p:sldLayoutId id="2147483731" r:id="rId36"/>
  </p:sldLayoutIdLst>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C35EA4"/>
          </p15:clr>
        </p15:guide>
        <p15:guide id="4" pos="7390">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13" name="Optum logo" descr="Optum">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bwMode="gray">
          <a:xfrm>
            <a:off x="461961" y="6343650"/>
            <a:ext cx="773055" cy="223837"/>
          </a:xfrm>
          <a:prstGeom prst="rect">
            <a:avLst/>
          </a:prstGeom>
        </p:spPr>
      </p:pic>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age number">
            <a:extLst>
              <a:ext uri="{FF2B5EF4-FFF2-40B4-BE49-F238E27FC236}">
                <a16:creationId xmlns:a16="http://schemas.microsoft.com/office/drawing/2014/main" id="{43B6C28E-DF9A-44F3-A9C1-829C74510E39}"/>
              </a:ext>
            </a:extLst>
          </p:cNvPr>
          <p:cNvSpPr txBox="1"/>
          <p:nvPr/>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dirty="0">
              <a:solidFill>
                <a:schemeClr val="tx1"/>
              </a:solidFill>
            </a:endParaRPr>
          </a:p>
        </p:txBody>
      </p:sp>
      <p:sp>
        <p:nvSpPr>
          <p:cNvPr id="14" name="Copyright">
            <a:extLst>
              <a:ext uri="{FF2B5EF4-FFF2-40B4-BE49-F238E27FC236}">
                <a16:creationId xmlns:a16="http://schemas.microsoft.com/office/drawing/2014/main" id="{60BE7E32-782B-4635-9369-4283481B5B95}"/>
              </a:ext>
            </a:extLst>
          </p:cNvPr>
          <p:cNvSpPr txBox="1"/>
          <p:nvPr/>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dirty="0">
                <a:solidFill>
                  <a:schemeClr val="tx1"/>
                </a:solidFill>
              </a:rPr>
              <a:t>© 2024 Optum, Inc. All rights reserved.</a:t>
            </a:r>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92CCD66-776E-784D-8A7C-E435BCC11AC4}" type="slidenum">
              <a:rPr lang="en-US" smtClean="0"/>
              <a:t>‹#›</a:t>
            </a:fld>
            <a:endParaRPr lang="en-US"/>
          </a:p>
        </p:txBody>
      </p:sp>
      <p:sp>
        <p:nvSpPr>
          <p:cNvPr id="4" name="Date Placeholder 3">
            <a:extLst>
              <a:ext uri="{FF2B5EF4-FFF2-40B4-BE49-F238E27FC236}">
                <a16:creationId xmlns:a16="http://schemas.microsoft.com/office/drawing/2014/main" id="{CF36062A-1655-4530-ACBD-3C58ED2B33A6}"/>
              </a:ext>
              <a:ext uri="{C183D7F6-B498-43B3-948B-1728B52AA6E4}">
                <adec:decorative xmlns:adec="http://schemas.microsoft.com/office/drawing/2017/decorative" val="0"/>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47468198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 id="2147483752" r:id="rId20"/>
    <p:sldLayoutId id="2147483753" r:id="rId21"/>
    <p:sldLayoutId id="2147483754" r:id="rId22"/>
    <p:sldLayoutId id="2147483755" r:id="rId23"/>
    <p:sldLayoutId id="2147483756" r:id="rId24"/>
    <p:sldLayoutId id="2147483757" r:id="rId25"/>
    <p:sldLayoutId id="2147483758" r:id="rId26"/>
    <p:sldLayoutId id="2147483759" r:id="rId27"/>
    <p:sldLayoutId id="2147483760" r:id="rId28"/>
    <p:sldLayoutId id="2147483761" r:id="rId29"/>
    <p:sldLayoutId id="2147483762" r:id="rId30"/>
    <p:sldLayoutId id="2147483763" r:id="rId31"/>
    <p:sldLayoutId id="2147483764" r:id="rId32"/>
    <p:sldLayoutId id="2147483765" r:id="rId33"/>
    <p:sldLayoutId id="2147483766" r:id="rId34"/>
    <p:sldLayoutId id="2147483767" r:id="rId35"/>
    <p:sldLayoutId id="2147483768" r:id="rId36"/>
  </p:sldLayoutIdLst>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C35EA4"/>
          </p15:clr>
        </p15:guide>
        <p15:guide id="4" pos="7390">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age number">
            <a:extLst>
              <a:ext uri="{FF2B5EF4-FFF2-40B4-BE49-F238E27FC236}">
                <a16:creationId xmlns:a16="http://schemas.microsoft.com/office/drawing/2014/main" id="{43B6C28E-DF9A-44F3-A9C1-829C74510E39}"/>
              </a:ext>
            </a:extLst>
          </p:cNvPr>
          <p:cNvSpPr txBox="1"/>
          <p:nvPr/>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dirty="0">
              <a:solidFill>
                <a:schemeClr val="tx1"/>
              </a:solidFill>
            </a:endParaRPr>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92CCD66-776E-784D-8A7C-E435BCC11AC4}" type="slidenum">
              <a:rPr lang="en-US" smtClean="0"/>
              <a:t>‹#›</a:t>
            </a:fld>
            <a:endParaRPr lang="en-US"/>
          </a:p>
        </p:txBody>
      </p:sp>
      <p:sp>
        <p:nvSpPr>
          <p:cNvPr id="4" name="Date Placeholder 3">
            <a:extLst>
              <a:ext uri="{FF2B5EF4-FFF2-40B4-BE49-F238E27FC236}">
                <a16:creationId xmlns:a16="http://schemas.microsoft.com/office/drawing/2014/main" id="{CF36062A-1655-4530-ACBD-3C58ED2B33A6}"/>
              </a:ext>
              <a:ext uri="{C183D7F6-B498-43B3-948B-1728B52AA6E4}">
                <adec:decorative xmlns:adec="http://schemas.microsoft.com/office/drawing/2017/decorative" val="0"/>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EA5FF497-13BE-5E48-8877-06C726768C6D}" type="datetimeFigureOut">
              <a:rPr lang="en-US" smtClean="0"/>
              <a:t>7/17/2024</a:t>
            </a:fld>
            <a:endParaRPr lang="en-US"/>
          </a:p>
        </p:txBody>
      </p:sp>
    </p:spTree>
    <p:extLst>
      <p:ext uri="{BB962C8B-B14F-4D97-AF65-F5344CB8AC3E}">
        <p14:creationId xmlns:p14="http://schemas.microsoft.com/office/powerpoint/2010/main" val="1223861033"/>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 id="2147483823" r:id="rId17"/>
    <p:sldLayoutId id="2147483824" r:id="rId18"/>
    <p:sldLayoutId id="2147483825" r:id="rId19"/>
    <p:sldLayoutId id="2147483826" r:id="rId20"/>
    <p:sldLayoutId id="2147483827" r:id="rId21"/>
    <p:sldLayoutId id="2147483828" r:id="rId22"/>
    <p:sldLayoutId id="2147483829" r:id="rId23"/>
    <p:sldLayoutId id="2147483830" r:id="rId24"/>
    <p:sldLayoutId id="2147483831" r:id="rId25"/>
    <p:sldLayoutId id="2147483832" r:id="rId26"/>
    <p:sldLayoutId id="2147483833" r:id="rId27"/>
    <p:sldLayoutId id="2147483834" r:id="rId28"/>
    <p:sldLayoutId id="2147483835" r:id="rId29"/>
  </p:sldLayoutIdLst>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C35EA4"/>
          </p15:clr>
        </p15:guide>
        <p15:guide id="4" pos="7390">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402FA0-BB25-270F-943D-253F44EA9F40}"/>
              </a:ext>
            </a:extLst>
          </p:cNvPr>
          <p:cNvSpPr>
            <a:spLocks noGrp="1"/>
          </p:cNvSpPr>
          <p:nvPr>
            <p:ph type="title"/>
          </p:nvPr>
        </p:nvSpPr>
        <p:spPr>
          <a:xfrm>
            <a:off x="463462" y="3073535"/>
            <a:ext cx="4709160" cy="1246495"/>
          </a:xfrm>
        </p:spPr>
        <p:txBody>
          <a:bodyPr/>
          <a:lstStyle/>
          <a:p>
            <a:r>
              <a:rPr lang="en-US" dirty="0"/>
              <a:t>Project 04: </a:t>
            </a:r>
            <a:br>
              <a:rPr lang="en-US" dirty="0"/>
            </a:br>
            <a:r>
              <a:rPr lang="en-US" dirty="0"/>
              <a:t>Output</a:t>
            </a:r>
          </a:p>
        </p:txBody>
      </p:sp>
      <p:sp>
        <p:nvSpPr>
          <p:cNvPr id="5" name="Text Placeholder 4">
            <a:extLst>
              <a:ext uri="{FF2B5EF4-FFF2-40B4-BE49-F238E27FC236}">
                <a16:creationId xmlns:a16="http://schemas.microsoft.com/office/drawing/2014/main" id="{247B70BA-3257-0D6A-49C5-8550812288F4}"/>
              </a:ext>
            </a:extLst>
          </p:cNvPr>
          <p:cNvSpPr>
            <a:spLocks noGrp="1"/>
          </p:cNvSpPr>
          <p:nvPr>
            <p:ph type="body" sz="quarter" idx="10"/>
          </p:nvPr>
        </p:nvSpPr>
        <p:spPr>
          <a:xfrm>
            <a:off x="463462" y="2074334"/>
            <a:ext cx="4709160" cy="738664"/>
          </a:xfrm>
        </p:spPr>
        <p:txBody>
          <a:bodyPr anchor="b"/>
          <a:lstStyle/>
          <a:p>
            <a:r>
              <a:rPr lang="en-US" sz="2400" b="1" dirty="0"/>
              <a:t>The Engineer’s Guide to Soar</a:t>
            </a:r>
          </a:p>
          <a:p>
            <a:r>
              <a:rPr lang="en-US" sz="2400" b="1"/>
              <a:t>Course 01: Soar Essentials</a:t>
            </a:r>
          </a:p>
        </p:txBody>
      </p:sp>
      <p:sp>
        <p:nvSpPr>
          <p:cNvPr id="6" name="Text Placeholder 5">
            <a:extLst>
              <a:ext uri="{FF2B5EF4-FFF2-40B4-BE49-F238E27FC236}">
                <a16:creationId xmlns:a16="http://schemas.microsoft.com/office/drawing/2014/main" id="{55213C73-9EAE-0233-6ABF-00CF5439A0BC}"/>
              </a:ext>
            </a:extLst>
          </p:cNvPr>
          <p:cNvSpPr>
            <a:spLocks noGrp="1"/>
          </p:cNvSpPr>
          <p:nvPr>
            <p:ph type="body" sz="quarter" idx="11"/>
          </p:nvPr>
        </p:nvSpPr>
        <p:spPr/>
        <p:txBody>
          <a:bodyPr/>
          <a:lstStyle/>
          <a:p>
            <a:r>
              <a:rPr lang="en-US" dirty="0"/>
              <a:t>By Dr. Bryan Stearns, 2024</a:t>
            </a:r>
          </a:p>
        </p:txBody>
      </p:sp>
      <p:pic>
        <p:nvPicPr>
          <p:cNvPr id="13" name="Picture Placeholder 12" descr="Graphical user interface&#10;&#10;Description automatically generated with medium confidence">
            <a:extLst>
              <a:ext uri="{FF2B5EF4-FFF2-40B4-BE49-F238E27FC236}">
                <a16:creationId xmlns:a16="http://schemas.microsoft.com/office/drawing/2014/main" id="{6D2C3A6F-5261-A6F6-23F1-447E9D59AD11}"/>
              </a:ext>
            </a:extLst>
          </p:cNvPr>
          <p:cNvPicPr>
            <a:picLocks noGrp="1" noChangeAspect="1"/>
          </p:cNvPicPr>
          <p:nvPr>
            <p:ph type="pic" sz="quarter" idx="15"/>
          </p:nvPr>
        </p:nvPicPr>
        <p:blipFill>
          <a:blip r:embed="rId2"/>
          <a:srcRect t="1153" b="1153"/>
          <a:stretch>
            <a:fillRect/>
          </a:stretch>
        </p:blipFill>
        <p:spPr>
          <a:xfrm>
            <a:off x="5172075" y="0"/>
            <a:ext cx="7019925" cy="6858000"/>
          </a:xfrm>
        </p:spPr>
      </p:pic>
    </p:spTree>
    <p:extLst>
      <p:ext uri="{BB962C8B-B14F-4D97-AF65-F5344CB8AC3E}">
        <p14:creationId xmlns:p14="http://schemas.microsoft.com/office/powerpoint/2010/main" val="2868541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D1B6C4-9EEB-4A4B-82C5-8F3B4B6B811A}"/>
              </a:ext>
            </a:extLst>
          </p:cNvPr>
          <p:cNvSpPr>
            <a:spLocks noGrp="1"/>
          </p:cNvSpPr>
          <p:nvPr>
            <p:ph type="title"/>
          </p:nvPr>
        </p:nvSpPr>
        <p:spPr/>
        <p:txBody>
          <a:bodyPr/>
          <a:lstStyle/>
          <a:p>
            <a:r>
              <a:rPr lang="en-US" dirty="0"/>
              <a:t>Unary Preferences – Review</a:t>
            </a:r>
          </a:p>
        </p:txBody>
      </p:sp>
      <p:sp>
        <p:nvSpPr>
          <p:cNvPr id="2" name="Content Placeholder 1">
            <a:extLst>
              <a:ext uri="{FF2B5EF4-FFF2-40B4-BE49-F238E27FC236}">
                <a16:creationId xmlns:a16="http://schemas.microsoft.com/office/drawing/2014/main" id="{FCEE561F-031B-3EC0-F236-3FF3E3C207DF}"/>
              </a:ext>
            </a:extLst>
          </p:cNvPr>
          <p:cNvSpPr>
            <a:spLocks noGrp="1"/>
          </p:cNvSpPr>
          <p:nvPr>
            <p:ph idx="1"/>
          </p:nvPr>
        </p:nvSpPr>
        <p:spPr>
          <a:xfrm>
            <a:off x="1523999" y="1127443"/>
            <a:ext cx="9144000" cy="1597470"/>
          </a:xfrm>
        </p:spPr>
        <p:txBody>
          <a:bodyPr>
            <a:normAutofit lnSpcReduction="10000"/>
          </a:bodyPr>
          <a:lstStyle/>
          <a:p>
            <a:r>
              <a:rPr lang="en-US" dirty="0"/>
              <a:t>Lesson 03 introduced preferences. There are two types of preferences:</a:t>
            </a:r>
          </a:p>
          <a:p>
            <a:pPr marL="342900" indent="-342900">
              <a:buFont typeface="+mj-lt"/>
              <a:buAutoNum type="arabicPeriod"/>
            </a:pPr>
            <a:r>
              <a:rPr lang="en-US" dirty="0"/>
              <a:t>Binary preferences relate two specific proposed operators to each other</a:t>
            </a:r>
          </a:p>
          <a:p>
            <a:pPr marL="342900" indent="-342900">
              <a:buFont typeface="+mj-lt"/>
              <a:buAutoNum type="arabicPeriod"/>
            </a:pPr>
            <a:r>
              <a:rPr lang="en-US" dirty="0"/>
              <a:t>Unary preferences tag a single proposed operator</a:t>
            </a:r>
          </a:p>
          <a:p>
            <a:pPr marL="514350" lvl="1" indent="-285750"/>
            <a:r>
              <a:rPr lang="en-US" dirty="0"/>
              <a:t>The agent automatically compares all unary preferences of all proposed operators</a:t>
            </a:r>
          </a:p>
          <a:p>
            <a:r>
              <a:rPr lang="en-US" dirty="0"/>
              <a:t>The unary preferences are shown again below:</a:t>
            </a:r>
          </a:p>
        </p:txBody>
      </p:sp>
      <p:graphicFrame>
        <p:nvGraphicFramePr>
          <p:cNvPr id="4" name="Table 4">
            <a:extLst>
              <a:ext uri="{FF2B5EF4-FFF2-40B4-BE49-F238E27FC236}">
                <a16:creationId xmlns:a16="http://schemas.microsoft.com/office/drawing/2014/main" id="{0F8840C2-667E-BE44-4A76-307669011A9E}"/>
              </a:ext>
            </a:extLst>
          </p:cNvPr>
          <p:cNvGraphicFramePr>
            <a:graphicFrameLocks noGrp="1"/>
          </p:cNvGraphicFramePr>
          <p:nvPr>
            <p:extLst>
              <p:ext uri="{D42A27DB-BD31-4B8C-83A1-F6EECF244321}">
                <p14:modId xmlns:p14="http://schemas.microsoft.com/office/powerpoint/2010/main" val="286375270"/>
              </p:ext>
            </p:extLst>
          </p:nvPr>
        </p:nvGraphicFramePr>
        <p:xfrm>
          <a:off x="457199" y="2812761"/>
          <a:ext cx="11277600" cy="3337560"/>
        </p:xfrm>
        <a:graphic>
          <a:graphicData uri="http://schemas.openxmlformats.org/drawingml/2006/table">
            <a:tbl>
              <a:tblPr firstRow="1" bandRow="1">
                <a:tableStyleId>{5C22544A-7EE6-4342-B048-85BDC9FD1C3A}</a:tableStyleId>
              </a:tblPr>
              <a:tblGrid>
                <a:gridCol w="2159876">
                  <a:extLst>
                    <a:ext uri="{9D8B030D-6E8A-4147-A177-3AD203B41FA5}">
                      <a16:colId xmlns:a16="http://schemas.microsoft.com/office/drawing/2014/main" val="3017530100"/>
                    </a:ext>
                  </a:extLst>
                </a:gridCol>
                <a:gridCol w="1408386">
                  <a:extLst>
                    <a:ext uri="{9D8B030D-6E8A-4147-A177-3AD203B41FA5}">
                      <a16:colId xmlns:a16="http://schemas.microsoft.com/office/drawing/2014/main" val="1124505436"/>
                    </a:ext>
                  </a:extLst>
                </a:gridCol>
                <a:gridCol w="7709338">
                  <a:extLst>
                    <a:ext uri="{9D8B030D-6E8A-4147-A177-3AD203B41FA5}">
                      <a16:colId xmlns:a16="http://schemas.microsoft.com/office/drawing/2014/main" val="1605183133"/>
                    </a:ext>
                  </a:extLst>
                </a:gridCol>
              </a:tblGrid>
              <a:tr h="370840">
                <a:tc>
                  <a:txBody>
                    <a:bodyPr/>
                    <a:lstStyle/>
                    <a:p>
                      <a:r>
                        <a:rPr lang="en-US" dirty="0"/>
                        <a:t>Preference Name</a:t>
                      </a:r>
                    </a:p>
                  </a:txBody>
                  <a:tcPr/>
                </a:tc>
                <a:tc>
                  <a:txBody>
                    <a:bodyPr/>
                    <a:lstStyle/>
                    <a:p>
                      <a:r>
                        <a:rPr lang="en-US" dirty="0"/>
                        <a:t>Syntax</a:t>
                      </a:r>
                    </a:p>
                  </a:txBody>
                  <a:tcPr/>
                </a:tc>
                <a:tc>
                  <a:txBody>
                    <a:bodyPr/>
                    <a:lstStyle/>
                    <a:p>
                      <a:r>
                        <a:rPr lang="en-US" dirty="0"/>
                        <a:t>Description</a:t>
                      </a:r>
                    </a:p>
                  </a:txBody>
                  <a:tcPr/>
                </a:tc>
                <a:extLst>
                  <a:ext uri="{0D108BD9-81ED-4DB2-BD59-A6C34878D82A}">
                    <a16:rowId xmlns:a16="http://schemas.microsoft.com/office/drawing/2014/main" val="827898316"/>
                  </a:ext>
                </a:extLst>
              </a:tr>
              <a:tr h="370840">
                <a:tc>
                  <a:txBody>
                    <a:bodyPr/>
                    <a:lstStyle/>
                    <a:p>
                      <a:r>
                        <a:rPr lang="en-US" b="1" dirty="0">
                          <a:latin typeface="Consolas" panose="020B0609020204030204" pitchFamily="49" charset="0"/>
                          <a:ea typeface="Menlo" panose="020B0609030804020204" pitchFamily="49" charset="0"/>
                          <a:cs typeface="Menlo" panose="020B0609030804020204" pitchFamily="49" charset="0"/>
                        </a:rPr>
                        <a:t>Acceptable</a:t>
                      </a:r>
                    </a:p>
                  </a:txBody>
                  <a:tcPr/>
                </a:tc>
                <a:tc>
                  <a:txBody>
                    <a:bodyPr/>
                    <a:lstStyle/>
                    <a:p>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effectLst/>
                          <a:latin typeface="+mn-lt"/>
                          <a:ea typeface="+mn-ea"/>
                          <a:cs typeface="+mn-cs"/>
                        </a:rPr>
                        <a:t>States that a value is a candidate for selection</a:t>
                      </a:r>
                      <a:endParaRPr lang="en-US" dirty="0"/>
                    </a:p>
                  </a:txBody>
                  <a:tcPr/>
                </a:tc>
                <a:extLst>
                  <a:ext uri="{0D108BD9-81ED-4DB2-BD59-A6C34878D82A}">
                    <a16:rowId xmlns:a16="http://schemas.microsoft.com/office/drawing/2014/main" val="2347216878"/>
                  </a:ext>
                </a:extLst>
              </a:tr>
              <a:tr h="370840">
                <a:tc>
                  <a:txBody>
                    <a:bodyPr/>
                    <a:lstStyle/>
                    <a:p>
                      <a:r>
                        <a:rPr lang="en-US" b="1" dirty="0">
                          <a:latin typeface="Consolas" panose="020B0609020204030204" pitchFamily="49" charset="0"/>
                          <a:ea typeface="Menlo" panose="020B0609030804020204" pitchFamily="49" charset="0"/>
                          <a:cs typeface="Menlo" panose="020B0609030804020204" pitchFamily="49" charset="0"/>
                        </a:rPr>
                        <a:t>Reject</a:t>
                      </a:r>
                    </a:p>
                  </a:txBody>
                  <a:tcPr/>
                </a:tc>
                <a:tc>
                  <a:txBody>
                    <a:bodyPr/>
                    <a:lstStyle/>
                    <a:p>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effectLst/>
                          <a:latin typeface="+mn-lt"/>
                          <a:ea typeface="+mn-ea"/>
                          <a:cs typeface="+mn-cs"/>
                        </a:rPr>
                        <a:t>Removes the value as a candidate for selection</a:t>
                      </a:r>
                      <a:endParaRPr lang="en-US" dirty="0"/>
                    </a:p>
                  </a:txBody>
                  <a:tcPr/>
                </a:tc>
                <a:extLst>
                  <a:ext uri="{0D108BD9-81ED-4DB2-BD59-A6C34878D82A}">
                    <a16:rowId xmlns:a16="http://schemas.microsoft.com/office/drawing/2014/main" val="2120219248"/>
                  </a:ext>
                </a:extLst>
              </a:tr>
              <a:tr h="370840">
                <a:tc>
                  <a:txBody>
                    <a:bodyPr/>
                    <a:lstStyle/>
                    <a:p>
                      <a:r>
                        <a:rPr lang="en-US" b="1" dirty="0">
                          <a:latin typeface="Consolas" panose="020B0609020204030204" pitchFamily="49" charset="0"/>
                          <a:ea typeface="Menlo" panose="020B0609030804020204" pitchFamily="49" charset="0"/>
                          <a:cs typeface="Menlo" panose="020B0609030804020204" pitchFamily="49" charset="0"/>
                        </a:rPr>
                        <a:t>Best</a:t>
                      </a:r>
                    </a:p>
                  </a:txBody>
                  <a:tcPr/>
                </a:tc>
                <a:tc>
                  <a:txBody>
                    <a:bodyPr/>
                    <a:lstStyle/>
                    <a:p>
                      <a:r>
                        <a:rPr lang="en-US"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effectLst/>
                          <a:latin typeface="+mn-lt"/>
                          <a:ea typeface="+mn-ea"/>
                          <a:cs typeface="+mn-cs"/>
                        </a:rPr>
                        <a:t>If a value is best, it will be selected over any other value that is not also best (or required)</a:t>
                      </a:r>
                      <a:endParaRPr lang="en-US" dirty="0">
                        <a:effectLst/>
                      </a:endParaRPr>
                    </a:p>
                  </a:txBody>
                  <a:tcPr/>
                </a:tc>
                <a:extLst>
                  <a:ext uri="{0D108BD9-81ED-4DB2-BD59-A6C34878D82A}">
                    <a16:rowId xmlns:a16="http://schemas.microsoft.com/office/drawing/2014/main" val="2011718192"/>
                  </a:ext>
                </a:extLst>
              </a:tr>
              <a:tr h="370840">
                <a:tc>
                  <a:txBody>
                    <a:bodyPr/>
                    <a:lstStyle/>
                    <a:p>
                      <a:r>
                        <a:rPr lang="en-US" b="1" dirty="0">
                          <a:latin typeface="Consolas" panose="020B0609020204030204" pitchFamily="49" charset="0"/>
                          <a:ea typeface="Menlo" panose="020B0609030804020204" pitchFamily="49" charset="0"/>
                          <a:cs typeface="Menlo" panose="020B0609030804020204" pitchFamily="49" charset="0"/>
                        </a:rPr>
                        <a:t>Worst</a:t>
                      </a:r>
                    </a:p>
                  </a:txBody>
                  <a:tcPr/>
                </a:tc>
                <a:tc>
                  <a:txBody>
                    <a:bodyPr/>
                    <a:lstStyle/>
                    <a:p>
                      <a:r>
                        <a:rPr lang="en-US" dirty="0"/>
                        <a:t>&lt;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effectLst/>
                          <a:latin typeface="+mn-lt"/>
                          <a:ea typeface="+mn-ea"/>
                          <a:cs typeface="+mn-cs"/>
                        </a:rPr>
                        <a:t>States that the value should be selected only if there are no alternatives </a:t>
                      </a:r>
                      <a:endParaRPr lang="en-US" dirty="0"/>
                    </a:p>
                  </a:txBody>
                  <a:tcPr/>
                </a:tc>
                <a:extLst>
                  <a:ext uri="{0D108BD9-81ED-4DB2-BD59-A6C34878D82A}">
                    <a16:rowId xmlns:a16="http://schemas.microsoft.com/office/drawing/2014/main" val="2216759794"/>
                  </a:ext>
                </a:extLst>
              </a:tr>
              <a:tr h="370840">
                <a:tc>
                  <a:txBody>
                    <a:bodyPr/>
                    <a:lstStyle/>
                    <a:p>
                      <a:r>
                        <a:rPr lang="en-US" b="1" dirty="0">
                          <a:latin typeface="Consolas" panose="020B0609020204030204" pitchFamily="49" charset="0"/>
                          <a:ea typeface="Menlo" panose="020B0609030804020204" pitchFamily="49" charset="0"/>
                          <a:cs typeface="Menlo" panose="020B0609030804020204" pitchFamily="49" charset="0"/>
                        </a:rPr>
                        <a:t>Unary Indifferent</a:t>
                      </a:r>
                    </a:p>
                  </a:txBody>
                  <a:tcPr/>
                </a:tc>
                <a:tc>
                  <a:txBody>
                    <a:bodyPr/>
                    <a:lstStyle/>
                    <a:p>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effectLst/>
                          <a:latin typeface="+mn-lt"/>
                          <a:ea typeface="+mn-ea"/>
                          <a:cs typeface="+mn-cs"/>
                        </a:rPr>
                        <a:t>When two or more competing values both have unary indifferent preferences, choose one randomly</a:t>
                      </a:r>
                      <a:endParaRPr lang="en-US" dirty="0">
                        <a:effectLst/>
                      </a:endParaRPr>
                    </a:p>
                  </a:txBody>
                  <a:tcPr/>
                </a:tc>
                <a:extLst>
                  <a:ext uri="{0D108BD9-81ED-4DB2-BD59-A6C34878D82A}">
                    <a16:rowId xmlns:a16="http://schemas.microsoft.com/office/drawing/2014/main" val="2563501012"/>
                  </a:ext>
                </a:extLst>
              </a:tr>
              <a:tr h="370840">
                <a:tc>
                  <a:txBody>
                    <a:bodyPr/>
                    <a:lstStyle/>
                    <a:p>
                      <a:r>
                        <a:rPr lang="en-US" b="1" dirty="0">
                          <a:latin typeface="Consolas" panose="020B0609020204030204" pitchFamily="49" charset="0"/>
                          <a:ea typeface="Menlo" panose="020B0609030804020204" pitchFamily="49" charset="0"/>
                          <a:cs typeface="Menlo" panose="020B0609030804020204" pitchFamily="49" charset="0"/>
                        </a:rPr>
                        <a:t>Numeric-Indifferent</a:t>
                      </a:r>
                    </a:p>
                  </a:txBody>
                  <a:tcPr/>
                </a:tc>
                <a:tc>
                  <a:txBody>
                    <a:bodyPr/>
                    <a:lstStyle/>
                    <a:p>
                      <a:r>
                        <a:rPr lang="en-US" dirty="0"/>
                        <a:t>= number</a:t>
                      </a:r>
                    </a:p>
                  </a:txBody>
                  <a:tcPr/>
                </a:tc>
                <a:tc>
                  <a:txBody>
                    <a:bodyPr/>
                    <a:lstStyle/>
                    <a:p>
                      <a:r>
                        <a:rPr lang="en-US" dirty="0"/>
                        <a:t>Like unary indifferent, but the number weights the chance of the operator’s selection relative to others</a:t>
                      </a:r>
                    </a:p>
                  </a:txBody>
                  <a:tcPr/>
                </a:tc>
                <a:extLst>
                  <a:ext uri="{0D108BD9-81ED-4DB2-BD59-A6C34878D82A}">
                    <a16:rowId xmlns:a16="http://schemas.microsoft.com/office/drawing/2014/main" val="760529800"/>
                  </a:ext>
                </a:extLst>
              </a:tr>
              <a:tr h="370840">
                <a:tc>
                  <a:txBody>
                    <a:bodyPr/>
                    <a:lstStyle/>
                    <a:p>
                      <a:r>
                        <a:rPr lang="en-US" b="1" dirty="0">
                          <a:latin typeface="Consolas" panose="020B0609020204030204" pitchFamily="49" charset="0"/>
                          <a:ea typeface="Menlo" panose="020B0609030804020204" pitchFamily="49" charset="0"/>
                          <a:cs typeface="Menlo" panose="020B0609030804020204" pitchFamily="49" charset="0"/>
                        </a:rPr>
                        <a:t>Require</a:t>
                      </a:r>
                    </a:p>
                  </a:txBody>
                  <a:tcPr/>
                </a:tc>
                <a:tc>
                  <a:txBody>
                    <a:bodyPr/>
                    <a:lstStyle/>
                    <a:p>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effectLst/>
                          <a:latin typeface="+mn-lt"/>
                          <a:ea typeface="+mn-ea"/>
                          <a:cs typeface="+mn-cs"/>
                        </a:rPr>
                        <a:t>States that the value must be selected (preferred over all others)</a:t>
                      </a:r>
                      <a:endParaRPr lang="en-US" dirty="0"/>
                    </a:p>
                  </a:txBody>
                  <a:tcPr/>
                </a:tc>
                <a:extLst>
                  <a:ext uri="{0D108BD9-81ED-4DB2-BD59-A6C34878D82A}">
                    <a16:rowId xmlns:a16="http://schemas.microsoft.com/office/drawing/2014/main" val="817241468"/>
                  </a:ext>
                </a:extLst>
              </a:tr>
              <a:tr h="370840">
                <a:tc>
                  <a:txBody>
                    <a:bodyPr/>
                    <a:lstStyle/>
                    <a:p>
                      <a:r>
                        <a:rPr lang="en-US" b="1" dirty="0">
                          <a:latin typeface="Consolas" panose="020B0609020204030204" pitchFamily="49" charset="0"/>
                          <a:ea typeface="Menlo" panose="020B0609030804020204" pitchFamily="49" charset="0"/>
                          <a:cs typeface="Menlo" panose="020B0609030804020204" pitchFamily="49" charset="0"/>
                        </a:rPr>
                        <a:t>Prohibit</a:t>
                      </a:r>
                    </a:p>
                  </a:txBody>
                  <a:tcPr/>
                </a:tc>
                <a:tc>
                  <a:txBody>
                    <a:bodyPr/>
                    <a:lstStyle/>
                    <a:p>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effectLst/>
                          <a:latin typeface="+mn-lt"/>
                          <a:ea typeface="+mn-ea"/>
                          <a:cs typeface="+mn-cs"/>
                        </a:rPr>
                        <a:t>States that the value cannot be selected</a:t>
                      </a:r>
                      <a:endParaRPr lang="en-US" dirty="0"/>
                    </a:p>
                  </a:txBody>
                  <a:tcPr/>
                </a:tc>
                <a:extLst>
                  <a:ext uri="{0D108BD9-81ED-4DB2-BD59-A6C34878D82A}">
                    <a16:rowId xmlns:a16="http://schemas.microsoft.com/office/drawing/2014/main" val="2320753080"/>
                  </a:ext>
                </a:extLst>
              </a:tr>
            </a:tbl>
          </a:graphicData>
        </a:graphic>
      </p:graphicFrame>
    </p:spTree>
    <p:extLst>
      <p:ext uri="{BB962C8B-B14F-4D97-AF65-F5344CB8AC3E}">
        <p14:creationId xmlns:p14="http://schemas.microsoft.com/office/powerpoint/2010/main" val="3635972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DFCD5B-FFF2-2003-95DB-D49AA8F325A2}"/>
              </a:ext>
            </a:extLst>
          </p:cNvPr>
          <p:cNvSpPr>
            <a:spLocks noGrp="1"/>
          </p:cNvSpPr>
          <p:nvPr>
            <p:ph type="title"/>
          </p:nvPr>
        </p:nvSpPr>
        <p:spPr/>
        <p:txBody>
          <a:bodyPr/>
          <a:lstStyle/>
          <a:p>
            <a:r>
              <a:rPr lang="en-US" dirty="0"/>
              <a:t>Proposing with Unary Preferences</a:t>
            </a:r>
          </a:p>
        </p:txBody>
      </p:sp>
      <p:sp>
        <p:nvSpPr>
          <p:cNvPr id="2" name="Content Placeholder 1">
            <a:extLst>
              <a:ext uri="{FF2B5EF4-FFF2-40B4-BE49-F238E27FC236}">
                <a16:creationId xmlns:a16="http://schemas.microsoft.com/office/drawing/2014/main" id="{EA97CEDD-41FD-B98A-15F2-821E6F65D223}"/>
              </a:ext>
            </a:extLst>
          </p:cNvPr>
          <p:cNvSpPr>
            <a:spLocks noGrp="1"/>
          </p:cNvSpPr>
          <p:nvPr>
            <p:ph idx="1"/>
          </p:nvPr>
        </p:nvSpPr>
        <p:spPr>
          <a:xfrm>
            <a:off x="1188720" y="1383273"/>
            <a:ext cx="9814560" cy="1208249"/>
          </a:xfrm>
        </p:spPr>
        <p:txBody>
          <a:bodyPr>
            <a:normAutofit fontScale="92500"/>
          </a:bodyPr>
          <a:lstStyle/>
          <a:p>
            <a:r>
              <a:rPr lang="en-US" sz="2400" dirty="0"/>
              <a:t>When you propose an using the “+” symbol, that “+” is a unary preference!</a:t>
            </a:r>
          </a:p>
          <a:p>
            <a:r>
              <a:rPr lang="en-US" sz="2400" dirty="0"/>
              <a:t>You can attach </a:t>
            </a:r>
            <a:r>
              <a:rPr lang="en-US" sz="2400" i="1" dirty="0"/>
              <a:t>any number </a:t>
            </a:r>
            <a:r>
              <a:rPr lang="en-US" sz="2400" dirty="0"/>
              <a:t>of unary preferences when you propose operators.</a:t>
            </a:r>
          </a:p>
          <a:p>
            <a:endParaRPr lang="en-US" sz="2400" dirty="0"/>
          </a:p>
        </p:txBody>
      </p:sp>
      <p:sp>
        <p:nvSpPr>
          <p:cNvPr id="4" name="Content Placeholder 5">
            <a:extLst>
              <a:ext uri="{FF2B5EF4-FFF2-40B4-BE49-F238E27FC236}">
                <a16:creationId xmlns:a16="http://schemas.microsoft.com/office/drawing/2014/main" id="{60796356-073C-6939-28DD-FCE8E5FF4925}"/>
              </a:ext>
            </a:extLst>
          </p:cNvPr>
          <p:cNvSpPr txBox="1">
            <a:spLocks/>
          </p:cNvSpPr>
          <p:nvPr/>
        </p:nvSpPr>
        <p:spPr bwMode="gray">
          <a:xfrm>
            <a:off x="1188720" y="3645840"/>
            <a:ext cx="6490716" cy="2409458"/>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0" dirty="0" err="1">
                <a:solidFill>
                  <a:schemeClr val="tx1">
                    <a:lumMod val="50000"/>
                  </a:schemeClr>
                </a:solidFill>
                <a:effectLst/>
                <a:latin typeface="Consolas" panose="020B0609020204030204" pitchFamily="49" charset="0"/>
              </a:rPr>
              <a:t>sp</a:t>
            </a:r>
            <a:r>
              <a:rPr lang="en-US" sz="2400" b="0" dirty="0">
                <a:solidFill>
                  <a:schemeClr val="tx1">
                    <a:lumMod val="50000"/>
                  </a:schemeClr>
                </a:solidFill>
                <a:effectLst/>
                <a:latin typeface="Consolas" panose="020B0609020204030204" pitchFamily="49" charset="0"/>
              </a:rPr>
              <a:t> {propose*all-the-</a:t>
            </a:r>
            <a:r>
              <a:rPr lang="en-US" sz="2400" b="0" dirty="0" err="1">
                <a:solidFill>
                  <a:schemeClr val="tx1">
                    <a:lumMod val="50000"/>
                  </a:schemeClr>
                </a:solidFill>
                <a:effectLst/>
                <a:latin typeface="Consolas" panose="020B0609020204030204" pitchFamily="49" charset="0"/>
              </a:rPr>
              <a:t>prefs</a:t>
            </a:r>
            <a:endParaRPr lang="en-US" sz="2400" b="0" dirty="0">
              <a:solidFill>
                <a:schemeClr val="tx1">
                  <a:lumMod val="50000"/>
                </a:schemeClr>
              </a:solidFill>
              <a:effectLst/>
              <a:latin typeface="Consolas" panose="020B0609020204030204" pitchFamily="49" charset="0"/>
            </a:endParaRPr>
          </a:p>
          <a:p>
            <a:r>
              <a:rPr lang="en-US" sz="2400" b="0" dirty="0">
                <a:solidFill>
                  <a:schemeClr val="tx1">
                    <a:lumMod val="50000"/>
                  </a:schemeClr>
                </a:solidFill>
                <a:effectLst/>
                <a:latin typeface="Consolas" panose="020B0609020204030204" pitchFamily="49" charset="0"/>
              </a:rPr>
              <a:t>    (state &lt;s&gt; ^type state)</a:t>
            </a:r>
          </a:p>
          <a:p>
            <a:r>
              <a:rPr lang="en-US" sz="2400" b="0" dirty="0">
                <a:solidFill>
                  <a:schemeClr val="tx1">
                    <a:lumMod val="50000"/>
                  </a:schemeClr>
                </a:solidFill>
                <a:effectLst/>
                <a:latin typeface="Consolas" panose="020B0609020204030204" pitchFamily="49" charset="0"/>
              </a:rPr>
              <a:t>    --&gt;</a:t>
            </a:r>
          </a:p>
          <a:p>
            <a:r>
              <a:rPr lang="en-US" sz="2400" b="0" dirty="0">
                <a:solidFill>
                  <a:schemeClr val="tx1">
                    <a:lumMod val="50000"/>
                  </a:schemeClr>
                </a:solidFill>
                <a:effectLst/>
                <a:latin typeface="Consolas" panose="020B0609020204030204" pitchFamily="49" charset="0"/>
              </a:rPr>
              <a:t>    (&lt;s&gt; ^operator &lt;o&gt; </a:t>
            </a:r>
            <a:r>
              <a:rPr lang="en-US" sz="2400" b="1" dirty="0">
                <a:solidFill>
                  <a:schemeClr val="tx1">
                    <a:lumMod val="50000"/>
                  </a:schemeClr>
                </a:solidFill>
                <a:effectLst/>
                <a:latin typeface="Consolas" panose="020B0609020204030204" pitchFamily="49" charset="0"/>
              </a:rPr>
              <a:t>+ &gt; &lt; ! =</a:t>
            </a:r>
            <a:r>
              <a:rPr lang="en-US" sz="2400" b="0" dirty="0">
                <a:solidFill>
                  <a:schemeClr val="tx1">
                    <a:lumMod val="50000"/>
                  </a:schemeClr>
                </a:solidFill>
                <a:effectLst/>
                <a:latin typeface="Consolas" panose="020B0609020204030204" pitchFamily="49" charset="0"/>
              </a:rPr>
              <a:t>)</a:t>
            </a:r>
          </a:p>
          <a:p>
            <a:r>
              <a:rPr lang="en-US" sz="2400" b="0" dirty="0">
                <a:solidFill>
                  <a:schemeClr val="tx1">
                    <a:lumMod val="50000"/>
                  </a:schemeClr>
                </a:solidFill>
                <a:effectLst/>
                <a:latin typeface="Consolas" panose="020B0609020204030204" pitchFamily="49" charset="0"/>
              </a:rPr>
              <a:t>    (&lt;o&gt; ^name |all-the-</a:t>
            </a:r>
            <a:r>
              <a:rPr lang="en-US" sz="2400" b="0" dirty="0" err="1">
                <a:solidFill>
                  <a:schemeClr val="tx1">
                    <a:lumMod val="50000"/>
                  </a:schemeClr>
                </a:solidFill>
                <a:effectLst/>
                <a:latin typeface="Consolas" panose="020B0609020204030204" pitchFamily="49" charset="0"/>
              </a:rPr>
              <a:t>prefs</a:t>
            </a:r>
            <a:r>
              <a:rPr lang="en-US" sz="2400" b="0" dirty="0">
                <a:solidFill>
                  <a:schemeClr val="tx1">
                    <a:lumMod val="50000"/>
                  </a:schemeClr>
                </a:solidFill>
                <a:effectLst/>
                <a:latin typeface="Consolas" panose="020B0609020204030204" pitchFamily="49" charset="0"/>
              </a:rPr>
              <a:t>!|)}</a:t>
            </a:r>
          </a:p>
        </p:txBody>
      </p:sp>
      <p:cxnSp>
        <p:nvCxnSpPr>
          <p:cNvPr id="6" name="Straight Connector 5">
            <a:extLst>
              <a:ext uri="{FF2B5EF4-FFF2-40B4-BE49-F238E27FC236}">
                <a16:creationId xmlns:a16="http://schemas.microsoft.com/office/drawing/2014/main" id="{FC0C1CB3-878C-FF57-2BB8-734AFEE8C6E5}"/>
              </a:ext>
            </a:extLst>
          </p:cNvPr>
          <p:cNvCxnSpPr>
            <a:cxnSpLocks/>
            <a:stCxn id="7" idx="1"/>
          </p:cNvCxnSpPr>
          <p:nvPr/>
        </p:nvCxnSpPr>
        <p:spPr bwMode="gray">
          <a:xfrm flipH="1">
            <a:off x="5143504" y="2657901"/>
            <a:ext cx="931161" cy="2258521"/>
          </a:xfrm>
          <a:prstGeom prst="line">
            <a:avLst/>
          </a:prstGeom>
          <a:ln w="57150" cap="rnd">
            <a:solidFill>
              <a:schemeClr val="tx2"/>
            </a:solidFill>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906B7E9-C9C6-5E4C-8548-EC3101A88DF6}"/>
              </a:ext>
            </a:extLst>
          </p:cNvPr>
          <p:cNvSpPr/>
          <p:nvPr/>
        </p:nvSpPr>
        <p:spPr bwMode="gray">
          <a:xfrm>
            <a:off x="6074665" y="2456362"/>
            <a:ext cx="2014725" cy="403077"/>
          </a:xfrm>
          <a:prstGeom prst="rect">
            <a:avLst/>
          </a:prstGeom>
          <a:solidFill>
            <a:schemeClr val="bg2"/>
          </a:solidFill>
          <a:ln w="57150" cap="rnd">
            <a:solidFill>
              <a:schemeClr val="tx2"/>
            </a:solidFill>
            <a:roun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2000" b="1" dirty="0">
                <a:solidFill>
                  <a:schemeClr val="accent6"/>
                </a:solidFill>
                <a:latin typeface="+mj-lt"/>
                <a:ea typeface="Menlo" panose="020B0609030804020204" pitchFamily="49" charset="0"/>
                <a:cs typeface="Menlo" panose="020B0609030804020204" pitchFamily="49" charset="0"/>
              </a:rPr>
              <a:t>Acceptable</a:t>
            </a:r>
          </a:p>
        </p:txBody>
      </p:sp>
      <p:sp>
        <p:nvSpPr>
          <p:cNvPr id="10" name="Rectangle 9">
            <a:extLst>
              <a:ext uri="{FF2B5EF4-FFF2-40B4-BE49-F238E27FC236}">
                <a16:creationId xmlns:a16="http://schemas.microsoft.com/office/drawing/2014/main" id="{62A13948-776C-99D9-9EAB-C7B82F91466B}"/>
              </a:ext>
            </a:extLst>
          </p:cNvPr>
          <p:cNvSpPr/>
          <p:nvPr/>
        </p:nvSpPr>
        <p:spPr bwMode="gray">
          <a:xfrm>
            <a:off x="6810757" y="2984592"/>
            <a:ext cx="2014725" cy="403077"/>
          </a:xfrm>
          <a:prstGeom prst="rect">
            <a:avLst/>
          </a:prstGeom>
          <a:solidFill>
            <a:schemeClr val="bg2"/>
          </a:solidFill>
          <a:ln w="57150" cap="rnd">
            <a:solidFill>
              <a:schemeClr val="tx2"/>
            </a:solidFill>
            <a:roun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2000" b="1" dirty="0">
                <a:solidFill>
                  <a:schemeClr val="accent6"/>
                </a:solidFill>
                <a:latin typeface="+mj-lt"/>
                <a:ea typeface="Menlo" panose="020B0609030804020204" pitchFamily="49" charset="0"/>
                <a:cs typeface="Menlo" panose="020B0609030804020204" pitchFamily="49" charset="0"/>
              </a:rPr>
              <a:t>Best</a:t>
            </a:r>
          </a:p>
        </p:txBody>
      </p:sp>
      <p:sp>
        <p:nvSpPr>
          <p:cNvPr id="11" name="Rectangle 10">
            <a:extLst>
              <a:ext uri="{FF2B5EF4-FFF2-40B4-BE49-F238E27FC236}">
                <a16:creationId xmlns:a16="http://schemas.microsoft.com/office/drawing/2014/main" id="{65D732DC-1B34-3564-8E5E-64A5FE8137C9}"/>
              </a:ext>
            </a:extLst>
          </p:cNvPr>
          <p:cNvSpPr/>
          <p:nvPr/>
        </p:nvSpPr>
        <p:spPr bwMode="gray">
          <a:xfrm>
            <a:off x="7546849" y="3511968"/>
            <a:ext cx="2014725" cy="403077"/>
          </a:xfrm>
          <a:prstGeom prst="rect">
            <a:avLst/>
          </a:prstGeom>
          <a:solidFill>
            <a:schemeClr val="bg2"/>
          </a:solidFill>
          <a:ln w="57150" cap="rnd">
            <a:solidFill>
              <a:schemeClr val="tx2"/>
            </a:solidFill>
            <a:roun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2000" b="1" dirty="0">
                <a:solidFill>
                  <a:schemeClr val="accent6"/>
                </a:solidFill>
                <a:latin typeface="+mj-lt"/>
                <a:ea typeface="Menlo" panose="020B0609030804020204" pitchFamily="49" charset="0"/>
                <a:cs typeface="Menlo" panose="020B0609030804020204" pitchFamily="49" charset="0"/>
              </a:rPr>
              <a:t>Worst</a:t>
            </a:r>
          </a:p>
        </p:txBody>
      </p:sp>
      <p:sp>
        <p:nvSpPr>
          <p:cNvPr id="12" name="Rectangle 11">
            <a:extLst>
              <a:ext uri="{FF2B5EF4-FFF2-40B4-BE49-F238E27FC236}">
                <a16:creationId xmlns:a16="http://schemas.microsoft.com/office/drawing/2014/main" id="{84C574B3-2FDB-6D73-8149-83381B7F5211}"/>
              </a:ext>
            </a:extLst>
          </p:cNvPr>
          <p:cNvSpPr/>
          <p:nvPr/>
        </p:nvSpPr>
        <p:spPr bwMode="gray">
          <a:xfrm>
            <a:off x="8282941" y="4034903"/>
            <a:ext cx="2014725" cy="403077"/>
          </a:xfrm>
          <a:prstGeom prst="rect">
            <a:avLst/>
          </a:prstGeom>
          <a:solidFill>
            <a:schemeClr val="bg2"/>
          </a:solidFill>
          <a:ln w="57150" cap="rnd">
            <a:solidFill>
              <a:schemeClr val="tx2"/>
            </a:solidFill>
            <a:roun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2000" b="1" dirty="0">
                <a:solidFill>
                  <a:schemeClr val="accent6"/>
                </a:solidFill>
                <a:latin typeface="+mj-lt"/>
                <a:ea typeface="Menlo" panose="020B0609030804020204" pitchFamily="49" charset="0"/>
                <a:cs typeface="Menlo" panose="020B0609030804020204" pitchFamily="49" charset="0"/>
              </a:rPr>
              <a:t>Require</a:t>
            </a:r>
          </a:p>
        </p:txBody>
      </p:sp>
      <p:cxnSp>
        <p:nvCxnSpPr>
          <p:cNvPr id="13" name="Straight Connector 12">
            <a:extLst>
              <a:ext uri="{FF2B5EF4-FFF2-40B4-BE49-F238E27FC236}">
                <a16:creationId xmlns:a16="http://schemas.microsoft.com/office/drawing/2014/main" id="{62981ED1-1D7B-84EF-64E4-58BAD3A583A3}"/>
              </a:ext>
            </a:extLst>
          </p:cNvPr>
          <p:cNvCxnSpPr>
            <a:cxnSpLocks/>
            <a:stCxn id="10" idx="1"/>
          </p:cNvCxnSpPr>
          <p:nvPr/>
        </p:nvCxnSpPr>
        <p:spPr bwMode="gray">
          <a:xfrm flipH="1">
            <a:off x="5559171" y="3186131"/>
            <a:ext cx="1251586" cy="1704455"/>
          </a:xfrm>
          <a:prstGeom prst="line">
            <a:avLst/>
          </a:prstGeom>
          <a:ln w="57150" cap="rnd">
            <a:solidFill>
              <a:schemeClr val="tx2"/>
            </a:solidFill>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1C3013B-DC4C-83D5-6D26-3A2E09063FEC}"/>
              </a:ext>
            </a:extLst>
          </p:cNvPr>
          <p:cNvCxnSpPr>
            <a:cxnSpLocks/>
            <a:stCxn id="11" idx="1"/>
          </p:cNvCxnSpPr>
          <p:nvPr/>
        </p:nvCxnSpPr>
        <p:spPr bwMode="gray">
          <a:xfrm flipH="1">
            <a:off x="5919217" y="3713507"/>
            <a:ext cx="1627632" cy="1202915"/>
          </a:xfrm>
          <a:prstGeom prst="line">
            <a:avLst/>
          </a:prstGeom>
          <a:ln w="57150" cap="rnd">
            <a:solidFill>
              <a:schemeClr val="tx2"/>
            </a:solidFill>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CF2F51A-5BD9-49D5-7997-18098B1ED48A}"/>
              </a:ext>
            </a:extLst>
          </p:cNvPr>
          <p:cNvCxnSpPr>
            <a:cxnSpLocks/>
            <a:stCxn id="12" idx="1"/>
          </p:cNvCxnSpPr>
          <p:nvPr/>
        </p:nvCxnSpPr>
        <p:spPr bwMode="gray">
          <a:xfrm flipH="1">
            <a:off x="6321553" y="4236442"/>
            <a:ext cx="1961388" cy="679980"/>
          </a:xfrm>
          <a:prstGeom prst="line">
            <a:avLst/>
          </a:prstGeom>
          <a:ln w="57150" cap="rnd">
            <a:solidFill>
              <a:schemeClr val="tx2"/>
            </a:solidFill>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33A7604-0E14-269C-83D4-3E466F4B6B61}"/>
              </a:ext>
            </a:extLst>
          </p:cNvPr>
          <p:cNvSpPr/>
          <p:nvPr/>
        </p:nvSpPr>
        <p:spPr bwMode="gray">
          <a:xfrm>
            <a:off x="9019034" y="4557838"/>
            <a:ext cx="2014725" cy="403077"/>
          </a:xfrm>
          <a:prstGeom prst="rect">
            <a:avLst/>
          </a:prstGeom>
          <a:solidFill>
            <a:schemeClr val="bg2"/>
          </a:solidFill>
          <a:ln w="57150" cap="rnd">
            <a:solidFill>
              <a:schemeClr val="tx2"/>
            </a:solidFill>
            <a:roun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2000" b="1" dirty="0">
                <a:solidFill>
                  <a:schemeClr val="accent6"/>
                </a:solidFill>
                <a:latin typeface="+mj-lt"/>
                <a:ea typeface="Menlo" panose="020B0609030804020204" pitchFamily="49" charset="0"/>
                <a:cs typeface="Menlo" panose="020B0609030804020204" pitchFamily="49" charset="0"/>
              </a:rPr>
              <a:t>Indifferent</a:t>
            </a:r>
          </a:p>
        </p:txBody>
      </p:sp>
      <p:cxnSp>
        <p:nvCxnSpPr>
          <p:cNvPr id="34" name="Straight Connector 33">
            <a:extLst>
              <a:ext uri="{FF2B5EF4-FFF2-40B4-BE49-F238E27FC236}">
                <a16:creationId xmlns:a16="http://schemas.microsoft.com/office/drawing/2014/main" id="{8EC01415-4EE6-2058-688C-90592A90A722}"/>
              </a:ext>
            </a:extLst>
          </p:cNvPr>
          <p:cNvCxnSpPr>
            <a:cxnSpLocks/>
            <a:stCxn id="30" idx="1"/>
          </p:cNvCxnSpPr>
          <p:nvPr/>
        </p:nvCxnSpPr>
        <p:spPr bwMode="gray">
          <a:xfrm flipH="1">
            <a:off x="6850378" y="4759377"/>
            <a:ext cx="2168656" cy="375475"/>
          </a:xfrm>
          <a:prstGeom prst="line">
            <a:avLst/>
          </a:prstGeom>
          <a:ln w="57150" cap="rnd">
            <a:solidFill>
              <a:schemeClr val="tx2"/>
            </a:solidFill>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C472757C-9FAD-D772-EDB4-3FF33F39E497}"/>
              </a:ext>
            </a:extLst>
          </p:cNvPr>
          <p:cNvSpPr/>
          <p:nvPr/>
        </p:nvSpPr>
        <p:spPr bwMode="gray">
          <a:xfrm>
            <a:off x="7802880" y="5338509"/>
            <a:ext cx="3819901" cy="736714"/>
          </a:xfrm>
          <a:prstGeom prst="rect">
            <a:avLst/>
          </a:prstGeom>
          <a:solidFill>
            <a:schemeClr val="bg2"/>
          </a:solidFill>
          <a:ln w="57150" cap="rnd">
            <a:solidFill>
              <a:schemeClr val="tx2"/>
            </a:solidFill>
            <a:roun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b="1" i="1" dirty="0">
                <a:solidFill>
                  <a:schemeClr val="accent6"/>
                </a:solidFill>
                <a:latin typeface="+mj-lt"/>
                <a:ea typeface="Menlo" panose="020B0609030804020204" pitchFamily="49" charset="0"/>
                <a:cs typeface="Menlo" panose="020B0609030804020204" pitchFamily="49" charset="0"/>
              </a:rPr>
              <a:t>If Best and Worst are combined, the agent evaluates Best first.</a:t>
            </a:r>
          </a:p>
        </p:txBody>
      </p:sp>
    </p:spTree>
    <p:extLst>
      <p:ext uri="{BB962C8B-B14F-4D97-AF65-F5344CB8AC3E}">
        <p14:creationId xmlns:p14="http://schemas.microsoft.com/office/powerpoint/2010/main" val="3146011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67FBDD-8731-F70D-E946-1CC4C45EAB9B}"/>
              </a:ext>
            </a:extLst>
          </p:cNvPr>
          <p:cNvSpPr>
            <a:spLocks noGrp="1"/>
          </p:cNvSpPr>
          <p:nvPr>
            <p:ph type="title"/>
          </p:nvPr>
        </p:nvSpPr>
        <p:spPr/>
        <p:txBody>
          <a:bodyPr/>
          <a:lstStyle/>
          <a:p>
            <a:r>
              <a:rPr lang="en-US" dirty="0"/>
              <a:t>Let’s Write Some Code!</a:t>
            </a:r>
          </a:p>
        </p:txBody>
      </p:sp>
      <p:sp>
        <p:nvSpPr>
          <p:cNvPr id="2" name="Content Placeholder 1">
            <a:extLst>
              <a:ext uri="{FF2B5EF4-FFF2-40B4-BE49-F238E27FC236}">
                <a16:creationId xmlns:a16="http://schemas.microsoft.com/office/drawing/2014/main" id="{1919ADC8-5AEA-4054-2061-56C3302B0A76}"/>
              </a:ext>
            </a:extLst>
          </p:cNvPr>
          <p:cNvSpPr>
            <a:spLocks noGrp="1"/>
          </p:cNvSpPr>
          <p:nvPr>
            <p:ph idx="1"/>
          </p:nvPr>
        </p:nvSpPr>
        <p:spPr>
          <a:xfrm>
            <a:off x="1252728" y="1343025"/>
            <a:ext cx="9953244" cy="4417695"/>
          </a:xfrm>
        </p:spPr>
        <p:txBody>
          <a:bodyPr>
            <a:normAutofit lnSpcReduction="10000"/>
          </a:bodyPr>
          <a:lstStyle/>
          <a:p>
            <a:pPr marL="457200" indent="-457200">
              <a:buFont typeface="+mj-lt"/>
              <a:buAutoNum type="arabicPeriod"/>
            </a:pPr>
            <a:r>
              <a:rPr lang="en-US" sz="2400" dirty="0"/>
              <a:t>Reopen your </a:t>
            </a:r>
            <a:r>
              <a:rPr lang="en-US" sz="2400" dirty="0" err="1">
                <a:latin typeface="Consolas" panose="020B0609020204030204" pitchFamily="49" charset="0"/>
                <a:ea typeface="Menlo" panose="020B0609030804020204" pitchFamily="49" charset="0"/>
                <a:cs typeface="Menlo" panose="020B0609030804020204" pitchFamily="49" charset="0"/>
              </a:rPr>
              <a:t>agent_starter.soar</a:t>
            </a:r>
            <a:r>
              <a:rPr lang="en-US" sz="2400" dirty="0"/>
              <a:t> file to edit the proposal rule.</a:t>
            </a:r>
          </a:p>
          <a:p>
            <a:pPr marL="457200" indent="-457200">
              <a:buFont typeface="+mj-lt"/>
              <a:buAutoNum type="arabicPeriod"/>
            </a:pPr>
            <a:r>
              <a:rPr lang="en-US" sz="2400" dirty="0"/>
              <a:t>Follow the “STEP 2” instructions to give “worst” and “indifferent” preferences to the </a:t>
            </a:r>
            <a:r>
              <a:rPr lang="en-US" sz="2400" dirty="0">
                <a:latin typeface="Consolas" panose="020B0609020204030204" pitchFamily="49" charset="0"/>
              </a:rPr>
              <a:t>(</a:t>
            </a:r>
            <a:r>
              <a:rPr lang="en-US" sz="2400" dirty="0">
                <a:latin typeface="Consolas" panose="020B0609020204030204" pitchFamily="49" charset="0"/>
                <a:ea typeface="Menlo" panose="020B0609030804020204" pitchFamily="49" charset="0"/>
                <a:cs typeface="Menlo" panose="020B0609030804020204" pitchFamily="49" charset="0"/>
              </a:rPr>
              <a:t>output-suppliers</a:t>
            </a:r>
            <a:r>
              <a:rPr lang="en-US" sz="2400" dirty="0">
                <a:latin typeface="Consolas" panose="020B0609020204030204" pitchFamily="49" charset="0"/>
              </a:rPr>
              <a:t>)</a:t>
            </a:r>
            <a:r>
              <a:rPr lang="en-US" sz="2400" dirty="0"/>
              <a:t> operator.</a:t>
            </a:r>
          </a:p>
          <a:p>
            <a:pPr marL="685800" lvl="1" indent="-457200"/>
            <a:r>
              <a:rPr lang="en-US" sz="2400" dirty="0"/>
              <a:t>“worst” so that it is selected after </a:t>
            </a:r>
            <a:r>
              <a:rPr lang="en-US" sz="2400" dirty="0">
                <a:latin typeface="Consolas" panose="020B0609020204030204" pitchFamily="49" charset="0"/>
              </a:rPr>
              <a:t>(</a:t>
            </a:r>
            <a:r>
              <a:rPr lang="en-US" sz="2400" dirty="0">
                <a:latin typeface="Consolas" panose="020B0609020204030204" pitchFamily="49" charset="0"/>
                <a:ea typeface="Menlo" panose="020B0609030804020204" pitchFamily="49" charset="0"/>
                <a:cs typeface="Menlo" panose="020B0609030804020204" pitchFamily="49" charset="0"/>
              </a:rPr>
              <a:t>select-suppliers</a:t>
            </a:r>
            <a:r>
              <a:rPr lang="en-US" sz="2400" dirty="0">
                <a:latin typeface="Consolas" panose="020B0609020204030204" pitchFamily="49" charset="0"/>
              </a:rPr>
              <a:t>)</a:t>
            </a:r>
          </a:p>
          <a:p>
            <a:pPr marL="685800" lvl="1" indent="-457200"/>
            <a:r>
              <a:rPr lang="en-US" sz="2400" dirty="0"/>
              <a:t>“indifferent” because multiple </a:t>
            </a:r>
            <a:r>
              <a:rPr lang="en-US" sz="2400" dirty="0">
                <a:latin typeface="Consolas" panose="020B0609020204030204" pitchFamily="49" charset="0"/>
              </a:rPr>
              <a:t>(</a:t>
            </a:r>
            <a:r>
              <a:rPr lang="en-US" sz="2400" dirty="0">
                <a:latin typeface="Consolas" panose="020B0609020204030204" pitchFamily="49" charset="0"/>
                <a:ea typeface="Menlo" panose="020B0609030804020204" pitchFamily="49" charset="0"/>
                <a:cs typeface="Menlo" panose="020B0609030804020204" pitchFamily="49" charset="0"/>
              </a:rPr>
              <a:t>output-suppliers</a:t>
            </a:r>
            <a:r>
              <a:rPr lang="en-US" sz="2400" dirty="0">
                <a:latin typeface="Consolas" panose="020B0609020204030204" pitchFamily="49" charset="0"/>
              </a:rPr>
              <a:t>)</a:t>
            </a:r>
            <a:r>
              <a:rPr lang="en-US" sz="2400" dirty="0"/>
              <a:t> operators will be proposed (one for each </a:t>
            </a:r>
            <a:r>
              <a:rPr lang="en-US" sz="2400" dirty="0">
                <a:latin typeface="Consolas" panose="020B0609020204030204" pitchFamily="49" charset="0"/>
                <a:ea typeface="Menlo" panose="020B0609030804020204" pitchFamily="49" charset="0"/>
                <a:cs typeface="Menlo" panose="020B0609030804020204" pitchFamily="49" charset="0"/>
              </a:rPr>
              <a:t>^selected</a:t>
            </a:r>
            <a:r>
              <a:rPr lang="en-US" sz="2400" dirty="0"/>
              <a:t> object)</a:t>
            </a:r>
          </a:p>
          <a:p>
            <a:pPr marL="457200" indent="-457200">
              <a:buFont typeface="+mj-lt"/>
              <a:buAutoNum type="arabicPeriod"/>
            </a:pPr>
            <a:r>
              <a:rPr lang="en-US" sz="2400" dirty="0"/>
              <a:t>Run the agent for 8 steps</a:t>
            </a:r>
          </a:p>
          <a:p>
            <a:pPr marL="685800" lvl="1" indent="-457200"/>
            <a:r>
              <a:rPr lang="en-US" sz="2400" dirty="0"/>
              <a:t>You should see this </a:t>
            </a:r>
            <a:r>
              <a:rPr lang="en-US" sz="2400" dirty="0">
                <a:sym typeface="Wingdings" pitchFamily="2" charset="2"/>
              </a:rPr>
              <a:t></a:t>
            </a:r>
          </a:p>
          <a:p>
            <a:pPr lvl="1" indent="0">
              <a:buNone/>
            </a:pPr>
            <a:endParaRPr lang="en-US" sz="2400" dirty="0"/>
          </a:p>
          <a:p>
            <a:pPr marL="457200" indent="-457200">
              <a:buFont typeface="+mj-lt"/>
              <a:buAutoNum type="arabicPeriod"/>
            </a:pPr>
            <a:endParaRPr lang="en-US" sz="2400" dirty="0"/>
          </a:p>
          <a:p>
            <a:pPr marL="457200" indent="-457200">
              <a:buFont typeface="+mj-lt"/>
              <a:buAutoNum type="arabicPeriod"/>
            </a:pPr>
            <a:r>
              <a:rPr lang="en-US" sz="2400" dirty="0"/>
              <a:t>Proceed to the next slide when you are done.</a:t>
            </a:r>
          </a:p>
          <a:p>
            <a:pPr marL="457200" indent="-457200">
              <a:buFont typeface="+mj-lt"/>
              <a:buAutoNum type="arabicPeriod"/>
            </a:pPr>
            <a:endParaRPr lang="en-US" sz="2400" dirty="0"/>
          </a:p>
        </p:txBody>
      </p:sp>
      <p:pic>
        <p:nvPicPr>
          <p:cNvPr id="4" name="Picture 3">
            <a:extLst>
              <a:ext uri="{FF2B5EF4-FFF2-40B4-BE49-F238E27FC236}">
                <a16:creationId xmlns:a16="http://schemas.microsoft.com/office/drawing/2014/main" id="{229CAA91-8D9F-C5DA-1DD0-E0C27DB69AE4}"/>
              </a:ext>
            </a:extLst>
          </p:cNvPr>
          <p:cNvPicPr>
            <a:picLocks noChangeAspect="1"/>
          </p:cNvPicPr>
          <p:nvPr/>
        </p:nvPicPr>
        <p:blipFill rotWithShape="1">
          <a:blip r:embed="rId2"/>
          <a:srcRect l="98" r="15551"/>
          <a:stretch/>
        </p:blipFill>
        <p:spPr>
          <a:xfrm>
            <a:off x="5663012" y="3655337"/>
            <a:ext cx="5542960" cy="1165883"/>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06898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C30BDC-DBD4-D0CC-8B8A-9E3DA959F478}"/>
              </a:ext>
            </a:extLst>
          </p:cNvPr>
          <p:cNvSpPr>
            <a:spLocks noGrp="1"/>
          </p:cNvSpPr>
          <p:nvPr>
            <p:ph type="title"/>
          </p:nvPr>
        </p:nvSpPr>
        <p:spPr/>
        <p:txBody>
          <a:bodyPr/>
          <a:lstStyle/>
          <a:p>
            <a:r>
              <a:rPr lang="en-US" dirty="0"/>
              <a:t>Using the </a:t>
            </a: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interrupt</a:t>
            </a:r>
            <a:r>
              <a:rPr lang="en-US" dirty="0">
                <a:latin typeface="Consolas" panose="020B0609020204030204" pitchFamily="49" charset="0"/>
              </a:rPr>
              <a:t>) </a:t>
            </a:r>
            <a:br>
              <a:rPr lang="en-US" dirty="0"/>
            </a:br>
            <a:r>
              <a:rPr lang="en-US" dirty="0"/>
              <a:t>RHS Function</a:t>
            </a:r>
          </a:p>
        </p:txBody>
      </p:sp>
      <p:sp>
        <p:nvSpPr>
          <p:cNvPr id="5" name="Text Placeholder 4">
            <a:extLst>
              <a:ext uri="{FF2B5EF4-FFF2-40B4-BE49-F238E27FC236}">
                <a16:creationId xmlns:a16="http://schemas.microsoft.com/office/drawing/2014/main" id="{9721136E-A348-1A98-F654-8F8F8615176B}"/>
              </a:ext>
            </a:extLst>
          </p:cNvPr>
          <p:cNvSpPr>
            <a:spLocks noGrp="1"/>
          </p:cNvSpPr>
          <p:nvPr>
            <p:ph type="body" idx="1"/>
          </p:nvPr>
        </p:nvSpPr>
        <p:spPr/>
        <p:txBody>
          <a:bodyPr/>
          <a:lstStyle/>
          <a:p>
            <a:r>
              <a:rPr lang="en-US" dirty="0"/>
              <a:t>To Stop the Agent When it’s Work is Done</a:t>
            </a:r>
          </a:p>
        </p:txBody>
      </p:sp>
    </p:spTree>
    <p:extLst>
      <p:ext uri="{BB962C8B-B14F-4D97-AF65-F5344CB8AC3E}">
        <p14:creationId xmlns:p14="http://schemas.microsoft.com/office/powerpoint/2010/main" val="4019822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52C59FF-1783-F04E-DEA3-24807A347CD3}"/>
              </a:ext>
            </a:extLst>
          </p:cNvPr>
          <p:cNvPicPr>
            <a:picLocks noChangeAspect="1"/>
          </p:cNvPicPr>
          <p:nvPr/>
        </p:nvPicPr>
        <p:blipFill rotWithShape="1">
          <a:blip r:embed="rId2"/>
          <a:srcRect l="98" r="15551"/>
          <a:stretch/>
        </p:blipFill>
        <p:spPr>
          <a:xfrm>
            <a:off x="5663012" y="455335"/>
            <a:ext cx="5542960" cy="1165883"/>
          </a:xfrm>
          <a:prstGeom prst="rect">
            <a:avLst/>
          </a:prstGeom>
          <a:ln>
            <a:solidFill>
              <a:schemeClr val="tx1"/>
            </a:solidFill>
          </a:ln>
          <a:effectLst>
            <a:outerShdw blurRad="292100" dist="139700" dir="2700000" algn="tl" rotWithShape="0">
              <a:srgbClr val="333333">
                <a:alpha val="65000"/>
              </a:srgbClr>
            </a:outerShdw>
          </a:effectLst>
        </p:spPr>
      </p:pic>
      <p:sp>
        <p:nvSpPr>
          <p:cNvPr id="3" name="Title 2">
            <a:extLst>
              <a:ext uri="{FF2B5EF4-FFF2-40B4-BE49-F238E27FC236}">
                <a16:creationId xmlns:a16="http://schemas.microsoft.com/office/drawing/2014/main" id="{46A92B65-2393-08D2-A058-CFDB0232F1A3}"/>
              </a:ext>
            </a:extLst>
          </p:cNvPr>
          <p:cNvSpPr>
            <a:spLocks noGrp="1"/>
          </p:cNvSpPr>
          <p:nvPr>
            <p:ph type="title"/>
          </p:nvPr>
        </p:nvSpPr>
        <p:spPr/>
        <p:txBody>
          <a:bodyPr/>
          <a:lstStyle/>
          <a:p>
            <a:r>
              <a:rPr lang="en-US" dirty="0"/>
              <a:t>Applying </a:t>
            </a: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output-suppliers</a:t>
            </a:r>
            <a:r>
              <a:rPr lang="en-US" dirty="0">
                <a:latin typeface="Consolas" panose="020B0609020204030204" pitchFamily="49" charset="0"/>
              </a:rPr>
              <a:t>)</a:t>
            </a:r>
          </a:p>
        </p:txBody>
      </p:sp>
      <p:sp>
        <p:nvSpPr>
          <p:cNvPr id="2" name="Content Placeholder 1">
            <a:extLst>
              <a:ext uri="{FF2B5EF4-FFF2-40B4-BE49-F238E27FC236}">
                <a16:creationId xmlns:a16="http://schemas.microsoft.com/office/drawing/2014/main" id="{513FFB3A-9BAA-D6F9-9703-3FF61B926A6F}"/>
              </a:ext>
            </a:extLst>
          </p:cNvPr>
          <p:cNvSpPr>
            <a:spLocks noGrp="1"/>
          </p:cNvSpPr>
          <p:nvPr>
            <p:ph idx="1"/>
          </p:nvPr>
        </p:nvSpPr>
        <p:spPr>
          <a:xfrm>
            <a:off x="1244338" y="1557210"/>
            <a:ext cx="9703324" cy="4523550"/>
          </a:xfrm>
        </p:spPr>
        <p:txBody>
          <a:bodyPr>
            <a:normAutofit fontScale="92500"/>
          </a:bodyPr>
          <a:lstStyle/>
          <a:p>
            <a:r>
              <a:rPr lang="en-US" sz="2400" dirty="0"/>
              <a:t>We’re almost done!</a:t>
            </a:r>
          </a:p>
          <a:p>
            <a:r>
              <a:rPr lang="en-US" sz="2400" dirty="0"/>
              <a:t>We need to write an apply rule to avoid the </a:t>
            </a:r>
            <a:r>
              <a:rPr lang="en-US" sz="2400" dirty="0">
                <a:latin typeface="Consolas" panose="020B0609020204030204" pitchFamily="49" charset="0"/>
              </a:rPr>
              <a:t>(</a:t>
            </a:r>
            <a:r>
              <a:rPr lang="en-US" sz="2400" dirty="0">
                <a:latin typeface="Consolas" panose="020B0609020204030204" pitchFamily="49" charset="0"/>
                <a:ea typeface="Menlo" panose="020B0609030804020204" pitchFamily="49" charset="0"/>
                <a:cs typeface="Menlo" panose="020B0609030804020204" pitchFamily="49" charset="0"/>
              </a:rPr>
              <a:t>operator no-change</a:t>
            </a:r>
            <a:r>
              <a:rPr lang="en-US" sz="2400" dirty="0">
                <a:latin typeface="Consolas" panose="020B0609020204030204" pitchFamily="49" charset="0"/>
              </a:rPr>
              <a:t>)</a:t>
            </a:r>
            <a:r>
              <a:rPr lang="en-US" sz="2400" dirty="0"/>
              <a:t> impasse.</a:t>
            </a:r>
          </a:p>
          <a:p>
            <a:endParaRPr lang="en-US" sz="2400" dirty="0"/>
          </a:p>
          <a:p>
            <a:r>
              <a:rPr lang="en-US" sz="2400" dirty="0"/>
              <a:t>We want the apply rule to do 4 things:</a:t>
            </a:r>
          </a:p>
          <a:p>
            <a:pPr marL="342900" indent="-342900">
              <a:buAutoNum type="arabicPeriod"/>
            </a:pPr>
            <a:r>
              <a:rPr lang="en-US" sz="2400" b="1" dirty="0"/>
              <a:t>Copy</a:t>
            </a:r>
            <a:r>
              <a:rPr lang="en-US" sz="2400" dirty="0"/>
              <a:t> recommended suppliers to the output-link.</a:t>
            </a:r>
          </a:p>
          <a:p>
            <a:pPr marL="342900" indent="-342900">
              <a:buAutoNum type="arabicPeriod"/>
            </a:pPr>
            <a:r>
              <a:rPr lang="en-US" sz="2400" b="1" dirty="0"/>
              <a:t>Remove</a:t>
            </a:r>
            <a:r>
              <a:rPr lang="en-US" sz="2400" dirty="0"/>
              <a:t> the copied supplier object from the state</a:t>
            </a:r>
          </a:p>
          <a:p>
            <a:pPr marL="514350" lvl="1" indent="-285750"/>
            <a:r>
              <a:rPr lang="en-US" sz="2400" dirty="0"/>
              <a:t>This will cause the proposal to retract when the work is done.</a:t>
            </a:r>
          </a:p>
          <a:p>
            <a:pPr marL="342900" indent="-342900">
              <a:buAutoNum type="arabicPeriod"/>
            </a:pPr>
            <a:r>
              <a:rPr lang="en-US" sz="2400" b="1" dirty="0"/>
              <a:t>Write</a:t>
            </a:r>
            <a:r>
              <a:rPr lang="en-US" sz="2400" dirty="0"/>
              <a:t> a message to show what the agent recommended in its output</a:t>
            </a:r>
          </a:p>
          <a:p>
            <a:pPr marL="342900" indent="-342900">
              <a:buAutoNum type="arabicPeriod"/>
            </a:pPr>
            <a:r>
              <a:rPr lang="en-US" sz="2400" b="1" dirty="0"/>
              <a:t>Pause</a:t>
            </a:r>
            <a:r>
              <a:rPr lang="en-US" sz="2400" dirty="0"/>
              <a:t> the agent</a:t>
            </a:r>
          </a:p>
          <a:p>
            <a:pPr marL="571500" lvl="1" indent="-342900"/>
            <a:r>
              <a:rPr lang="en-US" sz="2400" dirty="0"/>
              <a:t>It is done once it sends output to the environment</a:t>
            </a:r>
          </a:p>
          <a:p>
            <a:pPr marL="571500" lvl="1" indent="-342900"/>
            <a:r>
              <a:rPr lang="en-US" sz="2400" dirty="0"/>
              <a:t>To pause the agent, we can use the </a:t>
            </a:r>
            <a:r>
              <a:rPr lang="en-US" sz="2400" dirty="0">
                <a:latin typeface="Consolas" panose="020B0609020204030204" pitchFamily="49" charset="0"/>
              </a:rPr>
              <a:t>(</a:t>
            </a:r>
            <a:r>
              <a:rPr lang="en-US" sz="2400" b="1" dirty="0">
                <a:latin typeface="Consolas" panose="020B0609020204030204" pitchFamily="49" charset="0"/>
                <a:ea typeface="Menlo" panose="020B0609030804020204" pitchFamily="49" charset="0"/>
                <a:cs typeface="Menlo" panose="020B0609030804020204" pitchFamily="49" charset="0"/>
              </a:rPr>
              <a:t>interrupt</a:t>
            </a:r>
            <a:r>
              <a:rPr lang="en-US" sz="2400" dirty="0">
                <a:latin typeface="Consolas" panose="020B0609020204030204" pitchFamily="49" charset="0"/>
              </a:rPr>
              <a:t>)</a:t>
            </a:r>
            <a:r>
              <a:rPr lang="en-US" sz="2400" dirty="0"/>
              <a:t> RHS Function!</a:t>
            </a:r>
          </a:p>
        </p:txBody>
      </p:sp>
      <p:sp>
        <p:nvSpPr>
          <p:cNvPr id="5" name="Rectangle 4">
            <a:extLst>
              <a:ext uri="{FF2B5EF4-FFF2-40B4-BE49-F238E27FC236}">
                <a16:creationId xmlns:a16="http://schemas.microsoft.com/office/drawing/2014/main" id="{E85E545B-5BBF-C65D-A8BE-597DD47B47A6}"/>
              </a:ext>
            </a:extLst>
          </p:cNvPr>
          <p:cNvSpPr/>
          <p:nvPr/>
        </p:nvSpPr>
        <p:spPr bwMode="gray">
          <a:xfrm>
            <a:off x="6660838" y="1179716"/>
            <a:ext cx="3953744" cy="358640"/>
          </a:xfrm>
          <a:prstGeom prst="rect">
            <a:avLst/>
          </a:prstGeom>
          <a:noFill/>
          <a:ln w="57150" cap="rnd">
            <a:solidFill>
              <a:schemeClr val="tx2"/>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6" name="Rectangle 5">
            <a:extLst>
              <a:ext uri="{FF2B5EF4-FFF2-40B4-BE49-F238E27FC236}">
                <a16:creationId xmlns:a16="http://schemas.microsoft.com/office/drawing/2014/main" id="{A0FB511F-C8E3-3F25-28C5-ACCA0E1A8649}"/>
              </a:ext>
            </a:extLst>
          </p:cNvPr>
          <p:cNvSpPr/>
          <p:nvPr/>
        </p:nvSpPr>
        <p:spPr bwMode="gray">
          <a:xfrm>
            <a:off x="7759453" y="2483427"/>
            <a:ext cx="3975348" cy="736714"/>
          </a:xfrm>
          <a:prstGeom prst="rect">
            <a:avLst/>
          </a:prstGeom>
          <a:solidFill>
            <a:schemeClr val="bg2"/>
          </a:solidFill>
          <a:ln w="57150" cap="rnd">
            <a:solidFill>
              <a:schemeClr val="tx2"/>
            </a:solidFill>
            <a:roun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b="1" i="1" dirty="0">
                <a:solidFill>
                  <a:schemeClr val="accent6"/>
                </a:solidFill>
                <a:latin typeface="+mj-lt"/>
                <a:ea typeface="Menlo" panose="020B0609030804020204" pitchFamily="49" charset="0"/>
                <a:cs typeface="Menlo" panose="020B0609030804020204" pitchFamily="49" charset="0"/>
              </a:rPr>
              <a:t>The rule should fire once for every </a:t>
            </a:r>
            <a:r>
              <a:rPr lang="en-US" b="1" dirty="0">
                <a:solidFill>
                  <a:schemeClr val="accent6"/>
                </a:solidFill>
                <a:latin typeface="Consolas" panose="020B0609020204030204" pitchFamily="49" charset="0"/>
                <a:ea typeface="Menlo" panose="020B0609030804020204" pitchFamily="49" charset="0"/>
                <a:cs typeface="Menlo" panose="020B0609030804020204" pitchFamily="49" charset="0"/>
              </a:rPr>
              <a:t>^selected</a:t>
            </a:r>
            <a:r>
              <a:rPr lang="en-US" b="1" i="1" dirty="0">
                <a:solidFill>
                  <a:schemeClr val="accent6"/>
                </a:solidFill>
                <a:latin typeface="Consolas" panose="020B0609020204030204" pitchFamily="49" charset="0"/>
                <a:ea typeface="Menlo" panose="020B0609030804020204" pitchFamily="49" charset="0"/>
                <a:cs typeface="Menlo" panose="020B0609030804020204" pitchFamily="49" charset="0"/>
              </a:rPr>
              <a:t> </a:t>
            </a:r>
            <a:r>
              <a:rPr lang="en-US" b="1" i="1" dirty="0">
                <a:solidFill>
                  <a:schemeClr val="accent6"/>
                </a:solidFill>
                <a:latin typeface="+mj-lt"/>
                <a:ea typeface="Menlo" panose="020B0609030804020204" pitchFamily="49" charset="0"/>
                <a:cs typeface="Menlo" panose="020B0609030804020204" pitchFamily="49" charset="0"/>
              </a:rPr>
              <a:t>WME on the state.</a:t>
            </a:r>
          </a:p>
        </p:txBody>
      </p:sp>
    </p:spTree>
    <p:extLst>
      <p:ext uri="{BB962C8B-B14F-4D97-AF65-F5344CB8AC3E}">
        <p14:creationId xmlns:p14="http://schemas.microsoft.com/office/powerpoint/2010/main" val="221070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7D97EC-FD4B-7D82-D05C-6AEF7D0C499F}"/>
              </a:ext>
            </a:extLst>
          </p:cNvPr>
          <p:cNvSpPr>
            <a:spLocks noGrp="1"/>
          </p:cNvSpPr>
          <p:nvPr>
            <p:ph type="title"/>
          </p:nvPr>
        </p:nvSpPr>
        <p:spPr/>
        <p:txBody>
          <a:bodyPr/>
          <a:lstStyle/>
          <a:p>
            <a:r>
              <a:rPr lang="en-US" dirty="0"/>
              <a:t>The </a:t>
            </a: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interrupt</a:t>
            </a:r>
            <a:r>
              <a:rPr lang="en-US" dirty="0">
                <a:latin typeface="Consolas" panose="020B0609020204030204" pitchFamily="49" charset="0"/>
              </a:rPr>
              <a:t>)</a:t>
            </a:r>
            <a:r>
              <a:rPr lang="en-US" dirty="0"/>
              <a:t> and </a:t>
            </a: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halt</a:t>
            </a:r>
            <a:r>
              <a:rPr lang="en-US" dirty="0">
                <a:latin typeface="Consolas" panose="020B0609020204030204" pitchFamily="49" charset="0"/>
              </a:rPr>
              <a:t>)</a:t>
            </a:r>
            <a:r>
              <a:rPr lang="en-US" dirty="0"/>
              <a:t> RHS Functions</a:t>
            </a:r>
          </a:p>
        </p:txBody>
      </p:sp>
      <p:sp>
        <p:nvSpPr>
          <p:cNvPr id="2" name="Content Placeholder 1">
            <a:extLst>
              <a:ext uri="{FF2B5EF4-FFF2-40B4-BE49-F238E27FC236}">
                <a16:creationId xmlns:a16="http://schemas.microsoft.com/office/drawing/2014/main" id="{1BD0AA50-ED23-5E4D-D49E-2BF121284DF5}"/>
              </a:ext>
            </a:extLst>
          </p:cNvPr>
          <p:cNvSpPr>
            <a:spLocks noGrp="1"/>
          </p:cNvSpPr>
          <p:nvPr>
            <p:ph idx="1"/>
          </p:nvPr>
        </p:nvSpPr>
        <p:spPr>
          <a:xfrm>
            <a:off x="1524000" y="1557210"/>
            <a:ext cx="9144000" cy="2530157"/>
          </a:xfrm>
        </p:spPr>
        <p:txBody>
          <a:bodyPr>
            <a:normAutofit lnSpcReduction="10000"/>
          </a:bodyPr>
          <a:lstStyle/>
          <a:p>
            <a:r>
              <a:rPr lang="en-US" sz="2000" dirty="0"/>
              <a:t>The </a:t>
            </a:r>
            <a:r>
              <a:rPr lang="en-US" sz="2000" dirty="0">
                <a:latin typeface="Consolas" panose="020B0609020204030204" pitchFamily="49" charset="0"/>
              </a:rPr>
              <a:t>(</a:t>
            </a:r>
            <a:r>
              <a:rPr lang="en-US" sz="2000" b="1" dirty="0">
                <a:latin typeface="Consolas" panose="020B0609020204030204" pitchFamily="49" charset="0"/>
                <a:ea typeface="Menlo" panose="020B0609030804020204" pitchFamily="49" charset="0"/>
                <a:cs typeface="Menlo" panose="020B0609030804020204" pitchFamily="49" charset="0"/>
              </a:rPr>
              <a:t>interrupt</a:t>
            </a:r>
            <a:r>
              <a:rPr lang="en-US" sz="2000" dirty="0">
                <a:latin typeface="Consolas" panose="020B0609020204030204" pitchFamily="49" charset="0"/>
              </a:rPr>
              <a:t>)</a:t>
            </a:r>
            <a:r>
              <a:rPr lang="en-US" sz="2000" dirty="0"/>
              <a:t> RHS Function pauses Soar as soon as it fires the rule.</a:t>
            </a:r>
          </a:p>
          <a:p>
            <a:pPr marL="285750" indent="-285750">
              <a:buFont typeface="Arial" panose="020B0604020202020204" pitchFamily="34" charset="0"/>
              <a:buChar char="•"/>
            </a:pPr>
            <a:r>
              <a:rPr lang="en-US" sz="2000" dirty="0"/>
              <a:t>This does not stop rule actions that occur at the same time as the interrupt.</a:t>
            </a:r>
          </a:p>
          <a:p>
            <a:pPr marL="285750" indent="-285750">
              <a:buFont typeface="Arial" panose="020B0604020202020204" pitchFamily="34" charset="0"/>
              <a:buChar char="•"/>
            </a:pPr>
            <a:r>
              <a:rPr lang="en-US" sz="2000" dirty="0"/>
              <a:t>This does not abort the agent. It is only paused.</a:t>
            </a:r>
          </a:p>
          <a:p>
            <a:pPr marL="285750" indent="-285750">
              <a:buFont typeface="Arial" panose="020B0604020202020204" pitchFamily="34" charset="0"/>
              <a:buChar char="•"/>
            </a:pPr>
            <a:r>
              <a:rPr lang="en-US" sz="2000" dirty="0"/>
              <a:t>You can resume the agent by using the “</a:t>
            </a:r>
            <a:r>
              <a:rPr lang="en-US" sz="2000" dirty="0">
                <a:latin typeface="Consolas" panose="020B0609020204030204" pitchFamily="49" charset="0"/>
                <a:ea typeface="Menlo" panose="020B0609030804020204" pitchFamily="49" charset="0"/>
                <a:cs typeface="Menlo" panose="020B0609030804020204" pitchFamily="49" charset="0"/>
              </a:rPr>
              <a:t>step</a:t>
            </a:r>
            <a:r>
              <a:rPr lang="en-US" sz="2000" dirty="0"/>
              <a:t>” or “</a:t>
            </a:r>
            <a:r>
              <a:rPr lang="en-US" sz="2000" dirty="0">
                <a:latin typeface="Consolas" panose="020B0609020204030204" pitchFamily="49" charset="0"/>
                <a:ea typeface="Menlo" panose="020B0609030804020204" pitchFamily="49" charset="0"/>
                <a:cs typeface="Menlo" panose="020B0609030804020204" pitchFamily="49" charset="0"/>
              </a:rPr>
              <a:t>run</a:t>
            </a:r>
            <a:r>
              <a:rPr lang="en-US" sz="2000" dirty="0"/>
              <a:t>” commands.</a:t>
            </a:r>
          </a:p>
          <a:p>
            <a:endParaRPr lang="en-US" sz="2000" dirty="0"/>
          </a:p>
          <a:p>
            <a:r>
              <a:rPr lang="en-US" sz="2000" dirty="0"/>
              <a:t>The </a:t>
            </a:r>
            <a:r>
              <a:rPr lang="en-US" sz="2000" dirty="0">
                <a:latin typeface="Consolas" panose="020B0609020204030204" pitchFamily="49" charset="0"/>
              </a:rPr>
              <a:t>(</a:t>
            </a:r>
            <a:r>
              <a:rPr lang="en-US" sz="2000" b="1" dirty="0">
                <a:latin typeface="Consolas" panose="020B0609020204030204" pitchFamily="49" charset="0"/>
                <a:ea typeface="Menlo" panose="020B0609030804020204" pitchFamily="49" charset="0"/>
                <a:cs typeface="Menlo" panose="020B0609030804020204" pitchFamily="49" charset="0"/>
              </a:rPr>
              <a:t>halt</a:t>
            </a:r>
            <a:r>
              <a:rPr lang="en-US" sz="2000" dirty="0">
                <a:latin typeface="Consolas" panose="020B0609020204030204" pitchFamily="49" charset="0"/>
              </a:rPr>
              <a:t>)</a:t>
            </a:r>
            <a:r>
              <a:rPr lang="en-US" sz="2000" dirty="0"/>
              <a:t> RHS Function is like </a:t>
            </a:r>
            <a:r>
              <a:rPr lang="en-US" sz="2000" dirty="0">
                <a:latin typeface="Consolas" panose="020B0609020204030204" pitchFamily="49" charset="0"/>
              </a:rPr>
              <a:t>(</a:t>
            </a:r>
            <a:r>
              <a:rPr lang="en-US" sz="2000" dirty="0">
                <a:latin typeface="Consolas" panose="020B0609020204030204" pitchFamily="49" charset="0"/>
                <a:ea typeface="Menlo" panose="020B0609030804020204" pitchFamily="49" charset="0"/>
                <a:cs typeface="Menlo" panose="020B0609030804020204" pitchFamily="49" charset="0"/>
              </a:rPr>
              <a:t>interrupt</a:t>
            </a:r>
            <a:r>
              <a:rPr lang="en-US" sz="2000" dirty="0">
                <a:latin typeface="Consolas" panose="020B0609020204030204" pitchFamily="49" charset="0"/>
              </a:rPr>
              <a:t>)</a:t>
            </a:r>
            <a:r>
              <a:rPr lang="en-US" sz="2000" dirty="0"/>
              <a:t>, but it aborts the Soar agent</a:t>
            </a:r>
          </a:p>
          <a:p>
            <a:pPr marL="285750" indent="-285750">
              <a:buFont typeface="Arial" panose="020B0604020202020204" pitchFamily="34" charset="0"/>
              <a:buChar char="•"/>
            </a:pPr>
            <a:r>
              <a:rPr lang="en-US" sz="2000" dirty="0"/>
              <a:t>The agent cannot resume. It is terminated.</a:t>
            </a:r>
          </a:p>
          <a:p>
            <a:pPr marL="285750" indent="-285750">
              <a:buFont typeface="Arial" panose="020B0604020202020204" pitchFamily="34" charset="0"/>
              <a:buChar char="•"/>
            </a:pPr>
            <a:endParaRPr lang="en-US" sz="2000" dirty="0"/>
          </a:p>
        </p:txBody>
      </p:sp>
      <p:sp>
        <p:nvSpPr>
          <p:cNvPr id="4" name="Content Placeholder 5">
            <a:extLst>
              <a:ext uri="{FF2B5EF4-FFF2-40B4-BE49-F238E27FC236}">
                <a16:creationId xmlns:a16="http://schemas.microsoft.com/office/drawing/2014/main" id="{F20F9ED9-CDCE-2E8B-036C-2D5EFA28818F}"/>
              </a:ext>
            </a:extLst>
          </p:cNvPr>
          <p:cNvSpPr txBox="1">
            <a:spLocks/>
          </p:cNvSpPr>
          <p:nvPr/>
        </p:nvSpPr>
        <p:spPr bwMode="gray">
          <a:xfrm>
            <a:off x="2642647" y="4244066"/>
            <a:ext cx="6906706" cy="2058295"/>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defRPr/>
            </a:pPr>
            <a:r>
              <a:rPr lang="en-US" sz="2000" dirty="0" err="1">
                <a:solidFill>
                  <a:srgbClr val="5A5A5A"/>
                </a:solidFill>
                <a:latin typeface="Consolas" panose="020B0609020204030204" pitchFamily="49" charset="0"/>
                <a:ea typeface="Menlo" panose="020B0609030804020204" pitchFamily="49" charset="0"/>
                <a:cs typeface="Menlo" panose="020B0609030804020204" pitchFamily="49" charset="0"/>
              </a:rPr>
              <a:t>sp</a:t>
            </a:r>
            <a:r>
              <a:rPr lang="en-US" sz="2000" dirty="0">
                <a:solidFill>
                  <a:srgbClr val="5A5A5A"/>
                </a:solidFill>
                <a:latin typeface="Consolas" panose="020B0609020204030204" pitchFamily="49" charset="0"/>
                <a:ea typeface="Menlo" panose="020B0609030804020204" pitchFamily="49" charset="0"/>
                <a:cs typeface="Menlo" panose="020B0609030804020204" pitchFamily="49" charset="0"/>
              </a:rPr>
              <a:t> {elaborate*interrupting-cow</a:t>
            </a:r>
          </a:p>
          <a:p>
            <a:pPr>
              <a:defRPr/>
            </a:pPr>
            <a:r>
              <a:rPr lang="en-US" sz="2000" dirty="0">
                <a:solidFill>
                  <a:srgbClr val="5A5A5A"/>
                </a:solidFill>
                <a:latin typeface="Consolas" panose="020B0609020204030204" pitchFamily="49" charset="0"/>
                <a:ea typeface="Menlo" panose="020B0609030804020204" pitchFamily="49" charset="0"/>
                <a:cs typeface="Menlo" panose="020B0609030804020204" pitchFamily="49" charset="0"/>
              </a:rPr>
              <a:t>    (state &lt;s&gt; ^</a:t>
            </a:r>
            <a:r>
              <a:rPr lang="en-US" sz="2000" dirty="0" err="1">
                <a:solidFill>
                  <a:srgbClr val="5A5A5A"/>
                </a:solidFill>
                <a:latin typeface="Consolas" panose="020B0609020204030204" pitchFamily="49" charset="0"/>
                <a:ea typeface="Menlo" panose="020B0609030804020204" pitchFamily="49" charset="0"/>
                <a:cs typeface="Menlo" panose="020B0609030804020204" pitchFamily="49" charset="0"/>
              </a:rPr>
              <a:t>io.input</a:t>
            </a:r>
            <a:r>
              <a:rPr lang="en-US" sz="2000" dirty="0">
                <a:solidFill>
                  <a:srgbClr val="5A5A5A"/>
                </a:solidFill>
                <a:latin typeface="Consolas" panose="020B0609020204030204" pitchFamily="49" charset="0"/>
                <a:ea typeface="Menlo" panose="020B0609030804020204" pitchFamily="49" charset="0"/>
                <a:cs typeface="Menlo" panose="020B0609030804020204" pitchFamily="49" charset="0"/>
              </a:rPr>
              <a:t>-</a:t>
            </a:r>
            <a:r>
              <a:rPr lang="en-US" sz="2000" dirty="0" err="1">
                <a:solidFill>
                  <a:srgbClr val="5A5A5A"/>
                </a:solidFill>
                <a:latin typeface="Consolas" panose="020B0609020204030204" pitchFamily="49" charset="0"/>
                <a:ea typeface="Menlo" panose="020B0609030804020204" pitchFamily="49" charset="0"/>
                <a:cs typeface="Menlo" panose="020B0609030804020204" pitchFamily="49" charset="0"/>
              </a:rPr>
              <a:t>link.who</a:t>
            </a:r>
            <a:r>
              <a:rPr lang="en-US" sz="2000" dirty="0">
                <a:solidFill>
                  <a:srgbClr val="5A5A5A"/>
                </a:solidFill>
                <a:latin typeface="Consolas" panose="020B0609020204030204" pitchFamily="49" charset="0"/>
                <a:ea typeface="Menlo" panose="020B0609030804020204" pitchFamily="49" charset="0"/>
                <a:cs typeface="Menlo" panose="020B0609030804020204" pitchFamily="49" charset="0"/>
              </a:rPr>
              <a:t>-is-there |cow|)</a:t>
            </a:r>
          </a:p>
          <a:p>
            <a:pPr>
              <a:buFontTx/>
              <a:buNone/>
              <a:defRPr/>
            </a:pPr>
            <a:r>
              <a:rPr lang="en-US" sz="2000" dirty="0">
                <a:solidFill>
                  <a:srgbClr val="5A5A5A"/>
                </a:solidFill>
                <a:latin typeface="Consolas" panose="020B0609020204030204" pitchFamily="49" charset="0"/>
                <a:ea typeface="Menlo" panose="020B0609030804020204" pitchFamily="49" charset="0"/>
                <a:cs typeface="Menlo" panose="020B0609030804020204" pitchFamily="49" charset="0"/>
              </a:rPr>
              <a:t>    --&gt;</a:t>
            </a:r>
          </a:p>
          <a:p>
            <a:pPr>
              <a:buFontTx/>
              <a:buNone/>
              <a:defRPr/>
            </a:pPr>
            <a:r>
              <a:rPr lang="en-US" sz="2000" dirty="0">
                <a:solidFill>
                  <a:srgbClr val="5A5A5A"/>
                </a:solidFill>
                <a:latin typeface="Consolas" panose="020B0609020204030204" pitchFamily="49" charset="0"/>
                <a:ea typeface="Menlo" panose="020B0609030804020204" pitchFamily="49" charset="0"/>
                <a:cs typeface="Menlo" panose="020B0609030804020204" pitchFamily="49" charset="0"/>
              </a:rPr>
              <a:t>    (write |MOO!|)</a:t>
            </a:r>
          </a:p>
          <a:p>
            <a:pPr>
              <a:buFontTx/>
              <a:buNone/>
              <a:defRPr/>
            </a:pPr>
            <a:r>
              <a:rPr lang="en-US" sz="2000" dirty="0">
                <a:solidFill>
                  <a:srgbClr val="5A5A5A"/>
                </a:solidFill>
                <a:latin typeface="Consolas" panose="020B0609020204030204" pitchFamily="49" charset="0"/>
                <a:ea typeface="Menlo" panose="020B0609030804020204" pitchFamily="49" charset="0"/>
                <a:cs typeface="Menlo" panose="020B0609030804020204" pitchFamily="49" charset="0"/>
              </a:rPr>
              <a:t>    (</a:t>
            </a:r>
            <a:r>
              <a:rPr lang="en-US" sz="2000" b="1" dirty="0">
                <a:solidFill>
                  <a:srgbClr val="5A5A5A"/>
                </a:solidFill>
                <a:latin typeface="Consolas" panose="020B0609020204030204" pitchFamily="49" charset="0"/>
                <a:ea typeface="Menlo" panose="020B0609030804020204" pitchFamily="49" charset="0"/>
                <a:cs typeface="Menlo" panose="020B0609030804020204" pitchFamily="49" charset="0"/>
              </a:rPr>
              <a:t>interrupt</a:t>
            </a:r>
            <a:r>
              <a:rPr lang="en-US" sz="2000" dirty="0">
                <a:solidFill>
                  <a:srgbClr val="5A5A5A"/>
                </a:solidFill>
                <a:latin typeface="Consolas" panose="020B0609020204030204" pitchFamily="49" charset="0"/>
                <a:ea typeface="Menlo" panose="020B0609030804020204" pitchFamily="49" charset="0"/>
                <a:cs typeface="Menlo" panose="020B0609030804020204" pitchFamily="49" charset="0"/>
              </a:rPr>
              <a:t>) }</a:t>
            </a:r>
          </a:p>
        </p:txBody>
      </p:sp>
    </p:spTree>
    <p:extLst>
      <p:ext uri="{BB962C8B-B14F-4D97-AF65-F5344CB8AC3E}">
        <p14:creationId xmlns:p14="http://schemas.microsoft.com/office/powerpoint/2010/main" val="32398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A92B65-2393-08D2-A058-CFDB0232F1A3}"/>
              </a:ext>
            </a:extLst>
          </p:cNvPr>
          <p:cNvSpPr>
            <a:spLocks noGrp="1"/>
          </p:cNvSpPr>
          <p:nvPr>
            <p:ph type="title"/>
          </p:nvPr>
        </p:nvSpPr>
        <p:spPr/>
        <p:txBody>
          <a:bodyPr/>
          <a:lstStyle/>
          <a:p>
            <a:r>
              <a:rPr lang="en-US" dirty="0"/>
              <a:t>Let’s Write Some Code!</a:t>
            </a:r>
          </a:p>
        </p:txBody>
      </p:sp>
      <p:sp>
        <p:nvSpPr>
          <p:cNvPr id="2" name="Content Placeholder 1">
            <a:extLst>
              <a:ext uri="{FF2B5EF4-FFF2-40B4-BE49-F238E27FC236}">
                <a16:creationId xmlns:a16="http://schemas.microsoft.com/office/drawing/2014/main" id="{513FFB3A-9BAA-D6F9-9703-3FF61B926A6F}"/>
              </a:ext>
            </a:extLst>
          </p:cNvPr>
          <p:cNvSpPr>
            <a:spLocks noGrp="1"/>
          </p:cNvSpPr>
          <p:nvPr>
            <p:ph idx="1"/>
          </p:nvPr>
        </p:nvSpPr>
        <p:spPr/>
        <p:txBody>
          <a:bodyPr>
            <a:normAutofit/>
          </a:bodyPr>
          <a:lstStyle/>
          <a:p>
            <a:pPr marL="342900" indent="-342900">
              <a:buAutoNum type="arabicPeriod"/>
            </a:pPr>
            <a:r>
              <a:rPr lang="en-US" sz="2000" dirty="0"/>
              <a:t>Uncomment the apply rule code in your </a:t>
            </a:r>
            <a:r>
              <a:rPr lang="en-US" sz="2000" dirty="0" err="1">
                <a:latin typeface="Consolas" panose="020B0609020204030204" pitchFamily="49" charset="0"/>
                <a:ea typeface="Menlo" panose="020B0609030804020204" pitchFamily="49" charset="0"/>
                <a:cs typeface="Menlo" panose="020B0609030804020204" pitchFamily="49" charset="0"/>
              </a:rPr>
              <a:t>agent_starter.soar</a:t>
            </a:r>
            <a:r>
              <a:rPr lang="en-US" sz="2000" dirty="0"/>
              <a:t> file.</a:t>
            </a:r>
          </a:p>
          <a:p>
            <a:pPr marL="342900" indent="-342900">
              <a:buAutoNum type="arabicPeriod"/>
            </a:pPr>
            <a:r>
              <a:rPr lang="en-US" sz="2000" dirty="0"/>
              <a:t>Start by making the condition for the selected </a:t>
            </a:r>
            <a:r>
              <a:rPr lang="en-US" sz="2000" dirty="0">
                <a:latin typeface="Consolas" panose="020B0609020204030204" pitchFamily="49" charset="0"/>
              </a:rPr>
              <a:t>(</a:t>
            </a:r>
            <a:r>
              <a:rPr lang="en-US" sz="2000" dirty="0">
                <a:latin typeface="Consolas" panose="020B0609020204030204" pitchFamily="49" charset="0"/>
                <a:ea typeface="Menlo" panose="020B0609030804020204" pitchFamily="49" charset="0"/>
                <a:cs typeface="Menlo" panose="020B0609030804020204" pitchFamily="49" charset="0"/>
              </a:rPr>
              <a:t>output-suppliers</a:t>
            </a:r>
            <a:r>
              <a:rPr lang="en-US" sz="2000" dirty="0">
                <a:latin typeface="Consolas" panose="020B0609020204030204" pitchFamily="49" charset="0"/>
              </a:rPr>
              <a:t>)</a:t>
            </a:r>
            <a:r>
              <a:rPr lang="en-US" sz="2000" dirty="0"/>
              <a:t> operator.</a:t>
            </a:r>
          </a:p>
          <a:p>
            <a:pPr marL="571500" lvl="1" indent="-342900"/>
            <a:r>
              <a:rPr lang="en-US" sz="2000" dirty="0"/>
              <a:t>Remember: It’s not an apply rule unless it tests for the selected operator.</a:t>
            </a:r>
          </a:p>
          <a:p>
            <a:pPr marL="571500" lvl="1" indent="-342900"/>
            <a:r>
              <a:rPr lang="en-US" sz="2000" dirty="0"/>
              <a:t>Feel free to reference your apply rule code from Lesson 03.</a:t>
            </a:r>
          </a:p>
          <a:p>
            <a:pPr marL="342900" indent="-342900">
              <a:buAutoNum type="arabicPeriod"/>
            </a:pPr>
            <a:r>
              <a:rPr lang="en-US" sz="2000" dirty="0"/>
              <a:t>Fill in the four underscore sections on the RHS.</a:t>
            </a:r>
          </a:p>
          <a:p>
            <a:pPr marL="342900" indent="-342900">
              <a:buAutoNum type="arabicPeriod"/>
            </a:pPr>
            <a:r>
              <a:rPr lang="en-US" sz="2000" dirty="0"/>
              <a:t>Fill out the LHS to supply variables that you find you need for the RHS.</a:t>
            </a:r>
          </a:p>
          <a:p>
            <a:pPr marL="342900" indent="-342900">
              <a:buAutoNum type="arabicPeriod"/>
            </a:pPr>
            <a:r>
              <a:rPr lang="en-US" sz="2000" dirty="0"/>
              <a:t>To test your code, use ”</a:t>
            </a:r>
            <a:r>
              <a:rPr lang="en-US" sz="2000" dirty="0">
                <a:latin typeface="Consolas" panose="020B0609020204030204" pitchFamily="49" charset="0"/>
                <a:ea typeface="Menlo" panose="020B0609030804020204" pitchFamily="49" charset="0"/>
                <a:cs typeface="Menlo" panose="020B0609030804020204" pitchFamily="49" charset="0"/>
              </a:rPr>
              <a:t>run</a:t>
            </a:r>
            <a:r>
              <a:rPr lang="en-US" sz="2000" dirty="0"/>
              <a:t>” rather than “</a:t>
            </a:r>
            <a:r>
              <a:rPr lang="en-US" sz="2000" dirty="0">
                <a:latin typeface="Consolas" panose="020B0609020204030204" pitchFamily="49" charset="0"/>
                <a:ea typeface="Menlo" panose="020B0609030804020204" pitchFamily="49" charset="0"/>
                <a:cs typeface="Menlo" panose="020B0609030804020204" pitchFamily="49" charset="0"/>
              </a:rPr>
              <a:t>step</a:t>
            </a:r>
            <a:r>
              <a:rPr lang="en-US" sz="2000" dirty="0"/>
              <a:t>”.</a:t>
            </a:r>
          </a:p>
          <a:p>
            <a:pPr marL="571500" lvl="1" indent="-342900"/>
            <a:r>
              <a:rPr lang="en-US" sz="2000" dirty="0"/>
              <a:t>Your </a:t>
            </a:r>
            <a:r>
              <a:rPr lang="en-US" sz="2000" dirty="0">
                <a:latin typeface="Consolas" panose="020B0609020204030204" pitchFamily="49" charset="0"/>
              </a:rPr>
              <a:t>(</a:t>
            </a:r>
            <a:r>
              <a:rPr lang="en-US" sz="2000" dirty="0">
                <a:latin typeface="Consolas" panose="020B0609020204030204" pitchFamily="49" charset="0"/>
                <a:ea typeface="Menlo" panose="020B0609030804020204" pitchFamily="49" charset="0"/>
                <a:cs typeface="Menlo" panose="020B0609030804020204" pitchFamily="49" charset="0"/>
              </a:rPr>
              <a:t>interrupt</a:t>
            </a:r>
            <a:r>
              <a:rPr lang="en-US" sz="2000" dirty="0">
                <a:latin typeface="Consolas" panose="020B0609020204030204" pitchFamily="49" charset="0"/>
              </a:rPr>
              <a:t>)</a:t>
            </a:r>
            <a:r>
              <a:rPr lang="en-US" sz="2000" dirty="0"/>
              <a:t> RHS Function should stop the agent.</a:t>
            </a:r>
          </a:p>
          <a:p>
            <a:pPr marL="342900" indent="-342900">
              <a:buAutoNum type="arabicPeriod"/>
            </a:pPr>
            <a:r>
              <a:rPr lang="en-US" sz="2000" dirty="0"/>
              <a:t>If you get stuck, compare your code with </a:t>
            </a:r>
            <a:r>
              <a:rPr lang="en-US" sz="2000" dirty="0" err="1">
                <a:latin typeface="Consolas" panose="020B0609020204030204" pitchFamily="49" charset="0"/>
                <a:ea typeface="Menlo" panose="020B0609030804020204" pitchFamily="49" charset="0"/>
                <a:cs typeface="Menlo" panose="020B0609030804020204" pitchFamily="49" charset="0"/>
              </a:rPr>
              <a:t>instructor_solution.soar</a:t>
            </a:r>
            <a:r>
              <a:rPr lang="en-US" sz="2000" dirty="0"/>
              <a:t>.</a:t>
            </a:r>
          </a:p>
          <a:p>
            <a:pPr marL="342900" indent="-342900">
              <a:buAutoNum type="arabicPeriod"/>
            </a:pPr>
            <a:r>
              <a:rPr lang="en-US" sz="2000" dirty="0"/>
              <a:t>Proceed to the next slide when you are done.</a:t>
            </a:r>
          </a:p>
          <a:p>
            <a:pPr marL="571500" lvl="1" indent="-342900">
              <a:buAutoNum type="arabicPeriod"/>
            </a:pPr>
            <a:endParaRPr lang="en-US" sz="2000" dirty="0"/>
          </a:p>
        </p:txBody>
      </p:sp>
    </p:spTree>
    <p:extLst>
      <p:ext uri="{BB962C8B-B14F-4D97-AF65-F5344CB8AC3E}">
        <p14:creationId xmlns:p14="http://schemas.microsoft.com/office/powerpoint/2010/main" val="3613194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2B9233-2957-6202-61DE-9D0781D7FA52}"/>
              </a:ext>
            </a:extLst>
          </p:cNvPr>
          <p:cNvSpPr>
            <a:spLocks noGrp="1"/>
          </p:cNvSpPr>
          <p:nvPr>
            <p:ph type="title"/>
          </p:nvPr>
        </p:nvSpPr>
        <p:spPr/>
        <p:txBody>
          <a:bodyPr/>
          <a:lstStyle/>
          <a:p>
            <a:r>
              <a:rPr lang="en-US" dirty="0"/>
              <a:t>Final Results</a:t>
            </a:r>
          </a:p>
        </p:txBody>
      </p:sp>
      <p:sp>
        <p:nvSpPr>
          <p:cNvPr id="2" name="Content Placeholder 1">
            <a:extLst>
              <a:ext uri="{FF2B5EF4-FFF2-40B4-BE49-F238E27FC236}">
                <a16:creationId xmlns:a16="http://schemas.microsoft.com/office/drawing/2014/main" id="{32200041-1FE9-DCA6-9B28-6D3A8505BC25}"/>
              </a:ext>
            </a:extLst>
          </p:cNvPr>
          <p:cNvSpPr>
            <a:spLocks noGrp="1"/>
          </p:cNvSpPr>
          <p:nvPr>
            <p:ph idx="1"/>
          </p:nvPr>
        </p:nvSpPr>
        <p:spPr>
          <a:xfrm>
            <a:off x="457199" y="1557211"/>
            <a:ext cx="5797297" cy="3015685"/>
          </a:xfrm>
        </p:spPr>
        <p:txBody>
          <a:bodyPr>
            <a:normAutofit/>
          </a:bodyPr>
          <a:lstStyle/>
          <a:p>
            <a:r>
              <a:rPr lang="en-US" sz="1800" dirty="0"/>
              <a:t>After running your agent, you should see the following:</a:t>
            </a:r>
          </a:p>
          <a:p>
            <a:pPr marL="285750" indent="-285750">
              <a:buFont typeface="Arial" panose="020B0604020202020204" pitchFamily="34" charset="0"/>
              <a:buChar char="•"/>
            </a:pPr>
            <a:r>
              <a:rPr lang="en-US" sz="1800" dirty="0"/>
              <a:t>Each of the 6 input suppliers is printed</a:t>
            </a:r>
          </a:p>
          <a:p>
            <a:pPr marL="285750" indent="-285750">
              <a:buFont typeface="Arial" panose="020B0604020202020204" pitchFamily="34" charset="0"/>
              <a:buChar char="•"/>
            </a:pPr>
            <a:r>
              <a:rPr lang="en-US" dirty="0"/>
              <a:t>(Order doesn’t matter. The apply rules fire in parallel.)</a:t>
            </a:r>
          </a:p>
          <a:p>
            <a:endParaRPr lang="en-US" sz="1800" dirty="0"/>
          </a:p>
          <a:p>
            <a:r>
              <a:rPr lang="en-US" sz="2400" dirty="0"/>
              <a:t>You should be able to see the output appear in the output auto-update tab in the debugger, as shown.</a:t>
            </a:r>
          </a:p>
          <a:p>
            <a:endParaRPr lang="en-US" sz="1800" dirty="0"/>
          </a:p>
          <a:p>
            <a:endParaRPr lang="en-US" dirty="0"/>
          </a:p>
        </p:txBody>
      </p:sp>
      <p:pic>
        <p:nvPicPr>
          <p:cNvPr id="4" name="Picture 3">
            <a:extLst>
              <a:ext uri="{FF2B5EF4-FFF2-40B4-BE49-F238E27FC236}">
                <a16:creationId xmlns:a16="http://schemas.microsoft.com/office/drawing/2014/main" id="{5273152C-DE4B-E519-FBF7-C0E09072A976}"/>
              </a:ext>
            </a:extLst>
          </p:cNvPr>
          <p:cNvPicPr>
            <a:picLocks noChangeAspect="1"/>
          </p:cNvPicPr>
          <p:nvPr/>
        </p:nvPicPr>
        <p:blipFill rotWithShape="1">
          <a:blip r:embed="rId2"/>
          <a:srcRect t="-291" b="454"/>
          <a:stretch/>
        </p:blipFill>
        <p:spPr>
          <a:xfrm>
            <a:off x="6638544" y="631597"/>
            <a:ext cx="4893090" cy="2883233"/>
          </a:xfrm>
          <a:prstGeom prst="rect">
            <a:avLst/>
          </a:prstGeom>
          <a:ln>
            <a:solidFill>
              <a:schemeClr val="tx1"/>
            </a:solid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16B647A1-283F-3DBB-0961-E10D36B73341}"/>
              </a:ext>
            </a:extLst>
          </p:cNvPr>
          <p:cNvPicPr>
            <a:picLocks noChangeAspect="1"/>
          </p:cNvPicPr>
          <p:nvPr/>
        </p:nvPicPr>
        <p:blipFill>
          <a:blip r:embed="rId3"/>
          <a:srcRect/>
          <a:stretch/>
        </p:blipFill>
        <p:spPr>
          <a:xfrm>
            <a:off x="6096001" y="3992627"/>
            <a:ext cx="5272726" cy="2046132"/>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9AEF3417-49DF-8B77-2C83-D99BAD0D1254}"/>
              </a:ext>
            </a:extLst>
          </p:cNvPr>
          <p:cNvSpPr txBox="1"/>
          <p:nvPr/>
        </p:nvSpPr>
        <p:spPr bwMode="gray">
          <a:xfrm>
            <a:off x="457199" y="4940797"/>
            <a:ext cx="4956049" cy="830997"/>
          </a:xfrm>
          <a:prstGeom prst="rect">
            <a:avLst/>
          </a:prstGeom>
          <a:noFill/>
        </p:spPr>
        <p:txBody>
          <a:bodyPr wrap="square">
            <a:spAutoFit/>
          </a:bodyPr>
          <a:lstStyle/>
          <a:p>
            <a:r>
              <a:rPr lang="en-US" sz="2400" dirty="0"/>
              <a:t>If so, </a:t>
            </a:r>
            <a:r>
              <a:rPr lang="en-US" sz="2400" b="1" dirty="0"/>
              <a:t>congratulations</a:t>
            </a:r>
            <a:r>
              <a:rPr lang="en-US" sz="2400" dirty="0"/>
              <a:t>!</a:t>
            </a:r>
            <a:br>
              <a:rPr lang="en-US" sz="2400" dirty="0"/>
            </a:br>
            <a:r>
              <a:rPr lang="en-US" sz="2400" dirty="0"/>
              <a:t>You have completed Project 04!</a:t>
            </a:r>
          </a:p>
        </p:txBody>
      </p:sp>
      <p:sp>
        <p:nvSpPr>
          <p:cNvPr id="8" name="Rectangle 7">
            <a:extLst>
              <a:ext uri="{FF2B5EF4-FFF2-40B4-BE49-F238E27FC236}">
                <a16:creationId xmlns:a16="http://schemas.microsoft.com/office/drawing/2014/main" id="{50F1387B-E78D-81B1-DC97-E5DD60D8E1CF}"/>
              </a:ext>
            </a:extLst>
          </p:cNvPr>
          <p:cNvSpPr/>
          <p:nvPr/>
        </p:nvSpPr>
        <p:spPr bwMode="gray">
          <a:xfrm>
            <a:off x="10463752" y="5684363"/>
            <a:ext cx="646679" cy="335542"/>
          </a:xfrm>
          <a:prstGeom prst="rect">
            <a:avLst/>
          </a:prstGeom>
          <a:noFill/>
          <a:ln w="57150" cap="rnd">
            <a:solidFill>
              <a:schemeClr val="tx2"/>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cxnSp>
        <p:nvCxnSpPr>
          <p:cNvPr id="9" name="Straight Connector 8">
            <a:extLst>
              <a:ext uri="{FF2B5EF4-FFF2-40B4-BE49-F238E27FC236}">
                <a16:creationId xmlns:a16="http://schemas.microsoft.com/office/drawing/2014/main" id="{DB636C4C-3B8C-50B1-DDA0-41625AF73A7C}"/>
              </a:ext>
            </a:extLst>
          </p:cNvPr>
          <p:cNvCxnSpPr>
            <a:cxnSpLocks/>
          </p:cNvCxnSpPr>
          <p:nvPr/>
        </p:nvCxnSpPr>
        <p:spPr bwMode="gray">
          <a:xfrm>
            <a:off x="3392424" y="3876023"/>
            <a:ext cx="2489902" cy="830997"/>
          </a:xfrm>
          <a:prstGeom prst="line">
            <a:avLst/>
          </a:prstGeom>
          <a:ln w="57150" cap="rnd">
            <a:solidFill>
              <a:schemeClr val="tx2"/>
            </a:solidFill>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1B9E28E-D77B-7B61-2FC8-DB27C9733470}"/>
              </a:ext>
            </a:extLst>
          </p:cNvPr>
          <p:cNvCxnSpPr>
            <a:cxnSpLocks/>
          </p:cNvCxnSpPr>
          <p:nvPr/>
        </p:nvCxnSpPr>
        <p:spPr bwMode="gray">
          <a:xfrm>
            <a:off x="6016752" y="1764792"/>
            <a:ext cx="621792" cy="274320"/>
          </a:xfrm>
          <a:prstGeom prst="line">
            <a:avLst/>
          </a:prstGeom>
          <a:ln w="57150" cap="rnd">
            <a:solidFill>
              <a:schemeClr val="tx2"/>
            </a:solidFill>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65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A54822-D91A-EDE7-B3F6-5AF07E0D74E3}"/>
              </a:ext>
            </a:extLst>
          </p:cNvPr>
          <p:cNvSpPr>
            <a:spLocks noGrp="1"/>
          </p:cNvSpPr>
          <p:nvPr>
            <p:ph type="title"/>
          </p:nvPr>
        </p:nvSpPr>
        <p:spPr>
          <a:xfrm>
            <a:off x="457199" y="555639"/>
            <a:ext cx="5638801" cy="304699"/>
          </a:xfrm>
        </p:spPr>
        <p:txBody>
          <a:bodyPr/>
          <a:lstStyle/>
          <a:p>
            <a:r>
              <a:rPr lang="en-US" dirty="0"/>
              <a:t>Problem</a:t>
            </a:r>
          </a:p>
        </p:txBody>
      </p:sp>
      <p:sp>
        <p:nvSpPr>
          <p:cNvPr id="2" name="Content Placeholder 1">
            <a:extLst>
              <a:ext uri="{FF2B5EF4-FFF2-40B4-BE49-F238E27FC236}">
                <a16:creationId xmlns:a16="http://schemas.microsoft.com/office/drawing/2014/main" id="{2B78B7C5-736E-6598-687C-0C6D8D403215}"/>
              </a:ext>
            </a:extLst>
          </p:cNvPr>
          <p:cNvSpPr>
            <a:spLocks noGrp="1"/>
          </p:cNvSpPr>
          <p:nvPr>
            <p:ph idx="1"/>
          </p:nvPr>
        </p:nvSpPr>
        <p:spPr>
          <a:xfrm>
            <a:off x="457199" y="1557210"/>
            <a:ext cx="5280410" cy="3930085"/>
          </a:xfrm>
        </p:spPr>
        <p:txBody>
          <a:bodyPr>
            <a:normAutofit/>
          </a:bodyPr>
          <a:lstStyle/>
          <a:p>
            <a:r>
              <a:rPr lang="en-US" sz="2400" dirty="0"/>
              <a:t>Our agent selects suppliers in a particular order, but it does not send any of its results to output.</a:t>
            </a:r>
          </a:p>
        </p:txBody>
      </p:sp>
      <p:sp>
        <p:nvSpPr>
          <p:cNvPr id="8" name="Title 2">
            <a:extLst>
              <a:ext uri="{FF2B5EF4-FFF2-40B4-BE49-F238E27FC236}">
                <a16:creationId xmlns:a16="http://schemas.microsoft.com/office/drawing/2014/main" id="{A53402DC-6469-8CCC-A582-FBA8F663B3DD}"/>
              </a:ext>
            </a:extLst>
          </p:cNvPr>
          <p:cNvSpPr txBox="1">
            <a:spLocks/>
          </p:cNvSpPr>
          <p:nvPr/>
        </p:nvSpPr>
        <p:spPr bwMode="gray">
          <a:xfrm>
            <a:off x="6096000" y="555639"/>
            <a:ext cx="5638801" cy="3046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a:lstStyle>
          <a:p>
            <a:r>
              <a:rPr lang="en-US" dirty="0"/>
              <a:t>Solution</a:t>
            </a:r>
          </a:p>
        </p:txBody>
      </p:sp>
      <p:sp>
        <p:nvSpPr>
          <p:cNvPr id="9" name="Content Placeholder 1">
            <a:extLst>
              <a:ext uri="{FF2B5EF4-FFF2-40B4-BE49-F238E27FC236}">
                <a16:creationId xmlns:a16="http://schemas.microsoft.com/office/drawing/2014/main" id="{7C17005B-5DE2-0B41-7A6D-B86915CDBC79}"/>
              </a:ext>
            </a:extLst>
          </p:cNvPr>
          <p:cNvSpPr txBox="1">
            <a:spLocks/>
          </p:cNvSpPr>
          <p:nvPr/>
        </p:nvSpPr>
        <p:spPr bwMode="gray">
          <a:xfrm>
            <a:off x="6096000" y="1557210"/>
            <a:ext cx="5289621" cy="4097356"/>
          </a:xfrm>
          <a:prstGeom prst="rect">
            <a:avLst/>
          </a:prstGeom>
        </p:spPr>
        <p:txBody>
          <a:bodyPr vert="horz" lIns="0" tIns="0" rIns="0" bIns="0" rtlCol="0">
            <a:normAutofit fontScale="77500" lnSpcReduction="20000"/>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After the agent has evaluated all suppliers in order, copy the evaluated suppliers to the agent's output-link structure.</a:t>
            </a:r>
          </a:p>
          <a:p>
            <a:pPr marL="457200" indent="-457200">
              <a:buFont typeface="Arial" panose="020B0604020202020204" pitchFamily="34" charset="0"/>
              <a:buChar char="•"/>
            </a:pPr>
            <a:r>
              <a:rPr lang="en-US" sz="2800" dirty="0"/>
              <a:t>The output-link is provided automatically by Soar to support output to the environment.</a:t>
            </a:r>
          </a:p>
          <a:p>
            <a:pPr marL="457200" indent="-457200">
              <a:buFont typeface="Arial" panose="020B0604020202020204" pitchFamily="34" charset="0"/>
              <a:buChar char="•"/>
            </a:pPr>
            <a:r>
              <a:rPr lang="en-US" sz="2800" dirty="0"/>
              <a:t>Rather than add to the output-link incrementally, we copy final results to the output link all at once so that the environment receives everything in a single output message.</a:t>
            </a:r>
          </a:p>
          <a:p>
            <a:pPr marL="457200" indent="-457200">
              <a:buFont typeface="Arial" panose="020B0604020202020204" pitchFamily="34" charset="0"/>
              <a:buChar char="•"/>
            </a:pPr>
            <a:r>
              <a:rPr lang="en-US" sz="2800" dirty="0"/>
              <a:t>(We will address the problem of preserving supplier order in the output message in the next project.)</a:t>
            </a:r>
          </a:p>
        </p:txBody>
      </p:sp>
    </p:spTree>
    <p:extLst>
      <p:ext uri="{BB962C8B-B14F-4D97-AF65-F5344CB8AC3E}">
        <p14:creationId xmlns:p14="http://schemas.microsoft.com/office/powerpoint/2010/main" val="4199465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CF16-FAA4-1B73-D977-47938E946BEE}"/>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E649549C-8076-74D5-E957-986B83EEEF32}"/>
              </a:ext>
            </a:extLst>
          </p:cNvPr>
          <p:cNvSpPr>
            <a:spLocks noGrp="1"/>
          </p:cNvSpPr>
          <p:nvPr>
            <p:ph idx="1"/>
          </p:nvPr>
        </p:nvSpPr>
        <p:spPr>
          <a:xfrm>
            <a:off x="1524000" y="1557211"/>
            <a:ext cx="9144000" cy="1103694"/>
          </a:xfrm>
        </p:spPr>
        <p:txBody>
          <a:bodyPr>
            <a:normAutofit/>
          </a:bodyPr>
          <a:lstStyle/>
          <a:p>
            <a:r>
              <a:rPr lang="en-US" sz="2400" dirty="0"/>
              <a:t>We want our agent to attach selected suppliers to the output link.</a:t>
            </a:r>
          </a:p>
          <a:p>
            <a:r>
              <a:rPr lang="en-US" sz="2400" dirty="0"/>
              <a:t>The resulting output-link structure should be as follows:</a:t>
            </a:r>
          </a:p>
        </p:txBody>
      </p:sp>
      <p:sp>
        <p:nvSpPr>
          <p:cNvPr id="5" name="TextBox 4">
            <a:extLst>
              <a:ext uri="{FF2B5EF4-FFF2-40B4-BE49-F238E27FC236}">
                <a16:creationId xmlns:a16="http://schemas.microsoft.com/office/drawing/2014/main" id="{61EAC79D-799E-CA53-87B6-E3C8A9A57CFA}"/>
              </a:ext>
            </a:extLst>
          </p:cNvPr>
          <p:cNvSpPr txBox="1"/>
          <p:nvPr/>
        </p:nvSpPr>
        <p:spPr bwMode="gray">
          <a:xfrm>
            <a:off x="2755769" y="2788242"/>
            <a:ext cx="6680462" cy="267765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sz="2400" dirty="0">
                <a:latin typeface="Consolas" panose="020B0609020204030204" pitchFamily="49" charset="0"/>
                <a:ea typeface="Menlo" panose="020B0609030804020204" pitchFamily="49" charset="0"/>
                <a:cs typeface="Menlo" panose="020B0609030804020204" pitchFamily="49" charset="0"/>
              </a:rPr>
              <a:t>S1 ^</a:t>
            </a:r>
            <a:r>
              <a:rPr lang="en-US" sz="2400" dirty="0" err="1">
                <a:latin typeface="Consolas" panose="020B0609020204030204" pitchFamily="49" charset="0"/>
                <a:ea typeface="Menlo" panose="020B0609030804020204" pitchFamily="49" charset="0"/>
                <a:cs typeface="Menlo" panose="020B0609030804020204" pitchFamily="49" charset="0"/>
              </a:rPr>
              <a:t>io.output</a:t>
            </a:r>
            <a:r>
              <a:rPr lang="en-US" sz="2400" dirty="0">
                <a:latin typeface="Consolas" panose="020B0609020204030204" pitchFamily="49" charset="0"/>
                <a:ea typeface="Menlo" panose="020B0609030804020204" pitchFamily="49" charset="0"/>
                <a:cs typeface="Menlo" panose="020B0609030804020204" pitchFamily="49" charset="0"/>
              </a:rPr>
              <a:t>-link I3</a:t>
            </a:r>
            <a:br>
              <a:rPr lang="en-US" sz="2400" dirty="0">
                <a:latin typeface="Consolas" panose="020B0609020204030204" pitchFamily="49" charset="0"/>
                <a:ea typeface="Menlo" panose="020B0609030804020204" pitchFamily="49" charset="0"/>
                <a:cs typeface="Menlo" panose="020B0609030804020204" pitchFamily="49" charset="0"/>
              </a:rPr>
            </a:br>
            <a:r>
              <a:rPr lang="en-US" sz="2400" dirty="0">
                <a:latin typeface="Consolas" panose="020B0609020204030204" pitchFamily="49" charset="0"/>
                <a:ea typeface="Menlo" panose="020B0609030804020204" pitchFamily="49" charset="0"/>
                <a:cs typeface="Menlo" panose="020B0609030804020204" pitchFamily="49" charset="0"/>
              </a:rPr>
              <a:t>    ^recommended-supplier |supplier05|</a:t>
            </a:r>
            <a:br>
              <a:rPr lang="en-US" sz="2400" dirty="0">
                <a:latin typeface="Consolas" panose="020B0609020204030204" pitchFamily="49" charset="0"/>
                <a:ea typeface="Menlo" panose="020B0609030804020204" pitchFamily="49" charset="0"/>
                <a:cs typeface="Menlo" panose="020B0609030804020204" pitchFamily="49" charset="0"/>
              </a:rPr>
            </a:br>
            <a:r>
              <a:rPr lang="en-US" sz="2400" dirty="0">
                <a:latin typeface="Consolas" panose="020B0609020204030204" pitchFamily="49" charset="0"/>
                <a:ea typeface="Menlo" panose="020B0609030804020204" pitchFamily="49" charset="0"/>
                <a:cs typeface="Menlo" panose="020B0609030804020204" pitchFamily="49" charset="0"/>
              </a:rPr>
              <a:t>    ^recommended-supplier |supplier03|</a:t>
            </a:r>
            <a:br>
              <a:rPr lang="en-US" sz="2400" dirty="0">
                <a:latin typeface="Consolas" panose="020B0609020204030204" pitchFamily="49" charset="0"/>
                <a:ea typeface="Menlo" panose="020B0609030804020204" pitchFamily="49" charset="0"/>
                <a:cs typeface="Menlo" panose="020B0609030804020204" pitchFamily="49" charset="0"/>
              </a:rPr>
            </a:br>
            <a:r>
              <a:rPr lang="en-US" sz="2400" dirty="0">
                <a:latin typeface="Consolas" panose="020B0609020204030204" pitchFamily="49" charset="0"/>
                <a:ea typeface="Menlo" panose="020B0609030804020204" pitchFamily="49" charset="0"/>
                <a:cs typeface="Menlo" panose="020B0609030804020204" pitchFamily="49" charset="0"/>
              </a:rPr>
              <a:t>    ^recommended-supplier |supplier01|</a:t>
            </a:r>
            <a:br>
              <a:rPr lang="en-US" sz="2400" dirty="0">
                <a:latin typeface="Consolas" panose="020B0609020204030204" pitchFamily="49" charset="0"/>
                <a:ea typeface="Menlo" panose="020B0609030804020204" pitchFamily="49" charset="0"/>
                <a:cs typeface="Menlo" panose="020B0609030804020204" pitchFamily="49" charset="0"/>
              </a:rPr>
            </a:br>
            <a:r>
              <a:rPr lang="en-US" sz="2400" dirty="0">
                <a:latin typeface="Consolas" panose="020B0609020204030204" pitchFamily="49" charset="0"/>
                <a:ea typeface="Menlo" panose="020B0609030804020204" pitchFamily="49" charset="0"/>
                <a:cs typeface="Menlo" panose="020B0609030804020204" pitchFamily="49" charset="0"/>
              </a:rPr>
              <a:t>    ^recommended-supplier |supplier04|</a:t>
            </a:r>
            <a:br>
              <a:rPr lang="en-US" sz="2400" dirty="0">
                <a:latin typeface="Consolas" panose="020B0609020204030204" pitchFamily="49" charset="0"/>
                <a:ea typeface="Menlo" panose="020B0609030804020204" pitchFamily="49" charset="0"/>
                <a:cs typeface="Menlo" panose="020B0609030804020204" pitchFamily="49" charset="0"/>
              </a:rPr>
            </a:br>
            <a:r>
              <a:rPr lang="en-US" sz="2400" dirty="0">
                <a:latin typeface="Consolas" panose="020B0609020204030204" pitchFamily="49" charset="0"/>
                <a:ea typeface="Menlo" panose="020B0609030804020204" pitchFamily="49" charset="0"/>
                <a:cs typeface="Menlo" panose="020B0609030804020204" pitchFamily="49" charset="0"/>
              </a:rPr>
              <a:t>    ^recommended-supplier |supplier06|</a:t>
            </a:r>
            <a:br>
              <a:rPr lang="en-US" sz="2400" dirty="0">
                <a:latin typeface="Consolas" panose="020B0609020204030204" pitchFamily="49" charset="0"/>
                <a:ea typeface="Menlo" panose="020B0609030804020204" pitchFamily="49" charset="0"/>
                <a:cs typeface="Menlo" panose="020B0609030804020204" pitchFamily="49" charset="0"/>
              </a:rPr>
            </a:br>
            <a:r>
              <a:rPr lang="en-US" sz="2400" dirty="0">
                <a:latin typeface="Consolas" panose="020B0609020204030204" pitchFamily="49" charset="0"/>
                <a:ea typeface="Menlo" panose="020B0609030804020204" pitchFamily="49" charset="0"/>
                <a:cs typeface="Menlo" panose="020B0609030804020204" pitchFamily="49" charset="0"/>
              </a:rPr>
              <a:t>    ^recommended-supplier |supplier02|</a:t>
            </a:r>
          </a:p>
        </p:txBody>
      </p:sp>
    </p:spTree>
    <p:extLst>
      <p:ext uri="{BB962C8B-B14F-4D97-AF65-F5344CB8AC3E}">
        <p14:creationId xmlns:p14="http://schemas.microsoft.com/office/powerpoint/2010/main" val="4159797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384271-B0C2-1C3D-3D4F-C848220E1290}"/>
              </a:ext>
            </a:extLst>
          </p:cNvPr>
          <p:cNvSpPr>
            <a:spLocks noGrp="1"/>
          </p:cNvSpPr>
          <p:nvPr>
            <p:ph type="title"/>
          </p:nvPr>
        </p:nvSpPr>
        <p:spPr/>
        <p:txBody>
          <a:bodyPr/>
          <a:lstStyle/>
          <a:p>
            <a:r>
              <a:rPr lang="en-US" dirty="0"/>
              <a:t>Lesson 04 – Outline</a:t>
            </a:r>
          </a:p>
        </p:txBody>
      </p:sp>
      <p:sp>
        <p:nvSpPr>
          <p:cNvPr id="2" name="Content Placeholder 1">
            <a:extLst>
              <a:ext uri="{FF2B5EF4-FFF2-40B4-BE49-F238E27FC236}">
                <a16:creationId xmlns:a16="http://schemas.microsoft.com/office/drawing/2014/main" id="{D734BCC4-E493-59A9-B0A9-25965A41EBD0}"/>
              </a:ext>
            </a:extLst>
          </p:cNvPr>
          <p:cNvSpPr>
            <a:spLocks noGrp="1"/>
          </p:cNvSpPr>
          <p:nvPr>
            <p:ph idx="1"/>
          </p:nvPr>
        </p:nvSpPr>
        <p:spPr>
          <a:xfrm>
            <a:off x="1267905" y="1557210"/>
            <a:ext cx="9656190" cy="4033965"/>
          </a:xfrm>
        </p:spPr>
        <p:txBody>
          <a:bodyPr>
            <a:normAutofit/>
          </a:bodyPr>
          <a:lstStyle/>
          <a:p>
            <a:r>
              <a:rPr lang="en-US" sz="2800" dirty="0"/>
              <a:t>This lesson explains the following new concepts:</a:t>
            </a:r>
          </a:p>
          <a:p>
            <a:endParaRPr lang="en-US" sz="2800" dirty="0"/>
          </a:p>
          <a:p>
            <a:pPr marL="514350" indent="-514350">
              <a:buFont typeface="+mj-lt"/>
              <a:buAutoNum type="arabicPeriod"/>
            </a:pPr>
            <a:r>
              <a:rPr lang="en-US" sz="2800" dirty="0"/>
              <a:t>Using the </a:t>
            </a:r>
            <a:r>
              <a:rPr lang="en-US" sz="2800" dirty="0">
                <a:latin typeface="Consolas" panose="020B0609020204030204" pitchFamily="49" charset="0"/>
                <a:ea typeface="Menlo" panose="020B0609030804020204" pitchFamily="49" charset="0"/>
                <a:cs typeface="Menlo" panose="020B0609030804020204" pitchFamily="49" charset="0"/>
              </a:rPr>
              <a:t>output-link</a:t>
            </a:r>
            <a:r>
              <a:rPr lang="en-US" sz="2800" dirty="0"/>
              <a:t> structure</a:t>
            </a:r>
          </a:p>
          <a:p>
            <a:pPr marL="514350" indent="-514350">
              <a:buFont typeface="+mj-lt"/>
              <a:buAutoNum type="arabicPeriod"/>
            </a:pPr>
            <a:r>
              <a:rPr lang="en-US" sz="2800" dirty="0"/>
              <a:t>Adding </a:t>
            </a:r>
            <a:r>
              <a:rPr lang="en-US" sz="2800" i="1" dirty="0"/>
              <a:t>unary</a:t>
            </a:r>
            <a:r>
              <a:rPr lang="en-US" sz="2800" dirty="0"/>
              <a:t> preferences when proposing an operator</a:t>
            </a:r>
          </a:p>
          <a:p>
            <a:pPr marL="742950" lvl="1" indent="-514350"/>
            <a:r>
              <a:rPr lang="en-US" sz="2800" dirty="0"/>
              <a:t>Acceptable (</a:t>
            </a:r>
            <a:r>
              <a:rPr lang="en-US" sz="2800" dirty="0">
                <a:latin typeface="Consolas" panose="020B0609020204030204" pitchFamily="49" charset="0"/>
                <a:ea typeface="Menlo" panose="020B0609030804020204" pitchFamily="49" charset="0"/>
                <a:cs typeface="Menlo" panose="020B0609030804020204" pitchFamily="49" charset="0"/>
              </a:rPr>
              <a:t>+</a:t>
            </a:r>
            <a:r>
              <a:rPr lang="en-US" sz="2800" dirty="0"/>
              <a:t>)</a:t>
            </a:r>
          </a:p>
          <a:p>
            <a:pPr marL="742950" lvl="1" indent="-514350"/>
            <a:r>
              <a:rPr lang="en-US" sz="2800" dirty="0"/>
              <a:t>Worst (</a:t>
            </a:r>
            <a:r>
              <a:rPr lang="en-US" sz="2800" dirty="0">
                <a:latin typeface="Consolas" panose="020B0609020204030204" pitchFamily="49" charset="0"/>
                <a:ea typeface="Menlo" panose="020B0609030804020204" pitchFamily="49" charset="0"/>
                <a:cs typeface="Menlo" panose="020B0609030804020204" pitchFamily="49" charset="0"/>
              </a:rPr>
              <a:t>&lt;</a:t>
            </a:r>
            <a:r>
              <a:rPr lang="en-US" sz="2800" dirty="0"/>
              <a:t>)</a:t>
            </a:r>
          </a:p>
          <a:p>
            <a:pPr marL="742950" lvl="1" indent="-514350"/>
            <a:r>
              <a:rPr lang="en-US" sz="2800" dirty="0"/>
              <a:t>Indifferent (</a:t>
            </a:r>
            <a:r>
              <a:rPr lang="en-US" sz="2800" dirty="0">
                <a:latin typeface="Consolas" panose="020B0609020204030204" pitchFamily="49" charset="0"/>
                <a:ea typeface="Menlo" panose="020B0609030804020204" pitchFamily="49" charset="0"/>
                <a:cs typeface="Menlo" panose="020B0609030804020204" pitchFamily="49" charset="0"/>
              </a:rPr>
              <a:t>=</a:t>
            </a:r>
            <a:r>
              <a:rPr lang="en-US" sz="2800" dirty="0"/>
              <a:t>)</a:t>
            </a:r>
          </a:p>
          <a:p>
            <a:pPr marL="514350" indent="-514350">
              <a:buFont typeface="+mj-lt"/>
              <a:buAutoNum type="arabicPeriod"/>
            </a:pPr>
            <a:r>
              <a:rPr lang="en-US" sz="2800" dirty="0"/>
              <a:t>Using the </a:t>
            </a:r>
            <a:r>
              <a:rPr lang="en-US" sz="2800" dirty="0">
                <a:latin typeface="Consolas" panose="020B0609020204030204" pitchFamily="49" charset="0"/>
                <a:ea typeface="Menlo" panose="020B0609030804020204" pitchFamily="49" charset="0"/>
                <a:cs typeface="Menlo" panose="020B0609030804020204" pitchFamily="49" charset="0"/>
              </a:rPr>
              <a:t>(interrupt)</a:t>
            </a:r>
            <a:r>
              <a:rPr lang="en-US" sz="2800" dirty="0"/>
              <a:t> RHS function to pause the agent</a:t>
            </a:r>
          </a:p>
        </p:txBody>
      </p:sp>
    </p:spTree>
    <p:extLst>
      <p:ext uri="{BB962C8B-B14F-4D97-AF65-F5344CB8AC3E}">
        <p14:creationId xmlns:p14="http://schemas.microsoft.com/office/powerpoint/2010/main" val="811936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C30BDC-DBD4-D0CC-8B8A-9E3DA959F478}"/>
              </a:ext>
            </a:extLst>
          </p:cNvPr>
          <p:cNvSpPr>
            <a:spLocks noGrp="1"/>
          </p:cNvSpPr>
          <p:nvPr>
            <p:ph type="title"/>
          </p:nvPr>
        </p:nvSpPr>
        <p:spPr>
          <a:xfrm>
            <a:off x="1752600" y="3212854"/>
            <a:ext cx="8686800" cy="761747"/>
          </a:xfrm>
        </p:spPr>
        <p:txBody>
          <a:bodyPr/>
          <a:lstStyle/>
          <a:p>
            <a:r>
              <a:rPr lang="en-US" dirty="0"/>
              <a:t>The Output Link</a:t>
            </a:r>
          </a:p>
        </p:txBody>
      </p:sp>
      <p:sp>
        <p:nvSpPr>
          <p:cNvPr id="5" name="Text Placeholder 4">
            <a:extLst>
              <a:ext uri="{FF2B5EF4-FFF2-40B4-BE49-F238E27FC236}">
                <a16:creationId xmlns:a16="http://schemas.microsoft.com/office/drawing/2014/main" id="{9721136E-A348-1A98-F654-8F8F8615176B}"/>
              </a:ext>
            </a:extLst>
          </p:cNvPr>
          <p:cNvSpPr>
            <a:spLocks noGrp="1"/>
          </p:cNvSpPr>
          <p:nvPr>
            <p:ph type="body" idx="1"/>
          </p:nvPr>
        </p:nvSpPr>
        <p:spPr/>
        <p:txBody>
          <a:bodyPr/>
          <a:lstStyle/>
          <a:p>
            <a:r>
              <a:rPr lang="en-US" dirty="0"/>
              <a:t>Communicating with the Environment</a:t>
            </a:r>
          </a:p>
        </p:txBody>
      </p:sp>
    </p:spTree>
    <p:extLst>
      <p:ext uri="{BB962C8B-B14F-4D97-AF65-F5344CB8AC3E}">
        <p14:creationId xmlns:p14="http://schemas.microsoft.com/office/powerpoint/2010/main" val="1059228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A6D4F3-712F-24FF-6308-3EE4375226B0}"/>
              </a:ext>
            </a:extLst>
          </p:cNvPr>
          <p:cNvSpPr>
            <a:spLocks noGrp="1"/>
          </p:cNvSpPr>
          <p:nvPr>
            <p:ph type="title"/>
          </p:nvPr>
        </p:nvSpPr>
        <p:spPr/>
        <p:txBody>
          <a:bodyPr/>
          <a:lstStyle/>
          <a:p>
            <a:r>
              <a:rPr lang="en-US" dirty="0"/>
              <a:t>Using the Output Link</a:t>
            </a:r>
          </a:p>
        </p:txBody>
      </p:sp>
      <p:sp>
        <p:nvSpPr>
          <p:cNvPr id="2" name="Content Placeholder 1">
            <a:extLst>
              <a:ext uri="{FF2B5EF4-FFF2-40B4-BE49-F238E27FC236}">
                <a16:creationId xmlns:a16="http://schemas.microsoft.com/office/drawing/2014/main" id="{C1BFBDE2-EDBE-2DD0-38BA-B693BC661D6D}"/>
              </a:ext>
            </a:extLst>
          </p:cNvPr>
          <p:cNvSpPr>
            <a:spLocks noGrp="1"/>
          </p:cNvSpPr>
          <p:nvPr>
            <p:ph idx="1"/>
          </p:nvPr>
        </p:nvSpPr>
        <p:spPr>
          <a:xfrm>
            <a:off x="1524000" y="1557210"/>
            <a:ext cx="7514897" cy="3930085"/>
          </a:xfrm>
        </p:spPr>
        <p:txBody>
          <a:bodyPr/>
          <a:lstStyle/>
          <a:p>
            <a:r>
              <a:rPr lang="en-US" dirty="0"/>
              <a:t>Soar provides the output-link for sending data to the environment.</a:t>
            </a:r>
          </a:p>
          <a:p>
            <a:pPr marL="285750" indent="-285750">
              <a:buFont typeface="Arial" panose="020B0604020202020204" pitchFamily="34" charset="0"/>
              <a:buChar char="•"/>
            </a:pPr>
            <a:r>
              <a:rPr lang="en-US" dirty="0"/>
              <a:t>Any time the agent modifies content under the output-link ID, the updated structure will be sent to the environment at the end of the current decision cycle, during the </a:t>
            </a:r>
            <a:r>
              <a:rPr lang="en-US" i="1" dirty="0"/>
              <a:t>Output Phase</a:t>
            </a:r>
            <a:r>
              <a:rPr lang="en-US" dirty="0"/>
              <a:t>.</a:t>
            </a:r>
          </a:p>
          <a:p>
            <a:pPr marL="285750" indent="-285750">
              <a:buFont typeface="Arial" panose="020B0604020202020204" pitchFamily="34" charset="0"/>
              <a:buChar char="•"/>
            </a:pPr>
            <a:r>
              <a:rPr lang="en-US" dirty="0"/>
              <a:t>The environment code will be notified of an update event any time the Soar agent sends output-link updates.</a:t>
            </a:r>
          </a:p>
          <a:p>
            <a:pPr marL="514350" lvl="1" indent="-285750"/>
            <a:r>
              <a:rPr lang="en-US" dirty="0"/>
              <a:t>So it’s good practice to only send fully-formed output that is ready to be read by the environment.</a:t>
            </a:r>
          </a:p>
          <a:p>
            <a:pPr marL="514350" lvl="1" indent="-285750"/>
            <a:r>
              <a:rPr lang="en-US" i="1" dirty="0"/>
              <a:t>Don’t</a:t>
            </a:r>
            <a:r>
              <a:rPr lang="en-US" dirty="0"/>
              <a:t> gradually construct agent output on the output-link in stages</a:t>
            </a:r>
          </a:p>
        </p:txBody>
      </p:sp>
      <p:grpSp>
        <p:nvGrpSpPr>
          <p:cNvPr id="4" name="Group 3">
            <a:extLst>
              <a:ext uri="{FF2B5EF4-FFF2-40B4-BE49-F238E27FC236}">
                <a16:creationId xmlns:a16="http://schemas.microsoft.com/office/drawing/2014/main" id="{073A58D1-38F7-46FD-C36C-74B523FBE2D3}"/>
              </a:ext>
            </a:extLst>
          </p:cNvPr>
          <p:cNvGrpSpPr/>
          <p:nvPr/>
        </p:nvGrpSpPr>
        <p:grpSpPr>
          <a:xfrm>
            <a:off x="9175531" y="1174141"/>
            <a:ext cx="2732690" cy="4837776"/>
            <a:chOff x="9175531" y="1174141"/>
            <a:chExt cx="2732690" cy="4837776"/>
          </a:xfrm>
        </p:grpSpPr>
        <p:sp>
          <p:nvSpPr>
            <p:cNvPr id="5" name="Rectangle 4">
              <a:extLst>
                <a:ext uri="{FF2B5EF4-FFF2-40B4-BE49-F238E27FC236}">
                  <a16:creationId xmlns:a16="http://schemas.microsoft.com/office/drawing/2014/main" id="{342D6D70-BD7D-6650-B712-6F960E5676B1}"/>
                </a:ext>
              </a:extLst>
            </p:cNvPr>
            <p:cNvSpPr/>
            <p:nvPr/>
          </p:nvSpPr>
          <p:spPr>
            <a:xfrm>
              <a:off x="9175531" y="1174141"/>
              <a:ext cx="2732690" cy="483777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algn="ctr">
                <a:spcBef>
                  <a:spcPts val="0"/>
                </a:spcBef>
                <a:spcAft>
                  <a:spcPts val="0"/>
                </a:spcAft>
              </a:pPr>
              <a:r>
                <a:rPr lang="en-US" sz="2000" b="1" kern="1200" dirty="0">
                  <a:solidFill>
                    <a:schemeClr val="bg1"/>
                  </a:solidFill>
                  <a:effectLst/>
                  <a:ea typeface="Calibri" panose="020F0502020204030204" pitchFamily="34" charset="0"/>
                  <a:cs typeface="Times New Roman" panose="02020603050405020304" pitchFamily="18" charset="0"/>
                </a:rPr>
                <a:t>Soar Agent</a:t>
              </a:r>
              <a:endParaRPr lang="en-US" dirty="0">
                <a:solidFill>
                  <a:schemeClr val="bg1"/>
                </a:solidFill>
                <a:effectLst/>
                <a:latin typeface="Century" panose="02040604050505020304" pitchFamily="18" charset="0"/>
                <a:ea typeface="Calibri" panose="020F0502020204030204" pitchFamily="34" charset="0"/>
                <a:cs typeface="Times New Roman" panose="02020603050405020304" pitchFamily="18" charset="0"/>
              </a:endParaRPr>
            </a:p>
          </p:txBody>
        </p:sp>
        <p:cxnSp>
          <p:nvCxnSpPr>
            <p:cNvPr id="6" name="Straight Arrow Connector 39">
              <a:extLst>
                <a:ext uri="{FF2B5EF4-FFF2-40B4-BE49-F238E27FC236}">
                  <a16:creationId xmlns:a16="http://schemas.microsoft.com/office/drawing/2014/main" id="{CC4AB618-206D-F75A-13A7-058E04BBF60D}"/>
                </a:ext>
              </a:extLst>
            </p:cNvPr>
            <p:cNvCxnSpPr>
              <a:cxnSpLocks/>
              <a:stCxn id="7" idx="3"/>
              <a:endCxn id="11" idx="3"/>
            </p:cNvCxnSpPr>
            <p:nvPr/>
          </p:nvCxnSpPr>
          <p:spPr>
            <a:xfrm flipV="1">
              <a:off x="11193519" y="1904992"/>
              <a:ext cx="12700" cy="3778867"/>
            </a:xfrm>
            <a:prstGeom prst="bentConnector3">
              <a:avLst>
                <a:gd name="adj1" fmla="val 4448276"/>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2ADFC4C-F590-D821-C648-2A46BC916EF9}"/>
                </a:ext>
              </a:extLst>
            </p:cNvPr>
            <p:cNvSpPr/>
            <p:nvPr/>
          </p:nvSpPr>
          <p:spPr>
            <a:xfrm>
              <a:off x="9301655" y="5476670"/>
              <a:ext cx="1891864" cy="414378"/>
            </a:xfrm>
            <a:prstGeom prst="rect">
              <a:avLst/>
            </a:prstGeom>
            <a:solidFill>
              <a:schemeClr val="tx2">
                <a:lumMod val="20000"/>
                <a:lumOff val="80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marL="0" marR="0" algn="ctr">
                <a:spcBef>
                  <a:spcPts val="0"/>
                </a:spcBef>
                <a:spcAft>
                  <a:spcPts val="0"/>
                </a:spcAft>
              </a:pPr>
              <a:r>
                <a:rPr lang="en-US" b="1" i="1" kern="1200" dirty="0">
                  <a:solidFill>
                    <a:sysClr val="windowText" lastClr="000000"/>
                  </a:solidFill>
                  <a:effectLst/>
                  <a:ea typeface="Calibri" panose="020F0502020204030204" pitchFamily="34" charset="0"/>
                  <a:cs typeface="Times New Roman" panose="02020603050405020304" pitchFamily="18" charset="0"/>
                </a:rPr>
                <a:t>Output Phase</a:t>
              </a:r>
              <a:endParaRPr lang="en-US" b="1" i="1" dirty="0">
                <a:solidFill>
                  <a:sysClr val="windowText" lastClr="000000"/>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9CEBD08C-3EF2-7190-640C-DC3AA00DF81B}"/>
                </a:ext>
              </a:extLst>
            </p:cNvPr>
            <p:cNvSpPr/>
            <p:nvPr/>
          </p:nvSpPr>
          <p:spPr>
            <a:xfrm>
              <a:off x="9301655" y="3587237"/>
              <a:ext cx="1891864" cy="414378"/>
            </a:xfrm>
            <a:prstGeom prst="rect">
              <a:avLst/>
            </a:prstGeom>
            <a:solidFill>
              <a:schemeClr val="tx2">
                <a:lumMod val="20000"/>
                <a:lumOff val="80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marL="0" marR="0" algn="ctr">
                <a:spcBef>
                  <a:spcPts val="0"/>
                </a:spcBef>
                <a:spcAft>
                  <a:spcPts val="0"/>
                </a:spcAft>
              </a:pPr>
              <a:r>
                <a:rPr lang="en-US" i="1" kern="1200" dirty="0">
                  <a:solidFill>
                    <a:sysClr val="windowText" lastClr="000000"/>
                  </a:solidFill>
                  <a:effectLst/>
                  <a:ea typeface="Calibri" panose="020F0502020204030204" pitchFamily="34" charset="0"/>
                  <a:cs typeface="Times New Roman" panose="02020603050405020304" pitchFamily="18" charset="0"/>
                </a:rPr>
                <a:t>Selection Phase</a:t>
              </a:r>
              <a:endParaRPr lang="en-US" i="1" dirty="0">
                <a:solidFill>
                  <a:sysClr val="windowText" lastClr="000000"/>
                </a:solidFill>
                <a:effectLst/>
                <a:latin typeface="Century" panose="02040604050505020304" pitchFamily="18" charset="0"/>
                <a:ea typeface="Calibri" panose="020F0502020204030204" pitchFamily="34"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91777866-4CFC-97FD-BDC4-062828D408D0}"/>
                </a:ext>
              </a:extLst>
            </p:cNvPr>
            <p:cNvCxnSpPr>
              <a:cxnSpLocks/>
              <a:stCxn id="11" idx="2"/>
              <a:endCxn id="12" idx="0"/>
            </p:cNvCxnSpPr>
            <p:nvPr/>
          </p:nvCxnSpPr>
          <p:spPr>
            <a:xfrm>
              <a:off x="10247587" y="2112181"/>
              <a:ext cx="0" cy="530339"/>
            </a:xfrm>
            <a:prstGeom prst="straightConnector1">
              <a:avLst/>
            </a:prstGeom>
            <a:ln w="57150">
              <a:solidFill>
                <a:schemeClr val="tx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CD7A90B-0C6B-4966-A44E-75ECD2974D1F}"/>
                </a:ext>
              </a:extLst>
            </p:cNvPr>
            <p:cNvCxnSpPr>
              <a:cxnSpLocks/>
              <a:endCxn id="7" idx="0"/>
            </p:cNvCxnSpPr>
            <p:nvPr/>
          </p:nvCxnSpPr>
          <p:spPr>
            <a:xfrm>
              <a:off x="10247587" y="4946331"/>
              <a:ext cx="0" cy="530339"/>
            </a:xfrm>
            <a:prstGeom prst="straightConnector1">
              <a:avLst/>
            </a:prstGeom>
            <a:ln w="57150">
              <a:solidFill>
                <a:schemeClr val="tx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BA54B98-0E8D-7B07-3C40-ED354035180E}"/>
                </a:ext>
              </a:extLst>
            </p:cNvPr>
            <p:cNvSpPr/>
            <p:nvPr/>
          </p:nvSpPr>
          <p:spPr>
            <a:xfrm>
              <a:off x="9301655" y="1697802"/>
              <a:ext cx="1891864" cy="414379"/>
            </a:xfrm>
            <a:prstGeom prst="rect">
              <a:avLst/>
            </a:prstGeom>
            <a:solidFill>
              <a:schemeClr val="tx2">
                <a:lumMod val="20000"/>
                <a:lumOff val="80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marL="0" marR="0" algn="ctr">
                <a:spcBef>
                  <a:spcPts val="0"/>
                </a:spcBef>
                <a:spcAft>
                  <a:spcPts val="0"/>
                </a:spcAft>
              </a:pPr>
              <a:r>
                <a:rPr lang="en-US" b="1" i="1" kern="1200" dirty="0">
                  <a:solidFill>
                    <a:sysClr val="windowText" lastClr="000000"/>
                  </a:solidFill>
                  <a:effectLst/>
                  <a:ea typeface="Calibri" panose="020F0502020204030204" pitchFamily="34" charset="0"/>
                  <a:cs typeface="Times New Roman" panose="02020603050405020304" pitchFamily="18" charset="0"/>
                </a:rPr>
                <a:t>Input Phase</a:t>
              </a:r>
              <a:endParaRPr lang="en-US" b="1" i="1" dirty="0">
                <a:solidFill>
                  <a:sysClr val="windowText" lastClr="000000"/>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059C8DFB-67A3-1AA2-30FA-A83D6755C04E}"/>
                </a:ext>
              </a:extLst>
            </p:cNvPr>
            <p:cNvSpPr/>
            <p:nvPr/>
          </p:nvSpPr>
          <p:spPr>
            <a:xfrm>
              <a:off x="9301655" y="2642520"/>
              <a:ext cx="1891864" cy="414378"/>
            </a:xfrm>
            <a:prstGeom prst="rect">
              <a:avLst/>
            </a:prstGeom>
            <a:solidFill>
              <a:schemeClr val="tx2">
                <a:lumMod val="20000"/>
                <a:lumOff val="80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marL="0" marR="0" algn="ctr">
                <a:spcBef>
                  <a:spcPts val="0"/>
                </a:spcBef>
                <a:spcAft>
                  <a:spcPts val="0"/>
                </a:spcAft>
              </a:pPr>
              <a:r>
                <a:rPr lang="en-US" kern="1200" dirty="0">
                  <a:solidFill>
                    <a:sysClr val="windowText" lastClr="000000"/>
                  </a:solidFill>
                  <a:effectLst/>
                  <a:ea typeface="Calibri" panose="020F0502020204030204" pitchFamily="34" charset="0"/>
                  <a:cs typeface="Times New Roman" panose="02020603050405020304" pitchFamily="18" charset="0"/>
                </a:rPr>
                <a:t>Proposal Phase</a:t>
              </a:r>
              <a:endParaRPr lang="en-US" dirty="0">
                <a:solidFill>
                  <a:sysClr val="windowText" lastClr="000000"/>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C21CC739-A370-1310-E3AE-C4995E424B4B}"/>
                </a:ext>
              </a:extLst>
            </p:cNvPr>
            <p:cNvSpPr/>
            <p:nvPr/>
          </p:nvSpPr>
          <p:spPr>
            <a:xfrm>
              <a:off x="9301655" y="4531954"/>
              <a:ext cx="1891864" cy="414378"/>
            </a:xfrm>
            <a:prstGeom prst="rect">
              <a:avLst/>
            </a:prstGeom>
            <a:solidFill>
              <a:schemeClr val="tx2">
                <a:lumMod val="20000"/>
                <a:lumOff val="80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marL="0" marR="0" algn="ctr">
                <a:spcBef>
                  <a:spcPts val="0"/>
                </a:spcBef>
                <a:spcAft>
                  <a:spcPts val="0"/>
                </a:spcAft>
              </a:pPr>
              <a:r>
                <a:rPr lang="en-US" kern="1200" dirty="0">
                  <a:solidFill>
                    <a:sysClr val="windowText" lastClr="000000"/>
                  </a:solidFill>
                  <a:effectLst/>
                  <a:ea typeface="Calibri" panose="020F0502020204030204" pitchFamily="34" charset="0"/>
                  <a:cs typeface="Times New Roman" panose="02020603050405020304" pitchFamily="18" charset="0"/>
                </a:rPr>
                <a:t>Apply Phase</a:t>
              </a:r>
              <a:endParaRPr lang="en-US" dirty="0">
                <a:solidFill>
                  <a:sysClr val="windowText" lastClr="000000"/>
                </a:solidFill>
                <a:effectLst/>
                <a:latin typeface="Century" panose="02040604050505020304" pitchFamily="18" charset="0"/>
                <a:ea typeface="Calibri" panose="020F0502020204030204" pitchFamily="34"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F9815B77-5D25-3BB1-0A71-DDAE8E9D4E45}"/>
                </a:ext>
              </a:extLst>
            </p:cNvPr>
            <p:cNvCxnSpPr>
              <a:cxnSpLocks/>
              <a:stCxn id="12" idx="2"/>
              <a:endCxn id="8" idx="0"/>
            </p:cNvCxnSpPr>
            <p:nvPr/>
          </p:nvCxnSpPr>
          <p:spPr>
            <a:xfrm>
              <a:off x="10247587" y="3056898"/>
              <a:ext cx="0" cy="530339"/>
            </a:xfrm>
            <a:prstGeom prst="straightConnector1">
              <a:avLst/>
            </a:prstGeom>
            <a:ln w="57150">
              <a:solidFill>
                <a:schemeClr val="tx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EE150DA-699D-B31F-E0E0-CC95A17C206A}"/>
                </a:ext>
              </a:extLst>
            </p:cNvPr>
            <p:cNvCxnSpPr>
              <a:cxnSpLocks/>
              <a:stCxn id="8" idx="2"/>
              <a:endCxn id="13" idx="0"/>
            </p:cNvCxnSpPr>
            <p:nvPr/>
          </p:nvCxnSpPr>
          <p:spPr>
            <a:xfrm>
              <a:off x="10247587" y="4001615"/>
              <a:ext cx="0" cy="530339"/>
            </a:xfrm>
            <a:prstGeom prst="straightConnector1">
              <a:avLst/>
            </a:prstGeom>
            <a:ln w="57150">
              <a:solidFill>
                <a:schemeClr val="tx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39">
              <a:extLst>
                <a:ext uri="{FF2B5EF4-FFF2-40B4-BE49-F238E27FC236}">
                  <a16:creationId xmlns:a16="http://schemas.microsoft.com/office/drawing/2014/main" id="{25021BDF-3171-3F5F-F242-9AF58751F2BE}"/>
                </a:ext>
              </a:extLst>
            </p:cNvPr>
            <p:cNvCxnSpPr>
              <a:cxnSpLocks/>
              <a:stCxn id="13" idx="2"/>
              <a:endCxn id="13" idx="3"/>
            </p:cNvCxnSpPr>
            <p:nvPr/>
          </p:nvCxnSpPr>
          <p:spPr>
            <a:xfrm rot="5400000" flipH="1" flipV="1">
              <a:off x="10616958" y="4369772"/>
              <a:ext cx="207189" cy="945932"/>
            </a:xfrm>
            <a:prstGeom prst="bentConnector4">
              <a:avLst>
                <a:gd name="adj1" fmla="val -110334"/>
                <a:gd name="adj2" fmla="val 131945"/>
              </a:avLst>
            </a:prstGeom>
            <a:ln w="57150">
              <a:solidFill>
                <a:schemeClr val="tx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39">
              <a:extLst>
                <a:ext uri="{FF2B5EF4-FFF2-40B4-BE49-F238E27FC236}">
                  <a16:creationId xmlns:a16="http://schemas.microsoft.com/office/drawing/2014/main" id="{45E7E25C-8BC0-FB42-BED8-E0C9C34B6515}"/>
                </a:ext>
              </a:extLst>
            </p:cNvPr>
            <p:cNvCxnSpPr>
              <a:cxnSpLocks/>
              <a:stCxn id="12" idx="2"/>
              <a:endCxn id="12" idx="3"/>
            </p:cNvCxnSpPr>
            <p:nvPr/>
          </p:nvCxnSpPr>
          <p:spPr>
            <a:xfrm rot="5400000" flipH="1" flipV="1">
              <a:off x="10616958" y="2480338"/>
              <a:ext cx="207189" cy="945932"/>
            </a:xfrm>
            <a:prstGeom prst="bentConnector4">
              <a:avLst>
                <a:gd name="adj1" fmla="val -110334"/>
                <a:gd name="adj2" fmla="val 131945"/>
              </a:avLst>
            </a:prstGeom>
            <a:ln w="57150">
              <a:solidFill>
                <a:schemeClr val="tx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98F32E92-B6A0-023B-D6C8-2FCD190E1DB0}"/>
              </a:ext>
            </a:extLst>
          </p:cNvPr>
          <p:cNvSpPr txBox="1"/>
          <p:nvPr/>
        </p:nvSpPr>
        <p:spPr bwMode="gray">
          <a:xfrm>
            <a:off x="2488542" y="4562126"/>
            <a:ext cx="4784617" cy="147732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a:spAutoFit/>
          </a:bodyPr>
          <a:lstStyle/>
          <a:p>
            <a:r>
              <a:rPr lang="en-US" dirty="0">
                <a:solidFill>
                  <a:schemeClr val="tx1">
                    <a:lumMod val="50000"/>
                  </a:schemeClr>
                </a:solidFill>
                <a:latin typeface="Consolas" panose="020B0609020204030204" pitchFamily="49" charset="0"/>
              </a:rPr>
              <a:t>S1 ^io I1</a:t>
            </a:r>
          </a:p>
          <a:p>
            <a:r>
              <a:rPr lang="en-US" dirty="0">
                <a:solidFill>
                  <a:schemeClr val="tx1">
                    <a:lumMod val="50000"/>
                  </a:schemeClr>
                </a:solidFill>
                <a:latin typeface="Consolas" panose="020B0609020204030204" pitchFamily="49" charset="0"/>
              </a:rPr>
              <a:t>    ^input-link I2</a:t>
            </a:r>
          </a:p>
          <a:p>
            <a:r>
              <a:rPr lang="en-US" dirty="0">
                <a:solidFill>
                  <a:schemeClr val="tx1">
                    <a:lumMod val="50000"/>
                  </a:schemeClr>
                </a:solidFill>
                <a:latin typeface="Consolas" panose="020B0609020204030204" pitchFamily="49" charset="0"/>
              </a:rPr>
              <a:t>        </a:t>
            </a:r>
            <a:r>
              <a:rPr lang="en-US" i="1" dirty="0">
                <a:solidFill>
                  <a:schemeClr val="tx1">
                    <a:lumMod val="50000"/>
                  </a:schemeClr>
                </a:solidFill>
                <a:latin typeface="Consolas" panose="020B0609020204030204" pitchFamily="49" charset="0"/>
              </a:rPr>
              <a:t>(input comes in here)</a:t>
            </a:r>
          </a:p>
          <a:p>
            <a:r>
              <a:rPr lang="en-US" dirty="0">
                <a:solidFill>
                  <a:schemeClr val="tx1">
                    <a:lumMod val="50000"/>
                  </a:schemeClr>
                </a:solidFill>
                <a:latin typeface="Consolas" panose="020B0609020204030204" pitchFamily="49" charset="0"/>
              </a:rPr>
              <a:t>    ^output-link I3</a:t>
            </a:r>
          </a:p>
          <a:p>
            <a:r>
              <a:rPr lang="en-US" dirty="0">
                <a:solidFill>
                  <a:schemeClr val="tx1">
                    <a:lumMod val="50000"/>
                  </a:schemeClr>
                </a:solidFill>
                <a:latin typeface="Consolas" panose="020B0609020204030204" pitchFamily="49" charset="0"/>
              </a:rPr>
              <a:t>        </a:t>
            </a:r>
            <a:r>
              <a:rPr lang="en-US" i="1" dirty="0">
                <a:solidFill>
                  <a:schemeClr val="tx1">
                    <a:lumMod val="50000"/>
                  </a:schemeClr>
                </a:solidFill>
                <a:latin typeface="Consolas" panose="020B0609020204030204" pitchFamily="49" charset="0"/>
              </a:rPr>
              <a:t>(output here is sent out)</a:t>
            </a:r>
          </a:p>
        </p:txBody>
      </p:sp>
    </p:spTree>
    <p:extLst>
      <p:ext uri="{BB962C8B-B14F-4D97-AF65-F5344CB8AC3E}">
        <p14:creationId xmlns:p14="http://schemas.microsoft.com/office/powerpoint/2010/main" val="2859154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4086E2-2F8D-5A77-C991-D139ACB22064}"/>
              </a:ext>
            </a:extLst>
          </p:cNvPr>
          <p:cNvSpPr>
            <a:spLocks noGrp="1"/>
          </p:cNvSpPr>
          <p:nvPr>
            <p:ph type="title"/>
          </p:nvPr>
        </p:nvSpPr>
        <p:spPr/>
        <p:txBody>
          <a:bodyPr/>
          <a:lstStyle/>
          <a:p>
            <a:r>
              <a:rPr lang="en-US" dirty="0"/>
              <a:t>Making an Output Operator</a:t>
            </a:r>
          </a:p>
        </p:txBody>
      </p:sp>
      <p:sp>
        <p:nvSpPr>
          <p:cNvPr id="2" name="Content Placeholder 1">
            <a:extLst>
              <a:ext uri="{FF2B5EF4-FFF2-40B4-BE49-F238E27FC236}">
                <a16:creationId xmlns:a16="http://schemas.microsoft.com/office/drawing/2014/main" id="{DCAB8E70-7CC2-2DE7-6455-9562C2A970DE}"/>
              </a:ext>
            </a:extLst>
          </p:cNvPr>
          <p:cNvSpPr>
            <a:spLocks noGrp="1"/>
          </p:cNvSpPr>
          <p:nvPr>
            <p:ph idx="1"/>
          </p:nvPr>
        </p:nvSpPr>
        <p:spPr/>
        <p:txBody>
          <a:bodyPr/>
          <a:lstStyle/>
          <a:p>
            <a:r>
              <a:rPr lang="en-US" dirty="0"/>
              <a:t>We will add another operator to our existing code from Project 03</a:t>
            </a:r>
          </a:p>
          <a:p>
            <a:pPr marL="285750" indent="-285750">
              <a:buFont typeface="Arial" panose="020B0604020202020204" pitchFamily="34" charset="0"/>
              <a:buChar char="•"/>
            </a:pPr>
            <a:r>
              <a:rPr lang="en-US" dirty="0"/>
              <a:t>After all </a:t>
            </a: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select-supplier</a:t>
            </a:r>
            <a:r>
              <a:rPr lang="en-US" dirty="0">
                <a:latin typeface="Consolas" panose="020B0609020204030204" pitchFamily="49" charset="0"/>
              </a:rPr>
              <a:t>)</a:t>
            </a:r>
            <a:r>
              <a:rPr lang="en-US" dirty="0"/>
              <a:t> operators have finished, then send the selected suppliers to the output-link all at once</a:t>
            </a:r>
          </a:p>
          <a:p>
            <a:endParaRPr lang="en-US" dirty="0"/>
          </a:p>
          <a:p>
            <a:r>
              <a:rPr lang="en-US" dirty="0"/>
              <a:t>The logic for our new operator is as follows:</a:t>
            </a:r>
          </a:p>
          <a:p>
            <a:pPr marL="285750" indent="-285750">
              <a:buFont typeface="Arial" panose="020B0604020202020204" pitchFamily="34" charset="0"/>
              <a:buChar char="•"/>
            </a:pPr>
            <a:r>
              <a:rPr lang="en-US" dirty="0"/>
              <a:t>Propose the </a:t>
            </a: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output-suppliers</a:t>
            </a:r>
            <a:r>
              <a:rPr lang="en-US" dirty="0">
                <a:latin typeface="Consolas" panose="020B0609020204030204" pitchFamily="49" charset="0"/>
              </a:rPr>
              <a:t>)</a:t>
            </a:r>
            <a:r>
              <a:rPr lang="en-US" dirty="0"/>
              <a:t> operator any time the agent knows it has selected at least one supplier</a:t>
            </a:r>
          </a:p>
          <a:p>
            <a:pPr marL="285750" indent="-285750">
              <a:buFont typeface="Arial" panose="020B0604020202020204" pitchFamily="34" charset="0"/>
              <a:buChar char="•"/>
            </a:pPr>
            <a:r>
              <a:rPr lang="en-US" dirty="0"/>
              <a:t>Select the </a:t>
            </a: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output-suppliers</a:t>
            </a:r>
            <a:r>
              <a:rPr lang="en-US" dirty="0">
                <a:latin typeface="Consolas" panose="020B0609020204030204" pitchFamily="49" charset="0"/>
              </a:rPr>
              <a:t>)</a:t>
            </a:r>
            <a:r>
              <a:rPr lang="en-US" dirty="0"/>
              <a:t> operator only if there are no </a:t>
            </a: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select-supplier</a:t>
            </a:r>
            <a:r>
              <a:rPr lang="en-US" dirty="0">
                <a:latin typeface="Consolas" panose="020B0609020204030204" pitchFamily="49" charset="0"/>
              </a:rPr>
              <a:t>)</a:t>
            </a:r>
            <a:r>
              <a:rPr lang="en-US" dirty="0"/>
              <a:t> operators still proposed</a:t>
            </a:r>
          </a:p>
          <a:p>
            <a:pPr marL="514350" lvl="1" indent="-285750"/>
            <a:r>
              <a:rPr lang="en-US" dirty="0"/>
              <a:t>(That is, give the </a:t>
            </a: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output-suppliers</a:t>
            </a:r>
            <a:r>
              <a:rPr lang="en-US" dirty="0">
                <a:latin typeface="Consolas" panose="020B0609020204030204" pitchFamily="49" charset="0"/>
              </a:rPr>
              <a:t>)</a:t>
            </a:r>
            <a:r>
              <a:rPr lang="en-US" dirty="0"/>
              <a:t> operator </a:t>
            </a:r>
            <a:r>
              <a:rPr lang="en-US" i="1" dirty="0"/>
              <a:t>worst</a:t>
            </a:r>
            <a:r>
              <a:rPr lang="en-US" dirty="0"/>
              <a:t> (“</a:t>
            </a:r>
            <a:r>
              <a:rPr lang="en-US" dirty="0">
                <a:latin typeface="Consolas" panose="020B0609020204030204" pitchFamily="49" charset="0"/>
                <a:ea typeface="Menlo" panose="020B0609030804020204" pitchFamily="49" charset="0"/>
                <a:cs typeface="Menlo" panose="020B0609030804020204" pitchFamily="49" charset="0"/>
              </a:rPr>
              <a:t>&lt;</a:t>
            </a:r>
            <a:r>
              <a:rPr lang="en-US" dirty="0"/>
              <a:t>“) preference.)</a:t>
            </a:r>
          </a:p>
          <a:p>
            <a:pPr marL="285750" indent="-285750">
              <a:buFont typeface="Arial" panose="020B0604020202020204" pitchFamily="34" charset="0"/>
              <a:buChar char="•"/>
            </a:pPr>
            <a:r>
              <a:rPr lang="en-US" dirty="0"/>
              <a:t>Apply the </a:t>
            </a:r>
            <a:r>
              <a:rPr lang="en-US" dirty="0">
                <a:latin typeface="Consolas" panose="020B0609020204030204" pitchFamily="49" charset="0"/>
              </a:rPr>
              <a:t>(</a:t>
            </a:r>
            <a:r>
              <a:rPr lang="en-US" dirty="0">
                <a:latin typeface="Consolas" panose="020B0609020204030204" pitchFamily="49" charset="0"/>
                <a:ea typeface="Menlo" panose="020B0609030804020204" pitchFamily="49" charset="0"/>
                <a:cs typeface="Menlo" panose="020B0609030804020204" pitchFamily="49" charset="0"/>
              </a:rPr>
              <a:t>output-suppliers</a:t>
            </a:r>
            <a:r>
              <a:rPr lang="en-US" dirty="0">
                <a:latin typeface="Consolas" panose="020B0609020204030204" pitchFamily="49" charset="0"/>
              </a:rPr>
              <a:t>)</a:t>
            </a:r>
            <a:r>
              <a:rPr lang="en-US" dirty="0"/>
              <a:t> operator by copying all </a:t>
            </a:r>
            <a:r>
              <a:rPr lang="en-US" dirty="0">
                <a:latin typeface="Consolas" panose="020B0609020204030204" pitchFamily="49" charset="0"/>
                <a:ea typeface="Menlo" panose="020B0609030804020204" pitchFamily="49" charset="0"/>
                <a:cs typeface="Menlo" panose="020B0609030804020204" pitchFamily="49" charset="0"/>
              </a:rPr>
              <a:t>(&lt;s&gt; ^selected &lt;sup&gt;)</a:t>
            </a:r>
            <a:r>
              <a:rPr lang="en-US" dirty="0"/>
              <a:t> structures to the output-link.</a:t>
            </a:r>
          </a:p>
        </p:txBody>
      </p:sp>
    </p:spTree>
    <p:extLst>
      <p:ext uri="{BB962C8B-B14F-4D97-AF65-F5344CB8AC3E}">
        <p14:creationId xmlns:p14="http://schemas.microsoft.com/office/powerpoint/2010/main" val="3849837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67FBDD-8731-F70D-E946-1CC4C45EAB9B}"/>
              </a:ext>
            </a:extLst>
          </p:cNvPr>
          <p:cNvSpPr>
            <a:spLocks noGrp="1"/>
          </p:cNvSpPr>
          <p:nvPr>
            <p:ph type="title"/>
          </p:nvPr>
        </p:nvSpPr>
        <p:spPr/>
        <p:txBody>
          <a:bodyPr/>
          <a:lstStyle/>
          <a:p>
            <a:r>
              <a:rPr lang="en-US" dirty="0"/>
              <a:t>Let’s Write Some Code!</a:t>
            </a:r>
          </a:p>
        </p:txBody>
      </p:sp>
      <p:sp>
        <p:nvSpPr>
          <p:cNvPr id="2" name="Content Placeholder 1">
            <a:extLst>
              <a:ext uri="{FF2B5EF4-FFF2-40B4-BE49-F238E27FC236}">
                <a16:creationId xmlns:a16="http://schemas.microsoft.com/office/drawing/2014/main" id="{1919ADC8-5AEA-4054-2061-56C3302B0A76}"/>
              </a:ext>
            </a:extLst>
          </p:cNvPr>
          <p:cNvSpPr>
            <a:spLocks noGrp="1"/>
          </p:cNvSpPr>
          <p:nvPr>
            <p:ph idx="1"/>
          </p:nvPr>
        </p:nvSpPr>
        <p:spPr>
          <a:xfrm>
            <a:off x="1252728" y="1343025"/>
            <a:ext cx="9953244" cy="4417695"/>
          </a:xfrm>
        </p:spPr>
        <p:txBody>
          <a:bodyPr>
            <a:normAutofit/>
          </a:bodyPr>
          <a:lstStyle/>
          <a:p>
            <a:pPr marL="457200" indent="-457200">
              <a:buFont typeface="+mj-lt"/>
              <a:buAutoNum type="arabicPeriod"/>
            </a:pPr>
            <a:r>
              <a:rPr lang="en-US" sz="2400" dirty="0"/>
              <a:t>Open your </a:t>
            </a:r>
            <a:r>
              <a:rPr lang="en-US" sz="2400" dirty="0" err="1">
                <a:latin typeface="Consolas" panose="020B0609020204030204" pitchFamily="49" charset="0"/>
                <a:ea typeface="Menlo" panose="020B0609030804020204" pitchFamily="49" charset="0"/>
                <a:cs typeface="Menlo" panose="020B0609030804020204" pitchFamily="49" charset="0"/>
              </a:rPr>
              <a:t>agent_starter.soar</a:t>
            </a:r>
            <a:r>
              <a:rPr lang="en-US" sz="2400" dirty="0"/>
              <a:t> file and look at the first rule there.</a:t>
            </a:r>
          </a:p>
          <a:p>
            <a:pPr marL="457200" indent="-457200">
              <a:buFont typeface="+mj-lt"/>
              <a:buAutoNum type="arabicPeriod"/>
            </a:pPr>
            <a:r>
              <a:rPr lang="en-US" sz="2400" dirty="0"/>
              <a:t>Follow the “STEP 1” instructions to fill in the basic rule code.</a:t>
            </a:r>
          </a:p>
          <a:p>
            <a:pPr marL="457200" indent="-457200">
              <a:buFont typeface="+mj-lt"/>
              <a:buAutoNum type="arabicPeriod"/>
            </a:pPr>
            <a:r>
              <a:rPr lang="en-US" sz="2400" dirty="0"/>
              <a:t>Proceed to the next slide when you are ready to tackle “STEP 2”.</a:t>
            </a:r>
          </a:p>
          <a:p>
            <a:pPr marL="685800" lvl="1" indent="-457200"/>
            <a:r>
              <a:rPr lang="en-US" sz="2400" dirty="0"/>
              <a:t>We still need to give preferences to </a:t>
            </a:r>
            <a:r>
              <a:rPr lang="en-US" sz="2400" dirty="0">
                <a:latin typeface="Consolas" panose="020B0609020204030204" pitchFamily="49" charset="0"/>
              </a:rPr>
              <a:t>(</a:t>
            </a:r>
            <a:r>
              <a:rPr lang="en-US" sz="2400" dirty="0">
                <a:latin typeface="Consolas" panose="020B0609020204030204" pitchFamily="49" charset="0"/>
                <a:ea typeface="Menlo" panose="020B0609030804020204" pitchFamily="49" charset="0"/>
                <a:cs typeface="Menlo" panose="020B0609030804020204" pitchFamily="49" charset="0"/>
              </a:rPr>
              <a:t>output-suppliers</a:t>
            </a:r>
            <a:r>
              <a:rPr lang="en-US" sz="2400" dirty="0">
                <a:latin typeface="Consolas" panose="020B0609020204030204" pitchFamily="49" charset="0"/>
              </a:rPr>
              <a:t>)</a:t>
            </a:r>
            <a:r>
              <a:rPr lang="en-US" sz="2400" dirty="0"/>
              <a:t> so that we don’t make a tie impasse with </a:t>
            </a:r>
            <a:r>
              <a:rPr lang="en-US" sz="2400" dirty="0">
                <a:latin typeface="Consolas" panose="020B0609020204030204" pitchFamily="49" charset="0"/>
              </a:rPr>
              <a:t>(</a:t>
            </a:r>
            <a:r>
              <a:rPr lang="en-US" sz="2400" dirty="0">
                <a:latin typeface="Consolas" panose="020B0609020204030204" pitchFamily="49" charset="0"/>
                <a:ea typeface="Menlo" panose="020B0609030804020204" pitchFamily="49" charset="0"/>
                <a:cs typeface="Menlo" panose="020B0609030804020204" pitchFamily="49" charset="0"/>
              </a:rPr>
              <a:t>select-supplier</a:t>
            </a:r>
            <a:r>
              <a:rPr lang="en-US" sz="2400" dirty="0">
                <a:latin typeface="Consolas" panose="020B0609020204030204" pitchFamily="49" charset="0"/>
              </a:rPr>
              <a:t>)</a:t>
            </a:r>
            <a:r>
              <a:rPr lang="en-US" sz="2400" dirty="0"/>
              <a:t> operators.</a:t>
            </a:r>
          </a:p>
          <a:p>
            <a:pPr marL="685800" lvl="1" indent="-457200"/>
            <a:r>
              <a:rPr lang="en-US" sz="2400" dirty="0"/>
              <a:t>But we don’t need to write a separate preference rule. </a:t>
            </a:r>
          </a:p>
          <a:p>
            <a:pPr marL="685800" lvl="1" indent="-457200"/>
            <a:r>
              <a:rPr lang="en-US" sz="2400" dirty="0"/>
              <a:t>We can do this directly from our proposal rule!</a:t>
            </a:r>
          </a:p>
          <a:p>
            <a:pPr marL="457200" indent="-457200">
              <a:buFont typeface="+mj-lt"/>
              <a:buAutoNum type="arabicPeriod"/>
            </a:pPr>
            <a:endParaRPr lang="en-US" sz="2400" dirty="0"/>
          </a:p>
        </p:txBody>
      </p:sp>
    </p:spTree>
    <p:extLst>
      <p:ext uri="{BB962C8B-B14F-4D97-AF65-F5344CB8AC3E}">
        <p14:creationId xmlns:p14="http://schemas.microsoft.com/office/powerpoint/2010/main" val="187296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C30BDC-DBD4-D0CC-8B8A-9E3DA959F478}"/>
              </a:ext>
            </a:extLst>
          </p:cNvPr>
          <p:cNvSpPr>
            <a:spLocks noGrp="1"/>
          </p:cNvSpPr>
          <p:nvPr>
            <p:ph type="title"/>
          </p:nvPr>
        </p:nvSpPr>
        <p:spPr/>
        <p:txBody>
          <a:bodyPr/>
          <a:lstStyle/>
          <a:p>
            <a:r>
              <a:rPr lang="en-US" dirty="0"/>
              <a:t>Proposing with </a:t>
            </a:r>
            <a:br>
              <a:rPr lang="en-US" dirty="0"/>
            </a:br>
            <a:r>
              <a:rPr lang="en-US" dirty="0"/>
              <a:t>Unary Preferences</a:t>
            </a:r>
          </a:p>
        </p:txBody>
      </p:sp>
      <p:sp>
        <p:nvSpPr>
          <p:cNvPr id="5" name="Text Placeholder 4">
            <a:extLst>
              <a:ext uri="{FF2B5EF4-FFF2-40B4-BE49-F238E27FC236}">
                <a16:creationId xmlns:a16="http://schemas.microsoft.com/office/drawing/2014/main" id="{9721136E-A348-1A98-F654-8F8F8615176B}"/>
              </a:ext>
            </a:extLst>
          </p:cNvPr>
          <p:cNvSpPr>
            <a:spLocks noGrp="1"/>
          </p:cNvSpPr>
          <p:nvPr>
            <p:ph type="body" idx="1"/>
          </p:nvPr>
        </p:nvSpPr>
        <p:spPr/>
        <p:txBody>
          <a:bodyPr/>
          <a:lstStyle/>
          <a:p>
            <a:r>
              <a:rPr lang="en-US" dirty="0"/>
              <a:t>Communicating with the Environment</a:t>
            </a:r>
          </a:p>
        </p:txBody>
      </p:sp>
    </p:spTree>
    <p:extLst>
      <p:ext uri="{BB962C8B-B14F-4D97-AF65-F5344CB8AC3E}">
        <p14:creationId xmlns:p14="http://schemas.microsoft.com/office/powerpoint/2010/main" val="3781501262"/>
      </p:ext>
    </p:extLst>
  </p:cSld>
  <p:clrMapOvr>
    <a:masterClrMapping/>
  </p:clrMapOvr>
</p:sld>
</file>

<file path=ppt/theme/theme1.xml><?xml version="1.0" encoding="utf-8"?>
<a:theme xmlns:a="http://schemas.openxmlformats.org/drawingml/2006/main" name="Optum2022">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custClrLst>
    <a:custClr name="Warm White">
      <a:srgbClr val="FBF9F4"/>
    </a:custClr>
    <a:custClr name="Blank">
      <a:srgbClr val="FFFFFF"/>
    </a:custClr>
    <a:custClr name="Green Success">
      <a:srgbClr val="007000"/>
    </a:custClr>
    <a:custClr name="Red Alert">
      <a:srgbClr val="C40000"/>
    </a:custClr>
    <a:custClr name="Gold Callout">
      <a:srgbClr val="F5B700"/>
    </a:custClr>
    <a:custClr name="Blank">
      <a:srgbClr val="FFFFFF"/>
    </a:custClr>
    <a:custClr name="Blank">
      <a:srgbClr val="FFFFFF"/>
    </a:custClr>
    <a:custClr name="Lagoon">
      <a:srgbClr val="007C89"/>
    </a:custClr>
    <a:custClr name="Violet">
      <a:srgbClr val="422C88"/>
    </a:custClr>
    <a:custClr name="Strawberry">
      <a:srgbClr val="A32A2E"/>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Rainwater">
      <a:srgbClr val="6FC1B1"/>
    </a:custClr>
    <a:custClr name="Iris">
      <a:srgbClr val="8061BC"/>
    </a:custClr>
    <a:custClr name="Apple">
      <a:srgbClr val="D13F44"/>
    </a:custClr>
  </a:custClrLst>
  <a:extLst>
    <a:ext uri="{05A4C25C-085E-4340-85A3-A5531E510DB2}">
      <thm15:themeFamily xmlns:thm15="http://schemas.microsoft.com/office/thememl/2012/main" name="Optum2022" id="{C154760E-AD00-C445-8971-DA709DF1ACF1}" vid="{59C59E1C-6B7E-EB4A-BE38-BC61225C3DD2}"/>
    </a:ext>
  </a:extLst>
</a:theme>
</file>

<file path=ppt/theme/theme2.xml><?xml version="1.0" encoding="utf-8"?>
<a:theme xmlns:a="http://schemas.openxmlformats.org/drawingml/2006/main" name="Optum2023">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196ECF"/>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extraClrScheme>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extraClrScheme>
  </a:extraClrSchemeLst>
  <a:custClrLst>
    <a:custClr name="Warm White">
      <a:srgbClr val="FBF9F4"/>
    </a:custClr>
    <a:custClr name="Blank">
      <a:srgbClr val="FFFFFF"/>
    </a:custClr>
    <a:custClr name="Green Success">
      <a:srgbClr val="007000"/>
    </a:custClr>
    <a:custClr name="Red Alert">
      <a:srgbClr val="C40000"/>
    </a:custClr>
    <a:custClr name="Gold Callout">
      <a:srgbClr val="F5B700"/>
    </a:custClr>
    <a:custClr name="Blank">
      <a:srgbClr val="FFFFFF"/>
    </a:custClr>
    <a:custClr name="Blank">
      <a:srgbClr val="FFFFFF"/>
    </a:custClr>
    <a:custClr name="Lagoon">
      <a:srgbClr val="007C89"/>
    </a:custClr>
    <a:custClr name="Violet">
      <a:srgbClr val="422C88"/>
    </a:custClr>
    <a:custClr name="Strawberry">
      <a:srgbClr val="A32A2E"/>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Rainwater">
      <a:srgbClr val="6FC1B1"/>
    </a:custClr>
    <a:custClr name="Iris">
      <a:srgbClr val="8061BC"/>
    </a:custClr>
    <a:custClr name="Apple">
      <a:srgbClr val="D13F44"/>
    </a:custClr>
  </a:custClrLst>
  <a:extLst>
    <a:ext uri="{05A4C25C-085E-4340-85A3-A5531E510DB2}">
      <thm15:themeFamily xmlns:thm15="http://schemas.microsoft.com/office/thememl/2012/main" name="Optum2023" id="{B43A6268-5F93-4949-956E-11C902217EBC}" vid="{03419C5B-9B58-E74A-961B-25664C7D19DC}"/>
    </a:ext>
  </a:extLst>
</a:theme>
</file>

<file path=ppt/theme/theme3.xml><?xml version="1.0" encoding="utf-8"?>
<a:theme xmlns:a="http://schemas.openxmlformats.org/drawingml/2006/main" name="Optum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extraClrScheme>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extraClrScheme>
  </a:extraClrSchemeLst>
  <a:custClrLst>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Red 80">
      <a:srgbClr val="C40000"/>
    </a:custClr>
    <a:custClr name="Yellow 20">
      <a:srgbClr val="FFF84F"/>
    </a:custClr>
    <a:custClr name="Green 40">
      <a:srgbClr val="61D661"/>
    </a:custClr>
    <a:custClr name="Turquoise 20">
      <a:srgbClr val="AEE2D5"/>
    </a:custClr>
    <a:custClr name="Pink 20">
      <a:srgbClr val="F6BCDC"/>
    </a:custClr>
    <a:custClr name="Purple 20">
      <a:srgbClr val="D9CFEB"/>
    </a:custClr>
    <a:custClr name="Tangerine 20">
      <a:srgbClr val="FFD7B3"/>
    </a:custClr>
    <a:custClr name="Sapphire 20">
      <a:srgbClr val="C4DFF6"/>
    </a:custClr>
    <a:custClr name="Gray 20">
      <a:srgbClr val="E5E5E6"/>
    </a:custClr>
    <a:custClr name="Blank">
      <a:srgbClr val="FFFFFF"/>
    </a:custClr>
    <a:custClr name="Blank">
      <a:srgbClr val="FFFFFF"/>
    </a:custClr>
    <a:custClr name="Yellow Outline">
      <a:srgbClr val="AD8D01"/>
    </a:custClr>
    <a:custClr name="Green Outline">
      <a:srgbClr val="03AB03"/>
    </a:custClr>
    <a:custClr name="Turquoise 50">
      <a:srgbClr val="4EC3AD"/>
    </a:custClr>
    <a:custClr name="Pink 40">
      <a:srgbClr val="E676BA"/>
    </a:custClr>
    <a:custClr name="Purple 40">
      <a:srgbClr val="B3A0D7"/>
    </a:custClr>
    <a:custClr name="Tangerine 40">
      <a:srgbClr val="FFAC61"/>
    </a:custClr>
    <a:custClr name="Sapphire 40">
      <a:srgbClr val="83C0EC"/>
    </a:custClr>
    <a:custClr name="Gray 40">
      <a:srgbClr val="B1B2B4"/>
    </a:custClr>
    <a:custClr name="Blank">
      <a:srgbClr val="FFFFFF"/>
    </a:custClr>
    <a:custClr name="Blank">
      <a:srgbClr val="FFFFFF"/>
    </a:custClr>
    <a:custClr name="Blank">
      <a:srgbClr val="FFFFFF"/>
    </a:custClr>
    <a:custClr name="Blank">
      <a:srgbClr val="FFFFFF"/>
    </a:custClr>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Blank">
      <a:srgbClr val="FFFFFF"/>
    </a:custClr>
    <a:custClr name="Blank">
      <a:srgbClr val="FFFFFF"/>
    </a:custClr>
    <a:custClr name="Warm White">
      <a:srgbClr val="FAF8F2"/>
    </a:custClr>
    <a:custClr name="Turquoise 80">
      <a:srgbClr val="218371"/>
    </a:custClr>
    <a:custClr name="Pink 80">
      <a:srgbClr val="8C195E"/>
    </a:custClr>
    <a:custClr name="Purple 80">
      <a:srgbClr val="422C88"/>
    </a:custClr>
    <a:custClr name="Tangerine 80">
      <a:srgbClr val="B85B06"/>
    </a:custClr>
    <a:custClr name="Sapphire 80">
      <a:srgbClr val="155C8E"/>
    </a:custClr>
    <a:custClr name="Gray 80">
      <a:srgbClr val="4B4D4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z-optum-onscreen-16x9-glg-20240101.potx" id="{81C5947D-C49D-403A-BB0F-84643324A0AC}" vid="{8954040C-117B-4244-BE76-4B2A0B41DDCA}"/>
    </a:ext>
  </a:extLst>
</a:theme>
</file>

<file path=ppt/theme/theme4.xml><?xml version="1.0" encoding="utf-8"?>
<a:theme xmlns:a="http://schemas.openxmlformats.org/drawingml/2006/main" name="OrangeBlue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extraClrScheme>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extraClrScheme>
  </a:extraClrSchemeLst>
  <a:custClrLst>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Red 80">
      <a:srgbClr val="C40000"/>
    </a:custClr>
    <a:custClr name="Yellow 20">
      <a:srgbClr val="FFF84F"/>
    </a:custClr>
    <a:custClr name="Green 40">
      <a:srgbClr val="61D661"/>
    </a:custClr>
    <a:custClr name="Turquoise 20">
      <a:srgbClr val="AEE2D5"/>
    </a:custClr>
    <a:custClr name="Pink 20">
      <a:srgbClr val="F6BCDC"/>
    </a:custClr>
    <a:custClr name="Purple 20">
      <a:srgbClr val="D9CFEB"/>
    </a:custClr>
    <a:custClr name="Tangerine 20">
      <a:srgbClr val="FFD7B3"/>
    </a:custClr>
    <a:custClr name="Sapphire 20">
      <a:srgbClr val="C4DFF6"/>
    </a:custClr>
    <a:custClr name="Gray 20">
      <a:srgbClr val="E5E5E6"/>
    </a:custClr>
    <a:custClr name="Blank">
      <a:srgbClr val="FFFFFF"/>
    </a:custClr>
    <a:custClr name="Blank">
      <a:srgbClr val="FFFFFF"/>
    </a:custClr>
    <a:custClr name="Yellow Outline">
      <a:srgbClr val="AD8D01"/>
    </a:custClr>
    <a:custClr name="Green Outline">
      <a:srgbClr val="03AB03"/>
    </a:custClr>
    <a:custClr name="Turquoise 50">
      <a:srgbClr val="4EC3AD"/>
    </a:custClr>
    <a:custClr name="Pink 40">
      <a:srgbClr val="E676BA"/>
    </a:custClr>
    <a:custClr name="Purple 40">
      <a:srgbClr val="B3A0D7"/>
    </a:custClr>
    <a:custClr name="Tangerine 40">
      <a:srgbClr val="FFAC61"/>
    </a:custClr>
    <a:custClr name="Sapphire 40">
      <a:srgbClr val="83C0EC"/>
    </a:custClr>
    <a:custClr name="Gray 40">
      <a:srgbClr val="B1B2B4"/>
    </a:custClr>
    <a:custClr name="Blank">
      <a:srgbClr val="FFFFFF"/>
    </a:custClr>
    <a:custClr name="Blank">
      <a:srgbClr val="FFFFFF"/>
    </a:custClr>
    <a:custClr name="Blank">
      <a:srgbClr val="FFFFFF"/>
    </a:custClr>
    <a:custClr name="Blank">
      <a:srgbClr val="FFFFFF"/>
    </a:custClr>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Blank">
      <a:srgbClr val="FFFFFF"/>
    </a:custClr>
    <a:custClr name="Blank">
      <a:srgbClr val="FFFFFF"/>
    </a:custClr>
    <a:custClr name="Warm White">
      <a:srgbClr val="FAF8F2"/>
    </a:custClr>
    <a:custClr name="Turquoise 80">
      <a:srgbClr val="218371"/>
    </a:custClr>
    <a:custClr name="Pink 80">
      <a:srgbClr val="8C195E"/>
    </a:custClr>
    <a:custClr name="Purple 80">
      <a:srgbClr val="422C88"/>
    </a:custClr>
    <a:custClr name="Tangerine 80">
      <a:srgbClr val="B85B06"/>
    </a:custClr>
    <a:custClr name="Sapphire 80">
      <a:srgbClr val="155C8E"/>
    </a:custClr>
    <a:custClr name="Gray 80">
      <a:srgbClr val="4B4D4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OrangeBlue_2024.potx" id="{775E88BC-C268-4C32-B90B-55F4C6D7A3BD}" vid="{1EC8D1E0-2870-40BB-8E49-14261E2E76C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Optum2022</Template>
  <TotalTime>3737</TotalTime>
  <Words>1436</Words>
  <Application>Microsoft Office PowerPoint</Application>
  <PresentationFormat>Widescreen</PresentationFormat>
  <Paragraphs>164</Paragraphs>
  <Slides>17</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17</vt:i4>
      </vt:variant>
    </vt:vector>
  </HeadingPairs>
  <TitlesOfParts>
    <vt:vector size="26" baseType="lpstr">
      <vt:lpstr>Arial</vt:lpstr>
      <vt:lpstr>Calibri</vt:lpstr>
      <vt:lpstr>Century</vt:lpstr>
      <vt:lpstr>Consolas</vt:lpstr>
      <vt:lpstr>Wingdings</vt:lpstr>
      <vt:lpstr>Optum2022</vt:lpstr>
      <vt:lpstr>Optum2023</vt:lpstr>
      <vt:lpstr>Optum Theme</vt:lpstr>
      <vt:lpstr>OrangeBlue Theme</vt:lpstr>
      <vt:lpstr>Project 04:  Output</vt:lpstr>
      <vt:lpstr>Problem</vt:lpstr>
      <vt:lpstr>Project Goal</vt:lpstr>
      <vt:lpstr>Lesson 04 – Outline</vt:lpstr>
      <vt:lpstr>The Output Link</vt:lpstr>
      <vt:lpstr>Using the Output Link</vt:lpstr>
      <vt:lpstr>Making an Output Operator</vt:lpstr>
      <vt:lpstr>Let’s Write Some Code!</vt:lpstr>
      <vt:lpstr>Proposing with  Unary Preferences</vt:lpstr>
      <vt:lpstr>Unary Preferences – Review</vt:lpstr>
      <vt:lpstr>Proposing with Unary Preferences</vt:lpstr>
      <vt:lpstr>Let’s Write Some Code!</vt:lpstr>
      <vt:lpstr>Using the (interrupt)  RHS Function</vt:lpstr>
      <vt:lpstr>Applying (output-suppliers)</vt:lpstr>
      <vt:lpstr>The (interrupt) and (halt) RHS Functions</vt:lpstr>
      <vt:lpstr>Let’s Write Some Code!</vt:lpstr>
      <vt:lpstr>Final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Soar Cognitive Architecture</dc:title>
  <dc:creator>Stearns, Bryan</dc:creator>
  <cp:lastModifiedBy>Stearns, Bryan</cp:lastModifiedBy>
  <cp:revision>168</cp:revision>
  <dcterms:created xsi:type="dcterms:W3CDTF">2023-04-25T15:41:13Z</dcterms:created>
  <dcterms:modified xsi:type="dcterms:W3CDTF">2024-07-17T22:04:37Z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8a73c85-e524-44a6-bd58-7df7ef87be8f_Enabled">
    <vt:lpwstr>true</vt:lpwstr>
  </property>
  <property fmtid="{D5CDD505-2E9C-101B-9397-08002B2CF9AE}" pid="3" name="MSIP_Label_a8a73c85-e524-44a6-bd58-7df7ef87be8f_SetDate">
    <vt:lpwstr>2023-04-25T15:46:13Z</vt:lpwstr>
  </property>
  <property fmtid="{D5CDD505-2E9C-101B-9397-08002B2CF9AE}" pid="4" name="MSIP_Label_a8a73c85-e524-44a6-bd58-7df7ef87be8f_Method">
    <vt:lpwstr>Standard</vt:lpwstr>
  </property>
  <property fmtid="{D5CDD505-2E9C-101B-9397-08002B2CF9AE}" pid="5" name="MSIP_Label_a8a73c85-e524-44a6-bd58-7df7ef87be8f_Name">
    <vt:lpwstr>Internal Label</vt:lpwstr>
  </property>
  <property fmtid="{D5CDD505-2E9C-101B-9397-08002B2CF9AE}" pid="6" name="MSIP_Label_a8a73c85-e524-44a6-bd58-7df7ef87be8f_SiteId">
    <vt:lpwstr>db05faca-c82a-4b9d-b9c5-0f64b6755421</vt:lpwstr>
  </property>
  <property fmtid="{D5CDD505-2E9C-101B-9397-08002B2CF9AE}" pid="7" name="MSIP_Label_a8a73c85-e524-44a6-bd58-7df7ef87be8f_ActionId">
    <vt:lpwstr>a5656e60-ab66-41bb-bc6d-4e1b056c1410</vt:lpwstr>
  </property>
  <property fmtid="{D5CDD505-2E9C-101B-9397-08002B2CF9AE}" pid="8" name="MSIP_Label_a8a73c85-e524-44a6-bd58-7df7ef87be8f_ContentBits">
    <vt:lpwstr>0</vt:lpwstr>
  </property>
</Properties>
</file>