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4"/>
  </p:notesMasterIdLst>
  <p:handoutMasterIdLst>
    <p:handoutMasterId r:id="rId15"/>
  </p:handoutMasterIdLst>
  <p:sldIdLst>
    <p:sldId id="720" r:id="rId2"/>
    <p:sldId id="757" r:id="rId3"/>
    <p:sldId id="732" r:id="rId4"/>
    <p:sldId id="762" r:id="rId5"/>
    <p:sldId id="763" r:id="rId6"/>
    <p:sldId id="765" r:id="rId7"/>
    <p:sldId id="766" r:id="rId8"/>
    <p:sldId id="767" r:id="rId9"/>
    <p:sldId id="768" r:id="rId10"/>
    <p:sldId id="769" r:id="rId11"/>
    <p:sldId id="770" r:id="rId12"/>
    <p:sldId id="742" r:id="rId1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FCC"/>
    <a:srgbClr val="333333"/>
    <a:srgbClr val="FF6699"/>
    <a:srgbClr val="FFFF66"/>
    <a:srgbClr val="FF9933"/>
    <a:srgbClr val="4D4D4D"/>
    <a:srgbClr val="00FF99"/>
    <a:srgbClr val="75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7" autoAdjust="0"/>
    <p:restoredTop sz="86424" autoAdjust="0"/>
  </p:normalViewPr>
  <p:slideViewPr>
    <p:cSldViewPr snapToGrid="0">
      <p:cViewPr varScale="1">
        <p:scale>
          <a:sx n="79" d="100"/>
          <a:sy n="79" d="100"/>
        </p:scale>
        <p:origin x="-10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8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ird\Documents\Soar%20Releases\Soar-Robot-0.24-windows64\config\cse-data\clean-last\3fcse-4-large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ird\Documents\Soar%20Releases\Soar-Robot-0.24-windows64\config\cse-data\clean-last\3fcse-7-large-large-ep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ird\Documents\Soar%20Releases\Soar-Robot-0.24-windows64\config\cse-data\clean-last\3fcse-7-large-large-ep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ird\Documents\Soar%20Releases\Soar-Robot-0.24-windows64\config\cse-data\clean-last\3fcse-7-large-large-ep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ird\Documents\Soar%20Releases\Soar-Robot-0.24-windows64\config\cse-data\clean-last\3fcse-7-large-large-e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ird\Documents\Soar%20Releases\Soar-Robot-0.24-windows64\config\cse-data\clean-last\3fcse-4-large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ird\Documents\Soar%20Releases\Soar-Robot-0.24-windows64\config\cse-data\clean-last\3fcse-4-large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ird\Documents\Soar%20Releases\Soar-Robot-0.24-windows64\config\cse-data\clean-last\3fcse-4-large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ird\Documents\Soar%20Releases\Soar-Robot-0.24-windows64\config\cse-data\clean-last\3fcse-4-large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ird\Documents\Soar%20Releases\Soar-Robot-0.24-windows64\config\cse-data\clean-last\3fcse-4-large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ird\Documents\Soar%20Releases\Soar-Robot-0.24-windows64\config\cse-data\clean-last\3fcse-4-larg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ird\Documents\Soar%20Releases\Soar-Robot-0.24-windows64\config\cse-data\clean-last\3fcse-4-large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ird\Documents\Soar%20Releases\Soar-Robot-0.24-windows64\config\cse-data\clean-last\3fcse-4-lar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'3fcse-4-large'!$I$1</c:f>
              <c:strCache>
                <c:ptCount val="1"/>
                <c:pt idx="0">
                  <c:v>wm current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'3fcse-4-large'!$B$2:$B$1081</c:f>
              <c:numCache>
                <c:formatCode>General</c:formatCode>
                <c:ptCount val="1080"/>
                <c:pt idx="0">
                  <c:v>10.042999999999999</c:v>
                </c:pt>
                <c:pt idx="1">
                  <c:v>20.030999999999999</c:v>
                </c:pt>
                <c:pt idx="2">
                  <c:v>30.027999999999999</c:v>
                </c:pt>
                <c:pt idx="3">
                  <c:v>40.027999999999999</c:v>
                </c:pt>
                <c:pt idx="4">
                  <c:v>50.027999999999999</c:v>
                </c:pt>
                <c:pt idx="5">
                  <c:v>60.027000000000001</c:v>
                </c:pt>
                <c:pt idx="6">
                  <c:v>70.027000000000001</c:v>
                </c:pt>
                <c:pt idx="7">
                  <c:v>80.025999999999996</c:v>
                </c:pt>
                <c:pt idx="8">
                  <c:v>90.025999999999996</c:v>
                </c:pt>
                <c:pt idx="9">
                  <c:v>100.026</c:v>
                </c:pt>
                <c:pt idx="10">
                  <c:v>110.026</c:v>
                </c:pt>
                <c:pt idx="11">
                  <c:v>120.027</c:v>
                </c:pt>
                <c:pt idx="12">
                  <c:v>130.02600000000001</c:v>
                </c:pt>
                <c:pt idx="13">
                  <c:v>140.02600000000001</c:v>
                </c:pt>
                <c:pt idx="14">
                  <c:v>150.02500000000001</c:v>
                </c:pt>
                <c:pt idx="15">
                  <c:v>160.02500000000001</c:v>
                </c:pt>
                <c:pt idx="16">
                  <c:v>170.02600000000001</c:v>
                </c:pt>
                <c:pt idx="17">
                  <c:v>180.02500000000001</c:v>
                </c:pt>
                <c:pt idx="18">
                  <c:v>190.02500000000001</c:v>
                </c:pt>
                <c:pt idx="19">
                  <c:v>200.02500000000001</c:v>
                </c:pt>
                <c:pt idx="20">
                  <c:v>210.02500000000001</c:v>
                </c:pt>
                <c:pt idx="21">
                  <c:v>220.02500000000001</c:v>
                </c:pt>
                <c:pt idx="22">
                  <c:v>230.02500000000001</c:v>
                </c:pt>
                <c:pt idx="23">
                  <c:v>240.02500000000001</c:v>
                </c:pt>
                <c:pt idx="24">
                  <c:v>250.02500000000001</c:v>
                </c:pt>
                <c:pt idx="25">
                  <c:v>260.02499999999998</c:v>
                </c:pt>
                <c:pt idx="26">
                  <c:v>270.02499999999998</c:v>
                </c:pt>
                <c:pt idx="27">
                  <c:v>280.02499999999998</c:v>
                </c:pt>
                <c:pt idx="28">
                  <c:v>290.02499999999998</c:v>
                </c:pt>
                <c:pt idx="29">
                  <c:v>300.02499999999998</c:v>
                </c:pt>
                <c:pt idx="30">
                  <c:v>310.02499999999998</c:v>
                </c:pt>
                <c:pt idx="31">
                  <c:v>320.02499999999998</c:v>
                </c:pt>
                <c:pt idx="32">
                  <c:v>330.02499999999998</c:v>
                </c:pt>
                <c:pt idx="33">
                  <c:v>340.02499999999998</c:v>
                </c:pt>
                <c:pt idx="34">
                  <c:v>350.02499999999998</c:v>
                </c:pt>
                <c:pt idx="35">
                  <c:v>360.02499999999998</c:v>
                </c:pt>
                <c:pt idx="36">
                  <c:v>370.02499999999998</c:v>
                </c:pt>
                <c:pt idx="37">
                  <c:v>380.02499999999998</c:v>
                </c:pt>
                <c:pt idx="38">
                  <c:v>390.02499999999998</c:v>
                </c:pt>
                <c:pt idx="39">
                  <c:v>400.02499999999998</c:v>
                </c:pt>
                <c:pt idx="40">
                  <c:v>410.02499999999998</c:v>
                </c:pt>
                <c:pt idx="41">
                  <c:v>420.02499999999998</c:v>
                </c:pt>
                <c:pt idx="42">
                  <c:v>430.02499999999998</c:v>
                </c:pt>
                <c:pt idx="43">
                  <c:v>440.02499999999998</c:v>
                </c:pt>
                <c:pt idx="44">
                  <c:v>450.02499999999998</c:v>
                </c:pt>
                <c:pt idx="45">
                  <c:v>460.02499999999998</c:v>
                </c:pt>
                <c:pt idx="46">
                  <c:v>470.02499999999998</c:v>
                </c:pt>
                <c:pt idx="47">
                  <c:v>480.02499999999998</c:v>
                </c:pt>
                <c:pt idx="48">
                  <c:v>490.02499999999998</c:v>
                </c:pt>
                <c:pt idx="49">
                  <c:v>500.02499999999998</c:v>
                </c:pt>
                <c:pt idx="50">
                  <c:v>510.02499999999998</c:v>
                </c:pt>
                <c:pt idx="51">
                  <c:v>520.02499999999998</c:v>
                </c:pt>
                <c:pt idx="52">
                  <c:v>530.02499999999998</c:v>
                </c:pt>
                <c:pt idx="53">
                  <c:v>540.02499999999998</c:v>
                </c:pt>
                <c:pt idx="54">
                  <c:v>550.03</c:v>
                </c:pt>
                <c:pt idx="55">
                  <c:v>560.029</c:v>
                </c:pt>
                <c:pt idx="56">
                  <c:v>570.029</c:v>
                </c:pt>
                <c:pt idx="57">
                  <c:v>580.029</c:v>
                </c:pt>
                <c:pt idx="58">
                  <c:v>590.03700000000003</c:v>
                </c:pt>
                <c:pt idx="59">
                  <c:v>600.03599999999994</c:v>
                </c:pt>
                <c:pt idx="60">
                  <c:v>610.03599999999994</c:v>
                </c:pt>
                <c:pt idx="61">
                  <c:v>620.03599999999994</c:v>
                </c:pt>
                <c:pt idx="62">
                  <c:v>630.03599999999994</c:v>
                </c:pt>
                <c:pt idx="63">
                  <c:v>640.03599999999994</c:v>
                </c:pt>
                <c:pt idx="64">
                  <c:v>650.03599999999994</c:v>
                </c:pt>
                <c:pt idx="65">
                  <c:v>660.03599999999994</c:v>
                </c:pt>
                <c:pt idx="66">
                  <c:v>670.03599999999994</c:v>
                </c:pt>
                <c:pt idx="67">
                  <c:v>680.03599999999994</c:v>
                </c:pt>
                <c:pt idx="68">
                  <c:v>690.03599999999994</c:v>
                </c:pt>
                <c:pt idx="69">
                  <c:v>700.03599999999994</c:v>
                </c:pt>
                <c:pt idx="70">
                  <c:v>710.03599999999994</c:v>
                </c:pt>
                <c:pt idx="71">
                  <c:v>720.03599999999994</c:v>
                </c:pt>
                <c:pt idx="72">
                  <c:v>730.03599999999994</c:v>
                </c:pt>
                <c:pt idx="73">
                  <c:v>740.03599999999994</c:v>
                </c:pt>
                <c:pt idx="74">
                  <c:v>750.03599999999994</c:v>
                </c:pt>
                <c:pt idx="75">
                  <c:v>760.03599999999994</c:v>
                </c:pt>
                <c:pt idx="76">
                  <c:v>770.03599999999994</c:v>
                </c:pt>
                <c:pt idx="77">
                  <c:v>780.03499999999997</c:v>
                </c:pt>
                <c:pt idx="78">
                  <c:v>790.03599999999994</c:v>
                </c:pt>
                <c:pt idx="79">
                  <c:v>800.03599999999994</c:v>
                </c:pt>
                <c:pt idx="80">
                  <c:v>810.03599999999994</c:v>
                </c:pt>
                <c:pt idx="81">
                  <c:v>820.03599999999994</c:v>
                </c:pt>
                <c:pt idx="82">
                  <c:v>830.03599999999994</c:v>
                </c:pt>
                <c:pt idx="83">
                  <c:v>840.03599999999994</c:v>
                </c:pt>
                <c:pt idx="84">
                  <c:v>850.03599999999994</c:v>
                </c:pt>
                <c:pt idx="85">
                  <c:v>860.03599999999994</c:v>
                </c:pt>
                <c:pt idx="86">
                  <c:v>870.03599999999994</c:v>
                </c:pt>
                <c:pt idx="87">
                  <c:v>880.03700000000003</c:v>
                </c:pt>
                <c:pt idx="88">
                  <c:v>890.03599999999994</c:v>
                </c:pt>
                <c:pt idx="89">
                  <c:v>900.03599999999994</c:v>
                </c:pt>
                <c:pt idx="90">
                  <c:v>910.03599999999994</c:v>
                </c:pt>
                <c:pt idx="91">
                  <c:v>920.03599999999994</c:v>
                </c:pt>
                <c:pt idx="92">
                  <c:v>930.03599999999994</c:v>
                </c:pt>
                <c:pt idx="93">
                  <c:v>940.03599999999994</c:v>
                </c:pt>
                <c:pt idx="94">
                  <c:v>950.03599999999994</c:v>
                </c:pt>
                <c:pt idx="95">
                  <c:v>960.03499999999997</c:v>
                </c:pt>
                <c:pt idx="96">
                  <c:v>970.03599999999994</c:v>
                </c:pt>
                <c:pt idx="97">
                  <c:v>980.03599999999994</c:v>
                </c:pt>
                <c:pt idx="98">
                  <c:v>990.03599999999994</c:v>
                </c:pt>
                <c:pt idx="99">
                  <c:v>1000.0359999999999</c:v>
                </c:pt>
                <c:pt idx="100">
                  <c:v>1010.0359999999999</c:v>
                </c:pt>
                <c:pt idx="101">
                  <c:v>1020.0359999999999</c:v>
                </c:pt>
                <c:pt idx="102">
                  <c:v>1030.0360000000001</c:v>
                </c:pt>
                <c:pt idx="103">
                  <c:v>1040.0360000000001</c:v>
                </c:pt>
                <c:pt idx="104">
                  <c:v>1050.0360000000001</c:v>
                </c:pt>
                <c:pt idx="105">
                  <c:v>1060.0360000000001</c:v>
                </c:pt>
                <c:pt idx="106">
                  <c:v>1070.0350000000001</c:v>
                </c:pt>
                <c:pt idx="107">
                  <c:v>1080.0360000000001</c:v>
                </c:pt>
                <c:pt idx="108">
                  <c:v>1090.037</c:v>
                </c:pt>
                <c:pt idx="109">
                  <c:v>1100.037</c:v>
                </c:pt>
                <c:pt idx="110">
                  <c:v>1110.037</c:v>
                </c:pt>
                <c:pt idx="111">
                  <c:v>1120.037</c:v>
                </c:pt>
                <c:pt idx="112">
                  <c:v>1130.037</c:v>
                </c:pt>
                <c:pt idx="113">
                  <c:v>1140.0360000000001</c:v>
                </c:pt>
                <c:pt idx="114">
                  <c:v>1150.037</c:v>
                </c:pt>
                <c:pt idx="115">
                  <c:v>1160.0360000000001</c:v>
                </c:pt>
                <c:pt idx="116">
                  <c:v>1170.0360000000001</c:v>
                </c:pt>
                <c:pt idx="117">
                  <c:v>1180.037</c:v>
                </c:pt>
                <c:pt idx="118">
                  <c:v>1190.037</c:v>
                </c:pt>
                <c:pt idx="119">
                  <c:v>1200.037</c:v>
                </c:pt>
                <c:pt idx="120">
                  <c:v>1210.037</c:v>
                </c:pt>
                <c:pt idx="121">
                  <c:v>1220.037</c:v>
                </c:pt>
                <c:pt idx="122">
                  <c:v>1230.037</c:v>
                </c:pt>
                <c:pt idx="123">
                  <c:v>1240.037</c:v>
                </c:pt>
                <c:pt idx="124">
                  <c:v>1250.037</c:v>
                </c:pt>
                <c:pt idx="125">
                  <c:v>1260.037</c:v>
                </c:pt>
                <c:pt idx="126">
                  <c:v>1270.037</c:v>
                </c:pt>
                <c:pt idx="127">
                  <c:v>1280.037</c:v>
                </c:pt>
                <c:pt idx="128">
                  <c:v>1290.037</c:v>
                </c:pt>
                <c:pt idx="129">
                  <c:v>1300.037</c:v>
                </c:pt>
                <c:pt idx="130">
                  <c:v>1310.0360000000001</c:v>
                </c:pt>
                <c:pt idx="131">
                  <c:v>1320.037</c:v>
                </c:pt>
                <c:pt idx="132">
                  <c:v>1330.0360000000001</c:v>
                </c:pt>
                <c:pt idx="133">
                  <c:v>1340.037</c:v>
                </c:pt>
                <c:pt idx="134">
                  <c:v>1350.037</c:v>
                </c:pt>
                <c:pt idx="135">
                  <c:v>1360.037</c:v>
                </c:pt>
                <c:pt idx="136">
                  <c:v>1370.0360000000001</c:v>
                </c:pt>
                <c:pt idx="137">
                  <c:v>1380.0360000000001</c:v>
                </c:pt>
                <c:pt idx="138">
                  <c:v>1390.0360000000001</c:v>
                </c:pt>
                <c:pt idx="139">
                  <c:v>1400.037</c:v>
                </c:pt>
                <c:pt idx="140">
                  <c:v>1410.0360000000001</c:v>
                </c:pt>
                <c:pt idx="141">
                  <c:v>1420.037</c:v>
                </c:pt>
                <c:pt idx="142">
                  <c:v>1430.0360000000001</c:v>
                </c:pt>
                <c:pt idx="143">
                  <c:v>1440.037</c:v>
                </c:pt>
                <c:pt idx="144">
                  <c:v>1450.037</c:v>
                </c:pt>
                <c:pt idx="145">
                  <c:v>1460.037</c:v>
                </c:pt>
                <c:pt idx="146">
                  <c:v>1470.0360000000001</c:v>
                </c:pt>
                <c:pt idx="147">
                  <c:v>1480.0360000000001</c:v>
                </c:pt>
                <c:pt idx="148">
                  <c:v>1490.037</c:v>
                </c:pt>
                <c:pt idx="149">
                  <c:v>1500.0360000000001</c:v>
                </c:pt>
                <c:pt idx="150">
                  <c:v>1510.0360000000001</c:v>
                </c:pt>
                <c:pt idx="151">
                  <c:v>1520.0360000000001</c:v>
                </c:pt>
                <c:pt idx="152">
                  <c:v>1530.0360000000001</c:v>
                </c:pt>
                <c:pt idx="153">
                  <c:v>1540.0360000000001</c:v>
                </c:pt>
                <c:pt idx="154">
                  <c:v>1550.0360000000001</c:v>
                </c:pt>
                <c:pt idx="155">
                  <c:v>1560.0360000000001</c:v>
                </c:pt>
                <c:pt idx="156">
                  <c:v>1570.0360000000001</c:v>
                </c:pt>
                <c:pt idx="157">
                  <c:v>1580.037</c:v>
                </c:pt>
                <c:pt idx="158">
                  <c:v>1590.0360000000001</c:v>
                </c:pt>
                <c:pt idx="159">
                  <c:v>1600.037</c:v>
                </c:pt>
                <c:pt idx="160">
                  <c:v>1610.0360000000001</c:v>
                </c:pt>
                <c:pt idx="161">
                  <c:v>1620.0360000000001</c:v>
                </c:pt>
                <c:pt idx="162">
                  <c:v>1630.037</c:v>
                </c:pt>
                <c:pt idx="163">
                  <c:v>1640.037</c:v>
                </c:pt>
                <c:pt idx="164">
                  <c:v>1650.037</c:v>
                </c:pt>
                <c:pt idx="165">
                  <c:v>1660.0360000000001</c:v>
                </c:pt>
                <c:pt idx="166">
                  <c:v>1670.037</c:v>
                </c:pt>
                <c:pt idx="167">
                  <c:v>1680.0360000000001</c:v>
                </c:pt>
                <c:pt idx="168">
                  <c:v>1690.0360000000001</c:v>
                </c:pt>
                <c:pt idx="169">
                  <c:v>1700.037</c:v>
                </c:pt>
                <c:pt idx="170">
                  <c:v>1710.0360000000001</c:v>
                </c:pt>
                <c:pt idx="171">
                  <c:v>1720.037</c:v>
                </c:pt>
                <c:pt idx="172">
                  <c:v>1730.037</c:v>
                </c:pt>
                <c:pt idx="173">
                  <c:v>1740.037</c:v>
                </c:pt>
                <c:pt idx="174">
                  <c:v>1750.0360000000001</c:v>
                </c:pt>
                <c:pt idx="175">
                  <c:v>1760.0360000000001</c:v>
                </c:pt>
                <c:pt idx="176">
                  <c:v>1770.037</c:v>
                </c:pt>
                <c:pt idx="177">
                  <c:v>1780.0360000000001</c:v>
                </c:pt>
                <c:pt idx="178">
                  <c:v>1790.0360000000001</c:v>
                </c:pt>
                <c:pt idx="179">
                  <c:v>1800.0360000000001</c:v>
                </c:pt>
                <c:pt idx="180">
                  <c:v>1810.0360000000001</c:v>
                </c:pt>
                <c:pt idx="181">
                  <c:v>1820.0360000000001</c:v>
                </c:pt>
                <c:pt idx="182">
                  <c:v>1830.0360000000001</c:v>
                </c:pt>
                <c:pt idx="183">
                  <c:v>1840.037</c:v>
                </c:pt>
                <c:pt idx="184">
                  <c:v>1850.0360000000001</c:v>
                </c:pt>
                <c:pt idx="185">
                  <c:v>1860.0360000000001</c:v>
                </c:pt>
                <c:pt idx="186">
                  <c:v>1870.0360000000001</c:v>
                </c:pt>
                <c:pt idx="187">
                  <c:v>1880.037</c:v>
                </c:pt>
                <c:pt idx="188">
                  <c:v>1890.0360000000001</c:v>
                </c:pt>
                <c:pt idx="189">
                  <c:v>1900.0360000000001</c:v>
                </c:pt>
                <c:pt idx="190">
                  <c:v>1910.0360000000001</c:v>
                </c:pt>
                <c:pt idx="191">
                  <c:v>1920.0360000000001</c:v>
                </c:pt>
                <c:pt idx="192">
                  <c:v>1930.0360000000001</c:v>
                </c:pt>
                <c:pt idx="193">
                  <c:v>1940.037</c:v>
                </c:pt>
                <c:pt idx="194">
                  <c:v>1950.0360000000001</c:v>
                </c:pt>
                <c:pt idx="195">
                  <c:v>1960.0360000000001</c:v>
                </c:pt>
                <c:pt idx="196">
                  <c:v>1970.0360000000001</c:v>
                </c:pt>
                <c:pt idx="197">
                  <c:v>1980.0360000000001</c:v>
                </c:pt>
                <c:pt idx="198">
                  <c:v>1990.0360000000001</c:v>
                </c:pt>
                <c:pt idx="199">
                  <c:v>2000.0360000000001</c:v>
                </c:pt>
                <c:pt idx="200">
                  <c:v>2010.0360000000001</c:v>
                </c:pt>
                <c:pt idx="201">
                  <c:v>2020.0360000000001</c:v>
                </c:pt>
                <c:pt idx="202">
                  <c:v>2030.0360000000001</c:v>
                </c:pt>
                <c:pt idx="203">
                  <c:v>2040.0360000000001</c:v>
                </c:pt>
                <c:pt idx="204">
                  <c:v>2050.0360000000001</c:v>
                </c:pt>
                <c:pt idx="205">
                  <c:v>2060.0369999999998</c:v>
                </c:pt>
                <c:pt idx="206">
                  <c:v>2070.0360000000001</c:v>
                </c:pt>
                <c:pt idx="207">
                  <c:v>2080.0360000000001</c:v>
                </c:pt>
                <c:pt idx="208">
                  <c:v>2090.0360000000001</c:v>
                </c:pt>
                <c:pt idx="209">
                  <c:v>2100.0360000000001</c:v>
                </c:pt>
                <c:pt idx="210">
                  <c:v>2110.0360000000001</c:v>
                </c:pt>
                <c:pt idx="211">
                  <c:v>2120.0360000000001</c:v>
                </c:pt>
                <c:pt idx="212">
                  <c:v>2130.0369999999998</c:v>
                </c:pt>
                <c:pt idx="213">
                  <c:v>2140.0360000000001</c:v>
                </c:pt>
                <c:pt idx="214">
                  <c:v>2150.0360000000001</c:v>
                </c:pt>
                <c:pt idx="215">
                  <c:v>2160.0360000000001</c:v>
                </c:pt>
                <c:pt idx="216">
                  <c:v>2170.0360000000001</c:v>
                </c:pt>
                <c:pt idx="217">
                  <c:v>2180.0360000000001</c:v>
                </c:pt>
                <c:pt idx="218">
                  <c:v>2190.0369999999998</c:v>
                </c:pt>
                <c:pt idx="219">
                  <c:v>2200.0360000000001</c:v>
                </c:pt>
                <c:pt idx="220">
                  <c:v>2210.0360000000001</c:v>
                </c:pt>
                <c:pt idx="221">
                  <c:v>2220.0360000000001</c:v>
                </c:pt>
                <c:pt idx="222">
                  <c:v>2230.0360000000001</c:v>
                </c:pt>
                <c:pt idx="223">
                  <c:v>2240.0360000000001</c:v>
                </c:pt>
                <c:pt idx="224">
                  <c:v>2250.0360000000001</c:v>
                </c:pt>
                <c:pt idx="225">
                  <c:v>2260.0360000000001</c:v>
                </c:pt>
                <c:pt idx="226">
                  <c:v>2270.0360000000001</c:v>
                </c:pt>
                <c:pt idx="227">
                  <c:v>2280.0360000000001</c:v>
                </c:pt>
                <c:pt idx="228">
                  <c:v>2290.0360000000001</c:v>
                </c:pt>
                <c:pt idx="229">
                  <c:v>2300.0360000000001</c:v>
                </c:pt>
                <c:pt idx="230">
                  <c:v>2310.0369999999998</c:v>
                </c:pt>
                <c:pt idx="231">
                  <c:v>2320.0360000000001</c:v>
                </c:pt>
                <c:pt idx="232">
                  <c:v>2330.0360000000001</c:v>
                </c:pt>
                <c:pt idx="233">
                  <c:v>2340.0360000000001</c:v>
                </c:pt>
                <c:pt idx="234">
                  <c:v>2350.0360000000001</c:v>
                </c:pt>
                <c:pt idx="235">
                  <c:v>2360.0369999999998</c:v>
                </c:pt>
                <c:pt idx="236">
                  <c:v>2370.0360000000001</c:v>
                </c:pt>
                <c:pt idx="237">
                  <c:v>2380.0369999999998</c:v>
                </c:pt>
                <c:pt idx="238">
                  <c:v>2390.0360000000001</c:v>
                </c:pt>
                <c:pt idx="239">
                  <c:v>2400.0360000000001</c:v>
                </c:pt>
                <c:pt idx="240">
                  <c:v>2410.0360000000001</c:v>
                </c:pt>
                <c:pt idx="241">
                  <c:v>2420.0360000000001</c:v>
                </c:pt>
                <c:pt idx="242">
                  <c:v>2430.0360000000001</c:v>
                </c:pt>
                <c:pt idx="243">
                  <c:v>2440.0360000000001</c:v>
                </c:pt>
                <c:pt idx="244">
                  <c:v>2450.0360000000001</c:v>
                </c:pt>
                <c:pt idx="245">
                  <c:v>2460.0360000000001</c:v>
                </c:pt>
                <c:pt idx="246">
                  <c:v>2470.0360000000001</c:v>
                </c:pt>
                <c:pt idx="247">
                  <c:v>2480.0360000000001</c:v>
                </c:pt>
                <c:pt idx="248">
                  <c:v>2490.0369999999998</c:v>
                </c:pt>
                <c:pt idx="249">
                  <c:v>2500.0360000000001</c:v>
                </c:pt>
                <c:pt idx="250">
                  <c:v>2510.0360000000001</c:v>
                </c:pt>
                <c:pt idx="251">
                  <c:v>2520.0369999999998</c:v>
                </c:pt>
                <c:pt idx="252">
                  <c:v>2530.0369999999998</c:v>
                </c:pt>
                <c:pt idx="253">
                  <c:v>2540.0360000000001</c:v>
                </c:pt>
                <c:pt idx="254">
                  <c:v>2550.0360000000001</c:v>
                </c:pt>
                <c:pt idx="255">
                  <c:v>2560.0360000000001</c:v>
                </c:pt>
                <c:pt idx="256">
                  <c:v>2570.0360000000001</c:v>
                </c:pt>
                <c:pt idx="257">
                  <c:v>2580.0369999999998</c:v>
                </c:pt>
                <c:pt idx="258">
                  <c:v>2590.0360000000001</c:v>
                </c:pt>
                <c:pt idx="259">
                  <c:v>2600.0369999999998</c:v>
                </c:pt>
                <c:pt idx="260">
                  <c:v>2610.0360000000001</c:v>
                </c:pt>
                <c:pt idx="261">
                  <c:v>2620.0360000000001</c:v>
                </c:pt>
                <c:pt idx="262">
                  <c:v>2630.0360000000001</c:v>
                </c:pt>
                <c:pt idx="263">
                  <c:v>2640.0360000000001</c:v>
                </c:pt>
                <c:pt idx="264">
                  <c:v>2650.0360000000001</c:v>
                </c:pt>
                <c:pt idx="265">
                  <c:v>2660.0360000000001</c:v>
                </c:pt>
                <c:pt idx="266">
                  <c:v>2670.0360000000001</c:v>
                </c:pt>
                <c:pt idx="267">
                  <c:v>2680.0360000000001</c:v>
                </c:pt>
                <c:pt idx="268">
                  <c:v>2690.0360000000001</c:v>
                </c:pt>
                <c:pt idx="269">
                  <c:v>2700.0360000000001</c:v>
                </c:pt>
                <c:pt idx="270">
                  <c:v>2710.0360000000001</c:v>
                </c:pt>
                <c:pt idx="271">
                  <c:v>2720.0360000000001</c:v>
                </c:pt>
                <c:pt idx="272">
                  <c:v>2730.0360000000001</c:v>
                </c:pt>
                <c:pt idx="273">
                  <c:v>2740.0360000000001</c:v>
                </c:pt>
                <c:pt idx="274">
                  <c:v>2750.0360000000001</c:v>
                </c:pt>
                <c:pt idx="275">
                  <c:v>2760.0360000000001</c:v>
                </c:pt>
                <c:pt idx="276">
                  <c:v>2770.0360000000001</c:v>
                </c:pt>
                <c:pt idx="277">
                  <c:v>2780.0360000000001</c:v>
                </c:pt>
                <c:pt idx="278">
                  <c:v>2790.0360000000001</c:v>
                </c:pt>
                <c:pt idx="279">
                  <c:v>2800.0360000000001</c:v>
                </c:pt>
                <c:pt idx="280">
                  <c:v>2810.0360000000001</c:v>
                </c:pt>
                <c:pt idx="281">
                  <c:v>2820.0360000000001</c:v>
                </c:pt>
                <c:pt idx="282">
                  <c:v>2830.0360000000001</c:v>
                </c:pt>
                <c:pt idx="283">
                  <c:v>2840.0360000000001</c:v>
                </c:pt>
                <c:pt idx="284">
                  <c:v>2850.0360000000001</c:v>
                </c:pt>
                <c:pt idx="285">
                  <c:v>2860.0360000000001</c:v>
                </c:pt>
                <c:pt idx="286">
                  <c:v>2870.0360000000001</c:v>
                </c:pt>
                <c:pt idx="287">
                  <c:v>2880.0360000000001</c:v>
                </c:pt>
                <c:pt idx="288">
                  <c:v>2890.0360000000001</c:v>
                </c:pt>
                <c:pt idx="289">
                  <c:v>2900.0360000000001</c:v>
                </c:pt>
                <c:pt idx="290">
                  <c:v>2910.0360000000001</c:v>
                </c:pt>
                <c:pt idx="291">
                  <c:v>2920.0360000000001</c:v>
                </c:pt>
                <c:pt idx="292">
                  <c:v>2930.0360000000001</c:v>
                </c:pt>
                <c:pt idx="293">
                  <c:v>2940.0360000000001</c:v>
                </c:pt>
                <c:pt idx="294">
                  <c:v>2950.0360000000001</c:v>
                </c:pt>
                <c:pt idx="295">
                  <c:v>2960.0360000000001</c:v>
                </c:pt>
                <c:pt idx="296">
                  <c:v>2970.0360000000001</c:v>
                </c:pt>
                <c:pt idx="297">
                  <c:v>2980.0360000000001</c:v>
                </c:pt>
                <c:pt idx="298">
                  <c:v>2990.0360000000001</c:v>
                </c:pt>
                <c:pt idx="299">
                  <c:v>3000.0360000000001</c:v>
                </c:pt>
                <c:pt idx="300">
                  <c:v>3010.0360000000001</c:v>
                </c:pt>
                <c:pt idx="301">
                  <c:v>3020.0360000000001</c:v>
                </c:pt>
                <c:pt idx="302">
                  <c:v>3030.0360000000001</c:v>
                </c:pt>
                <c:pt idx="303">
                  <c:v>3040.0360000000001</c:v>
                </c:pt>
                <c:pt idx="304">
                  <c:v>3050.0360000000001</c:v>
                </c:pt>
                <c:pt idx="305">
                  <c:v>3060.0360000000001</c:v>
                </c:pt>
                <c:pt idx="306">
                  <c:v>3070.0360000000001</c:v>
                </c:pt>
                <c:pt idx="307">
                  <c:v>3080.0360000000001</c:v>
                </c:pt>
                <c:pt idx="308">
                  <c:v>3090.0360000000001</c:v>
                </c:pt>
                <c:pt idx="309">
                  <c:v>3100.0360000000001</c:v>
                </c:pt>
                <c:pt idx="310">
                  <c:v>3110.0360000000001</c:v>
                </c:pt>
                <c:pt idx="311">
                  <c:v>3120.0360000000001</c:v>
                </c:pt>
                <c:pt idx="312">
                  <c:v>3130.0360000000001</c:v>
                </c:pt>
                <c:pt idx="313">
                  <c:v>3140.0360000000001</c:v>
                </c:pt>
                <c:pt idx="314">
                  <c:v>3150.0369999999998</c:v>
                </c:pt>
                <c:pt idx="315">
                  <c:v>3160.0709999999999</c:v>
                </c:pt>
                <c:pt idx="316">
                  <c:v>3170.0709999999999</c:v>
                </c:pt>
                <c:pt idx="317">
                  <c:v>3180.0709999999999</c:v>
                </c:pt>
                <c:pt idx="318">
                  <c:v>3190.0709999999999</c:v>
                </c:pt>
                <c:pt idx="319">
                  <c:v>3200.0709999999999</c:v>
                </c:pt>
                <c:pt idx="320">
                  <c:v>3210.0709999999999</c:v>
                </c:pt>
                <c:pt idx="321">
                  <c:v>3220.0709999999999</c:v>
                </c:pt>
                <c:pt idx="322">
                  <c:v>3230.0709999999999</c:v>
                </c:pt>
                <c:pt idx="323">
                  <c:v>3240.0709999999999</c:v>
                </c:pt>
                <c:pt idx="324">
                  <c:v>3250.0709999999999</c:v>
                </c:pt>
                <c:pt idx="325">
                  <c:v>3260.0709999999999</c:v>
                </c:pt>
                <c:pt idx="326">
                  <c:v>3270.0709999999999</c:v>
                </c:pt>
                <c:pt idx="327">
                  <c:v>3280.0709999999999</c:v>
                </c:pt>
                <c:pt idx="328">
                  <c:v>3290.0709999999999</c:v>
                </c:pt>
                <c:pt idx="329">
                  <c:v>3300.0709999999999</c:v>
                </c:pt>
                <c:pt idx="330">
                  <c:v>3310.0709999999999</c:v>
                </c:pt>
                <c:pt idx="331">
                  <c:v>3320.0709999999999</c:v>
                </c:pt>
                <c:pt idx="332">
                  <c:v>3330.0709999999999</c:v>
                </c:pt>
                <c:pt idx="333">
                  <c:v>3340.0709999999999</c:v>
                </c:pt>
                <c:pt idx="334">
                  <c:v>3350.0709999999999</c:v>
                </c:pt>
                <c:pt idx="335">
                  <c:v>3360.0709999999999</c:v>
                </c:pt>
                <c:pt idx="336">
                  <c:v>3370.0709999999999</c:v>
                </c:pt>
                <c:pt idx="337">
                  <c:v>3380.0709999999999</c:v>
                </c:pt>
                <c:pt idx="338">
                  <c:v>3390.0709999999999</c:v>
                </c:pt>
                <c:pt idx="339">
                  <c:v>3400.0709999999999</c:v>
                </c:pt>
                <c:pt idx="340">
                  <c:v>3410.1120000000001</c:v>
                </c:pt>
                <c:pt idx="341">
                  <c:v>3420.1109999999999</c:v>
                </c:pt>
                <c:pt idx="342">
                  <c:v>3430.1109999999999</c:v>
                </c:pt>
                <c:pt idx="343">
                  <c:v>3440.1109999999999</c:v>
                </c:pt>
                <c:pt idx="344">
                  <c:v>3450.11</c:v>
                </c:pt>
                <c:pt idx="345">
                  <c:v>3460.1109999999999</c:v>
                </c:pt>
                <c:pt idx="346">
                  <c:v>3470.1109999999999</c:v>
                </c:pt>
                <c:pt idx="347">
                  <c:v>3480.1109999999999</c:v>
                </c:pt>
                <c:pt idx="348">
                  <c:v>3490.1109999999999</c:v>
                </c:pt>
                <c:pt idx="349">
                  <c:v>3500.1129999999998</c:v>
                </c:pt>
                <c:pt idx="350">
                  <c:v>3510.1120000000001</c:v>
                </c:pt>
                <c:pt idx="351">
                  <c:v>3520.1120000000001</c:v>
                </c:pt>
                <c:pt idx="352">
                  <c:v>3530.1120000000001</c:v>
                </c:pt>
                <c:pt idx="353">
                  <c:v>3540.1109999999999</c:v>
                </c:pt>
                <c:pt idx="354">
                  <c:v>3550.1109999999999</c:v>
                </c:pt>
                <c:pt idx="355">
                  <c:v>3560.1120000000001</c:v>
                </c:pt>
                <c:pt idx="356">
                  <c:v>3570.1120000000001</c:v>
                </c:pt>
                <c:pt idx="357">
                  <c:v>3580.1120000000001</c:v>
                </c:pt>
                <c:pt idx="358">
                  <c:v>3590.1120000000001</c:v>
                </c:pt>
                <c:pt idx="359">
                  <c:v>3600.1120000000001</c:v>
                </c:pt>
                <c:pt idx="360">
                  <c:v>3610.1120000000001</c:v>
                </c:pt>
                <c:pt idx="361">
                  <c:v>3620.1120000000001</c:v>
                </c:pt>
                <c:pt idx="362">
                  <c:v>3630.1109999999999</c:v>
                </c:pt>
                <c:pt idx="363">
                  <c:v>3640.1120000000001</c:v>
                </c:pt>
                <c:pt idx="364">
                  <c:v>3650.1120000000001</c:v>
                </c:pt>
                <c:pt idx="365">
                  <c:v>3660.1120000000001</c:v>
                </c:pt>
                <c:pt idx="366">
                  <c:v>3670.1120000000001</c:v>
                </c:pt>
                <c:pt idx="367">
                  <c:v>3680.1120000000001</c:v>
                </c:pt>
                <c:pt idx="368">
                  <c:v>3690.1120000000001</c:v>
                </c:pt>
                <c:pt idx="369">
                  <c:v>3700.1109999999999</c:v>
                </c:pt>
                <c:pt idx="370">
                  <c:v>3710.1109999999999</c:v>
                </c:pt>
                <c:pt idx="371">
                  <c:v>3720.1109999999999</c:v>
                </c:pt>
                <c:pt idx="372">
                  <c:v>3730.1120000000001</c:v>
                </c:pt>
                <c:pt idx="373">
                  <c:v>3740.1120000000001</c:v>
                </c:pt>
                <c:pt idx="374">
                  <c:v>3750.1120000000001</c:v>
                </c:pt>
                <c:pt idx="375">
                  <c:v>3760.1120000000001</c:v>
                </c:pt>
                <c:pt idx="376">
                  <c:v>3770.1109999999999</c:v>
                </c:pt>
                <c:pt idx="377">
                  <c:v>3780.1149999999998</c:v>
                </c:pt>
                <c:pt idx="378">
                  <c:v>3790.1120000000001</c:v>
                </c:pt>
                <c:pt idx="379">
                  <c:v>3800.1129999999998</c:v>
                </c:pt>
                <c:pt idx="380">
                  <c:v>3810.1120000000001</c:v>
                </c:pt>
                <c:pt idx="381">
                  <c:v>3820.1129999999998</c:v>
                </c:pt>
                <c:pt idx="382">
                  <c:v>3830.1129999999998</c:v>
                </c:pt>
                <c:pt idx="383">
                  <c:v>3840.1129999999998</c:v>
                </c:pt>
                <c:pt idx="384">
                  <c:v>3850.1120000000001</c:v>
                </c:pt>
                <c:pt idx="385">
                  <c:v>3860.1129999999998</c:v>
                </c:pt>
                <c:pt idx="386">
                  <c:v>3870.1129999999998</c:v>
                </c:pt>
                <c:pt idx="387">
                  <c:v>3880.114</c:v>
                </c:pt>
                <c:pt idx="388">
                  <c:v>3890.114</c:v>
                </c:pt>
                <c:pt idx="389">
                  <c:v>3900.1120000000001</c:v>
                </c:pt>
                <c:pt idx="390">
                  <c:v>3910.1120000000001</c:v>
                </c:pt>
                <c:pt idx="391">
                  <c:v>3920.1129999999998</c:v>
                </c:pt>
                <c:pt idx="392">
                  <c:v>3930.1129999999998</c:v>
                </c:pt>
                <c:pt idx="393">
                  <c:v>3940.1129999999998</c:v>
                </c:pt>
                <c:pt idx="394">
                  <c:v>3950.1120000000001</c:v>
                </c:pt>
                <c:pt idx="395">
                  <c:v>3960.1120000000001</c:v>
                </c:pt>
                <c:pt idx="396">
                  <c:v>3970.114</c:v>
                </c:pt>
                <c:pt idx="397">
                  <c:v>3980.1120000000001</c:v>
                </c:pt>
                <c:pt idx="398">
                  <c:v>3990.1129999999998</c:v>
                </c:pt>
                <c:pt idx="399">
                  <c:v>4000.1129999999998</c:v>
                </c:pt>
                <c:pt idx="400">
                  <c:v>4010.1129999999998</c:v>
                </c:pt>
                <c:pt idx="401">
                  <c:v>4020.1120000000001</c:v>
                </c:pt>
                <c:pt idx="402">
                  <c:v>4030.1129999999998</c:v>
                </c:pt>
                <c:pt idx="403">
                  <c:v>4040.1129999999998</c:v>
                </c:pt>
                <c:pt idx="404">
                  <c:v>4050.1129999999998</c:v>
                </c:pt>
                <c:pt idx="405">
                  <c:v>4060.1129999999998</c:v>
                </c:pt>
                <c:pt idx="406">
                  <c:v>4070.1120000000001</c:v>
                </c:pt>
                <c:pt idx="407">
                  <c:v>4080.1129999999998</c:v>
                </c:pt>
                <c:pt idx="408">
                  <c:v>4090.1129999999998</c:v>
                </c:pt>
                <c:pt idx="409">
                  <c:v>4100.1719999999996</c:v>
                </c:pt>
                <c:pt idx="410">
                  <c:v>4110.1710000000003</c:v>
                </c:pt>
                <c:pt idx="411">
                  <c:v>4120.1710000000003</c:v>
                </c:pt>
                <c:pt idx="412">
                  <c:v>4130.1719999999996</c:v>
                </c:pt>
                <c:pt idx="413">
                  <c:v>4140.1719999999996</c:v>
                </c:pt>
                <c:pt idx="414">
                  <c:v>4150.1719999999996</c:v>
                </c:pt>
                <c:pt idx="415">
                  <c:v>4160.1729999999998</c:v>
                </c:pt>
                <c:pt idx="416">
                  <c:v>4170.1719999999996</c:v>
                </c:pt>
                <c:pt idx="417">
                  <c:v>4180.1719999999996</c:v>
                </c:pt>
                <c:pt idx="418">
                  <c:v>4190.1719999999996</c:v>
                </c:pt>
                <c:pt idx="419">
                  <c:v>4200.1719999999996</c:v>
                </c:pt>
                <c:pt idx="420">
                  <c:v>4210.1719999999996</c:v>
                </c:pt>
                <c:pt idx="421">
                  <c:v>4220.1729999999998</c:v>
                </c:pt>
                <c:pt idx="422">
                  <c:v>4230.1729999999998</c:v>
                </c:pt>
                <c:pt idx="423">
                  <c:v>4240.1710000000003</c:v>
                </c:pt>
                <c:pt idx="424">
                  <c:v>4250.1710000000003</c:v>
                </c:pt>
                <c:pt idx="425">
                  <c:v>4260.1719999999996</c:v>
                </c:pt>
                <c:pt idx="426">
                  <c:v>4270.1719999999996</c:v>
                </c:pt>
                <c:pt idx="427">
                  <c:v>4280.1710000000003</c:v>
                </c:pt>
                <c:pt idx="428">
                  <c:v>4290.1719999999996</c:v>
                </c:pt>
                <c:pt idx="429">
                  <c:v>4300.1719999999996</c:v>
                </c:pt>
                <c:pt idx="430">
                  <c:v>4310.1719999999996</c:v>
                </c:pt>
                <c:pt idx="431">
                  <c:v>4320.1710000000003</c:v>
                </c:pt>
                <c:pt idx="432">
                  <c:v>4330.174</c:v>
                </c:pt>
                <c:pt idx="433">
                  <c:v>4340.1729999999998</c:v>
                </c:pt>
                <c:pt idx="434">
                  <c:v>4350.1729999999998</c:v>
                </c:pt>
                <c:pt idx="435">
                  <c:v>4360.1729999999998</c:v>
                </c:pt>
                <c:pt idx="436">
                  <c:v>4370.1729999999998</c:v>
                </c:pt>
                <c:pt idx="437">
                  <c:v>4380.1729999999998</c:v>
                </c:pt>
                <c:pt idx="438">
                  <c:v>4390.1729999999998</c:v>
                </c:pt>
                <c:pt idx="439">
                  <c:v>4400.1729999999998</c:v>
                </c:pt>
                <c:pt idx="440">
                  <c:v>4410.1719999999996</c:v>
                </c:pt>
                <c:pt idx="441">
                  <c:v>4420.1729999999998</c:v>
                </c:pt>
                <c:pt idx="442">
                  <c:v>4430.1729999999998</c:v>
                </c:pt>
                <c:pt idx="443">
                  <c:v>4440.1719999999996</c:v>
                </c:pt>
                <c:pt idx="444">
                  <c:v>4450.1729999999998</c:v>
                </c:pt>
                <c:pt idx="445">
                  <c:v>4460.1729999999998</c:v>
                </c:pt>
                <c:pt idx="446">
                  <c:v>4470.1729999999998</c:v>
                </c:pt>
                <c:pt idx="447">
                  <c:v>4480.1729999999998</c:v>
                </c:pt>
                <c:pt idx="448">
                  <c:v>4490.1729999999998</c:v>
                </c:pt>
                <c:pt idx="449">
                  <c:v>4500.1750000000002</c:v>
                </c:pt>
                <c:pt idx="450">
                  <c:v>4510.1729999999998</c:v>
                </c:pt>
                <c:pt idx="451">
                  <c:v>4520.174</c:v>
                </c:pt>
                <c:pt idx="452">
                  <c:v>4530.174</c:v>
                </c:pt>
                <c:pt idx="453">
                  <c:v>4540.174</c:v>
                </c:pt>
                <c:pt idx="454">
                  <c:v>4550.174</c:v>
                </c:pt>
                <c:pt idx="455">
                  <c:v>4560.174</c:v>
                </c:pt>
                <c:pt idx="456">
                  <c:v>4570.1729999999998</c:v>
                </c:pt>
                <c:pt idx="457">
                  <c:v>4580.174</c:v>
                </c:pt>
                <c:pt idx="458">
                  <c:v>4590.174</c:v>
                </c:pt>
                <c:pt idx="459">
                  <c:v>4600.174</c:v>
                </c:pt>
                <c:pt idx="460">
                  <c:v>4610.1750000000002</c:v>
                </c:pt>
                <c:pt idx="461">
                  <c:v>4620.1859999999997</c:v>
                </c:pt>
                <c:pt idx="462">
                  <c:v>4630.2190000000001</c:v>
                </c:pt>
                <c:pt idx="463">
                  <c:v>4640.2179999999998</c:v>
                </c:pt>
                <c:pt idx="464">
                  <c:v>4650.2190000000001</c:v>
                </c:pt>
                <c:pt idx="465">
                  <c:v>4660.2190000000001</c:v>
                </c:pt>
                <c:pt idx="466">
                  <c:v>4670.2179999999998</c:v>
                </c:pt>
                <c:pt idx="467">
                  <c:v>4680.2190000000001</c:v>
                </c:pt>
                <c:pt idx="468">
                  <c:v>4690.2179999999998</c:v>
                </c:pt>
                <c:pt idx="469">
                  <c:v>4700.2190000000001</c:v>
                </c:pt>
                <c:pt idx="470">
                  <c:v>4710.2179999999998</c:v>
                </c:pt>
                <c:pt idx="471">
                  <c:v>4720.2190000000001</c:v>
                </c:pt>
                <c:pt idx="472">
                  <c:v>4730.22</c:v>
                </c:pt>
                <c:pt idx="473">
                  <c:v>4740.2190000000001</c:v>
                </c:pt>
                <c:pt idx="474">
                  <c:v>4750.2190000000001</c:v>
                </c:pt>
                <c:pt idx="475">
                  <c:v>4760.2179999999998</c:v>
                </c:pt>
                <c:pt idx="476">
                  <c:v>4770.2179999999998</c:v>
                </c:pt>
                <c:pt idx="477">
                  <c:v>4780.2190000000001</c:v>
                </c:pt>
                <c:pt idx="478">
                  <c:v>4790.2190000000001</c:v>
                </c:pt>
                <c:pt idx="479">
                  <c:v>4800.2179999999998</c:v>
                </c:pt>
                <c:pt idx="480">
                  <c:v>4810.2190000000001</c:v>
                </c:pt>
                <c:pt idx="481">
                  <c:v>4820.2659999999996</c:v>
                </c:pt>
                <c:pt idx="482">
                  <c:v>4830.2659999999996</c:v>
                </c:pt>
                <c:pt idx="483">
                  <c:v>4840.2659999999996</c:v>
                </c:pt>
                <c:pt idx="484">
                  <c:v>4850.2659999999996</c:v>
                </c:pt>
                <c:pt idx="485">
                  <c:v>4860.2659999999996</c:v>
                </c:pt>
                <c:pt idx="486">
                  <c:v>4870.2659999999996</c:v>
                </c:pt>
                <c:pt idx="487">
                  <c:v>4880.2659999999996</c:v>
                </c:pt>
                <c:pt idx="488">
                  <c:v>4890.2669999999998</c:v>
                </c:pt>
                <c:pt idx="489">
                  <c:v>4900.268</c:v>
                </c:pt>
                <c:pt idx="490">
                  <c:v>4910.268</c:v>
                </c:pt>
                <c:pt idx="491">
                  <c:v>4920.2669999999998</c:v>
                </c:pt>
                <c:pt idx="492">
                  <c:v>4930.2669999999998</c:v>
                </c:pt>
                <c:pt idx="493">
                  <c:v>4940.2669999999998</c:v>
                </c:pt>
                <c:pt idx="494">
                  <c:v>4950.2669999999998</c:v>
                </c:pt>
                <c:pt idx="495">
                  <c:v>4960.2659999999996</c:v>
                </c:pt>
                <c:pt idx="496">
                  <c:v>4970.2669999999998</c:v>
                </c:pt>
                <c:pt idx="497">
                  <c:v>4980.2669999999998</c:v>
                </c:pt>
                <c:pt idx="498">
                  <c:v>4990.2669999999998</c:v>
                </c:pt>
                <c:pt idx="499">
                  <c:v>5000.2659999999996</c:v>
                </c:pt>
                <c:pt idx="500">
                  <c:v>5010.2669999999998</c:v>
                </c:pt>
                <c:pt idx="501">
                  <c:v>5020.2669999999998</c:v>
                </c:pt>
                <c:pt idx="502">
                  <c:v>5030.2669999999998</c:v>
                </c:pt>
                <c:pt idx="503">
                  <c:v>5040.2659999999996</c:v>
                </c:pt>
                <c:pt idx="504">
                  <c:v>5050.2669999999998</c:v>
                </c:pt>
                <c:pt idx="505">
                  <c:v>5060.2669999999998</c:v>
                </c:pt>
                <c:pt idx="506">
                  <c:v>5070.2669999999998</c:v>
                </c:pt>
                <c:pt idx="507">
                  <c:v>5080.2669999999998</c:v>
                </c:pt>
                <c:pt idx="508">
                  <c:v>5090.2669999999998</c:v>
                </c:pt>
                <c:pt idx="509">
                  <c:v>5100.2659999999996</c:v>
                </c:pt>
                <c:pt idx="510">
                  <c:v>5110.2659999999996</c:v>
                </c:pt>
                <c:pt idx="511">
                  <c:v>5120.2669999999998</c:v>
                </c:pt>
                <c:pt idx="512">
                  <c:v>5130.2669999999998</c:v>
                </c:pt>
                <c:pt idx="513">
                  <c:v>5140.2669999999998</c:v>
                </c:pt>
                <c:pt idx="514">
                  <c:v>5150.2669999999998</c:v>
                </c:pt>
                <c:pt idx="515">
                  <c:v>5160.2669999999998</c:v>
                </c:pt>
                <c:pt idx="516">
                  <c:v>5170.2659999999996</c:v>
                </c:pt>
                <c:pt idx="517">
                  <c:v>5180.2669999999998</c:v>
                </c:pt>
                <c:pt idx="518">
                  <c:v>5190.2659999999996</c:v>
                </c:pt>
                <c:pt idx="519">
                  <c:v>5200.2669999999998</c:v>
                </c:pt>
                <c:pt idx="520">
                  <c:v>5210.2669999999998</c:v>
                </c:pt>
                <c:pt idx="521">
                  <c:v>5220.2669999999998</c:v>
                </c:pt>
                <c:pt idx="522">
                  <c:v>5230.2669999999998</c:v>
                </c:pt>
                <c:pt idx="523">
                  <c:v>5240.2669999999998</c:v>
                </c:pt>
                <c:pt idx="524">
                  <c:v>5250.2659999999996</c:v>
                </c:pt>
                <c:pt idx="525">
                  <c:v>5260.2669999999998</c:v>
                </c:pt>
                <c:pt idx="526">
                  <c:v>5270.2669999999998</c:v>
                </c:pt>
                <c:pt idx="527">
                  <c:v>5280.2669999999998</c:v>
                </c:pt>
                <c:pt idx="528">
                  <c:v>5290.2669999999998</c:v>
                </c:pt>
                <c:pt idx="529">
                  <c:v>5300.2669999999998</c:v>
                </c:pt>
                <c:pt idx="530">
                  <c:v>5310.2669999999998</c:v>
                </c:pt>
                <c:pt idx="531">
                  <c:v>5320.2669999999998</c:v>
                </c:pt>
                <c:pt idx="532">
                  <c:v>5330.2659999999996</c:v>
                </c:pt>
                <c:pt idx="533">
                  <c:v>5340.2659999999996</c:v>
                </c:pt>
                <c:pt idx="534">
                  <c:v>5350.2669999999998</c:v>
                </c:pt>
                <c:pt idx="535">
                  <c:v>5360.268</c:v>
                </c:pt>
                <c:pt idx="536">
                  <c:v>5370.2659999999996</c:v>
                </c:pt>
                <c:pt idx="537">
                  <c:v>5380.2669999999998</c:v>
                </c:pt>
                <c:pt idx="538">
                  <c:v>5390.2669999999998</c:v>
                </c:pt>
                <c:pt idx="539">
                  <c:v>5400.2659999999996</c:v>
                </c:pt>
                <c:pt idx="540">
                  <c:v>5410.4129999999996</c:v>
                </c:pt>
                <c:pt idx="541">
                  <c:v>5420.4129999999996</c:v>
                </c:pt>
                <c:pt idx="542">
                  <c:v>5430.4120000000003</c:v>
                </c:pt>
                <c:pt idx="543">
                  <c:v>5440.4129999999996</c:v>
                </c:pt>
                <c:pt idx="544">
                  <c:v>5450.4129999999996</c:v>
                </c:pt>
                <c:pt idx="545">
                  <c:v>5460.4120000000003</c:v>
                </c:pt>
                <c:pt idx="546">
                  <c:v>5470.4129999999996</c:v>
                </c:pt>
                <c:pt idx="547">
                  <c:v>5480.4129999999996</c:v>
                </c:pt>
                <c:pt idx="548">
                  <c:v>5490.4129999999996</c:v>
                </c:pt>
                <c:pt idx="549">
                  <c:v>5500.4129999999996</c:v>
                </c:pt>
                <c:pt idx="550">
                  <c:v>5510.482</c:v>
                </c:pt>
                <c:pt idx="551">
                  <c:v>5520.482</c:v>
                </c:pt>
                <c:pt idx="552">
                  <c:v>5530.482</c:v>
                </c:pt>
                <c:pt idx="553">
                  <c:v>5540.4830000000002</c:v>
                </c:pt>
                <c:pt idx="554">
                  <c:v>5550.4830000000002</c:v>
                </c:pt>
                <c:pt idx="555">
                  <c:v>5560.4830000000002</c:v>
                </c:pt>
                <c:pt idx="556">
                  <c:v>5570.482</c:v>
                </c:pt>
                <c:pt idx="557">
                  <c:v>5580.4830000000002</c:v>
                </c:pt>
                <c:pt idx="558">
                  <c:v>5590.4830000000002</c:v>
                </c:pt>
                <c:pt idx="559">
                  <c:v>5600.482</c:v>
                </c:pt>
                <c:pt idx="560">
                  <c:v>5610.482</c:v>
                </c:pt>
                <c:pt idx="561">
                  <c:v>5620.4830000000002</c:v>
                </c:pt>
                <c:pt idx="562">
                  <c:v>5630.4830000000002</c:v>
                </c:pt>
                <c:pt idx="563">
                  <c:v>5640.4830000000002</c:v>
                </c:pt>
                <c:pt idx="564">
                  <c:v>5650.4830000000002</c:v>
                </c:pt>
                <c:pt idx="565">
                  <c:v>5660.4830000000002</c:v>
                </c:pt>
                <c:pt idx="566">
                  <c:v>5670.4830000000002</c:v>
                </c:pt>
                <c:pt idx="567">
                  <c:v>5680.482</c:v>
                </c:pt>
                <c:pt idx="568">
                  <c:v>5690.482</c:v>
                </c:pt>
                <c:pt idx="569">
                  <c:v>5700.4830000000002</c:v>
                </c:pt>
                <c:pt idx="570">
                  <c:v>5710.482</c:v>
                </c:pt>
                <c:pt idx="571">
                  <c:v>5720.482</c:v>
                </c:pt>
                <c:pt idx="572">
                  <c:v>5730.4830000000002</c:v>
                </c:pt>
                <c:pt idx="573">
                  <c:v>5740.4830000000002</c:v>
                </c:pt>
                <c:pt idx="574">
                  <c:v>5750.4830000000002</c:v>
                </c:pt>
                <c:pt idx="575">
                  <c:v>5760.482</c:v>
                </c:pt>
                <c:pt idx="576">
                  <c:v>5770.4830000000002</c:v>
                </c:pt>
                <c:pt idx="577">
                  <c:v>5780.4830000000002</c:v>
                </c:pt>
                <c:pt idx="578">
                  <c:v>5790.4830000000002</c:v>
                </c:pt>
                <c:pt idx="579">
                  <c:v>5800.482</c:v>
                </c:pt>
                <c:pt idx="580">
                  <c:v>5810.58</c:v>
                </c:pt>
                <c:pt idx="581">
                  <c:v>5820.5789999999997</c:v>
                </c:pt>
                <c:pt idx="582">
                  <c:v>5830.58</c:v>
                </c:pt>
                <c:pt idx="583">
                  <c:v>5840.58</c:v>
                </c:pt>
                <c:pt idx="584">
                  <c:v>5850.5789999999997</c:v>
                </c:pt>
                <c:pt idx="585">
                  <c:v>5860.6080000000002</c:v>
                </c:pt>
                <c:pt idx="586">
                  <c:v>5870.6080000000002</c:v>
                </c:pt>
                <c:pt idx="587">
                  <c:v>5880.6080000000002</c:v>
                </c:pt>
                <c:pt idx="588">
                  <c:v>5890.607</c:v>
                </c:pt>
                <c:pt idx="589">
                  <c:v>5900.6080000000002</c:v>
                </c:pt>
                <c:pt idx="590">
                  <c:v>5910.6080000000002</c:v>
                </c:pt>
                <c:pt idx="591">
                  <c:v>5920.6080000000002</c:v>
                </c:pt>
                <c:pt idx="592">
                  <c:v>5930.6080000000002</c:v>
                </c:pt>
                <c:pt idx="593">
                  <c:v>5940.6080000000002</c:v>
                </c:pt>
                <c:pt idx="594">
                  <c:v>5950.6080000000002</c:v>
                </c:pt>
                <c:pt idx="595">
                  <c:v>5960.6080000000002</c:v>
                </c:pt>
                <c:pt idx="596">
                  <c:v>5970.6080000000002</c:v>
                </c:pt>
                <c:pt idx="597">
                  <c:v>5980.6080000000002</c:v>
                </c:pt>
                <c:pt idx="598">
                  <c:v>5990.6080000000002</c:v>
                </c:pt>
                <c:pt idx="599">
                  <c:v>6000.6080000000002</c:v>
                </c:pt>
                <c:pt idx="600">
                  <c:v>6010.6080000000002</c:v>
                </c:pt>
                <c:pt idx="601">
                  <c:v>6020.607</c:v>
                </c:pt>
                <c:pt idx="602">
                  <c:v>6030.6080000000002</c:v>
                </c:pt>
                <c:pt idx="603">
                  <c:v>6040.6080000000002</c:v>
                </c:pt>
                <c:pt idx="604">
                  <c:v>6050.6080000000002</c:v>
                </c:pt>
                <c:pt idx="605">
                  <c:v>6060.6080000000002</c:v>
                </c:pt>
                <c:pt idx="606">
                  <c:v>6070.6080000000002</c:v>
                </c:pt>
                <c:pt idx="607">
                  <c:v>6080.6080000000002</c:v>
                </c:pt>
                <c:pt idx="608">
                  <c:v>6090.6080000000002</c:v>
                </c:pt>
                <c:pt idx="609">
                  <c:v>6100.6080000000002</c:v>
                </c:pt>
                <c:pt idx="610">
                  <c:v>6110.6080000000002</c:v>
                </c:pt>
                <c:pt idx="611">
                  <c:v>6120.6080000000002</c:v>
                </c:pt>
                <c:pt idx="612">
                  <c:v>6130.607</c:v>
                </c:pt>
                <c:pt idx="613">
                  <c:v>6140.6080000000002</c:v>
                </c:pt>
                <c:pt idx="614">
                  <c:v>6150.6080000000002</c:v>
                </c:pt>
                <c:pt idx="615">
                  <c:v>6160.6080000000002</c:v>
                </c:pt>
                <c:pt idx="616">
                  <c:v>6170.6080000000002</c:v>
                </c:pt>
                <c:pt idx="617">
                  <c:v>6180.6080000000002</c:v>
                </c:pt>
                <c:pt idx="618">
                  <c:v>6190.6080000000002</c:v>
                </c:pt>
                <c:pt idx="619">
                  <c:v>6200.6080000000002</c:v>
                </c:pt>
                <c:pt idx="620">
                  <c:v>6210.607</c:v>
                </c:pt>
                <c:pt idx="621">
                  <c:v>6220.6080000000002</c:v>
                </c:pt>
                <c:pt idx="622">
                  <c:v>6230.6080000000002</c:v>
                </c:pt>
                <c:pt idx="623">
                  <c:v>6240.607</c:v>
                </c:pt>
                <c:pt idx="624">
                  <c:v>6250.6080000000002</c:v>
                </c:pt>
                <c:pt idx="625">
                  <c:v>6260.6080000000002</c:v>
                </c:pt>
                <c:pt idx="626">
                  <c:v>6270.6080000000002</c:v>
                </c:pt>
                <c:pt idx="627">
                  <c:v>6280.607</c:v>
                </c:pt>
                <c:pt idx="628">
                  <c:v>6290.6080000000002</c:v>
                </c:pt>
                <c:pt idx="629">
                  <c:v>6300.6080000000002</c:v>
                </c:pt>
                <c:pt idx="630">
                  <c:v>6310.6080000000002</c:v>
                </c:pt>
                <c:pt idx="631">
                  <c:v>6320.6080000000002</c:v>
                </c:pt>
                <c:pt idx="632">
                  <c:v>6330.7089999999998</c:v>
                </c:pt>
                <c:pt idx="633">
                  <c:v>6340.7089999999998</c:v>
                </c:pt>
                <c:pt idx="634">
                  <c:v>6350.7089999999998</c:v>
                </c:pt>
                <c:pt idx="635">
                  <c:v>6360.7079999999996</c:v>
                </c:pt>
                <c:pt idx="636">
                  <c:v>6370.7089999999998</c:v>
                </c:pt>
                <c:pt idx="637">
                  <c:v>6380.7079999999996</c:v>
                </c:pt>
                <c:pt idx="638">
                  <c:v>6390.7089999999998</c:v>
                </c:pt>
                <c:pt idx="639">
                  <c:v>6400.7089999999998</c:v>
                </c:pt>
                <c:pt idx="640">
                  <c:v>6410.7089999999998</c:v>
                </c:pt>
                <c:pt idx="641">
                  <c:v>6420.7089999999998</c:v>
                </c:pt>
                <c:pt idx="642">
                  <c:v>6430.71</c:v>
                </c:pt>
                <c:pt idx="643">
                  <c:v>6440.71</c:v>
                </c:pt>
                <c:pt idx="644">
                  <c:v>6450.7089999999998</c:v>
                </c:pt>
                <c:pt idx="645">
                  <c:v>6460.7089999999998</c:v>
                </c:pt>
                <c:pt idx="646">
                  <c:v>6470.7079999999996</c:v>
                </c:pt>
                <c:pt idx="647">
                  <c:v>6480.7079999999996</c:v>
                </c:pt>
                <c:pt idx="648">
                  <c:v>6490.7079999999996</c:v>
                </c:pt>
                <c:pt idx="649">
                  <c:v>6500.7089999999998</c:v>
                </c:pt>
                <c:pt idx="650">
                  <c:v>6510.7079999999996</c:v>
                </c:pt>
                <c:pt idx="651">
                  <c:v>6520.7089999999998</c:v>
                </c:pt>
                <c:pt idx="652">
                  <c:v>6530.7089999999998</c:v>
                </c:pt>
                <c:pt idx="653">
                  <c:v>6540.71</c:v>
                </c:pt>
                <c:pt idx="654">
                  <c:v>6550.7089999999998</c:v>
                </c:pt>
                <c:pt idx="655">
                  <c:v>6560.8509999999997</c:v>
                </c:pt>
                <c:pt idx="656">
                  <c:v>6570.8509999999997</c:v>
                </c:pt>
                <c:pt idx="657">
                  <c:v>6580.8509999999997</c:v>
                </c:pt>
                <c:pt idx="658">
                  <c:v>6590.8519999999999</c:v>
                </c:pt>
                <c:pt idx="659">
                  <c:v>6600.8519999999999</c:v>
                </c:pt>
                <c:pt idx="660">
                  <c:v>6610.8509999999997</c:v>
                </c:pt>
                <c:pt idx="661">
                  <c:v>6620.8509999999997</c:v>
                </c:pt>
                <c:pt idx="662">
                  <c:v>6630.8519999999999</c:v>
                </c:pt>
                <c:pt idx="663">
                  <c:v>6640.8509999999997</c:v>
                </c:pt>
                <c:pt idx="664">
                  <c:v>6650.8509999999997</c:v>
                </c:pt>
                <c:pt idx="665">
                  <c:v>6660.8509999999997</c:v>
                </c:pt>
                <c:pt idx="666">
                  <c:v>6670.8509999999997</c:v>
                </c:pt>
                <c:pt idx="667">
                  <c:v>6680.8509999999997</c:v>
                </c:pt>
                <c:pt idx="668">
                  <c:v>6690.8509999999997</c:v>
                </c:pt>
                <c:pt idx="669">
                  <c:v>6700.8509999999997</c:v>
                </c:pt>
                <c:pt idx="670">
                  <c:v>6710.8519999999999</c:v>
                </c:pt>
                <c:pt idx="671">
                  <c:v>6720.8530000000001</c:v>
                </c:pt>
                <c:pt idx="672">
                  <c:v>6730.8519999999999</c:v>
                </c:pt>
                <c:pt idx="673">
                  <c:v>6740.8509999999997</c:v>
                </c:pt>
                <c:pt idx="674">
                  <c:v>6750.8519999999999</c:v>
                </c:pt>
                <c:pt idx="675">
                  <c:v>6760.8519999999999</c:v>
                </c:pt>
                <c:pt idx="676">
                  <c:v>6770.8519999999999</c:v>
                </c:pt>
                <c:pt idx="677">
                  <c:v>6780.8530000000001</c:v>
                </c:pt>
                <c:pt idx="678">
                  <c:v>6790.8519999999999</c:v>
                </c:pt>
                <c:pt idx="679">
                  <c:v>6800.8540000000003</c:v>
                </c:pt>
                <c:pt idx="680">
                  <c:v>6810.8540000000003</c:v>
                </c:pt>
                <c:pt idx="681">
                  <c:v>6820.8540000000003</c:v>
                </c:pt>
                <c:pt idx="682">
                  <c:v>6830.8540000000003</c:v>
                </c:pt>
                <c:pt idx="683">
                  <c:v>6840.8540000000003</c:v>
                </c:pt>
                <c:pt idx="684">
                  <c:v>6850.8540000000003</c:v>
                </c:pt>
                <c:pt idx="685">
                  <c:v>6860.8540000000003</c:v>
                </c:pt>
                <c:pt idx="686">
                  <c:v>6870.9560000000001</c:v>
                </c:pt>
                <c:pt idx="687">
                  <c:v>6880.9570000000003</c:v>
                </c:pt>
                <c:pt idx="688">
                  <c:v>6890.9570000000003</c:v>
                </c:pt>
                <c:pt idx="689">
                  <c:v>6900.9570000000003</c:v>
                </c:pt>
                <c:pt idx="690">
                  <c:v>6910.9560000000001</c:v>
                </c:pt>
                <c:pt idx="691">
                  <c:v>6920.9560000000001</c:v>
                </c:pt>
                <c:pt idx="692">
                  <c:v>6930.9560000000001</c:v>
                </c:pt>
                <c:pt idx="693">
                  <c:v>6940.9560000000001</c:v>
                </c:pt>
                <c:pt idx="694">
                  <c:v>6950.9560000000001</c:v>
                </c:pt>
                <c:pt idx="695">
                  <c:v>6960.9560000000001</c:v>
                </c:pt>
                <c:pt idx="696">
                  <c:v>6970.9549999999999</c:v>
                </c:pt>
                <c:pt idx="697">
                  <c:v>6980.9560000000001</c:v>
                </c:pt>
                <c:pt idx="698">
                  <c:v>6990.9549999999999</c:v>
                </c:pt>
                <c:pt idx="699">
                  <c:v>7000.9560000000001</c:v>
                </c:pt>
                <c:pt idx="700">
                  <c:v>7010.9560000000001</c:v>
                </c:pt>
                <c:pt idx="701">
                  <c:v>7020.9560000000001</c:v>
                </c:pt>
                <c:pt idx="702">
                  <c:v>7030.9560000000001</c:v>
                </c:pt>
                <c:pt idx="703">
                  <c:v>7040.9560000000001</c:v>
                </c:pt>
                <c:pt idx="704">
                  <c:v>7050.9560000000001</c:v>
                </c:pt>
                <c:pt idx="705">
                  <c:v>7060.9560000000001</c:v>
                </c:pt>
                <c:pt idx="706">
                  <c:v>7070.9560000000001</c:v>
                </c:pt>
                <c:pt idx="707">
                  <c:v>7080.9560000000001</c:v>
                </c:pt>
                <c:pt idx="708">
                  <c:v>7090.9549999999999</c:v>
                </c:pt>
                <c:pt idx="709">
                  <c:v>7100.9560000000001</c:v>
                </c:pt>
                <c:pt idx="710">
                  <c:v>7110.9560000000001</c:v>
                </c:pt>
                <c:pt idx="711">
                  <c:v>7120.9560000000001</c:v>
                </c:pt>
                <c:pt idx="712">
                  <c:v>7130.9560000000001</c:v>
                </c:pt>
                <c:pt idx="713">
                  <c:v>7140.9560000000001</c:v>
                </c:pt>
                <c:pt idx="714">
                  <c:v>7150.9560000000001</c:v>
                </c:pt>
                <c:pt idx="715">
                  <c:v>7160.9549999999999</c:v>
                </c:pt>
                <c:pt idx="716">
                  <c:v>7170.9560000000001</c:v>
                </c:pt>
                <c:pt idx="717">
                  <c:v>7180.9560000000001</c:v>
                </c:pt>
                <c:pt idx="718">
                  <c:v>7190.9560000000001</c:v>
                </c:pt>
                <c:pt idx="719">
                  <c:v>7200.9549999999999</c:v>
                </c:pt>
                <c:pt idx="720">
                  <c:v>7210.9560000000001</c:v>
                </c:pt>
                <c:pt idx="721">
                  <c:v>7220.9570000000003</c:v>
                </c:pt>
                <c:pt idx="722">
                  <c:v>7230.9560000000001</c:v>
                </c:pt>
                <c:pt idx="723">
                  <c:v>7240.9579999999996</c:v>
                </c:pt>
                <c:pt idx="724">
                  <c:v>7250.9570000000003</c:v>
                </c:pt>
                <c:pt idx="725">
                  <c:v>7260.9560000000001</c:v>
                </c:pt>
                <c:pt idx="726">
                  <c:v>7270.9570000000003</c:v>
                </c:pt>
                <c:pt idx="727">
                  <c:v>7280.9570000000003</c:v>
                </c:pt>
                <c:pt idx="728">
                  <c:v>7290.9570000000003</c:v>
                </c:pt>
                <c:pt idx="729">
                  <c:v>7300.9560000000001</c:v>
                </c:pt>
                <c:pt idx="730">
                  <c:v>7310.9560000000001</c:v>
                </c:pt>
                <c:pt idx="731">
                  <c:v>7320.9549999999999</c:v>
                </c:pt>
                <c:pt idx="732">
                  <c:v>7330.9560000000001</c:v>
                </c:pt>
                <c:pt idx="733">
                  <c:v>7340.9660000000003</c:v>
                </c:pt>
                <c:pt idx="734">
                  <c:v>7350.9660000000003</c:v>
                </c:pt>
                <c:pt idx="735">
                  <c:v>7360.9660000000003</c:v>
                </c:pt>
                <c:pt idx="736">
                  <c:v>7370.9660000000003</c:v>
                </c:pt>
                <c:pt idx="737">
                  <c:v>7380.9650000000001</c:v>
                </c:pt>
                <c:pt idx="738">
                  <c:v>7390.9660000000003</c:v>
                </c:pt>
                <c:pt idx="739">
                  <c:v>7400.9650000000001</c:v>
                </c:pt>
                <c:pt idx="740">
                  <c:v>7410.9650000000001</c:v>
                </c:pt>
                <c:pt idx="741">
                  <c:v>7420.9660000000003</c:v>
                </c:pt>
                <c:pt idx="742">
                  <c:v>7430.9650000000001</c:v>
                </c:pt>
                <c:pt idx="743">
                  <c:v>7440.9650000000001</c:v>
                </c:pt>
                <c:pt idx="744">
                  <c:v>7450.9679999999998</c:v>
                </c:pt>
                <c:pt idx="745">
                  <c:v>7460.9669999999996</c:v>
                </c:pt>
                <c:pt idx="746">
                  <c:v>7470.9669999999996</c:v>
                </c:pt>
                <c:pt idx="747">
                  <c:v>7480.9669999999996</c:v>
                </c:pt>
                <c:pt idx="748">
                  <c:v>7490.9669999999996</c:v>
                </c:pt>
                <c:pt idx="749">
                  <c:v>7500.9669999999996</c:v>
                </c:pt>
                <c:pt idx="750">
                  <c:v>7510.9669999999996</c:v>
                </c:pt>
                <c:pt idx="751">
                  <c:v>7520.9669999999996</c:v>
                </c:pt>
                <c:pt idx="752">
                  <c:v>7530.9660000000003</c:v>
                </c:pt>
                <c:pt idx="753">
                  <c:v>7540.9669999999996</c:v>
                </c:pt>
                <c:pt idx="754">
                  <c:v>7550.9669999999996</c:v>
                </c:pt>
                <c:pt idx="755">
                  <c:v>7560.9669999999996</c:v>
                </c:pt>
                <c:pt idx="756">
                  <c:v>7570.9660000000003</c:v>
                </c:pt>
                <c:pt idx="757">
                  <c:v>7580.9669999999996</c:v>
                </c:pt>
                <c:pt idx="758">
                  <c:v>7590.9669999999996</c:v>
                </c:pt>
                <c:pt idx="759">
                  <c:v>7600.9669999999996</c:v>
                </c:pt>
                <c:pt idx="760">
                  <c:v>7610.9669999999996</c:v>
                </c:pt>
                <c:pt idx="761">
                  <c:v>7620.9660000000003</c:v>
                </c:pt>
                <c:pt idx="762">
                  <c:v>7631.1350000000002</c:v>
                </c:pt>
                <c:pt idx="763">
                  <c:v>7641.1350000000002</c:v>
                </c:pt>
                <c:pt idx="764">
                  <c:v>7651.1350000000002</c:v>
                </c:pt>
                <c:pt idx="765">
                  <c:v>7661.134</c:v>
                </c:pt>
                <c:pt idx="766">
                  <c:v>7671.1350000000002</c:v>
                </c:pt>
                <c:pt idx="767">
                  <c:v>7681.134</c:v>
                </c:pt>
                <c:pt idx="768">
                  <c:v>7691.134</c:v>
                </c:pt>
                <c:pt idx="769">
                  <c:v>7701.1379999999999</c:v>
                </c:pt>
                <c:pt idx="770">
                  <c:v>7711.1379999999999</c:v>
                </c:pt>
                <c:pt idx="771">
                  <c:v>7721.1390000000001</c:v>
                </c:pt>
                <c:pt idx="772">
                  <c:v>7731.1390000000001</c:v>
                </c:pt>
                <c:pt idx="773">
                  <c:v>7741.1390000000001</c:v>
                </c:pt>
                <c:pt idx="774">
                  <c:v>7751.14</c:v>
                </c:pt>
                <c:pt idx="775">
                  <c:v>7761.1390000000001</c:v>
                </c:pt>
                <c:pt idx="776">
                  <c:v>7771.1390000000001</c:v>
                </c:pt>
                <c:pt idx="777">
                  <c:v>7781.1379999999999</c:v>
                </c:pt>
                <c:pt idx="778">
                  <c:v>7791.1379999999999</c:v>
                </c:pt>
                <c:pt idx="779">
                  <c:v>7801.1390000000001</c:v>
                </c:pt>
                <c:pt idx="780">
                  <c:v>7811.1390000000001</c:v>
                </c:pt>
                <c:pt idx="781">
                  <c:v>7821.1379999999999</c:v>
                </c:pt>
                <c:pt idx="782">
                  <c:v>7831.1369999999997</c:v>
                </c:pt>
                <c:pt idx="783">
                  <c:v>7841.1379999999999</c:v>
                </c:pt>
                <c:pt idx="784">
                  <c:v>7851.1379999999999</c:v>
                </c:pt>
                <c:pt idx="785">
                  <c:v>7861.1379999999999</c:v>
                </c:pt>
                <c:pt idx="786">
                  <c:v>7871.1379999999999</c:v>
                </c:pt>
                <c:pt idx="787">
                  <c:v>7881.1369999999997</c:v>
                </c:pt>
                <c:pt idx="788">
                  <c:v>7891.1379999999999</c:v>
                </c:pt>
                <c:pt idx="789">
                  <c:v>7901.1379999999999</c:v>
                </c:pt>
                <c:pt idx="790">
                  <c:v>7911.1379999999999</c:v>
                </c:pt>
                <c:pt idx="791">
                  <c:v>7921.1369999999997</c:v>
                </c:pt>
                <c:pt idx="792">
                  <c:v>7931.1379999999999</c:v>
                </c:pt>
                <c:pt idx="793">
                  <c:v>7941.1379999999999</c:v>
                </c:pt>
                <c:pt idx="794">
                  <c:v>7951.1379999999999</c:v>
                </c:pt>
                <c:pt idx="795">
                  <c:v>7961.1379999999999</c:v>
                </c:pt>
                <c:pt idx="796">
                  <c:v>7971.1379999999999</c:v>
                </c:pt>
                <c:pt idx="797">
                  <c:v>7981.1379999999999</c:v>
                </c:pt>
                <c:pt idx="798">
                  <c:v>7991.1379999999999</c:v>
                </c:pt>
                <c:pt idx="799">
                  <c:v>8001.1379999999999</c:v>
                </c:pt>
                <c:pt idx="800">
                  <c:v>8011.1379999999999</c:v>
                </c:pt>
                <c:pt idx="801">
                  <c:v>8021.1379999999999</c:v>
                </c:pt>
                <c:pt idx="802">
                  <c:v>8031.1369999999997</c:v>
                </c:pt>
                <c:pt idx="803">
                  <c:v>8041.1379999999999</c:v>
                </c:pt>
                <c:pt idx="804">
                  <c:v>8051.1390000000001</c:v>
                </c:pt>
                <c:pt idx="805">
                  <c:v>8061.1379999999999</c:v>
                </c:pt>
                <c:pt idx="806">
                  <c:v>8071.1379999999999</c:v>
                </c:pt>
                <c:pt idx="807">
                  <c:v>8081.1379999999999</c:v>
                </c:pt>
                <c:pt idx="808">
                  <c:v>8091.1369999999997</c:v>
                </c:pt>
                <c:pt idx="809">
                  <c:v>8101.1369999999997</c:v>
                </c:pt>
                <c:pt idx="810">
                  <c:v>8111.1379999999999</c:v>
                </c:pt>
                <c:pt idx="811">
                  <c:v>8121.1369999999997</c:v>
                </c:pt>
                <c:pt idx="812">
                  <c:v>8131.1390000000001</c:v>
                </c:pt>
                <c:pt idx="813">
                  <c:v>8141.1379999999999</c:v>
                </c:pt>
                <c:pt idx="814">
                  <c:v>8151.1379999999999</c:v>
                </c:pt>
                <c:pt idx="815">
                  <c:v>8161.1379999999999</c:v>
                </c:pt>
                <c:pt idx="816">
                  <c:v>8171.1379999999999</c:v>
                </c:pt>
                <c:pt idx="817">
                  <c:v>8181.1379999999999</c:v>
                </c:pt>
                <c:pt idx="818">
                  <c:v>8191.1379999999999</c:v>
                </c:pt>
                <c:pt idx="819">
                  <c:v>8201.1409999999996</c:v>
                </c:pt>
                <c:pt idx="820">
                  <c:v>8211.1389999999992</c:v>
                </c:pt>
                <c:pt idx="821">
                  <c:v>8221.1380000000008</c:v>
                </c:pt>
                <c:pt idx="822">
                  <c:v>8231.1389999999992</c:v>
                </c:pt>
                <c:pt idx="823">
                  <c:v>8241.14</c:v>
                </c:pt>
                <c:pt idx="824">
                  <c:v>8251.1380000000008</c:v>
                </c:pt>
                <c:pt idx="825">
                  <c:v>8261.1380000000008</c:v>
                </c:pt>
                <c:pt idx="826">
                  <c:v>8271.1389999999992</c:v>
                </c:pt>
                <c:pt idx="827">
                  <c:v>8281.1389999999992</c:v>
                </c:pt>
                <c:pt idx="828">
                  <c:v>8291.2270000000008</c:v>
                </c:pt>
                <c:pt idx="829">
                  <c:v>8301.2279999999992</c:v>
                </c:pt>
                <c:pt idx="830">
                  <c:v>8311.2279999999992</c:v>
                </c:pt>
                <c:pt idx="831">
                  <c:v>8321.2260000000006</c:v>
                </c:pt>
                <c:pt idx="832">
                  <c:v>8331.2289999999994</c:v>
                </c:pt>
                <c:pt idx="833">
                  <c:v>8341.2270000000008</c:v>
                </c:pt>
                <c:pt idx="834">
                  <c:v>8351.2270000000008</c:v>
                </c:pt>
                <c:pt idx="835">
                  <c:v>8361.2270000000008</c:v>
                </c:pt>
                <c:pt idx="836">
                  <c:v>8371.2279999999992</c:v>
                </c:pt>
                <c:pt idx="837">
                  <c:v>8381.2270000000008</c:v>
                </c:pt>
                <c:pt idx="838">
                  <c:v>8391.2279999999992</c:v>
                </c:pt>
                <c:pt idx="839">
                  <c:v>8401.2279999999992</c:v>
                </c:pt>
                <c:pt idx="840">
                  <c:v>8411.2279999999992</c:v>
                </c:pt>
                <c:pt idx="841">
                  <c:v>8421.2279999999992</c:v>
                </c:pt>
                <c:pt idx="842">
                  <c:v>8431.2270000000008</c:v>
                </c:pt>
                <c:pt idx="843">
                  <c:v>8441.2270000000008</c:v>
                </c:pt>
                <c:pt idx="844">
                  <c:v>8451.2270000000008</c:v>
                </c:pt>
                <c:pt idx="845">
                  <c:v>8461.2270000000008</c:v>
                </c:pt>
                <c:pt idx="846">
                  <c:v>8471.2270000000008</c:v>
                </c:pt>
                <c:pt idx="847">
                  <c:v>8481.2279999999992</c:v>
                </c:pt>
                <c:pt idx="848">
                  <c:v>8491.2270000000008</c:v>
                </c:pt>
                <c:pt idx="849">
                  <c:v>8501.2279999999992</c:v>
                </c:pt>
                <c:pt idx="850">
                  <c:v>8511.2279999999992</c:v>
                </c:pt>
                <c:pt idx="851">
                  <c:v>8521.2270000000008</c:v>
                </c:pt>
                <c:pt idx="852">
                  <c:v>8531.2270000000008</c:v>
                </c:pt>
                <c:pt idx="853">
                  <c:v>8541.2279999999992</c:v>
                </c:pt>
                <c:pt idx="854">
                  <c:v>8551.2270000000008</c:v>
                </c:pt>
                <c:pt idx="855">
                  <c:v>8561.2279999999992</c:v>
                </c:pt>
                <c:pt idx="856">
                  <c:v>8571.23</c:v>
                </c:pt>
                <c:pt idx="857">
                  <c:v>8581.23</c:v>
                </c:pt>
                <c:pt idx="858">
                  <c:v>8591.23</c:v>
                </c:pt>
                <c:pt idx="859">
                  <c:v>8601.23</c:v>
                </c:pt>
                <c:pt idx="860">
                  <c:v>8611.2289999999994</c:v>
                </c:pt>
                <c:pt idx="861">
                  <c:v>8621.23</c:v>
                </c:pt>
                <c:pt idx="862">
                  <c:v>8631.2289999999994</c:v>
                </c:pt>
                <c:pt idx="863">
                  <c:v>8641.23</c:v>
                </c:pt>
                <c:pt idx="864">
                  <c:v>8651.2289999999994</c:v>
                </c:pt>
                <c:pt idx="865">
                  <c:v>8661.2289999999994</c:v>
                </c:pt>
                <c:pt idx="866">
                  <c:v>8671.232</c:v>
                </c:pt>
                <c:pt idx="867">
                  <c:v>8681.23</c:v>
                </c:pt>
                <c:pt idx="868">
                  <c:v>8691.23</c:v>
                </c:pt>
                <c:pt idx="869">
                  <c:v>8701.23</c:v>
                </c:pt>
                <c:pt idx="870">
                  <c:v>8711.23</c:v>
                </c:pt>
                <c:pt idx="871">
                  <c:v>8721.2309999999998</c:v>
                </c:pt>
                <c:pt idx="872">
                  <c:v>8731.2309999999998</c:v>
                </c:pt>
                <c:pt idx="873">
                  <c:v>8741.2309999999998</c:v>
                </c:pt>
                <c:pt idx="874">
                  <c:v>8751.3089999999993</c:v>
                </c:pt>
                <c:pt idx="875">
                  <c:v>8761.3080000000009</c:v>
                </c:pt>
                <c:pt idx="876">
                  <c:v>8771.3080000000009</c:v>
                </c:pt>
                <c:pt idx="877">
                  <c:v>8781.3089999999993</c:v>
                </c:pt>
                <c:pt idx="878">
                  <c:v>8791.3080000000009</c:v>
                </c:pt>
                <c:pt idx="879">
                  <c:v>8801.3080000000009</c:v>
                </c:pt>
                <c:pt idx="880">
                  <c:v>8811.3080000000009</c:v>
                </c:pt>
                <c:pt idx="881">
                  <c:v>8821.3080000000009</c:v>
                </c:pt>
                <c:pt idx="882">
                  <c:v>8831.3080000000009</c:v>
                </c:pt>
                <c:pt idx="883">
                  <c:v>8841.3080000000009</c:v>
                </c:pt>
                <c:pt idx="884">
                  <c:v>8851.3089999999993</c:v>
                </c:pt>
                <c:pt idx="885">
                  <c:v>8861.3089999999993</c:v>
                </c:pt>
                <c:pt idx="886">
                  <c:v>8871.3080000000009</c:v>
                </c:pt>
                <c:pt idx="887">
                  <c:v>8881.3080000000009</c:v>
                </c:pt>
                <c:pt idx="888">
                  <c:v>8891.3080000000009</c:v>
                </c:pt>
                <c:pt idx="889">
                  <c:v>8901.3080000000009</c:v>
                </c:pt>
                <c:pt idx="890">
                  <c:v>8911.3080000000009</c:v>
                </c:pt>
                <c:pt idx="891">
                  <c:v>8921.3080000000009</c:v>
                </c:pt>
                <c:pt idx="892">
                  <c:v>8931.3080000000009</c:v>
                </c:pt>
                <c:pt idx="893">
                  <c:v>8941.3080000000009</c:v>
                </c:pt>
                <c:pt idx="894">
                  <c:v>8951.31</c:v>
                </c:pt>
                <c:pt idx="895">
                  <c:v>8961.3080000000009</c:v>
                </c:pt>
                <c:pt idx="896">
                  <c:v>8971.3080000000009</c:v>
                </c:pt>
                <c:pt idx="897">
                  <c:v>8981.3089999999993</c:v>
                </c:pt>
                <c:pt idx="898">
                  <c:v>8991.3089999999993</c:v>
                </c:pt>
                <c:pt idx="899">
                  <c:v>9001.3089999999993</c:v>
                </c:pt>
                <c:pt idx="900">
                  <c:v>9011.3080000000009</c:v>
                </c:pt>
                <c:pt idx="901">
                  <c:v>9021.4150000000009</c:v>
                </c:pt>
                <c:pt idx="902">
                  <c:v>9031.4159999999993</c:v>
                </c:pt>
                <c:pt idx="903">
                  <c:v>9041.4159999999993</c:v>
                </c:pt>
                <c:pt idx="904">
                  <c:v>9051.4159999999993</c:v>
                </c:pt>
                <c:pt idx="905">
                  <c:v>9061.4159999999993</c:v>
                </c:pt>
                <c:pt idx="906">
                  <c:v>9071.4169999999995</c:v>
                </c:pt>
                <c:pt idx="907">
                  <c:v>9081.4150000000009</c:v>
                </c:pt>
                <c:pt idx="908">
                  <c:v>9091.4159999999993</c:v>
                </c:pt>
                <c:pt idx="909">
                  <c:v>9101.4159999999993</c:v>
                </c:pt>
                <c:pt idx="910">
                  <c:v>9111.4150000000009</c:v>
                </c:pt>
                <c:pt idx="911">
                  <c:v>9121.4150000000009</c:v>
                </c:pt>
                <c:pt idx="912">
                  <c:v>9131.4150000000009</c:v>
                </c:pt>
                <c:pt idx="913">
                  <c:v>9141.4150000000009</c:v>
                </c:pt>
                <c:pt idx="914">
                  <c:v>9151.4169999999995</c:v>
                </c:pt>
                <c:pt idx="915">
                  <c:v>9161.4159999999993</c:v>
                </c:pt>
                <c:pt idx="916">
                  <c:v>9171.4150000000009</c:v>
                </c:pt>
                <c:pt idx="917">
                  <c:v>9181.4150000000009</c:v>
                </c:pt>
                <c:pt idx="918">
                  <c:v>9191.4159999999993</c:v>
                </c:pt>
                <c:pt idx="919">
                  <c:v>9201.4159999999993</c:v>
                </c:pt>
                <c:pt idx="920">
                  <c:v>9211.4159999999993</c:v>
                </c:pt>
                <c:pt idx="921">
                  <c:v>9221.4150000000009</c:v>
                </c:pt>
                <c:pt idx="922">
                  <c:v>9231.4150000000009</c:v>
                </c:pt>
                <c:pt idx="923">
                  <c:v>9241.4159999999993</c:v>
                </c:pt>
                <c:pt idx="924">
                  <c:v>9251.4159999999993</c:v>
                </c:pt>
                <c:pt idx="925">
                  <c:v>9261.5339999999997</c:v>
                </c:pt>
                <c:pt idx="926">
                  <c:v>9271.5339999999997</c:v>
                </c:pt>
                <c:pt idx="927">
                  <c:v>9281.5329999999994</c:v>
                </c:pt>
                <c:pt idx="928">
                  <c:v>9291.5329999999994</c:v>
                </c:pt>
                <c:pt idx="929">
                  <c:v>9301.5329999999994</c:v>
                </c:pt>
                <c:pt idx="930">
                  <c:v>9311.5339999999997</c:v>
                </c:pt>
                <c:pt idx="931">
                  <c:v>9321.5329999999994</c:v>
                </c:pt>
                <c:pt idx="932">
                  <c:v>9331.5329999999994</c:v>
                </c:pt>
                <c:pt idx="933">
                  <c:v>9341.5339999999997</c:v>
                </c:pt>
                <c:pt idx="934">
                  <c:v>9351.7090000000007</c:v>
                </c:pt>
                <c:pt idx="935">
                  <c:v>9361.7090000000007</c:v>
                </c:pt>
                <c:pt idx="936">
                  <c:v>9371.7080000000005</c:v>
                </c:pt>
                <c:pt idx="937">
                  <c:v>9381.7090000000007</c:v>
                </c:pt>
                <c:pt idx="938">
                  <c:v>9391.7080000000005</c:v>
                </c:pt>
                <c:pt idx="939">
                  <c:v>9401.7080000000005</c:v>
                </c:pt>
                <c:pt idx="940">
                  <c:v>9411.7090000000007</c:v>
                </c:pt>
                <c:pt idx="941">
                  <c:v>9421.7109999999993</c:v>
                </c:pt>
                <c:pt idx="942">
                  <c:v>9431.7080000000005</c:v>
                </c:pt>
                <c:pt idx="943">
                  <c:v>9441.7090000000007</c:v>
                </c:pt>
                <c:pt idx="944">
                  <c:v>9451.7090000000007</c:v>
                </c:pt>
                <c:pt idx="945">
                  <c:v>9461.7080000000005</c:v>
                </c:pt>
                <c:pt idx="946">
                  <c:v>9471.7090000000007</c:v>
                </c:pt>
                <c:pt idx="947">
                  <c:v>9481.7080000000005</c:v>
                </c:pt>
                <c:pt idx="948">
                  <c:v>9491.7080000000005</c:v>
                </c:pt>
                <c:pt idx="949">
                  <c:v>9501.7090000000007</c:v>
                </c:pt>
                <c:pt idx="950">
                  <c:v>9511.7090000000007</c:v>
                </c:pt>
                <c:pt idx="951">
                  <c:v>9521.7090000000007</c:v>
                </c:pt>
                <c:pt idx="952">
                  <c:v>9531.7080000000005</c:v>
                </c:pt>
                <c:pt idx="953">
                  <c:v>9541.7090000000007</c:v>
                </c:pt>
                <c:pt idx="954">
                  <c:v>9551.7099999999991</c:v>
                </c:pt>
                <c:pt idx="955">
                  <c:v>9561.7090000000007</c:v>
                </c:pt>
                <c:pt idx="956">
                  <c:v>9571.7080000000005</c:v>
                </c:pt>
                <c:pt idx="957">
                  <c:v>9581.7080000000005</c:v>
                </c:pt>
                <c:pt idx="958">
                  <c:v>9591.7090000000007</c:v>
                </c:pt>
                <c:pt idx="959">
                  <c:v>9601.7080000000005</c:v>
                </c:pt>
                <c:pt idx="960">
                  <c:v>9611.7080000000005</c:v>
                </c:pt>
                <c:pt idx="961">
                  <c:v>9621.7479999999996</c:v>
                </c:pt>
                <c:pt idx="962">
                  <c:v>9631.7469999999994</c:v>
                </c:pt>
                <c:pt idx="963">
                  <c:v>9641.7479999999996</c:v>
                </c:pt>
                <c:pt idx="964">
                  <c:v>9651.7479999999996</c:v>
                </c:pt>
                <c:pt idx="965">
                  <c:v>9661.7469999999994</c:v>
                </c:pt>
                <c:pt idx="966">
                  <c:v>9671.7469999999994</c:v>
                </c:pt>
                <c:pt idx="967">
                  <c:v>9681.7479999999996</c:v>
                </c:pt>
                <c:pt idx="968">
                  <c:v>9691.7469999999994</c:v>
                </c:pt>
                <c:pt idx="969">
                  <c:v>9701.7489999999998</c:v>
                </c:pt>
                <c:pt idx="970">
                  <c:v>9711.7489999999998</c:v>
                </c:pt>
                <c:pt idx="971">
                  <c:v>9721.7489999999998</c:v>
                </c:pt>
                <c:pt idx="972">
                  <c:v>9731.75</c:v>
                </c:pt>
                <c:pt idx="973">
                  <c:v>9741.75</c:v>
                </c:pt>
                <c:pt idx="974">
                  <c:v>9751.75</c:v>
                </c:pt>
                <c:pt idx="975">
                  <c:v>9761.7489999999998</c:v>
                </c:pt>
                <c:pt idx="976">
                  <c:v>9771.7479999999996</c:v>
                </c:pt>
                <c:pt idx="977">
                  <c:v>9781.75</c:v>
                </c:pt>
                <c:pt idx="978">
                  <c:v>9791.75</c:v>
                </c:pt>
                <c:pt idx="979">
                  <c:v>9801.7510000000002</c:v>
                </c:pt>
                <c:pt idx="980">
                  <c:v>9811.7510000000002</c:v>
                </c:pt>
                <c:pt idx="981">
                  <c:v>9821.75</c:v>
                </c:pt>
                <c:pt idx="982">
                  <c:v>9831.7489999999998</c:v>
                </c:pt>
                <c:pt idx="983">
                  <c:v>9841.7489999999998</c:v>
                </c:pt>
                <c:pt idx="984">
                  <c:v>9851.7489999999998</c:v>
                </c:pt>
                <c:pt idx="985">
                  <c:v>9861.75</c:v>
                </c:pt>
                <c:pt idx="986">
                  <c:v>9871.7489999999998</c:v>
                </c:pt>
                <c:pt idx="987">
                  <c:v>9881.75</c:v>
                </c:pt>
                <c:pt idx="988">
                  <c:v>9891.7489999999998</c:v>
                </c:pt>
                <c:pt idx="989">
                  <c:v>9901.7489999999998</c:v>
                </c:pt>
                <c:pt idx="990">
                  <c:v>9911.7489999999998</c:v>
                </c:pt>
                <c:pt idx="991">
                  <c:v>9921.75</c:v>
                </c:pt>
                <c:pt idx="992">
                  <c:v>9931.7510000000002</c:v>
                </c:pt>
                <c:pt idx="993">
                  <c:v>9941.75</c:v>
                </c:pt>
                <c:pt idx="994">
                  <c:v>9951.7489999999998</c:v>
                </c:pt>
                <c:pt idx="995">
                  <c:v>9961.7489999999998</c:v>
                </c:pt>
                <c:pt idx="996">
                  <c:v>9971.75</c:v>
                </c:pt>
                <c:pt idx="997">
                  <c:v>9981.7510000000002</c:v>
                </c:pt>
                <c:pt idx="998">
                  <c:v>9991.7489999999998</c:v>
                </c:pt>
                <c:pt idx="999">
                  <c:v>10001.749</c:v>
                </c:pt>
                <c:pt idx="1000">
                  <c:v>10011.749</c:v>
                </c:pt>
                <c:pt idx="1001">
                  <c:v>10021.75</c:v>
                </c:pt>
                <c:pt idx="1002">
                  <c:v>10031.75</c:v>
                </c:pt>
                <c:pt idx="1003">
                  <c:v>10041.751</c:v>
                </c:pt>
                <c:pt idx="1004">
                  <c:v>10051.751</c:v>
                </c:pt>
                <c:pt idx="1005">
                  <c:v>10061.751</c:v>
                </c:pt>
                <c:pt idx="1006">
                  <c:v>10071.75</c:v>
                </c:pt>
                <c:pt idx="1007">
                  <c:v>10081.75</c:v>
                </c:pt>
                <c:pt idx="1008">
                  <c:v>10091.751</c:v>
                </c:pt>
                <c:pt idx="1009">
                  <c:v>10101.75</c:v>
                </c:pt>
                <c:pt idx="1010">
                  <c:v>10111.75</c:v>
                </c:pt>
                <c:pt idx="1011">
                  <c:v>10121.752</c:v>
                </c:pt>
                <c:pt idx="1012">
                  <c:v>10131.751</c:v>
                </c:pt>
                <c:pt idx="1013">
                  <c:v>10141.75</c:v>
                </c:pt>
                <c:pt idx="1014">
                  <c:v>10151.751</c:v>
                </c:pt>
                <c:pt idx="1015">
                  <c:v>10161.751</c:v>
                </c:pt>
                <c:pt idx="1016">
                  <c:v>10171.75</c:v>
                </c:pt>
                <c:pt idx="1017">
                  <c:v>10181.75</c:v>
                </c:pt>
                <c:pt idx="1018">
                  <c:v>10191.75</c:v>
                </c:pt>
                <c:pt idx="1019">
                  <c:v>10201.751</c:v>
                </c:pt>
                <c:pt idx="1020">
                  <c:v>10211.751</c:v>
                </c:pt>
                <c:pt idx="1021">
                  <c:v>10221.751</c:v>
                </c:pt>
                <c:pt idx="1022">
                  <c:v>10231.75</c:v>
                </c:pt>
                <c:pt idx="1023">
                  <c:v>10241.751</c:v>
                </c:pt>
                <c:pt idx="1024">
                  <c:v>10251.75</c:v>
                </c:pt>
                <c:pt idx="1025">
                  <c:v>10261.75</c:v>
                </c:pt>
                <c:pt idx="1026">
                  <c:v>10271.751</c:v>
                </c:pt>
                <c:pt idx="1027">
                  <c:v>10281.75</c:v>
                </c:pt>
                <c:pt idx="1028">
                  <c:v>10291.751</c:v>
                </c:pt>
                <c:pt idx="1029">
                  <c:v>10301.751</c:v>
                </c:pt>
                <c:pt idx="1030">
                  <c:v>10311.751</c:v>
                </c:pt>
                <c:pt idx="1031">
                  <c:v>10321.751</c:v>
                </c:pt>
                <c:pt idx="1032">
                  <c:v>10331.751</c:v>
                </c:pt>
                <c:pt idx="1033">
                  <c:v>10341.751</c:v>
                </c:pt>
                <c:pt idx="1034">
                  <c:v>10351.75</c:v>
                </c:pt>
                <c:pt idx="1035">
                  <c:v>10361.75</c:v>
                </c:pt>
                <c:pt idx="1036">
                  <c:v>10371.751</c:v>
                </c:pt>
                <c:pt idx="1037">
                  <c:v>10381.75</c:v>
                </c:pt>
                <c:pt idx="1038">
                  <c:v>10391.753000000001</c:v>
                </c:pt>
                <c:pt idx="1039">
                  <c:v>10401.751</c:v>
                </c:pt>
                <c:pt idx="1040">
                  <c:v>10411.751</c:v>
                </c:pt>
                <c:pt idx="1041">
                  <c:v>10421.752</c:v>
                </c:pt>
                <c:pt idx="1042">
                  <c:v>10431.752</c:v>
                </c:pt>
                <c:pt idx="1043">
                  <c:v>10441.752</c:v>
                </c:pt>
                <c:pt idx="1044">
                  <c:v>10451.751</c:v>
                </c:pt>
                <c:pt idx="1045">
                  <c:v>10461.751</c:v>
                </c:pt>
                <c:pt idx="1046">
                  <c:v>10471.861000000001</c:v>
                </c:pt>
                <c:pt idx="1047">
                  <c:v>10481.861000000001</c:v>
                </c:pt>
                <c:pt idx="1048">
                  <c:v>10491.953</c:v>
                </c:pt>
                <c:pt idx="1049">
                  <c:v>10501.954</c:v>
                </c:pt>
                <c:pt idx="1050">
                  <c:v>10511.951999999999</c:v>
                </c:pt>
                <c:pt idx="1051">
                  <c:v>10521.953</c:v>
                </c:pt>
                <c:pt idx="1052">
                  <c:v>10531.951999999999</c:v>
                </c:pt>
                <c:pt idx="1053">
                  <c:v>10541.951999999999</c:v>
                </c:pt>
                <c:pt idx="1054">
                  <c:v>10551.951999999999</c:v>
                </c:pt>
                <c:pt idx="1055">
                  <c:v>10561.951999999999</c:v>
                </c:pt>
                <c:pt idx="1056">
                  <c:v>10571.951999999999</c:v>
                </c:pt>
                <c:pt idx="1057">
                  <c:v>10581.953</c:v>
                </c:pt>
                <c:pt idx="1058">
                  <c:v>10591.951999999999</c:v>
                </c:pt>
                <c:pt idx="1059">
                  <c:v>10601.954</c:v>
                </c:pt>
                <c:pt idx="1060">
                  <c:v>10612.065000000001</c:v>
                </c:pt>
                <c:pt idx="1061">
                  <c:v>10622.064</c:v>
                </c:pt>
                <c:pt idx="1062">
                  <c:v>10632.065000000001</c:v>
                </c:pt>
                <c:pt idx="1063">
                  <c:v>10642.065000000001</c:v>
                </c:pt>
                <c:pt idx="1064">
                  <c:v>10652.065000000001</c:v>
                </c:pt>
                <c:pt idx="1065">
                  <c:v>10662.065000000001</c:v>
                </c:pt>
                <c:pt idx="1066">
                  <c:v>10672.065000000001</c:v>
                </c:pt>
                <c:pt idx="1067">
                  <c:v>10682.065000000001</c:v>
                </c:pt>
                <c:pt idx="1068">
                  <c:v>10692.331</c:v>
                </c:pt>
                <c:pt idx="1069">
                  <c:v>10702.33</c:v>
                </c:pt>
                <c:pt idx="1070">
                  <c:v>10712.33</c:v>
                </c:pt>
                <c:pt idx="1071">
                  <c:v>10722.33</c:v>
                </c:pt>
                <c:pt idx="1072">
                  <c:v>10732.33</c:v>
                </c:pt>
                <c:pt idx="1073">
                  <c:v>10742.33</c:v>
                </c:pt>
                <c:pt idx="1074">
                  <c:v>10752.33</c:v>
                </c:pt>
                <c:pt idx="1075">
                  <c:v>10762.331</c:v>
                </c:pt>
                <c:pt idx="1076">
                  <c:v>10772.33</c:v>
                </c:pt>
                <c:pt idx="1077">
                  <c:v>10782.33</c:v>
                </c:pt>
                <c:pt idx="1078">
                  <c:v>10792.33</c:v>
                </c:pt>
                <c:pt idx="1079">
                  <c:v>10800.028</c:v>
                </c:pt>
              </c:numCache>
            </c:numRef>
          </c:xVal>
          <c:yVal>
            <c:numRef>
              <c:f>'3fcse-4-large'!$I$2:$I$1081</c:f>
              <c:numCache>
                <c:formatCode>General</c:formatCode>
                <c:ptCount val="1080"/>
                <c:pt idx="0">
                  <c:v>439</c:v>
                </c:pt>
                <c:pt idx="1">
                  <c:v>510</c:v>
                </c:pt>
                <c:pt idx="2">
                  <c:v>542</c:v>
                </c:pt>
                <c:pt idx="3">
                  <c:v>584</c:v>
                </c:pt>
                <c:pt idx="4">
                  <c:v>654</c:v>
                </c:pt>
                <c:pt idx="5">
                  <c:v>700</c:v>
                </c:pt>
                <c:pt idx="6">
                  <c:v>731</c:v>
                </c:pt>
                <c:pt idx="7">
                  <c:v>830</c:v>
                </c:pt>
                <c:pt idx="8">
                  <c:v>810</c:v>
                </c:pt>
                <c:pt idx="9">
                  <c:v>880</c:v>
                </c:pt>
                <c:pt idx="10">
                  <c:v>905</c:v>
                </c:pt>
                <c:pt idx="11">
                  <c:v>876</c:v>
                </c:pt>
                <c:pt idx="12">
                  <c:v>927</c:v>
                </c:pt>
                <c:pt idx="13">
                  <c:v>1004</c:v>
                </c:pt>
                <c:pt idx="14">
                  <c:v>1049</c:v>
                </c:pt>
                <c:pt idx="15">
                  <c:v>1049</c:v>
                </c:pt>
                <c:pt idx="16">
                  <c:v>1043</c:v>
                </c:pt>
                <c:pt idx="17">
                  <c:v>1044</c:v>
                </c:pt>
                <c:pt idx="18">
                  <c:v>1063</c:v>
                </c:pt>
                <c:pt idx="19">
                  <c:v>1137</c:v>
                </c:pt>
                <c:pt idx="20">
                  <c:v>1182</c:v>
                </c:pt>
                <c:pt idx="21">
                  <c:v>1144</c:v>
                </c:pt>
                <c:pt idx="22">
                  <c:v>1241</c:v>
                </c:pt>
                <c:pt idx="23">
                  <c:v>1280</c:v>
                </c:pt>
                <c:pt idx="24">
                  <c:v>1229</c:v>
                </c:pt>
                <c:pt idx="25">
                  <c:v>1334</c:v>
                </c:pt>
                <c:pt idx="26">
                  <c:v>1356</c:v>
                </c:pt>
                <c:pt idx="27">
                  <c:v>1294</c:v>
                </c:pt>
                <c:pt idx="28">
                  <c:v>1409</c:v>
                </c:pt>
                <c:pt idx="29">
                  <c:v>1418</c:v>
                </c:pt>
                <c:pt idx="30">
                  <c:v>1505</c:v>
                </c:pt>
                <c:pt idx="31">
                  <c:v>1483</c:v>
                </c:pt>
                <c:pt idx="32">
                  <c:v>1483</c:v>
                </c:pt>
                <c:pt idx="33">
                  <c:v>1505</c:v>
                </c:pt>
                <c:pt idx="34">
                  <c:v>1483</c:v>
                </c:pt>
                <c:pt idx="35">
                  <c:v>1483</c:v>
                </c:pt>
                <c:pt idx="36">
                  <c:v>1472</c:v>
                </c:pt>
                <c:pt idx="37">
                  <c:v>1562</c:v>
                </c:pt>
                <c:pt idx="38">
                  <c:v>1567</c:v>
                </c:pt>
                <c:pt idx="39">
                  <c:v>1547</c:v>
                </c:pt>
                <c:pt idx="40">
                  <c:v>1595</c:v>
                </c:pt>
                <c:pt idx="41">
                  <c:v>1675</c:v>
                </c:pt>
                <c:pt idx="42">
                  <c:v>1722</c:v>
                </c:pt>
                <c:pt idx="43">
                  <c:v>1667</c:v>
                </c:pt>
                <c:pt idx="44">
                  <c:v>1716</c:v>
                </c:pt>
                <c:pt idx="45">
                  <c:v>1755</c:v>
                </c:pt>
                <c:pt idx="46">
                  <c:v>1793</c:v>
                </c:pt>
                <c:pt idx="47">
                  <c:v>1762</c:v>
                </c:pt>
                <c:pt idx="48">
                  <c:v>1833</c:v>
                </c:pt>
                <c:pt idx="49">
                  <c:v>1835</c:v>
                </c:pt>
                <c:pt idx="50">
                  <c:v>1908</c:v>
                </c:pt>
                <c:pt idx="51">
                  <c:v>1910</c:v>
                </c:pt>
                <c:pt idx="52">
                  <c:v>1891</c:v>
                </c:pt>
                <c:pt idx="53">
                  <c:v>2005</c:v>
                </c:pt>
                <c:pt idx="54">
                  <c:v>2056</c:v>
                </c:pt>
                <c:pt idx="55">
                  <c:v>2041</c:v>
                </c:pt>
                <c:pt idx="56">
                  <c:v>2069</c:v>
                </c:pt>
                <c:pt idx="57">
                  <c:v>2069</c:v>
                </c:pt>
                <c:pt idx="58">
                  <c:v>2050</c:v>
                </c:pt>
                <c:pt idx="59">
                  <c:v>2130</c:v>
                </c:pt>
                <c:pt idx="60">
                  <c:v>2201</c:v>
                </c:pt>
                <c:pt idx="61">
                  <c:v>2252</c:v>
                </c:pt>
                <c:pt idx="62">
                  <c:v>2323</c:v>
                </c:pt>
                <c:pt idx="63">
                  <c:v>2325</c:v>
                </c:pt>
                <c:pt idx="64">
                  <c:v>2392</c:v>
                </c:pt>
                <c:pt idx="65">
                  <c:v>2411</c:v>
                </c:pt>
                <c:pt idx="66">
                  <c:v>2478</c:v>
                </c:pt>
                <c:pt idx="67">
                  <c:v>2514</c:v>
                </c:pt>
                <c:pt idx="68">
                  <c:v>2535</c:v>
                </c:pt>
                <c:pt idx="69">
                  <c:v>2485</c:v>
                </c:pt>
                <c:pt idx="70">
                  <c:v>2578</c:v>
                </c:pt>
                <c:pt idx="71">
                  <c:v>2652</c:v>
                </c:pt>
                <c:pt idx="72">
                  <c:v>2725</c:v>
                </c:pt>
                <c:pt idx="73">
                  <c:v>2695</c:v>
                </c:pt>
                <c:pt idx="74">
                  <c:v>2723</c:v>
                </c:pt>
                <c:pt idx="75">
                  <c:v>2794</c:v>
                </c:pt>
                <c:pt idx="76">
                  <c:v>2752</c:v>
                </c:pt>
                <c:pt idx="77">
                  <c:v>2840</c:v>
                </c:pt>
                <c:pt idx="78">
                  <c:v>2842</c:v>
                </c:pt>
                <c:pt idx="79">
                  <c:v>2866</c:v>
                </c:pt>
                <c:pt idx="80">
                  <c:v>2877</c:v>
                </c:pt>
                <c:pt idx="81">
                  <c:v>2969</c:v>
                </c:pt>
                <c:pt idx="82">
                  <c:v>2910</c:v>
                </c:pt>
                <c:pt idx="83">
                  <c:v>3018</c:v>
                </c:pt>
                <c:pt idx="84">
                  <c:v>2972</c:v>
                </c:pt>
                <c:pt idx="85">
                  <c:v>3073</c:v>
                </c:pt>
                <c:pt idx="86">
                  <c:v>3052</c:v>
                </c:pt>
                <c:pt idx="87">
                  <c:v>3120</c:v>
                </c:pt>
                <c:pt idx="88">
                  <c:v>3206</c:v>
                </c:pt>
                <c:pt idx="89">
                  <c:v>3256</c:v>
                </c:pt>
                <c:pt idx="90">
                  <c:v>3208</c:v>
                </c:pt>
                <c:pt idx="91">
                  <c:v>3320</c:v>
                </c:pt>
                <c:pt idx="92">
                  <c:v>3288</c:v>
                </c:pt>
                <c:pt idx="93">
                  <c:v>3373</c:v>
                </c:pt>
                <c:pt idx="94">
                  <c:v>3354</c:v>
                </c:pt>
                <c:pt idx="95">
                  <c:v>3372</c:v>
                </c:pt>
                <c:pt idx="96">
                  <c:v>3436</c:v>
                </c:pt>
                <c:pt idx="97">
                  <c:v>3405</c:v>
                </c:pt>
                <c:pt idx="98">
                  <c:v>3485</c:v>
                </c:pt>
                <c:pt idx="99">
                  <c:v>3501</c:v>
                </c:pt>
                <c:pt idx="100">
                  <c:v>3486</c:v>
                </c:pt>
                <c:pt idx="101">
                  <c:v>3554</c:v>
                </c:pt>
                <c:pt idx="102">
                  <c:v>3581</c:v>
                </c:pt>
                <c:pt idx="103">
                  <c:v>3685</c:v>
                </c:pt>
                <c:pt idx="104">
                  <c:v>3751</c:v>
                </c:pt>
                <c:pt idx="105">
                  <c:v>3750</c:v>
                </c:pt>
                <c:pt idx="106">
                  <c:v>3750</c:v>
                </c:pt>
                <c:pt idx="107">
                  <c:v>3750</c:v>
                </c:pt>
                <c:pt idx="108">
                  <c:v>3778</c:v>
                </c:pt>
                <c:pt idx="109">
                  <c:v>3682</c:v>
                </c:pt>
                <c:pt idx="110">
                  <c:v>3814</c:v>
                </c:pt>
                <c:pt idx="111">
                  <c:v>3803</c:v>
                </c:pt>
                <c:pt idx="112">
                  <c:v>3744</c:v>
                </c:pt>
                <c:pt idx="113">
                  <c:v>3879</c:v>
                </c:pt>
                <c:pt idx="114">
                  <c:v>3900</c:v>
                </c:pt>
                <c:pt idx="115">
                  <c:v>3895</c:v>
                </c:pt>
                <c:pt idx="116">
                  <c:v>3835</c:v>
                </c:pt>
                <c:pt idx="117">
                  <c:v>3897</c:v>
                </c:pt>
                <c:pt idx="118">
                  <c:v>3856</c:v>
                </c:pt>
                <c:pt idx="119">
                  <c:v>3874</c:v>
                </c:pt>
                <c:pt idx="120">
                  <c:v>3925</c:v>
                </c:pt>
                <c:pt idx="121">
                  <c:v>3977</c:v>
                </c:pt>
                <c:pt idx="122">
                  <c:v>4023</c:v>
                </c:pt>
                <c:pt idx="123">
                  <c:v>3947</c:v>
                </c:pt>
                <c:pt idx="124">
                  <c:v>4095</c:v>
                </c:pt>
                <c:pt idx="125">
                  <c:v>4009</c:v>
                </c:pt>
                <c:pt idx="126">
                  <c:v>4128</c:v>
                </c:pt>
                <c:pt idx="127">
                  <c:v>4172</c:v>
                </c:pt>
                <c:pt idx="128">
                  <c:v>4172</c:v>
                </c:pt>
                <c:pt idx="129">
                  <c:v>4172</c:v>
                </c:pt>
                <c:pt idx="130">
                  <c:v>4128</c:v>
                </c:pt>
                <c:pt idx="131">
                  <c:v>4124</c:v>
                </c:pt>
                <c:pt idx="132">
                  <c:v>4080</c:v>
                </c:pt>
                <c:pt idx="133">
                  <c:v>4143</c:v>
                </c:pt>
                <c:pt idx="134">
                  <c:v>4193</c:v>
                </c:pt>
                <c:pt idx="135">
                  <c:v>4134</c:v>
                </c:pt>
                <c:pt idx="136">
                  <c:v>4271</c:v>
                </c:pt>
                <c:pt idx="137">
                  <c:v>4256</c:v>
                </c:pt>
                <c:pt idx="138">
                  <c:v>4256</c:v>
                </c:pt>
                <c:pt idx="139">
                  <c:v>4195</c:v>
                </c:pt>
                <c:pt idx="140">
                  <c:v>4277</c:v>
                </c:pt>
                <c:pt idx="141">
                  <c:v>4309</c:v>
                </c:pt>
                <c:pt idx="142">
                  <c:v>4258</c:v>
                </c:pt>
                <c:pt idx="143">
                  <c:v>4392</c:v>
                </c:pt>
                <c:pt idx="144">
                  <c:v>4329</c:v>
                </c:pt>
                <c:pt idx="145">
                  <c:v>4380</c:v>
                </c:pt>
                <c:pt idx="146">
                  <c:v>4354</c:v>
                </c:pt>
                <c:pt idx="147">
                  <c:v>4362</c:v>
                </c:pt>
                <c:pt idx="148">
                  <c:v>4440</c:v>
                </c:pt>
                <c:pt idx="149">
                  <c:v>4461</c:v>
                </c:pt>
                <c:pt idx="150">
                  <c:v>4460</c:v>
                </c:pt>
                <c:pt idx="151">
                  <c:v>4437</c:v>
                </c:pt>
                <c:pt idx="152">
                  <c:v>4506</c:v>
                </c:pt>
                <c:pt idx="153">
                  <c:v>4568</c:v>
                </c:pt>
                <c:pt idx="154">
                  <c:v>4642</c:v>
                </c:pt>
                <c:pt idx="155">
                  <c:v>4642</c:v>
                </c:pt>
                <c:pt idx="156">
                  <c:v>4642</c:v>
                </c:pt>
                <c:pt idx="157">
                  <c:v>4593</c:v>
                </c:pt>
                <c:pt idx="158">
                  <c:v>4660</c:v>
                </c:pt>
                <c:pt idx="159">
                  <c:v>4660</c:v>
                </c:pt>
                <c:pt idx="160">
                  <c:v>4728</c:v>
                </c:pt>
                <c:pt idx="161">
                  <c:v>4810</c:v>
                </c:pt>
                <c:pt idx="162">
                  <c:v>4895</c:v>
                </c:pt>
                <c:pt idx="163">
                  <c:v>4940</c:v>
                </c:pt>
                <c:pt idx="164">
                  <c:v>4948</c:v>
                </c:pt>
                <c:pt idx="165">
                  <c:v>5033</c:v>
                </c:pt>
                <c:pt idx="166">
                  <c:v>5017</c:v>
                </c:pt>
                <c:pt idx="167">
                  <c:v>5017</c:v>
                </c:pt>
                <c:pt idx="168">
                  <c:v>5006</c:v>
                </c:pt>
                <c:pt idx="169">
                  <c:v>5075</c:v>
                </c:pt>
                <c:pt idx="170">
                  <c:v>5096</c:v>
                </c:pt>
                <c:pt idx="171">
                  <c:v>5096</c:v>
                </c:pt>
                <c:pt idx="172">
                  <c:v>5096</c:v>
                </c:pt>
                <c:pt idx="173">
                  <c:v>5015</c:v>
                </c:pt>
                <c:pt idx="174">
                  <c:v>5136</c:v>
                </c:pt>
                <c:pt idx="175">
                  <c:v>5136</c:v>
                </c:pt>
                <c:pt idx="176">
                  <c:v>5101</c:v>
                </c:pt>
                <c:pt idx="177">
                  <c:v>5065</c:v>
                </c:pt>
                <c:pt idx="178">
                  <c:v>5132</c:v>
                </c:pt>
                <c:pt idx="179">
                  <c:v>5141</c:v>
                </c:pt>
                <c:pt idx="180">
                  <c:v>5236</c:v>
                </c:pt>
                <c:pt idx="181">
                  <c:v>5273</c:v>
                </c:pt>
                <c:pt idx="182">
                  <c:v>5271</c:v>
                </c:pt>
                <c:pt idx="183">
                  <c:v>5321</c:v>
                </c:pt>
                <c:pt idx="184">
                  <c:v>5393</c:v>
                </c:pt>
                <c:pt idx="185">
                  <c:v>5443</c:v>
                </c:pt>
                <c:pt idx="186">
                  <c:v>5435</c:v>
                </c:pt>
                <c:pt idx="187">
                  <c:v>5536</c:v>
                </c:pt>
                <c:pt idx="188">
                  <c:v>5528</c:v>
                </c:pt>
                <c:pt idx="189">
                  <c:v>5509</c:v>
                </c:pt>
                <c:pt idx="190">
                  <c:v>5595</c:v>
                </c:pt>
                <c:pt idx="191">
                  <c:v>5592</c:v>
                </c:pt>
                <c:pt idx="192">
                  <c:v>5671</c:v>
                </c:pt>
                <c:pt idx="193">
                  <c:v>5673</c:v>
                </c:pt>
                <c:pt idx="194">
                  <c:v>5669</c:v>
                </c:pt>
                <c:pt idx="195">
                  <c:v>5755</c:v>
                </c:pt>
                <c:pt idx="196">
                  <c:v>5732</c:v>
                </c:pt>
                <c:pt idx="197">
                  <c:v>5812</c:v>
                </c:pt>
                <c:pt idx="198">
                  <c:v>5811</c:v>
                </c:pt>
                <c:pt idx="199">
                  <c:v>5824</c:v>
                </c:pt>
                <c:pt idx="200">
                  <c:v>5891</c:v>
                </c:pt>
                <c:pt idx="201">
                  <c:v>5888</c:v>
                </c:pt>
                <c:pt idx="202">
                  <c:v>5922</c:v>
                </c:pt>
                <c:pt idx="203">
                  <c:v>6001</c:v>
                </c:pt>
                <c:pt idx="204">
                  <c:v>6033</c:v>
                </c:pt>
                <c:pt idx="205">
                  <c:v>6127</c:v>
                </c:pt>
                <c:pt idx="206">
                  <c:v>6096</c:v>
                </c:pt>
                <c:pt idx="207">
                  <c:v>6177</c:v>
                </c:pt>
                <c:pt idx="208">
                  <c:v>6177</c:v>
                </c:pt>
                <c:pt idx="209">
                  <c:v>6177</c:v>
                </c:pt>
                <c:pt idx="210">
                  <c:v>6169</c:v>
                </c:pt>
                <c:pt idx="211">
                  <c:v>6233</c:v>
                </c:pt>
                <c:pt idx="212">
                  <c:v>6264</c:v>
                </c:pt>
                <c:pt idx="213">
                  <c:v>6246</c:v>
                </c:pt>
                <c:pt idx="214">
                  <c:v>6351</c:v>
                </c:pt>
                <c:pt idx="215">
                  <c:v>6320</c:v>
                </c:pt>
                <c:pt idx="216">
                  <c:v>6390</c:v>
                </c:pt>
                <c:pt idx="217">
                  <c:v>6412</c:v>
                </c:pt>
                <c:pt idx="218">
                  <c:v>6497</c:v>
                </c:pt>
                <c:pt idx="219">
                  <c:v>6477</c:v>
                </c:pt>
                <c:pt idx="220">
                  <c:v>6439</c:v>
                </c:pt>
                <c:pt idx="221">
                  <c:v>6557</c:v>
                </c:pt>
                <c:pt idx="222">
                  <c:v>6560</c:v>
                </c:pt>
                <c:pt idx="223">
                  <c:v>6626</c:v>
                </c:pt>
                <c:pt idx="224">
                  <c:v>6625</c:v>
                </c:pt>
                <c:pt idx="225">
                  <c:v>6642</c:v>
                </c:pt>
                <c:pt idx="226">
                  <c:v>6670</c:v>
                </c:pt>
                <c:pt idx="227">
                  <c:v>6737</c:v>
                </c:pt>
                <c:pt idx="228">
                  <c:v>6721</c:v>
                </c:pt>
                <c:pt idx="229">
                  <c:v>6708</c:v>
                </c:pt>
                <c:pt idx="230">
                  <c:v>6772</c:v>
                </c:pt>
                <c:pt idx="231">
                  <c:v>6839</c:v>
                </c:pt>
                <c:pt idx="232">
                  <c:v>6840</c:v>
                </c:pt>
                <c:pt idx="233">
                  <c:v>6822</c:v>
                </c:pt>
                <c:pt idx="234">
                  <c:v>6897</c:v>
                </c:pt>
                <c:pt idx="235">
                  <c:v>6944</c:v>
                </c:pt>
                <c:pt idx="236">
                  <c:v>7003</c:v>
                </c:pt>
                <c:pt idx="237">
                  <c:v>7060</c:v>
                </c:pt>
                <c:pt idx="238">
                  <c:v>7026</c:v>
                </c:pt>
                <c:pt idx="239">
                  <c:v>7141</c:v>
                </c:pt>
                <c:pt idx="240">
                  <c:v>7098</c:v>
                </c:pt>
                <c:pt idx="241">
                  <c:v>7165</c:v>
                </c:pt>
                <c:pt idx="242">
                  <c:v>7189</c:v>
                </c:pt>
                <c:pt idx="243">
                  <c:v>7181</c:v>
                </c:pt>
                <c:pt idx="244">
                  <c:v>7227</c:v>
                </c:pt>
                <c:pt idx="245">
                  <c:v>7303</c:v>
                </c:pt>
                <c:pt idx="246">
                  <c:v>7275</c:v>
                </c:pt>
                <c:pt idx="247">
                  <c:v>7275</c:v>
                </c:pt>
                <c:pt idx="248">
                  <c:v>7239</c:v>
                </c:pt>
                <c:pt idx="249">
                  <c:v>7320</c:v>
                </c:pt>
                <c:pt idx="250">
                  <c:v>7361</c:v>
                </c:pt>
                <c:pt idx="251">
                  <c:v>7357</c:v>
                </c:pt>
                <c:pt idx="252">
                  <c:v>7341</c:v>
                </c:pt>
                <c:pt idx="253">
                  <c:v>7388</c:v>
                </c:pt>
                <c:pt idx="254">
                  <c:v>7381</c:v>
                </c:pt>
                <c:pt idx="255">
                  <c:v>7345</c:v>
                </c:pt>
                <c:pt idx="256">
                  <c:v>7351</c:v>
                </c:pt>
                <c:pt idx="257">
                  <c:v>7398</c:v>
                </c:pt>
                <c:pt idx="258">
                  <c:v>7415</c:v>
                </c:pt>
                <c:pt idx="259">
                  <c:v>7415</c:v>
                </c:pt>
                <c:pt idx="260">
                  <c:v>7403</c:v>
                </c:pt>
                <c:pt idx="261">
                  <c:v>7557</c:v>
                </c:pt>
                <c:pt idx="262">
                  <c:v>7536</c:v>
                </c:pt>
                <c:pt idx="263">
                  <c:v>7536</c:v>
                </c:pt>
                <c:pt idx="264">
                  <c:v>7519</c:v>
                </c:pt>
                <c:pt idx="265">
                  <c:v>7525</c:v>
                </c:pt>
                <c:pt idx="266">
                  <c:v>7525</c:v>
                </c:pt>
                <c:pt idx="267">
                  <c:v>7548</c:v>
                </c:pt>
                <c:pt idx="268">
                  <c:v>7539</c:v>
                </c:pt>
                <c:pt idx="269">
                  <c:v>7560</c:v>
                </c:pt>
                <c:pt idx="270">
                  <c:v>7615</c:v>
                </c:pt>
                <c:pt idx="271">
                  <c:v>7624</c:v>
                </c:pt>
                <c:pt idx="272">
                  <c:v>7693</c:v>
                </c:pt>
                <c:pt idx="273">
                  <c:v>7705</c:v>
                </c:pt>
                <c:pt idx="274">
                  <c:v>7664</c:v>
                </c:pt>
                <c:pt idx="275">
                  <c:v>7780</c:v>
                </c:pt>
                <c:pt idx="276">
                  <c:v>7788</c:v>
                </c:pt>
                <c:pt idx="277">
                  <c:v>7782</c:v>
                </c:pt>
                <c:pt idx="278">
                  <c:v>7794</c:v>
                </c:pt>
                <c:pt idx="279">
                  <c:v>7786</c:v>
                </c:pt>
                <c:pt idx="280">
                  <c:v>7753</c:v>
                </c:pt>
                <c:pt idx="281">
                  <c:v>7771</c:v>
                </c:pt>
                <c:pt idx="282">
                  <c:v>7785</c:v>
                </c:pt>
                <c:pt idx="283">
                  <c:v>7738</c:v>
                </c:pt>
                <c:pt idx="284">
                  <c:v>7847</c:v>
                </c:pt>
                <c:pt idx="285">
                  <c:v>7864</c:v>
                </c:pt>
                <c:pt idx="286">
                  <c:v>7863</c:v>
                </c:pt>
                <c:pt idx="287">
                  <c:v>7880</c:v>
                </c:pt>
                <c:pt idx="288">
                  <c:v>7902</c:v>
                </c:pt>
                <c:pt idx="289">
                  <c:v>8005</c:v>
                </c:pt>
                <c:pt idx="290">
                  <c:v>7950</c:v>
                </c:pt>
                <c:pt idx="291">
                  <c:v>8060</c:v>
                </c:pt>
                <c:pt idx="292">
                  <c:v>8039</c:v>
                </c:pt>
                <c:pt idx="293">
                  <c:v>8156</c:v>
                </c:pt>
                <c:pt idx="294">
                  <c:v>8140</c:v>
                </c:pt>
                <c:pt idx="295">
                  <c:v>8142</c:v>
                </c:pt>
                <c:pt idx="296">
                  <c:v>8125</c:v>
                </c:pt>
                <c:pt idx="297">
                  <c:v>8145</c:v>
                </c:pt>
                <c:pt idx="298">
                  <c:v>8114</c:v>
                </c:pt>
                <c:pt idx="299">
                  <c:v>8210</c:v>
                </c:pt>
                <c:pt idx="300">
                  <c:v>8218</c:v>
                </c:pt>
                <c:pt idx="301">
                  <c:v>8273</c:v>
                </c:pt>
                <c:pt idx="302">
                  <c:v>8265</c:v>
                </c:pt>
                <c:pt idx="303">
                  <c:v>8282</c:v>
                </c:pt>
                <c:pt idx="304">
                  <c:v>8349</c:v>
                </c:pt>
                <c:pt idx="305">
                  <c:v>8413</c:v>
                </c:pt>
                <c:pt idx="306">
                  <c:v>8400</c:v>
                </c:pt>
                <c:pt idx="307">
                  <c:v>8378</c:v>
                </c:pt>
                <c:pt idx="308">
                  <c:v>8371</c:v>
                </c:pt>
                <c:pt idx="309">
                  <c:v>8452</c:v>
                </c:pt>
                <c:pt idx="310">
                  <c:v>8454</c:v>
                </c:pt>
                <c:pt idx="311">
                  <c:v>8501</c:v>
                </c:pt>
                <c:pt idx="312">
                  <c:v>8567</c:v>
                </c:pt>
                <c:pt idx="313">
                  <c:v>8608</c:v>
                </c:pt>
                <c:pt idx="314">
                  <c:v>8608</c:v>
                </c:pt>
                <c:pt idx="315">
                  <c:v>8608</c:v>
                </c:pt>
                <c:pt idx="316">
                  <c:v>8608</c:v>
                </c:pt>
                <c:pt idx="317">
                  <c:v>8608</c:v>
                </c:pt>
                <c:pt idx="318">
                  <c:v>8603</c:v>
                </c:pt>
                <c:pt idx="319">
                  <c:v>8581</c:v>
                </c:pt>
                <c:pt idx="320">
                  <c:v>8645</c:v>
                </c:pt>
                <c:pt idx="321">
                  <c:v>8679</c:v>
                </c:pt>
                <c:pt idx="322">
                  <c:v>8640</c:v>
                </c:pt>
                <c:pt idx="323">
                  <c:v>8776</c:v>
                </c:pt>
                <c:pt idx="324">
                  <c:v>8798</c:v>
                </c:pt>
                <c:pt idx="325">
                  <c:v>8802</c:v>
                </c:pt>
                <c:pt idx="326">
                  <c:v>8745</c:v>
                </c:pt>
                <c:pt idx="327">
                  <c:v>8745</c:v>
                </c:pt>
                <c:pt idx="328">
                  <c:v>8773</c:v>
                </c:pt>
                <c:pt idx="329">
                  <c:v>8763</c:v>
                </c:pt>
                <c:pt idx="330">
                  <c:v>8765</c:v>
                </c:pt>
                <c:pt idx="331">
                  <c:v>8734</c:v>
                </c:pt>
                <c:pt idx="332">
                  <c:v>8826</c:v>
                </c:pt>
                <c:pt idx="333">
                  <c:v>8878</c:v>
                </c:pt>
                <c:pt idx="334">
                  <c:v>8916</c:v>
                </c:pt>
                <c:pt idx="335">
                  <c:v>8915</c:v>
                </c:pt>
                <c:pt idx="336">
                  <c:v>8915</c:v>
                </c:pt>
                <c:pt idx="337">
                  <c:v>8915</c:v>
                </c:pt>
                <c:pt idx="338">
                  <c:v>8913</c:v>
                </c:pt>
                <c:pt idx="339">
                  <c:v>9127</c:v>
                </c:pt>
                <c:pt idx="340">
                  <c:v>9096</c:v>
                </c:pt>
                <c:pt idx="341">
                  <c:v>9156</c:v>
                </c:pt>
                <c:pt idx="342">
                  <c:v>9165</c:v>
                </c:pt>
                <c:pt idx="343">
                  <c:v>9156</c:v>
                </c:pt>
                <c:pt idx="344">
                  <c:v>9164</c:v>
                </c:pt>
                <c:pt idx="345">
                  <c:v>9196</c:v>
                </c:pt>
                <c:pt idx="346">
                  <c:v>9387</c:v>
                </c:pt>
                <c:pt idx="347">
                  <c:v>9111</c:v>
                </c:pt>
                <c:pt idx="348">
                  <c:v>9143</c:v>
                </c:pt>
                <c:pt idx="349">
                  <c:v>9768</c:v>
                </c:pt>
                <c:pt idx="350">
                  <c:v>9126</c:v>
                </c:pt>
                <c:pt idx="351">
                  <c:v>9126</c:v>
                </c:pt>
                <c:pt idx="352">
                  <c:v>9126</c:v>
                </c:pt>
                <c:pt idx="353">
                  <c:v>9126</c:v>
                </c:pt>
                <c:pt idx="354">
                  <c:v>9133</c:v>
                </c:pt>
                <c:pt idx="355">
                  <c:v>9135</c:v>
                </c:pt>
                <c:pt idx="356">
                  <c:v>9130</c:v>
                </c:pt>
                <c:pt idx="357">
                  <c:v>9196</c:v>
                </c:pt>
                <c:pt idx="358">
                  <c:v>9099</c:v>
                </c:pt>
                <c:pt idx="359">
                  <c:v>8974</c:v>
                </c:pt>
                <c:pt idx="360">
                  <c:v>8992</c:v>
                </c:pt>
                <c:pt idx="361">
                  <c:v>9002</c:v>
                </c:pt>
                <c:pt idx="362">
                  <c:v>8996</c:v>
                </c:pt>
                <c:pt idx="363">
                  <c:v>8989</c:v>
                </c:pt>
                <c:pt idx="364">
                  <c:v>8989</c:v>
                </c:pt>
                <c:pt idx="365">
                  <c:v>8998</c:v>
                </c:pt>
                <c:pt idx="366">
                  <c:v>8989</c:v>
                </c:pt>
                <c:pt idx="367">
                  <c:v>8989</c:v>
                </c:pt>
                <c:pt idx="368">
                  <c:v>9008</c:v>
                </c:pt>
                <c:pt idx="369">
                  <c:v>8974</c:v>
                </c:pt>
                <c:pt idx="370">
                  <c:v>9018</c:v>
                </c:pt>
                <c:pt idx="371">
                  <c:v>9028</c:v>
                </c:pt>
                <c:pt idx="372">
                  <c:v>9019</c:v>
                </c:pt>
                <c:pt idx="373">
                  <c:v>9018</c:v>
                </c:pt>
                <c:pt idx="374">
                  <c:v>9017</c:v>
                </c:pt>
                <c:pt idx="375">
                  <c:v>8956</c:v>
                </c:pt>
                <c:pt idx="376">
                  <c:v>9107</c:v>
                </c:pt>
                <c:pt idx="377">
                  <c:v>9448</c:v>
                </c:pt>
                <c:pt idx="378">
                  <c:v>9160</c:v>
                </c:pt>
                <c:pt idx="379">
                  <c:v>9151</c:v>
                </c:pt>
                <c:pt idx="380">
                  <c:v>9167</c:v>
                </c:pt>
                <c:pt idx="381">
                  <c:v>9632</c:v>
                </c:pt>
                <c:pt idx="382">
                  <c:v>10304</c:v>
                </c:pt>
                <c:pt idx="383">
                  <c:v>9706</c:v>
                </c:pt>
                <c:pt idx="384">
                  <c:v>9106</c:v>
                </c:pt>
                <c:pt idx="385">
                  <c:v>9136</c:v>
                </c:pt>
                <c:pt idx="386">
                  <c:v>9137</c:v>
                </c:pt>
                <c:pt idx="387">
                  <c:v>9508</c:v>
                </c:pt>
                <c:pt idx="388">
                  <c:v>9480</c:v>
                </c:pt>
                <c:pt idx="389">
                  <c:v>9141</c:v>
                </c:pt>
                <c:pt idx="390">
                  <c:v>9141</c:v>
                </c:pt>
                <c:pt idx="391">
                  <c:v>9111</c:v>
                </c:pt>
                <c:pt idx="392">
                  <c:v>9111</c:v>
                </c:pt>
                <c:pt idx="393">
                  <c:v>9109</c:v>
                </c:pt>
                <c:pt idx="394">
                  <c:v>9110</c:v>
                </c:pt>
                <c:pt idx="395">
                  <c:v>9110</c:v>
                </c:pt>
                <c:pt idx="396">
                  <c:v>9770</c:v>
                </c:pt>
                <c:pt idx="397">
                  <c:v>9105</c:v>
                </c:pt>
                <c:pt idx="398">
                  <c:v>9095</c:v>
                </c:pt>
                <c:pt idx="399">
                  <c:v>9099</c:v>
                </c:pt>
                <c:pt idx="400">
                  <c:v>9114</c:v>
                </c:pt>
                <c:pt idx="401">
                  <c:v>9123</c:v>
                </c:pt>
                <c:pt idx="402">
                  <c:v>9114</c:v>
                </c:pt>
                <c:pt idx="403">
                  <c:v>9114</c:v>
                </c:pt>
                <c:pt idx="404">
                  <c:v>9134</c:v>
                </c:pt>
                <c:pt idx="405">
                  <c:v>9125</c:v>
                </c:pt>
                <c:pt idx="406">
                  <c:v>9136</c:v>
                </c:pt>
                <c:pt idx="407">
                  <c:v>9292</c:v>
                </c:pt>
                <c:pt idx="408">
                  <c:v>9092</c:v>
                </c:pt>
                <c:pt idx="409">
                  <c:v>9094</c:v>
                </c:pt>
                <c:pt idx="410">
                  <c:v>9104</c:v>
                </c:pt>
                <c:pt idx="411">
                  <c:v>9095</c:v>
                </c:pt>
                <c:pt idx="412">
                  <c:v>9195</c:v>
                </c:pt>
                <c:pt idx="413">
                  <c:v>9836</c:v>
                </c:pt>
                <c:pt idx="414">
                  <c:v>10082</c:v>
                </c:pt>
                <c:pt idx="415">
                  <c:v>10001</c:v>
                </c:pt>
                <c:pt idx="416">
                  <c:v>10061</c:v>
                </c:pt>
                <c:pt idx="417">
                  <c:v>9556</c:v>
                </c:pt>
                <c:pt idx="418">
                  <c:v>9916</c:v>
                </c:pt>
                <c:pt idx="419">
                  <c:v>9818</c:v>
                </c:pt>
                <c:pt idx="420">
                  <c:v>10065</c:v>
                </c:pt>
                <c:pt idx="421">
                  <c:v>9652</c:v>
                </c:pt>
                <c:pt idx="422">
                  <c:v>10000</c:v>
                </c:pt>
                <c:pt idx="423">
                  <c:v>9750</c:v>
                </c:pt>
                <c:pt idx="424">
                  <c:v>9134</c:v>
                </c:pt>
                <c:pt idx="425">
                  <c:v>9187</c:v>
                </c:pt>
                <c:pt idx="426">
                  <c:v>9100</c:v>
                </c:pt>
                <c:pt idx="427">
                  <c:v>9187</c:v>
                </c:pt>
                <c:pt idx="428">
                  <c:v>9136</c:v>
                </c:pt>
                <c:pt idx="429">
                  <c:v>9092</c:v>
                </c:pt>
                <c:pt idx="430">
                  <c:v>9126</c:v>
                </c:pt>
                <c:pt idx="431">
                  <c:v>9126</c:v>
                </c:pt>
                <c:pt idx="432">
                  <c:v>9628</c:v>
                </c:pt>
                <c:pt idx="433">
                  <c:v>9124</c:v>
                </c:pt>
                <c:pt idx="434">
                  <c:v>9125</c:v>
                </c:pt>
                <c:pt idx="435">
                  <c:v>9187</c:v>
                </c:pt>
                <c:pt idx="436">
                  <c:v>9122</c:v>
                </c:pt>
                <c:pt idx="437">
                  <c:v>9763</c:v>
                </c:pt>
                <c:pt idx="438">
                  <c:v>9126</c:v>
                </c:pt>
                <c:pt idx="439">
                  <c:v>9091</c:v>
                </c:pt>
                <c:pt idx="440">
                  <c:v>9552</c:v>
                </c:pt>
                <c:pt idx="441">
                  <c:v>9125</c:v>
                </c:pt>
                <c:pt idx="442">
                  <c:v>9094</c:v>
                </c:pt>
                <c:pt idx="443">
                  <c:v>9095</c:v>
                </c:pt>
                <c:pt idx="444">
                  <c:v>9136</c:v>
                </c:pt>
                <c:pt idx="445">
                  <c:v>9124</c:v>
                </c:pt>
                <c:pt idx="446">
                  <c:v>9136</c:v>
                </c:pt>
                <c:pt idx="447">
                  <c:v>9092</c:v>
                </c:pt>
                <c:pt idx="448">
                  <c:v>9092</c:v>
                </c:pt>
                <c:pt idx="449">
                  <c:v>9500</c:v>
                </c:pt>
                <c:pt idx="450">
                  <c:v>9819</c:v>
                </c:pt>
                <c:pt idx="451">
                  <c:v>9095</c:v>
                </c:pt>
                <c:pt idx="452">
                  <c:v>9096</c:v>
                </c:pt>
                <c:pt idx="453">
                  <c:v>9109</c:v>
                </c:pt>
                <c:pt idx="454">
                  <c:v>9110</c:v>
                </c:pt>
                <c:pt idx="455">
                  <c:v>9091</c:v>
                </c:pt>
                <c:pt idx="456">
                  <c:v>9107</c:v>
                </c:pt>
                <c:pt idx="457">
                  <c:v>9089</c:v>
                </c:pt>
                <c:pt idx="458">
                  <c:v>9096</c:v>
                </c:pt>
                <c:pt idx="459">
                  <c:v>9096</c:v>
                </c:pt>
                <c:pt idx="460">
                  <c:v>9001</c:v>
                </c:pt>
                <c:pt idx="461">
                  <c:v>9094</c:v>
                </c:pt>
                <c:pt idx="462">
                  <c:v>9187</c:v>
                </c:pt>
                <c:pt idx="463">
                  <c:v>9136</c:v>
                </c:pt>
                <c:pt idx="464">
                  <c:v>9092</c:v>
                </c:pt>
                <c:pt idx="465">
                  <c:v>9126</c:v>
                </c:pt>
                <c:pt idx="466">
                  <c:v>9121</c:v>
                </c:pt>
                <c:pt idx="467">
                  <c:v>9124</c:v>
                </c:pt>
                <c:pt idx="468">
                  <c:v>9095</c:v>
                </c:pt>
                <c:pt idx="469">
                  <c:v>9204</c:v>
                </c:pt>
                <c:pt idx="470">
                  <c:v>9092</c:v>
                </c:pt>
                <c:pt idx="471">
                  <c:v>9135</c:v>
                </c:pt>
                <c:pt idx="472">
                  <c:v>9545</c:v>
                </c:pt>
                <c:pt idx="473">
                  <c:v>9120</c:v>
                </c:pt>
                <c:pt idx="474">
                  <c:v>9126</c:v>
                </c:pt>
                <c:pt idx="475">
                  <c:v>9094</c:v>
                </c:pt>
                <c:pt idx="476">
                  <c:v>9196</c:v>
                </c:pt>
                <c:pt idx="477">
                  <c:v>9093</c:v>
                </c:pt>
                <c:pt idx="478">
                  <c:v>9195</c:v>
                </c:pt>
                <c:pt idx="479">
                  <c:v>9133</c:v>
                </c:pt>
                <c:pt idx="480">
                  <c:v>9093</c:v>
                </c:pt>
                <c:pt idx="481">
                  <c:v>9136</c:v>
                </c:pt>
                <c:pt idx="482">
                  <c:v>9124</c:v>
                </c:pt>
                <c:pt idx="483">
                  <c:v>9487</c:v>
                </c:pt>
                <c:pt idx="484">
                  <c:v>10021</c:v>
                </c:pt>
                <c:pt idx="485">
                  <c:v>9576</c:v>
                </c:pt>
                <c:pt idx="486">
                  <c:v>10038</c:v>
                </c:pt>
                <c:pt idx="487">
                  <c:v>9915</c:v>
                </c:pt>
                <c:pt idx="488">
                  <c:v>10020</c:v>
                </c:pt>
                <c:pt idx="489">
                  <c:v>9500</c:v>
                </c:pt>
                <c:pt idx="490">
                  <c:v>10003</c:v>
                </c:pt>
                <c:pt idx="491">
                  <c:v>9985</c:v>
                </c:pt>
                <c:pt idx="492">
                  <c:v>9679</c:v>
                </c:pt>
                <c:pt idx="493">
                  <c:v>9135</c:v>
                </c:pt>
                <c:pt idx="494">
                  <c:v>9187</c:v>
                </c:pt>
                <c:pt idx="495">
                  <c:v>9092</c:v>
                </c:pt>
                <c:pt idx="496">
                  <c:v>9097</c:v>
                </c:pt>
                <c:pt idx="497">
                  <c:v>9107</c:v>
                </c:pt>
                <c:pt idx="498">
                  <c:v>9098</c:v>
                </c:pt>
                <c:pt idx="499">
                  <c:v>9098</c:v>
                </c:pt>
                <c:pt idx="500">
                  <c:v>9115</c:v>
                </c:pt>
                <c:pt idx="501">
                  <c:v>9113</c:v>
                </c:pt>
                <c:pt idx="502">
                  <c:v>9114</c:v>
                </c:pt>
                <c:pt idx="503">
                  <c:v>9123</c:v>
                </c:pt>
                <c:pt idx="504">
                  <c:v>9114</c:v>
                </c:pt>
                <c:pt idx="505">
                  <c:v>9124</c:v>
                </c:pt>
                <c:pt idx="506">
                  <c:v>9105</c:v>
                </c:pt>
                <c:pt idx="507">
                  <c:v>9004</c:v>
                </c:pt>
                <c:pt idx="508">
                  <c:v>9005</c:v>
                </c:pt>
                <c:pt idx="509">
                  <c:v>9466</c:v>
                </c:pt>
                <c:pt idx="510">
                  <c:v>8990</c:v>
                </c:pt>
                <c:pt idx="511">
                  <c:v>8994</c:v>
                </c:pt>
                <c:pt idx="512">
                  <c:v>8994</c:v>
                </c:pt>
                <c:pt idx="513">
                  <c:v>8993</c:v>
                </c:pt>
                <c:pt idx="514">
                  <c:v>8993</c:v>
                </c:pt>
                <c:pt idx="515">
                  <c:v>8997</c:v>
                </c:pt>
                <c:pt idx="516">
                  <c:v>8996</c:v>
                </c:pt>
                <c:pt idx="517">
                  <c:v>8989</c:v>
                </c:pt>
                <c:pt idx="518">
                  <c:v>8989</c:v>
                </c:pt>
                <c:pt idx="519">
                  <c:v>8989</c:v>
                </c:pt>
                <c:pt idx="520">
                  <c:v>8987</c:v>
                </c:pt>
                <c:pt idx="521">
                  <c:v>9007</c:v>
                </c:pt>
                <c:pt idx="522">
                  <c:v>8974</c:v>
                </c:pt>
                <c:pt idx="523">
                  <c:v>8974</c:v>
                </c:pt>
                <c:pt idx="524">
                  <c:v>9018</c:v>
                </c:pt>
                <c:pt idx="525">
                  <c:v>9019</c:v>
                </c:pt>
                <c:pt idx="526">
                  <c:v>9019</c:v>
                </c:pt>
                <c:pt idx="527">
                  <c:v>9028</c:v>
                </c:pt>
                <c:pt idx="528">
                  <c:v>8949</c:v>
                </c:pt>
                <c:pt idx="529">
                  <c:v>8937</c:v>
                </c:pt>
                <c:pt idx="530">
                  <c:v>9086</c:v>
                </c:pt>
                <c:pt idx="531">
                  <c:v>9146</c:v>
                </c:pt>
                <c:pt idx="532">
                  <c:v>9146</c:v>
                </c:pt>
                <c:pt idx="533">
                  <c:v>9155</c:v>
                </c:pt>
                <c:pt idx="534">
                  <c:v>9186</c:v>
                </c:pt>
                <c:pt idx="535">
                  <c:v>9498</c:v>
                </c:pt>
                <c:pt idx="536">
                  <c:v>9101</c:v>
                </c:pt>
                <c:pt idx="537">
                  <c:v>9101</c:v>
                </c:pt>
                <c:pt idx="538">
                  <c:v>9135</c:v>
                </c:pt>
                <c:pt idx="539">
                  <c:v>9125</c:v>
                </c:pt>
                <c:pt idx="540">
                  <c:v>9116</c:v>
                </c:pt>
                <c:pt idx="541">
                  <c:v>9116</c:v>
                </c:pt>
                <c:pt idx="542">
                  <c:v>9116</c:v>
                </c:pt>
                <c:pt idx="543">
                  <c:v>9178</c:v>
                </c:pt>
                <c:pt idx="544">
                  <c:v>9186</c:v>
                </c:pt>
                <c:pt idx="545">
                  <c:v>9133</c:v>
                </c:pt>
                <c:pt idx="546">
                  <c:v>9125</c:v>
                </c:pt>
                <c:pt idx="547">
                  <c:v>9125</c:v>
                </c:pt>
                <c:pt idx="548">
                  <c:v>9125</c:v>
                </c:pt>
                <c:pt idx="549">
                  <c:v>9124</c:v>
                </c:pt>
                <c:pt idx="550">
                  <c:v>9178</c:v>
                </c:pt>
                <c:pt idx="551">
                  <c:v>9125</c:v>
                </c:pt>
                <c:pt idx="552">
                  <c:v>9117</c:v>
                </c:pt>
                <c:pt idx="553">
                  <c:v>9117</c:v>
                </c:pt>
                <c:pt idx="554">
                  <c:v>9685</c:v>
                </c:pt>
                <c:pt idx="555">
                  <c:v>9801</c:v>
                </c:pt>
                <c:pt idx="556">
                  <c:v>9115</c:v>
                </c:pt>
                <c:pt idx="557">
                  <c:v>9121</c:v>
                </c:pt>
                <c:pt idx="558">
                  <c:v>9119</c:v>
                </c:pt>
                <c:pt idx="559">
                  <c:v>9120</c:v>
                </c:pt>
                <c:pt idx="560">
                  <c:v>9121</c:v>
                </c:pt>
                <c:pt idx="561">
                  <c:v>9121</c:v>
                </c:pt>
                <c:pt idx="562">
                  <c:v>9121</c:v>
                </c:pt>
                <c:pt idx="563">
                  <c:v>9121</c:v>
                </c:pt>
                <c:pt idx="564">
                  <c:v>9119</c:v>
                </c:pt>
                <c:pt idx="565">
                  <c:v>9120</c:v>
                </c:pt>
                <c:pt idx="566">
                  <c:v>9120</c:v>
                </c:pt>
                <c:pt idx="567">
                  <c:v>9131</c:v>
                </c:pt>
                <c:pt idx="568">
                  <c:v>9455</c:v>
                </c:pt>
                <c:pt idx="569">
                  <c:v>9178</c:v>
                </c:pt>
                <c:pt idx="570">
                  <c:v>9140</c:v>
                </c:pt>
                <c:pt idx="571">
                  <c:v>9117</c:v>
                </c:pt>
                <c:pt idx="572">
                  <c:v>9117</c:v>
                </c:pt>
                <c:pt idx="573">
                  <c:v>9124</c:v>
                </c:pt>
                <c:pt idx="574">
                  <c:v>9133</c:v>
                </c:pt>
                <c:pt idx="575">
                  <c:v>9108</c:v>
                </c:pt>
                <c:pt idx="576">
                  <c:v>8987</c:v>
                </c:pt>
                <c:pt idx="577">
                  <c:v>8989</c:v>
                </c:pt>
                <c:pt idx="578">
                  <c:v>8974</c:v>
                </c:pt>
                <c:pt idx="579">
                  <c:v>8992</c:v>
                </c:pt>
                <c:pt idx="580">
                  <c:v>9002</c:v>
                </c:pt>
                <c:pt idx="581">
                  <c:v>9007</c:v>
                </c:pt>
                <c:pt idx="582">
                  <c:v>8989</c:v>
                </c:pt>
                <c:pt idx="583">
                  <c:v>8989</c:v>
                </c:pt>
                <c:pt idx="584">
                  <c:v>8998</c:v>
                </c:pt>
                <c:pt idx="585">
                  <c:v>8989</c:v>
                </c:pt>
                <c:pt idx="586">
                  <c:v>8989</c:v>
                </c:pt>
                <c:pt idx="587">
                  <c:v>8943</c:v>
                </c:pt>
                <c:pt idx="588">
                  <c:v>8974</c:v>
                </c:pt>
                <c:pt idx="589">
                  <c:v>9044</c:v>
                </c:pt>
                <c:pt idx="590">
                  <c:v>9019</c:v>
                </c:pt>
                <c:pt idx="591">
                  <c:v>9019</c:v>
                </c:pt>
                <c:pt idx="592">
                  <c:v>9018</c:v>
                </c:pt>
                <c:pt idx="593">
                  <c:v>8949</c:v>
                </c:pt>
                <c:pt idx="594">
                  <c:v>8953</c:v>
                </c:pt>
                <c:pt idx="595">
                  <c:v>9081</c:v>
                </c:pt>
                <c:pt idx="596">
                  <c:v>9140</c:v>
                </c:pt>
                <c:pt idx="597">
                  <c:v>9141</c:v>
                </c:pt>
                <c:pt idx="598">
                  <c:v>9141</c:v>
                </c:pt>
                <c:pt idx="599">
                  <c:v>9140</c:v>
                </c:pt>
                <c:pt idx="600">
                  <c:v>9140</c:v>
                </c:pt>
                <c:pt idx="601">
                  <c:v>9140</c:v>
                </c:pt>
                <c:pt idx="602">
                  <c:v>9157</c:v>
                </c:pt>
                <c:pt idx="603">
                  <c:v>9096</c:v>
                </c:pt>
                <c:pt idx="604">
                  <c:v>9096</c:v>
                </c:pt>
                <c:pt idx="605">
                  <c:v>9130</c:v>
                </c:pt>
                <c:pt idx="606">
                  <c:v>9078</c:v>
                </c:pt>
                <c:pt idx="607">
                  <c:v>9128</c:v>
                </c:pt>
                <c:pt idx="608">
                  <c:v>9111</c:v>
                </c:pt>
                <c:pt idx="609">
                  <c:v>9111</c:v>
                </c:pt>
                <c:pt idx="610">
                  <c:v>9111</c:v>
                </c:pt>
                <c:pt idx="611">
                  <c:v>9111</c:v>
                </c:pt>
                <c:pt idx="612">
                  <c:v>9169</c:v>
                </c:pt>
                <c:pt idx="613">
                  <c:v>9120</c:v>
                </c:pt>
                <c:pt idx="614">
                  <c:v>9530</c:v>
                </c:pt>
                <c:pt idx="615">
                  <c:v>9112</c:v>
                </c:pt>
                <c:pt idx="616">
                  <c:v>9110</c:v>
                </c:pt>
                <c:pt idx="617">
                  <c:v>9116</c:v>
                </c:pt>
                <c:pt idx="618">
                  <c:v>9116</c:v>
                </c:pt>
                <c:pt idx="619">
                  <c:v>9115</c:v>
                </c:pt>
                <c:pt idx="620">
                  <c:v>9169</c:v>
                </c:pt>
                <c:pt idx="621">
                  <c:v>9114</c:v>
                </c:pt>
                <c:pt idx="622">
                  <c:v>9115</c:v>
                </c:pt>
                <c:pt idx="623">
                  <c:v>9135</c:v>
                </c:pt>
                <c:pt idx="624">
                  <c:v>9082</c:v>
                </c:pt>
                <c:pt idx="625">
                  <c:v>9082</c:v>
                </c:pt>
                <c:pt idx="626">
                  <c:v>9089</c:v>
                </c:pt>
                <c:pt idx="627">
                  <c:v>9169</c:v>
                </c:pt>
                <c:pt idx="628">
                  <c:v>9095</c:v>
                </c:pt>
                <c:pt idx="629">
                  <c:v>9063</c:v>
                </c:pt>
                <c:pt idx="630">
                  <c:v>9095</c:v>
                </c:pt>
                <c:pt idx="631">
                  <c:v>9086</c:v>
                </c:pt>
                <c:pt idx="632">
                  <c:v>9085</c:v>
                </c:pt>
                <c:pt idx="633">
                  <c:v>9085</c:v>
                </c:pt>
                <c:pt idx="634">
                  <c:v>9169</c:v>
                </c:pt>
                <c:pt idx="635">
                  <c:v>9134</c:v>
                </c:pt>
                <c:pt idx="636">
                  <c:v>9187</c:v>
                </c:pt>
                <c:pt idx="637">
                  <c:v>9126</c:v>
                </c:pt>
                <c:pt idx="638">
                  <c:v>9169</c:v>
                </c:pt>
                <c:pt idx="639">
                  <c:v>9115</c:v>
                </c:pt>
                <c:pt idx="640">
                  <c:v>9114</c:v>
                </c:pt>
                <c:pt idx="641">
                  <c:v>9814</c:v>
                </c:pt>
                <c:pt idx="642">
                  <c:v>9528</c:v>
                </c:pt>
                <c:pt idx="643">
                  <c:v>9115</c:v>
                </c:pt>
                <c:pt idx="644">
                  <c:v>9169</c:v>
                </c:pt>
                <c:pt idx="645">
                  <c:v>9126</c:v>
                </c:pt>
                <c:pt idx="646">
                  <c:v>9080</c:v>
                </c:pt>
                <c:pt idx="647">
                  <c:v>9084</c:v>
                </c:pt>
                <c:pt idx="648">
                  <c:v>9178</c:v>
                </c:pt>
                <c:pt idx="649">
                  <c:v>9084</c:v>
                </c:pt>
                <c:pt idx="650">
                  <c:v>9178</c:v>
                </c:pt>
                <c:pt idx="651">
                  <c:v>9610</c:v>
                </c:pt>
                <c:pt idx="652">
                  <c:v>10141</c:v>
                </c:pt>
                <c:pt idx="653">
                  <c:v>10181</c:v>
                </c:pt>
                <c:pt idx="654">
                  <c:v>10104</c:v>
                </c:pt>
                <c:pt idx="655">
                  <c:v>9444</c:v>
                </c:pt>
                <c:pt idx="656">
                  <c:v>9479</c:v>
                </c:pt>
                <c:pt idx="657">
                  <c:v>10194</c:v>
                </c:pt>
                <c:pt idx="658">
                  <c:v>9717</c:v>
                </c:pt>
                <c:pt idx="659">
                  <c:v>9717</c:v>
                </c:pt>
                <c:pt idx="660">
                  <c:v>9999</c:v>
                </c:pt>
                <c:pt idx="661">
                  <c:v>9864</c:v>
                </c:pt>
                <c:pt idx="662">
                  <c:v>9725</c:v>
                </c:pt>
                <c:pt idx="663">
                  <c:v>9980</c:v>
                </c:pt>
                <c:pt idx="664">
                  <c:v>9650</c:v>
                </c:pt>
                <c:pt idx="665">
                  <c:v>9642</c:v>
                </c:pt>
                <c:pt idx="666">
                  <c:v>9790</c:v>
                </c:pt>
                <c:pt idx="667">
                  <c:v>9784</c:v>
                </c:pt>
                <c:pt idx="668">
                  <c:v>9919</c:v>
                </c:pt>
                <c:pt idx="669">
                  <c:v>9707</c:v>
                </c:pt>
                <c:pt idx="670">
                  <c:v>9785</c:v>
                </c:pt>
                <c:pt idx="671">
                  <c:v>10058</c:v>
                </c:pt>
                <c:pt idx="672">
                  <c:v>9999</c:v>
                </c:pt>
                <c:pt idx="673">
                  <c:v>9754</c:v>
                </c:pt>
                <c:pt idx="674">
                  <c:v>9772</c:v>
                </c:pt>
                <c:pt idx="675">
                  <c:v>9527</c:v>
                </c:pt>
                <c:pt idx="676">
                  <c:v>9124</c:v>
                </c:pt>
                <c:pt idx="677">
                  <c:v>9714</c:v>
                </c:pt>
                <c:pt idx="678">
                  <c:v>9124</c:v>
                </c:pt>
                <c:pt idx="679">
                  <c:v>9415</c:v>
                </c:pt>
                <c:pt idx="680">
                  <c:v>9516</c:v>
                </c:pt>
                <c:pt idx="681">
                  <c:v>9925</c:v>
                </c:pt>
                <c:pt idx="682">
                  <c:v>9778</c:v>
                </c:pt>
                <c:pt idx="683">
                  <c:v>9638</c:v>
                </c:pt>
                <c:pt idx="684">
                  <c:v>9957</c:v>
                </c:pt>
                <c:pt idx="685">
                  <c:v>10070</c:v>
                </c:pt>
                <c:pt idx="686">
                  <c:v>9493</c:v>
                </c:pt>
                <c:pt idx="687">
                  <c:v>9889</c:v>
                </c:pt>
                <c:pt idx="688">
                  <c:v>10062</c:v>
                </c:pt>
                <c:pt idx="689">
                  <c:v>9846</c:v>
                </c:pt>
                <c:pt idx="690">
                  <c:v>9125</c:v>
                </c:pt>
                <c:pt idx="691">
                  <c:v>9082</c:v>
                </c:pt>
                <c:pt idx="692">
                  <c:v>9082</c:v>
                </c:pt>
                <c:pt idx="693">
                  <c:v>9084</c:v>
                </c:pt>
                <c:pt idx="694">
                  <c:v>9086</c:v>
                </c:pt>
                <c:pt idx="695">
                  <c:v>9096</c:v>
                </c:pt>
                <c:pt idx="696">
                  <c:v>9095</c:v>
                </c:pt>
                <c:pt idx="697">
                  <c:v>9086</c:v>
                </c:pt>
                <c:pt idx="698">
                  <c:v>9085</c:v>
                </c:pt>
                <c:pt idx="699">
                  <c:v>9086</c:v>
                </c:pt>
                <c:pt idx="700">
                  <c:v>9096</c:v>
                </c:pt>
                <c:pt idx="701">
                  <c:v>9110</c:v>
                </c:pt>
                <c:pt idx="702">
                  <c:v>9104</c:v>
                </c:pt>
                <c:pt idx="703">
                  <c:v>9104</c:v>
                </c:pt>
                <c:pt idx="704">
                  <c:v>9104</c:v>
                </c:pt>
                <c:pt idx="705">
                  <c:v>9104</c:v>
                </c:pt>
                <c:pt idx="706">
                  <c:v>9110</c:v>
                </c:pt>
                <c:pt idx="707">
                  <c:v>9115</c:v>
                </c:pt>
                <c:pt idx="708">
                  <c:v>9115</c:v>
                </c:pt>
                <c:pt idx="709">
                  <c:v>9115</c:v>
                </c:pt>
                <c:pt idx="710">
                  <c:v>9115</c:v>
                </c:pt>
                <c:pt idx="711">
                  <c:v>9115</c:v>
                </c:pt>
                <c:pt idx="712">
                  <c:v>9124</c:v>
                </c:pt>
                <c:pt idx="713">
                  <c:v>9104</c:v>
                </c:pt>
                <c:pt idx="714">
                  <c:v>9104</c:v>
                </c:pt>
                <c:pt idx="715">
                  <c:v>9104</c:v>
                </c:pt>
                <c:pt idx="716">
                  <c:v>9104</c:v>
                </c:pt>
                <c:pt idx="717">
                  <c:v>9086</c:v>
                </c:pt>
                <c:pt idx="718">
                  <c:v>9086</c:v>
                </c:pt>
                <c:pt idx="719">
                  <c:v>9094</c:v>
                </c:pt>
                <c:pt idx="720">
                  <c:v>9169</c:v>
                </c:pt>
                <c:pt idx="721">
                  <c:v>10007</c:v>
                </c:pt>
                <c:pt idx="722">
                  <c:v>9269</c:v>
                </c:pt>
                <c:pt idx="723">
                  <c:v>9721</c:v>
                </c:pt>
                <c:pt idx="724">
                  <c:v>9731</c:v>
                </c:pt>
                <c:pt idx="725">
                  <c:v>9787</c:v>
                </c:pt>
                <c:pt idx="726">
                  <c:v>9662</c:v>
                </c:pt>
                <c:pt idx="727">
                  <c:v>9837</c:v>
                </c:pt>
                <c:pt idx="728">
                  <c:v>9585</c:v>
                </c:pt>
                <c:pt idx="729">
                  <c:v>9915</c:v>
                </c:pt>
                <c:pt idx="730">
                  <c:v>9857</c:v>
                </c:pt>
                <c:pt idx="731">
                  <c:v>9528</c:v>
                </c:pt>
                <c:pt idx="732">
                  <c:v>9082</c:v>
                </c:pt>
                <c:pt idx="733">
                  <c:v>9082</c:v>
                </c:pt>
                <c:pt idx="734">
                  <c:v>9086</c:v>
                </c:pt>
                <c:pt idx="735">
                  <c:v>9086</c:v>
                </c:pt>
                <c:pt idx="736">
                  <c:v>9097</c:v>
                </c:pt>
                <c:pt idx="737">
                  <c:v>9747</c:v>
                </c:pt>
                <c:pt idx="738">
                  <c:v>9098</c:v>
                </c:pt>
                <c:pt idx="739">
                  <c:v>9100</c:v>
                </c:pt>
                <c:pt idx="740">
                  <c:v>9940</c:v>
                </c:pt>
                <c:pt idx="741">
                  <c:v>9169</c:v>
                </c:pt>
                <c:pt idx="742">
                  <c:v>9108</c:v>
                </c:pt>
                <c:pt idx="743">
                  <c:v>9178</c:v>
                </c:pt>
                <c:pt idx="744">
                  <c:v>9201</c:v>
                </c:pt>
                <c:pt idx="745">
                  <c:v>9098</c:v>
                </c:pt>
                <c:pt idx="746">
                  <c:v>9169</c:v>
                </c:pt>
                <c:pt idx="747">
                  <c:v>9100</c:v>
                </c:pt>
                <c:pt idx="748">
                  <c:v>9097</c:v>
                </c:pt>
                <c:pt idx="749">
                  <c:v>9097</c:v>
                </c:pt>
                <c:pt idx="750">
                  <c:v>9101</c:v>
                </c:pt>
                <c:pt idx="751">
                  <c:v>9110</c:v>
                </c:pt>
                <c:pt idx="752">
                  <c:v>9350</c:v>
                </c:pt>
                <c:pt idx="753">
                  <c:v>9131</c:v>
                </c:pt>
                <c:pt idx="754">
                  <c:v>9131</c:v>
                </c:pt>
                <c:pt idx="755">
                  <c:v>9130</c:v>
                </c:pt>
                <c:pt idx="756">
                  <c:v>9131</c:v>
                </c:pt>
                <c:pt idx="757">
                  <c:v>9131</c:v>
                </c:pt>
                <c:pt idx="758">
                  <c:v>9101</c:v>
                </c:pt>
                <c:pt idx="759">
                  <c:v>9110</c:v>
                </c:pt>
                <c:pt idx="760">
                  <c:v>9099</c:v>
                </c:pt>
                <c:pt idx="761">
                  <c:v>9100</c:v>
                </c:pt>
                <c:pt idx="762">
                  <c:v>9100</c:v>
                </c:pt>
                <c:pt idx="763">
                  <c:v>9095</c:v>
                </c:pt>
                <c:pt idx="764">
                  <c:v>9086</c:v>
                </c:pt>
                <c:pt idx="765">
                  <c:v>9086</c:v>
                </c:pt>
                <c:pt idx="766">
                  <c:v>9084</c:v>
                </c:pt>
                <c:pt idx="767">
                  <c:v>9085</c:v>
                </c:pt>
                <c:pt idx="768">
                  <c:v>9169</c:v>
                </c:pt>
                <c:pt idx="769">
                  <c:v>9791</c:v>
                </c:pt>
                <c:pt idx="770">
                  <c:v>9851</c:v>
                </c:pt>
                <c:pt idx="771">
                  <c:v>9666</c:v>
                </c:pt>
                <c:pt idx="772">
                  <c:v>9922</c:v>
                </c:pt>
                <c:pt idx="773">
                  <c:v>9973</c:v>
                </c:pt>
                <c:pt idx="774">
                  <c:v>9936</c:v>
                </c:pt>
                <c:pt idx="775">
                  <c:v>9629</c:v>
                </c:pt>
                <c:pt idx="776">
                  <c:v>9885</c:v>
                </c:pt>
                <c:pt idx="777">
                  <c:v>9953</c:v>
                </c:pt>
                <c:pt idx="778">
                  <c:v>9980</c:v>
                </c:pt>
                <c:pt idx="779">
                  <c:v>9983</c:v>
                </c:pt>
                <c:pt idx="780">
                  <c:v>9613</c:v>
                </c:pt>
                <c:pt idx="781">
                  <c:v>9082</c:v>
                </c:pt>
                <c:pt idx="782">
                  <c:v>9082</c:v>
                </c:pt>
                <c:pt idx="783">
                  <c:v>9084</c:v>
                </c:pt>
                <c:pt idx="784">
                  <c:v>9085</c:v>
                </c:pt>
                <c:pt idx="785">
                  <c:v>9169</c:v>
                </c:pt>
                <c:pt idx="786">
                  <c:v>9177</c:v>
                </c:pt>
                <c:pt idx="787">
                  <c:v>9082</c:v>
                </c:pt>
                <c:pt idx="788">
                  <c:v>9082</c:v>
                </c:pt>
                <c:pt idx="789">
                  <c:v>9084</c:v>
                </c:pt>
                <c:pt idx="790">
                  <c:v>9085</c:v>
                </c:pt>
                <c:pt idx="791">
                  <c:v>9169</c:v>
                </c:pt>
                <c:pt idx="792">
                  <c:v>9126</c:v>
                </c:pt>
                <c:pt idx="793">
                  <c:v>9082</c:v>
                </c:pt>
                <c:pt idx="794">
                  <c:v>9116</c:v>
                </c:pt>
                <c:pt idx="795">
                  <c:v>9381</c:v>
                </c:pt>
                <c:pt idx="796">
                  <c:v>9114</c:v>
                </c:pt>
                <c:pt idx="797">
                  <c:v>9116</c:v>
                </c:pt>
                <c:pt idx="798">
                  <c:v>9663</c:v>
                </c:pt>
                <c:pt idx="799">
                  <c:v>9085</c:v>
                </c:pt>
                <c:pt idx="800">
                  <c:v>9082</c:v>
                </c:pt>
                <c:pt idx="801">
                  <c:v>9116</c:v>
                </c:pt>
                <c:pt idx="802">
                  <c:v>9116</c:v>
                </c:pt>
                <c:pt idx="803">
                  <c:v>9111</c:v>
                </c:pt>
                <c:pt idx="804">
                  <c:v>9734</c:v>
                </c:pt>
                <c:pt idx="805">
                  <c:v>9116</c:v>
                </c:pt>
                <c:pt idx="806">
                  <c:v>9125</c:v>
                </c:pt>
                <c:pt idx="807">
                  <c:v>9116</c:v>
                </c:pt>
                <c:pt idx="808">
                  <c:v>9116</c:v>
                </c:pt>
                <c:pt idx="809">
                  <c:v>9122</c:v>
                </c:pt>
                <c:pt idx="810">
                  <c:v>9169</c:v>
                </c:pt>
                <c:pt idx="811">
                  <c:v>9755</c:v>
                </c:pt>
                <c:pt idx="812">
                  <c:v>9826</c:v>
                </c:pt>
                <c:pt idx="813">
                  <c:v>9112</c:v>
                </c:pt>
                <c:pt idx="814">
                  <c:v>9121</c:v>
                </c:pt>
                <c:pt idx="815">
                  <c:v>9740</c:v>
                </c:pt>
                <c:pt idx="816">
                  <c:v>9114</c:v>
                </c:pt>
                <c:pt idx="817">
                  <c:v>9081</c:v>
                </c:pt>
                <c:pt idx="818">
                  <c:v>8958</c:v>
                </c:pt>
                <c:pt idx="819">
                  <c:v>9484</c:v>
                </c:pt>
                <c:pt idx="820">
                  <c:v>9547</c:v>
                </c:pt>
                <c:pt idx="821">
                  <c:v>9501</c:v>
                </c:pt>
                <c:pt idx="822">
                  <c:v>8989</c:v>
                </c:pt>
                <c:pt idx="823">
                  <c:v>9543</c:v>
                </c:pt>
                <c:pt idx="824">
                  <c:v>9549</c:v>
                </c:pt>
                <c:pt idx="825">
                  <c:v>9724</c:v>
                </c:pt>
                <c:pt idx="826">
                  <c:v>9717</c:v>
                </c:pt>
                <c:pt idx="827">
                  <c:v>8994</c:v>
                </c:pt>
                <c:pt idx="828">
                  <c:v>9616</c:v>
                </c:pt>
                <c:pt idx="829">
                  <c:v>9508</c:v>
                </c:pt>
                <c:pt idx="830">
                  <c:v>9472</c:v>
                </c:pt>
                <c:pt idx="831">
                  <c:v>8961</c:v>
                </c:pt>
                <c:pt idx="832">
                  <c:v>9367</c:v>
                </c:pt>
                <c:pt idx="833">
                  <c:v>9011</c:v>
                </c:pt>
                <c:pt idx="834">
                  <c:v>9490</c:v>
                </c:pt>
                <c:pt idx="835">
                  <c:v>8960</c:v>
                </c:pt>
                <c:pt idx="836">
                  <c:v>8963</c:v>
                </c:pt>
                <c:pt idx="837">
                  <c:v>8964</c:v>
                </c:pt>
                <c:pt idx="838">
                  <c:v>8976</c:v>
                </c:pt>
                <c:pt idx="839">
                  <c:v>8978</c:v>
                </c:pt>
                <c:pt idx="840">
                  <c:v>8975</c:v>
                </c:pt>
                <c:pt idx="841">
                  <c:v>8975</c:v>
                </c:pt>
                <c:pt idx="842">
                  <c:v>8979</c:v>
                </c:pt>
                <c:pt idx="843">
                  <c:v>8979</c:v>
                </c:pt>
                <c:pt idx="844">
                  <c:v>9007</c:v>
                </c:pt>
                <c:pt idx="845">
                  <c:v>9009</c:v>
                </c:pt>
                <c:pt idx="846">
                  <c:v>9017</c:v>
                </c:pt>
                <c:pt idx="847">
                  <c:v>9008</c:v>
                </c:pt>
                <c:pt idx="848">
                  <c:v>9008</c:v>
                </c:pt>
                <c:pt idx="849">
                  <c:v>8983</c:v>
                </c:pt>
                <c:pt idx="850">
                  <c:v>9018</c:v>
                </c:pt>
                <c:pt idx="851">
                  <c:v>9019</c:v>
                </c:pt>
                <c:pt idx="852">
                  <c:v>9019</c:v>
                </c:pt>
                <c:pt idx="853">
                  <c:v>9035</c:v>
                </c:pt>
                <c:pt idx="854">
                  <c:v>9013</c:v>
                </c:pt>
                <c:pt idx="855">
                  <c:v>9171</c:v>
                </c:pt>
                <c:pt idx="856">
                  <c:v>9518</c:v>
                </c:pt>
                <c:pt idx="857">
                  <c:v>9136</c:v>
                </c:pt>
                <c:pt idx="858">
                  <c:v>9136</c:v>
                </c:pt>
                <c:pt idx="859">
                  <c:v>9136</c:v>
                </c:pt>
                <c:pt idx="860">
                  <c:v>9135</c:v>
                </c:pt>
                <c:pt idx="861">
                  <c:v>9135</c:v>
                </c:pt>
                <c:pt idx="862">
                  <c:v>9152</c:v>
                </c:pt>
                <c:pt idx="863">
                  <c:v>9579</c:v>
                </c:pt>
                <c:pt idx="864">
                  <c:v>9811</c:v>
                </c:pt>
                <c:pt idx="865">
                  <c:v>9091</c:v>
                </c:pt>
                <c:pt idx="866">
                  <c:v>9754</c:v>
                </c:pt>
                <c:pt idx="867">
                  <c:v>9125</c:v>
                </c:pt>
                <c:pt idx="868">
                  <c:v>9106</c:v>
                </c:pt>
                <c:pt idx="869">
                  <c:v>9106</c:v>
                </c:pt>
                <c:pt idx="870">
                  <c:v>9115</c:v>
                </c:pt>
                <c:pt idx="871">
                  <c:v>9106</c:v>
                </c:pt>
                <c:pt idx="872">
                  <c:v>9113</c:v>
                </c:pt>
                <c:pt idx="873">
                  <c:v>9106</c:v>
                </c:pt>
                <c:pt idx="874">
                  <c:v>9106</c:v>
                </c:pt>
                <c:pt idx="875">
                  <c:v>9106</c:v>
                </c:pt>
                <c:pt idx="876">
                  <c:v>9106</c:v>
                </c:pt>
                <c:pt idx="877">
                  <c:v>9588</c:v>
                </c:pt>
                <c:pt idx="878">
                  <c:v>9458</c:v>
                </c:pt>
                <c:pt idx="879">
                  <c:v>9106</c:v>
                </c:pt>
                <c:pt idx="880">
                  <c:v>9106</c:v>
                </c:pt>
                <c:pt idx="881">
                  <c:v>9115</c:v>
                </c:pt>
                <c:pt idx="882">
                  <c:v>9106</c:v>
                </c:pt>
                <c:pt idx="883">
                  <c:v>9115</c:v>
                </c:pt>
                <c:pt idx="884">
                  <c:v>9160</c:v>
                </c:pt>
                <c:pt idx="885">
                  <c:v>9107</c:v>
                </c:pt>
                <c:pt idx="886">
                  <c:v>9116</c:v>
                </c:pt>
                <c:pt idx="887">
                  <c:v>9111</c:v>
                </c:pt>
                <c:pt idx="888">
                  <c:v>9111</c:v>
                </c:pt>
                <c:pt idx="889">
                  <c:v>9119</c:v>
                </c:pt>
                <c:pt idx="890">
                  <c:v>9119</c:v>
                </c:pt>
                <c:pt idx="891">
                  <c:v>9619</c:v>
                </c:pt>
                <c:pt idx="892">
                  <c:v>9121</c:v>
                </c:pt>
                <c:pt idx="893">
                  <c:v>9120</c:v>
                </c:pt>
                <c:pt idx="894">
                  <c:v>9557</c:v>
                </c:pt>
                <c:pt idx="895">
                  <c:v>9120</c:v>
                </c:pt>
                <c:pt idx="896">
                  <c:v>9168</c:v>
                </c:pt>
                <c:pt idx="897">
                  <c:v>9077</c:v>
                </c:pt>
                <c:pt idx="898">
                  <c:v>9077</c:v>
                </c:pt>
                <c:pt idx="899">
                  <c:v>9078</c:v>
                </c:pt>
                <c:pt idx="900">
                  <c:v>9089</c:v>
                </c:pt>
                <c:pt idx="901">
                  <c:v>9080</c:v>
                </c:pt>
                <c:pt idx="902">
                  <c:v>9121</c:v>
                </c:pt>
                <c:pt idx="903">
                  <c:v>9067</c:v>
                </c:pt>
                <c:pt idx="904">
                  <c:v>8974</c:v>
                </c:pt>
                <c:pt idx="905">
                  <c:v>8959</c:v>
                </c:pt>
                <c:pt idx="906">
                  <c:v>9511</c:v>
                </c:pt>
                <c:pt idx="907">
                  <c:v>9004</c:v>
                </c:pt>
                <c:pt idx="908">
                  <c:v>8938</c:v>
                </c:pt>
                <c:pt idx="909">
                  <c:v>8969</c:v>
                </c:pt>
                <c:pt idx="910">
                  <c:v>8960</c:v>
                </c:pt>
                <c:pt idx="911">
                  <c:v>8964</c:v>
                </c:pt>
                <c:pt idx="912">
                  <c:v>8964</c:v>
                </c:pt>
                <c:pt idx="913">
                  <c:v>8987</c:v>
                </c:pt>
                <c:pt idx="914">
                  <c:v>9322</c:v>
                </c:pt>
                <c:pt idx="915">
                  <c:v>8943</c:v>
                </c:pt>
                <c:pt idx="916">
                  <c:v>8975</c:v>
                </c:pt>
                <c:pt idx="917">
                  <c:v>8979</c:v>
                </c:pt>
                <c:pt idx="918">
                  <c:v>8988</c:v>
                </c:pt>
                <c:pt idx="919">
                  <c:v>9009</c:v>
                </c:pt>
                <c:pt idx="920">
                  <c:v>9009</c:v>
                </c:pt>
                <c:pt idx="921">
                  <c:v>9008</c:v>
                </c:pt>
                <c:pt idx="922">
                  <c:v>9007</c:v>
                </c:pt>
                <c:pt idx="923">
                  <c:v>8974</c:v>
                </c:pt>
                <c:pt idx="924">
                  <c:v>8974</c:v>
                </c:pt>
                <c:pt idx="925">
                  <c:v>9019</c:v>
                </c:pt>
                <c:pt idx="926">
                  <c:v>9019</c:v>
                </c:pt>
                <c:pt idx="927">
                  <c:v>9019</c:v>
                </c:pt>
                <c:pt idx="928">
                  <c:v>9035</c:v>
                </c:pt>
                <c:pt idx="929">
                  <c:v>9020</c:v>
                </c:pt>
                <c:pt idx="930">
                  <c:v>9087</c:v>
                </c:pt>
                <c:pt idx="931">
                  <c:v>9617</c:v>
                </c:pt>
                <c:pt idx="932">
                  <c:v>9131</c:v>
                </c:pt>
                <c:pt idx="933">
                  <c:v>9131</c:v>
                </c:pt>
                <c:pt idx="934">
                  <c:v>9152</c:v>
                </c:pt>
                <c:pt idx="935">
                  <c:v>9151</c:v>
                </c:pt>
                <c:pt idx="936">
                  <c:v>9095</c:v>
                </c:pt>
                <c:pt idx="937">
                  <c:v>9785</c:v>
                </c:pt>
                <c:pt idx="938">
                  <c:v>9159</c:v>
                </c:pt>
                <c:pt idx="939">
                  <c:v>9117</c:v>
                </c:pt>
                <c:pt idx="940">
                  <c:v>9117</c:v>
                </c:pt>
                <c:pt idx="941">
                  <c:v>9653</c:v>
                </c:pt>
                <c:pt idx="942">
                  <c:v>9121</c:v>
                </c:pt>
                <c:pt idx="943">
                  <c:v>9121</c:v>
                </c:pt>
                <c:pt idx="944">
                  <c:v>9100</c:v>
                </c:pt>
                <c:pt idx="945">
                  <c:v>9091</c:v>
                </c:pt>
                <c:pt idx="946">
                  <c:v>9090</c:v>
                </c:pt>
                <c:pt idx="947">
                  <c:v>9099</c:v>
                </c:pt>
                <c:pt idx="948">
                  <c:v>9086</c:v>
                </c:pt>
                <c:pt idx="949">
                  <c:v>9087</c:v>
                </c:pt>
                <c:pt idx="950">
                  <c:v>9090</c:v>
                </c:pt>
                <c:pt idx="951">
                  <c:v>9099</c:v>
                </c:pt>
                <c:pt idx="952">
                  <c:v>9087</c:v>
                </c:pt>
                <c:pt idx="953">
                  <c:v>9087</c:v>
                </c:pt>
                <c:pt idx="954">
                  <c:v>9305</c:v>
                </c:pt>
                <c:pt idx="955">
                  <c:v>9090</c:v>
                </c:pt>
                <c:pt idx="956">
                  <c:v>9099</c:v>
                </c:pt>
                <c:pt idx="957">
                  <c:v>9256</c:v>
                </c:pt>
                <c:pt idx="958">
                  <c:v>9087</c:v>
                </c:pt>
                <c:pt idx="959">
                  <c:v>9085</c:v>
                </c:pt>
                <c:pt idx="960">
                  <c:v>9077</c:v>
                </c:pt>
                <c:pt idx="961">
                  <c:v>9094</c:v>
                </c:pt>
                <c:pt idx="962">
                  <c:v>9103</c:v>
                </c:pt>
                <c:pt idx="963">
                  <c:v>9094</c:v>
                </c:pt>
                <c:pt idx="964">
                  <c:v>9094</c:v>
                </c:pt>
                <c:pt idx="965">
                  <c:v>9105</c:v>
                </c:pt>
                <c:pt idx="966">
                  <c:v>9114</c:v>
                </c:pt>
                <c:pt idx="967">
                  <c:v>9494</c:v>
                </c:pt>
                <c:pt idx="968">
                  <c:v>9116</c:v>
                </c:pt>
                <c:pt idx="969">
                  <c:v>9415</c:v>
                </c:pt>
                <c:pt idx="970">
                  <c:v>10043</c:v>
                </c:pt>
                <c:pt idx="971">
                  <c:v>9946</c:v>
                </c:pt>
                <c:pt idx="972">
                  <c:v>10061</c:v>
                </c:pt>
                <c:pt idx="973">
                  <c:v>9881</c:v>
                </c:pt>
                <c:pt idx="974">
                  <c:v>9482</c:v>
                </c:pt>
                <c:pt idx="975">
                  <c:v>10078</c:v>
                </c:pt>
                <c:pt idx="976">
                  <c:v>9898</c:v>
                </c:pt>
                <c:pt idx="977">
                  <c:v>9749</c:v>
                </c:pt>
                <c:pt idx="978">
                  <c:v>9821</c:v>
                </c:pt>
                <c:pt idx="979">
                  <c:v>9831</c:v>
                </c:pt>
                <c:pt idx="980">
                  <c:v>9901</c:v>
                </c:pt>
                <c:pt idx="981">
                  <c:v>9151</c:v>
                </c:pt>
                <c:pt idx="982">
                  <c:v>9072</c:v>
                </c:pt>
                <c:pt idx="983">
                  <c:v>9070</c:v>
                </c:pt>
                <c:pt idx="984">
                  <c:v>9079</c:v>
                </c:pt>
                <c:pt idx="985">
                  <c:v>9104</c:v>
                </c:pt>
                <c:pt idx="986">
                  <c:v>9103</c:v>
                </c:pt>
                <c:pt idx="987">
                  <c:v>9094</c:v>
                </c:pt>
                <c:pt idx="988">
                  <c:v>9094</c:v>
                </c:pt>
                <c:pt idx="989">
                  <c:v>9103</c:v>
                </c:pt>
                <c:pt idx="990">
                  <c:v>9105</c:v>
                </c:pt>
                <c:pt idx="991">
                  <c:v>9105</c:v>
                </c:pt>
                <c:pt idx="992">
                  <c:v>9465</c:v>
                </c:pt>
                <c:pt idx="993">
                  <c:v>9116</c:v>
                </c:pt>
                <c:pt idx="994">
                  <c:v>9151</c:v>
                </c:pt>
                <c:pt idx="995">
                  <c:v>9151</c:v>
                </c:pt>
                <c:pt idx="996">
                  <c:v>9070</c:v>
                </c:pt>
                <c:pt idx="997">
                  <c:v>9659</c:v>
                </c:pt>
                <c:pt idx="998">
                  <c:v>9308</c:v>
                </c:pt>
                <c:pt idx="999">
                  <c:v>9074</c:v>
                </c:pt>
                <c:pt idx="1000">
                  <c:v>9151</c:v>
                </c:pt>
                <c:pt idx="1001">
                  <c:v>9116</c:v>
                </c:pt>
                <c:pt idx="1002">
                  <c:v>9103</c:v>
                </c:pt>
                <c:pt idx="1003">
                  <c:v>9254</c:v>
                </c:pt>
                <c:pt idx="1004">
                  <c:v>9102</c:v>
                </c:pt>
                <c:pt idx="1005">
                  <c:v>9102</c:v>
                </c:pt>
                <c:pt idx="1006">
                  <c:v>9105</c:v>
                </c:pt>
                <c:pt idx="1007">
                  <c:v>9159</c:v>
                </c:pt>
                <c:pt idx="1008">
                  <c:v>9061</c:v>
                </c:pt>
                <c:pt idx="1009">
                  <c:v>8982</c:v>
                </c:pt>
                <c:pt idx="1010">
                  <c:v>8988</c:v>
                </c:pt>
                <c:pt idx="1011">
                  <c:v>9436</c:v>
                </c:pt>
                <c:pt idx="1012">
                  <c:v>9555</c:v>
                </c:pt>
                <c:pt idx="1013">
                  <c:v>8999</c:v>
                </c:pt>
                <c:pt idx="1014">
                  <c:v>8994</c:v>
                </c:pt>
                <c:pt idx="1015">
                  <c:v>8994</c:v>
                </c:pt>
                <c:pt idx="1016">
                  <c:v>8993</c:v>
                </c:pt>
                <c:pt idx="1017">
                  <c:v>8993</c:v>
                </c:pt>
                <c:pt idx="1018">
                  <c:v>8943</c:v>
                </c:pt>
                <c:pt idx="1019">
                  <c:v>8998</c:v>
                </c:pt>
                <c:pt idx="1020">
                  <c:v>8989</c:v>
                </c:pt>
                <c:pt idx="1021">
                  <c:v>8989</c:v>
                </c:pt>
                <c:pt idx="1022">
                  <c:v>8989</c:v>
                </c:pt>
                <c:pt idx="1023">
                  <c:v>8989</c:v>
                </c:pt>
                <c:pt idx="1024">
                  <c:v>9006</c:v>
                </c:pt>
                <c:pt idx="1025">
                  <c:v>8974</c:v>
                </c:pt>
                <c:pt idx="1026">
                  <c:v>8972</c:v>
                </c:pt>
                <c:pt idx="1027">
                  <c:v>9018</c:v>
                </c:pt>
                <c:pt idx="1028">
                  <c:v>9019</c:v>
                </c:pt>
                <c:pt idx="1029">
                  <c:v>9019</c:v>
                </c:pt>
                <c:pt idx="1030">
                  <c:v>9018</c:v>
                </c:pt>
                <c:pt idx="1031">
                  <c:v>8957</c:v>
                </c:pt>
                <c:pt idx="1032">
                  <c:v>9001</c:v>
                </c:pt>
                <c:pt idx="1033">
                  <c:v>9066</c:v>
                </c:pt>
                <c:pt idx="1034">
                  <c:v>9126</c:v>
                </c:pt>
                <c:pt idx="1035">
                  <c:v>9126</c:v>
                </c:pt>
                <c:pt idx="1036">
                  <c:v>9126</c:v>
                </c:pt>
                <c:pt idx="1037">
                  <c:v>9135</c:v>
                </c:pt>
                <c:pt idx="1038">
                  <c:v>9438</c:v>
                </c:pt>
                <c:pt idx="1039">
                  <c:v>9081</c:v>
                </c:pt>
                <c:pt idx="1040">
                  <c:v>9081</c:v>
                </c:pt>
                <c:pt idx="1041">
                  <c:v>9112</c:v>
                </c:pt>
                <c:pt idx="1042">
                  <c:v>9112</c:v>
                </c:pt>
                <c:pt idx="1043">
                  <c:v>9635</c:v>
                </c:pt>
                <c:pt idx="1044">
                  <c:v>9124</c:v>
                </c:pt>
                <c:pt idx="1045">
                  <c:v>9123</c:v>
                </c:pt>
                <c:pt idx="1046">
                  <c:v>9142</c:v>
                </c:pt>
                <c:pt idx="1047">
                  <c:v>9111</c:v>
                </c:pt>
                <c:pt idx="1048">
                  <c:v>9121</c:v>
                </c:pt>
                <c:pt idx="1049">
                  <c:v>9536</c:v>
                </c:pt>
                <c:pt idx="1050">
                  <c:v>9125</c:v>
                </c:pt>
                <c:pt idx="1051">
                  <c:v>9116</c:v>
                </c:pt>
                <c:pt idx="1052">
                  <c:v>9095</c:v>
                </c:pt>
                <c:pt idx="1053">
                  <c:v>9084</c:v>
                </c:pt>
                <c:pt idx="1054">
                  <c:v>9094</c:v>
                </c:pt>
                <c:pt idx="1055">
                  <c:v>9083</c:v>
                </c:pt>
                <c:pt idx="1056">
                  <c:v>9780</c:v>
                </c:pt>
                <c:pt idx="1057">
                  <c:v>9085</c:v>
                </c:pt>
                <c:pt idx="1058">
                  <c:v>9092</c:v>
                </c:pt>
                <c:pt idx="1059">
                  <c:v>9741</c:v>
                </c:pt>
                <c:pt idx="1060">
                  <c:v>9142</c:v>
                </c:pt>
                <c:pt idx="1061">
                  <c:v>9082</c:v>
                </c:pt>
                <c:pt idx="1062">
                  <c:v>9070</c:v>
                </c:pt>
                <c:pt idx="1063">
                  <c:v>9071</c:v>
                </c:pt>
                <c:pt idx="1064">
                  <c:v>9069</c:v>
                </c:pt>
                <c:pt idx="1065">
                  <c:v>9070</c:v>
                </c:pt>
                <c:pt idx="1066">
                  <c:v>9150</c:v>
                </c:pt>
                <c:pt idx="1067">
                  <c:v>9067</c:v>
                </c:pt>
                <c:pt idx="1068">
                  <c:v>9067</c:v>
                </c:pt>
                <c:pt idx="1069">
                  <c:v>9074</c:v>
                </c:pt>
                <c:pt idx="1070">
                  <c:v>9150</c:v>
                </c:pt>
                <c:pt idx="1071">
                  <c:v>9089</c:v>
                </c:pt>
                <c:pt idx="1072">
                  <c:v>9089</c:v>
                </c:pt>
                <c:pt idx="1073">
                  <c:v>9098</c:v>
                </c:pt>
                <c:pt idx="1074">
                  <c:v>9089</c:v>
                </c:pt>
                <c:pt idx="1075">
                  <c:v>9099</c:v>
                </c:pt>
                <c:pt idx="1076">
                  <c:v>9100</c:v>
                </c:pt>
                <c:pt idx="1077">
                  <c:v>9141</c:v>
                </c:pt>
                <c:pt idx="1078">
                  <c:v>9111</c:v>
                </c:pt>
                <c:pt idx="1079">
                  <c:v>9143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34816"/>
        <c:axId val="143251328"/>
      </c:scatterChart>
      <c:valAx>
        <c:axId val="6834816"/>
        <c:scaling>
          <c:orientation val="minMax"/>
          <c:max val="108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3251328"/>
        <c:crosses val="autoZero"/>
        <c:crossBetween val="midCat"/>
        <c:majorUnit val="3600"/>
      </c:valAx>
      <c:valAx>
        <c:axId val="143251328"/>
        <c:scaling>
          <c:orientation val="minMax"/>
          <c:max val="15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834816"/>
        <c:crosses val="autoZero"/>
        <c:crossBetween val="midCat"/>
        <c:majorUnit val="5000"/>
      </c:valAx>
    </c:plotArea>
    <c:plotVisOnly val="1"/>
    <c:dispBlanksAs val="gap"/>
    <c:showDLblsOverMax val="0"/>
  </c:chart>
  <c:spPr>
    <a:solidFill>
      <a:sysClr val="window" lastClr="FFFFFF"/>
    </a:solidFill>
    <a:ln>
      <a:solidFill>
        <a:schemeClr val="tx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'3fcse-6-large-large-ep.csv'!$W$1</c:f>
              <c:strCache>
                <c:ptCount val="1"/>
                <c:pt idx="0">
                  <c:v>epmem bytes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'3fcse-6-large-large-ep.csv'!$B$2:$B$1081</c:f>
              <c:numCache>
                <c:formatCode>General</c:formatCode>
                <c:ptCount val="1080"/>
                <c:pt idx="0">
                  <c:v>10.009</c:v>
                </c:pt>
                <c:pt idx="1">
                  <c:v>20.007999999999999</c:v>
                </c:pt>
                <c:pt idx="2">
                  <c:v>30.007999999999999</c:v>
                </c:pt>
                <c:pt idx="3">
                  <c:v>40.009</c:v>
                </c:pt>
                <c:pt idx="4">
                  <c:v>50.008000000000003</c:v>
                </c:pt>
                <c:pt idx="5">
                  <c:v>60.008000000000003</c:v>
                </c:pt>
                <c:pt idx="6">
                  <c:v>70.007999999999996</c:v>
                </c:pt>
                <c:pt idx="7">
                  <c:v>80.007999999999996</c:v>
                </c:pt>
                <c:pt idx="8">
                  <c:v>90.007999999999996</c:v>
                </c:pt>
                <c:pt idx="9">
                  <c:v>100.008</c:v>
                </c:pt>
                <c:pt idx="10">
                  <c:v>110.009</c:v>
                </c:pt>
                <c:pt idx="11">
                  <c:v>120.009</c:v>
                </c:pt>
                <c:pt idx="12">
                  <c:v>130.00899999999999</c:v>
                </c:pt>
                <c:pt idx="13">
                  <c:v>140.00899999999999</c:v>
                </c:pt>
                <c:pt idx="14">
                  <c:v>150.00800000000001</c:v>
                </c:pt>
                <c:pt idx="15">
                  <c:v>160.00899999999999</c:v>
                </c:pt>
                <c:pt idx="16">
                  <c:v>170.00899999999999</c:v>
                </c:pt>
                <c:pt idx="17">
                  <c:v>180.00899999999999</c:v>
                </c:pt>
                <c:pt idx="18">
                  <c:v>190.00800000000001</c:v>
                </c:pt>
                <c:pt idx="19">
                  <c:v>200.00800000000001</c:v>
                </c:pt>
                <c:pt idx="20">
                  <c:v>210.00800000000001</c:v>
                </c:pt>
                <c:pt idx="21">
                  <c:v>220.00800000000001</c:v>
                </c:pt>
                <c:pt idx="22">
                  <c:v>230.00899999999999</c:v>
                </c:pt>
                <c:pt idx="23">
                  <c:v>240.00899999999999</c:v>
                </c:pt>
                <c:pt idx="24">
                  <c:v>250.00899999999999</c:v>
                </c:pt>
                <c:pt idx="25">
                  <c:v>260.00799999999998</c:v>
                </c:pt>
                <c:pt idx="26">
                  <c:v>270.00900000000001</c:v>
                </c:pt>
                <c:pt idx="27">
                  <c:v>280.01</c:v>
                </c:pt>
                <c:pt idx="28">
                  <c:v>290.00900000000001</c:v>
                </c:pt>
                <c:pt idx="29">
                  <c:v>300.00900000000001</c:v>
                </c:pt>
                <c:pt idx="30">
                  <c:v>310.00900000000001</c:v>
                </c:pt>
                <c:pt idx="31">
                  <c:v>320.00900000000001</c:v>
                </c:pt>
                <c:pt idx="32">
                  <c:v>330.00900000000001</c:v>
                </c:pt>
                <c:pt idx="33">
                  <c:v>340.01</c:v>
                </c:pt>
                <c:pt idx="34">
                  <c:v>350.01</c:v>
                </c:pt>
                <c:pt idx="35">
                  <c:v>360.01</c:v>
                </c:pt>
                <c:pt idx="36">
                  <c:v>370.01</c:v>
                </c:pt>
                <c:pt idx="37">
                  <c:v>380.01</c:v>
                </c:pt>
                <c:pt idx="38">
                  <c:v>390.00900000000001</c:v>
                </c:pt>
                <c:pt idx="39">
                  <c:v>400.00900000000001</c:v>
                </c:pt>
                <c:pt idx="40">
                  <c:v>410.01</c:v>
                </c:pt>
                <c:pt idx="41">
                  <c:v>420.01</c:v>
                </c:pt>
                <c:pt idx="42">
                  <c:v>430.00900000000001</c:v>
                </c:pt>
                <c:pt idx="43">
                  <c:v>440.00900000000001</c:v>
                </c:pt>
                <c:pt idx="44">
                  <c:v>450.01</c:v>
                </c:pt>
                <c:pt idx="45">
                  <c:v>460.01</c:v>
                </c:pt>
                <c:pt idx="46">
                  <c:v>470.00900000000001</c:v>
                </c:pt>
                <c:pt idx="47">
                  <c:v>480.01</c:v>
                </c:pt>
                <c:pt idx="48">
                  <c:v>490.01</c:v>
                </c:pt>
                <c:pt idx="49">
                  <c:v>500.00900000000001</c:v>
                </c:pt>
                <c:pt idx="50">
                  <c:v>510.00900000000001</c:v>
                </c:pt>
                <c:pt idx="51">
                  <c:v>520.00900000000001</c:v>
                </c:pt>
                <c:pt idx="52">
                  <c:v>530.01</c:v>
                </c:pt>
                <c:pt idx="53">
                  <c:v>540.00900000000001</c:v>
                </c:pt>
                <c:pt idx="54">
                  <c:v>550.00900000000001</c:v>
                </c:pt>
                <c:pt idx="55">
                  <c:v>560.00900000000001</c:v>
                </c:pt>
                <c:pt idx="56">
                  <c:v>570.00900000000001</c:v>
                </c:pt>
                <c:pt idx="57">
                  <c:v>580.01</c:v>
                </c:pt>
                <c:pt idx="58">
                  <c:v>590.01</c:v>
                </c:pt>
                <c:pt idx="59">
                  <c:v>600.00900000000001</c:v>
                </c:pt>
                <c:pt idx="60">
                  <c:v>610.01</c:v>
                </c:pt>
                <c:pt idx="61">
                  <c:v>620.00900000000001</c:v>
                </c:pt>
                <c:pt idx="62">
                  <c:v>630.01</c:v>
                </c:pt>
                <c:pt idx="63">
                  <c:v>640.01</c:v>
                </c:pt>
                <c:pt idx="64">
                  <c:v>650.00900000000001</c:v>
                </c:pt>
                <c:pt idx="65">
                  <c:v>660.00900000000001</c:v>
                </c:pt>
                <c:pt idx="66">
                  <c:v>670.00900000000001</c:v>
                </c:pt>
                <c:pt idx="67">
                  <c:v>680.01</c:v>
                </c:pt>
                <c:pt idx="68">
                  <c:v>690.00900000000001</c:v>
                </c:pt>
                <c:pt idx="69">
                  <c:v>700.00900000000001</c:v>
                </c:pt>
                <c:pt idx="70">
                  <c:v>710.00900000000001</c:v>
                </c:pt>
                <c:pt idx="71">
                  <c:v>720.00900000000001</c:v>
                </c:pt>
                <c:pt idx="72">
                  <c:v>730.01</c:v>
                </c:pt>
                <c:pt idx="73">
                  <c:v>740.00900000000001</c:v>
                </c:pt>
                <c:pt idx="74">
                  <c:v>750.01</c:v>
                </c:pt>
                <c:pt idx="75">
                  <c:v>760.00900000000001</c:v>
                </c:pt>
                <c:pt idx="76">
                  <c:v>770.01</c:v>
                </c:pt>
                <c:pt idx="77">
                  <c:v>780.00900000000001</c:v>
                </c:pt>
                <c:pt idx="78">
                  <c:v>790.01</c:v>
                </c:pt>
                <c:pt idx="79">
                  <c:v>800.01</c:v>
                </c:pt>
                <c:pt idx="80">
                  <c:v>810.00900000000001</c:v>
                </c:pt>
                <c:pt idx="81">
                  <c:v>820.01</c:v>
                </c:pt>
                <c:pt idx="82">
                  <c:v>830.01</c:v>
                </c:pt>
                <c:pt idx="83">
                  <c:v>840.00900000000001</c:v>
                </c:pt>
                <c:pt idx="84">
                  <c:v>850.00900000000001</c:v>
                </c:pt>
                <c:pt idx="85">
                  <c:v>860.00900000000001</c:v>
                </c:pt>
                <c:pt idx="86">
                  <c:v>870.00900000000001</c:v>
                </c:pt>
                <c:pt idx="87">
                  <c:v>880.01</c:v>
                </c:pt>
                <c:pt idx="88">
                  <c:v>890.00900000000001</c:v>
                </c:pt>
                <c:pt idx="89">
                  <c:v>900.01</c:v>
                </c:pt>
                <c:pt idx="90">
                  <c:v>910.00900000000001</c:v>
                </c:pt>
                <c:pt idx="91">
                  <c:v>920.01</c:v>
                </c:pt>
                <c:pt idx="92">
                  <c:v>930.01</c:v>
                </c:pt>
                <c:pt idx="93">
                  <c:v>940.00900000000001</c:v>
                </c:pt>
                <c:pt idx="94">
                  <c:v>950.00900000000001</c:v>
                </c:pt>
                <c:pt idx="95">
                  <c:v>960.01</c:v>
                </c:pt>
                <c:pt idx="96">
                  <c:v>970.00900000000001</c:v>
                </c:pt>
                <c:pt idx="97">
                  <c:v>980.01599999999996</c:v>
                </c:pt>
                <c:pt idx="98">
                  <c:v>990.01599999999996</c:v>
                </c:pt>
                <c:pt idx="99">
                  <c:v>1000.018</c:v>
                </c:pt>
                <c:pt idx="100">
                  <c:v>1010.0170000000001</c:v>
                </c:pt>
                <c:pt idx="101">
                  <c:v>1020.029</c:v>
                </c:pt>
                <c:pt idx="102">
                  <c:v>1030.029</c:v>
                </c:pt>
                <c:pt idx="103">
                  <c:v>1040.028</c:v>
                </c:pt>
                <c:pt idx="104">
                  <c:v>1050.028</c:v>
                </c:pt>
                <c:pt idx="105">
                  <c:v>1060.029</c:v>
                </c:pt>
                <c:pt idx="106">
                  <c:v>1070.028</c:v>
                </c:pt>
                <c:pt idx="107">
                  <c:v>1080.029</c:v>
                </c:pt>
                <c:pt idx="108">
                  <c:v>1090.028</c:v>
                </c:pt>
                <c:pt idx="109">
                  <c:v>1100.029</c:v>
                </c:pt>
                <c:pt idx="110">
                  <c:v>1110.028</c:v>
                </c:pt>
                <c:pt idx="111">
                  <c:v>1120.028</c:v>
                </c:pt>
                <c:pt idx="112">
                  <c:v>1130.028</c:v>
                </c:pt>
                <c:pt idx="113">
                  <c:v>1140.029</c:v>
                </c:pt>
                <c:pt idx="114">
                  <c:v>1150.028</c:v>
                </c:pt>
                <c:pt idx="115">
                  <c:v>1160.028</c:v>
                </c:pt>
                <c:pt idx="116">
                  <c:v>1170.028</c:v>
                </c:pt>
                <c:pt idx="117">
                  <c:v>1180.028</c:v>
                </c:pt>
                <c:pt idx="118">
                  <c:v>1190.029</c:v>
                </c:pt>
                <c:pt idx="119">
                  <c:v>1200.028</c:v>
                </c:pt>
                <c:pt idx="120">
                  <c:v>1210.029</c:v>
                </c:pt>
                <c:pt idx="121">
                  <c:v>1220.029</c:v>
                </c:pt>
                <c:pt idx="122">
                  <c:v>1230.028</c:v>
                </c:pt>
                <c:pt idx="123">
                  <c:v>1240.029</c:v>
                </c:pt>
                <c:pt idx="124">
                  <c:v>1250.029</c:v>
                </c:pt>
                <c:pt idx="125">
                  <c:v>1260.028</c:v>
                </c:pt>
                <c:pt idx="126">
                  <c:v>1270.029</c:v>
                </c:pt>
                <c:pt idx="127">
                  <c:v>1280.029</c:v>
                </c:pt>
                <c:pt idx="128">
                  <c:v>1290.029</c:v>
                </c:pt>
                <c:pt idx="129">
                  <c:v>1300.028</c:v>
                </c:pt>
                <c:pt idx="130">
                  <c:v>1310.028</c:v>
                </c:pt>
                <c:pt idx="131">
                  <c:v>1320.029</c:v>
                </c:pt>
                <c:pt idx="132">
                  <c:v>1330.028</c:v>
                </c:pt>
                <c:pt idx="133">
                  <c:v>1340.028</c:v>
                </c:pt>
                <c:pt idx="134">
                  <c:v>1350.028</c:v>
                </c:pt>
                <c:pt idx="135">
                  <c:v>1360.029</c:v>
                </c:pt>
                <c:pt idx="136">
                  <c:v>1370.029</c:v>
                </c:pt>
                <c:pt idx="137">
                  <c:v>1380.028</c:v>
                </c:pt>
                <c:pt idx="138">
                  <c:v>1390.028</c:v>
                </c:pt>
                <c:pt idx="139">
                  <c:v>1400.029</c:v>
                </c:pt>
                <c:pt idx="140">
                  <c:v>1410.028</c:v>
                </c:pt>
                <c:pt idx="141">
                  <c:v>1420.028</c:v>
                </c:pt>
                <c:pt idx="142">
                  <c:v>1430.028</c:v>
                </c:pt>
                <c:pt idx="143">
                  <c:v>1440.029</c:v>
                </c:pt>
                <c:pt idx="144">
                  <c:v>1450.029</c:v>
                </c:pt>
                <c:pt idx="145">
                  <c:v>1460.029</c:v>
                </c:pt>
                <c:pt idx="146">
                  <c:v>1470.029</c:v>
                </c:pt>
                <c:pt idx="147">
                  <c:v>1480.028</c:v>
                </c:pt>
                <c:pt idx="148">
                  <c:v>1490.029</c:v>
                </c:pt>
                <c:pt idx="149">
                  <c:v>1500.028</c:v>
                </c:pt>
                <c:pt idx="150">
                  <c:v>1510.028</c:v>
                </c:pt>
                <c:pt idx="151">
                  <c:v>1520.028</c:v>
                </c:pt>
                <c:pt idx="152">
                  <c:v>1530.029</c:v>
                </c:pt>
                <c:pt idx="153">
                  <c:v>1540.029</c:v>
                </c:pt>
                <c:pt idx="154">
                  <c:v>1550.028</c:v>
                </c:pt>
                <c:pt idx="155">
                  <c:v>1560.028</c:v>
                </c:pt>
                <c:pt idx="156">
                  <c:v>1570.028</c:v>
                </c:pt>
                <c:pt idx="157">
                  <c:v>1580.028</c:v>
                </c:pt>
                <c:pt idx="158">
                  <c:v>1590.029</c:v>
                </c:pt>
                <c:pt idx="159">
                  <c:v>1600.028</c:v>
                </c:pt>
                <c:pt idx="160">
                  <c:v>1610.029</c:v>
                </c:pt>
                <c:pt idx="161">
                  <c:v>1620.028</c:v>
                </c:pt>
                <c:pt idx="162">
                  <c:v>1630.028</c:v>
                </c:pt>
                <c:pt idx="163">
                  <c:v>1640.029</c:v>
                </c:pt>
                <c:pt idx="164">
                  <c:v>1650.029</c:v>
                </c:pt>
                <c:pt idx="165">
                  <c:v>1660.028</c:v>
                </c:pt>
                <c:pt idx="166">
                  <c:v>1670.028</c:v>
                </c:pt>
                <c:pt idx="167">
                  <c:v>1680.029</c:v>
                </c:pt>
                <c:pt idx="168">
                  <c:v>1690.028</c:v>
                </c:pt>
                <c:pt idx="169">
                  <c:v>1700.028</c:v>
                </c:pt>
                <c:pt idx="170">
                  <c:v>1710.029</c:v>
                </c:pt>
                <c:pt idx="171">
                  <c:v>1720.028</c:v>
                </c:pt>
                <c:pt idx="172">
                  <c:v>1730.028</c:v>
                </c:pt>
                <c:pt idx="173">
                  <c:v>1740.028</c:v>
                </c:pt>
                <c:pt idx="174">
                  <c:v>1750.029</c:v>
                </c:pt>
                <c:pt idx="175">
                  <c:v>1760.028</c:v>
                </c:pt>
                <c:pt idx="176">
                  <c:v>1770.028</c:v>
                </c:pt>
                <c:pt idx="177">
                  <c:v>1780.028</c:v>
                </c:pt>
                <c:pt idx="178">
                  <c:v>1790.028</c:v>
                </c:pt>
                <c:pt idx="179">
                  <c:v>1800.028</c:v>
                </c:pt>
                <c:pt idx="180">
                  <c:v>1810.028</c:v>
                </c:pt>
                <c:pt idx="181">
                  <c:v>1820.029</c:v>
                </c:pt>
                <c:pt idx="182">
                  <c:v>1830.029</c:v>
                </c:pt>
                <c:pt idx="183">
                  <c:v>1840.03</c:v>
                </c:pt>
                <c:pt idx="184">
                  <c:v>1850.029</c:v>
                </c:pt>
                <c:pt idx="185">
                  <c:v>1860.028</c:v>
                </c:pt>
                <c:pt idx="186">
                  <c:v>1870.029</c:v>
                </c:pt>
                <c:pt idx="187">
                  <c:v>1880.028</c:v>
                </c:pt>
                <c:pt idx="188">
                  <c:v>1890.029</c:v>
                </c:pt>
                <c:pt idx="189">
                  <c:v>1900.028</c:v>
                </c:pt>
                <c:pt idx="190">
                  <c:v>1910.029</c:v>
                </c:pt>
                <c:pt idx="191">
                  <c:v>1920.028</c:v>
                </c:pt>
                <c:pt idx="192">
                  <c:v>1930.028</c:v>
                </c:pt>
                <c:pt idx="193">
                  <c:v>1940.028</c:v>
                </c:pt>
                <c:pt idx="194">
                  <c:v>1950.028</c:v>
                </c:pt>
                <c:pt idx="195">
                  <c:v>1960.029</c:v>
                </c:pt>
                <c:pt idx="196">
                  <c:v>1970.028</c:v>
                </c:pt>
                <c:pt idx="197">
                  <c:v>1980.028</c:v>
                </c:pt>
                <c:pt idx="198">
                  <c:v>1990.029</c:v>
                </c:pt>
                <c:pt idx="199">
                  <c:v>2000.028</c:v>
                </c:pt>
                <c:pt idx="200">
                  <c:v>2010.029</c:v>
                </c:pt>
                <c:pt idx="201">
                  <c:v>2020.029</c:v>
                </c:pt>
                <c:pt idx="202">
                  <c:v>2030.029</c:v>
                </c:pt>
                <c:pt idx="203">
                  <c:v>2040.029</c:v>
                </c:pt>
                <c:pt idx="204">
                  <c:v>2050.0279999999998</c:v>
                </c:pt>
                <c:pt idx="205">
                  <c:v>2060.0279999999998</c:v>
                </c:pt>
                <c:pt idx="206">
                  <c:v>2070.029</c:v>
                </c:pt>
                <c:pt idx="207">
                  <c:v>2080.0279999999998</c:v>
                </c:pt>
                <c:pt idx="208">
                  <c:v>2090.0279999999998</c:v>
                </c:pt>
                <c:pt idx="209">
                  <c:v>2100.029</c:v>
                </c:pt>
                <c:pt idx="210">
                  <c:v>2110.029</c:v>
                </c:pt>
                <c:pt idx="211">
                  <c:v>2120.0279999999998</c:v>
                </c:pt>
                <c:pt idx="212">
                  <c:v>2130.0279999999998</c:v>
                </c:pt>
                <c:pt idx="213">
                  <c:v>2140.029</c:v>
                </c:pt>
                <c:pt idx="214">
                  <c:v>2150.0279999999998</c:v>
                </c:pt>
                <c:pt idx="215">
                  <c:v>2160.0279999999998</c:v>
                </c:pt>
                <c:pt idx="216">
                  <c:v>2170.0279999999998</c:v>
                </c:pt>
                <c:pt idx="217">
                  <c:v>2180.029</c:v>
                </c:pt>
                <c:pt idx="218">
                  <c:v>2190.0279999999998</c:v>
                </c:pt>
                <c:pt idx="219">
                  <c:v>2200.029</c:v>
                </c:pt>
                <c:pt idx="220">
                  <c:v>2210.0279999999998</c:v>
                </c:pt>
                <c:pt idx="221">
                  <c:v>2220.029</c:v>
                </c:pt>
                <c:pt idx="222">
                  <c:v>2230.029</c:v>
                </c:pt>
                <c:pt idx="223">
                  <c:v>2240.029</c:v>
                </c:pt>
                <c:pt idx="224">
                  <c:v>2250.0300000000002</c:v>
                </c:pt>
                <c:pt idx="225">
                  <c:v>2260.0430000000001</c:v>
                </c:pt>
                <c:pt idx="226">
                  <c:v>2270.0419999999999</c:v>
                </c:pt>
                <c:pt idx="227">
                  <c:v>2280.0430000000001</c:v>
                </c:pt>
                <c:pt idx="228">
                  <c:v>2290.0430000000001</c:v>
                </c:pt>
                <c:pt idx="229">
                  <c:v>2300.0419999999999</c:v>
                </c:pt>
                <c:pt idx="230">
                  <c:v>2310.0419999999999</c:v>
                </c:pt>
                <c:pt idx="231">
                  <c:v>2320.0419999999999</c:v>
                </c:pt>
                <c:pt idx="232">
                  <c:v>2330.0419999999999</c:v>
                </c:pt>
                <c:pt idx="233">
                  <c:v>2340.0439999999999</c:v>
                </c:pt>
                <c:pt idx="234">
                  <c:v>2350.0419999999999</c:v>
                </c:pt>
                <c:pt idx="235">
                  <c:v>2360.0419999999999</c:v>
                </c:pt>
                <c:pt idx="236">
                  <c:v>2370.0419999999999</c:v>
                </c:pt>
                <c:pt idx="237">
                  <c:v>2380.0430000000001</c:v>
                </c:pt>
                <c:pt idx="238">
                  <c:v>2390.0430000000001</c:v>
                </c:pt>
                <c:pt idx="239">
                  <c:v>2400.0430000000001</c:v>
                </c:pt>
                <c:pt idx="240">
                  <c:v>2410.0430000000001</c:v>
                </c:pt>
                <c:pt idx="241">
                  <c:v>2420.0419999999999</c:v>
                </c:pt>
                <c:pt idx="242">
                  <c:v>2430.0419999999999</c:v>
                </c:pt>
                <c:pt idx="243">
                  <c:v>2440.0419999999999</c:v>
                </c:pt>
                <c:pt idx="244">
                  <c:v>2450.0419999999999</c:v>
                </c:pt>
                <c:pt idx="245">
                  <c:v>2460.0419999999999</c:v>
                </c:pt>
                <c:pt idx="246">
                  <c:v>2470.0430000000001</c:v>
                </c:pt>
                <c:pt idx="247">
                  <c:v>2480.0430000000001</c:v>
                </c:pt>
                <c:pt idx="248">
                  <c:v>2490.0430000000001</c:v>
                </c:pt>
                <c:pt idx="249">
                  <c:v>2500.0419999999999</c:v>
                </c:pt>
                <c:pt idx="250">
                  <c:v>2510.0419999999999</c:v>
                </c:pt>
                <c:pt idx="251">
                  <c:v>2520.0430000000001</c:v>
                </c:pt>
                <c:pt idx="252">
                  <c:v>2530.0419999999999</c:v>
                </c:pt>
                <c:pt idx="253">
                  <c:v>2540.0430000000001</c:v>
                </c:pt>
                <c:pt idx="254">
                  <c:v>2550.0419999999999</c:v>
                </c:pt>
                <c:pt idx="255">
                  <c:v>2560.0419999999999</c:v>
                </c:pt>
                <c:pt idx="256">
                  <c:v>2570.0540000000001</c:v>
                </c:pt>
                <c:pt idx="257">
                  <c:v>2580.0540000000001</c:v>
                </c:pt>
                <c:pt idx="258">
                  <c:v>2590.0529999999999</c:v>
                </c:pt>
                <c:pt idx="259">
                  <c:v>2600.0529999999999</c:v>
                </c:pt>
                <c:pt idx="260">
                  <c:v>2610.0540000000001</c:v>
                </c:pt>
                <c:pt idx="261">
                  <c:v>2620.0529999999999</c:v>
                </c:pt>
                <c:pt idx="262">
                  <c:v>2630.0529999999999</c:v>
                </c:pt>
                <c:pt idx="263">
                  <c:v>2640.0540000000001</c:v>
                </c:pt>
                <c:pt idx="264">
                  <c:v>2650.0529999999999</c:v>
                </c:pt>
                <c:pt idx="265">
                  <c:v>2660.0529999999999</c:v>
                </c:pt>
                <c:pt idx="266">
                  <c:v>2670.0540000000001</c:v>
                </c:pt>
                <c:pt idx="267">
                  <c:v>2680.0529999999999</c:v>
                </c:pt>
                <c:pt idx="268">
                  <c:v>2690.0529999999999</c:v>
                </c:pt>
                <c:pt idx="269">
                  <c:v>2700.0540000000001</c:v>
                </c:pt>
                <c:pt idx="270">
                  <c:v>2710.0540000000001</c:v>
                </c:pt>
                <c:pt idx="271">
                  <c:v>2720.0529999999999</c:v>
                </c:pt>
                <c:pt idx="272">
                  <c:v>2730.0529999999999</c:v>
                </c:pt>
                <c:pt idx="273">
                  <c:v>2740.0529999999999</c:v>
                </c:pt>
                <c:pt idx="274">
                  <c:v>2750.1039999999998</c:v>
                </c:pt>
                <c:pt idx="275">
                  <c:v>2760.1030000000001</c:v>
                </c:pt>
                <c:pt idx="276">
                  <c:v>2770.1030000000001</c:v>
                </c:pt>
                <c:pt idx="277">
                  <c:v>2780.1039999999998</c:v>
                </c:pt>
                <c:pt idx="278">
                  <c:v>2790.1030000000001</c:v>
                </c:pt>
                <c:pt idx="279">
                  <c:v>2800.1039999999998</c:v>
                </c:pt>
                <c:pt idx="280">
                  <c:v>2810.1039999999998</c:v>
                </c:pt>
                <c:pt idx="281">
                  <c:v>2820.1039999999998</c:v>
                </c:pt>
                <c:pt idx="282">
                  <c:v>2830.1039999999998</c:v>
                </c:pt>
                <c:pt idx="283">
                  <c:v>2840.1060000000002</c:v>
                </c:pt>
                <c:pt idx="284">
                  <c:v>2850.105</c:v>
                </c:pt>
                <c:pt idx="285">
                  <c:v>2860.1080000000002</c:v>
                </c:pt>
                <c:pt idx="286">
                  <c:v>2870.107</c:v>
                </c:pt>
                <c:pt idx="287">
                  <c:v>2880.1060000000002</c:v>
                </c:pt>
                <c:pt idx="288">
                  <c:v>2890.107</c:v>
                </c:pt>
                <c:pt idx="289">
                  <c:v>2900.107</c:v>
                </c:pt>
                <c:pt idx="290">
                  <c:v>2910.107</c:v>
                </c:pt>
                <c:pt idx="291">
                  <c:v>2920.107</c:v>
                </c:pt>
                <c:pt idx="292">
                  <c:v>2930.107</c:v>
                </c:pt>
                <c:pt idx="293">
                  <c:v>2940.107</c:v>
                </c:pt>
                <c:pt idx="294">
                  <c:v>2950.1080000000002</c:v>
                </c:pt>
                <c:pt idx="295">
                  <c:v>2960.107</c:v>
                </c:pt>
                <c:pt idx="296">
                  <c:v>2970.107</c:v>
                </c:pt>
                <c:pt idx="297">
                  <c:v>2980.107</c:v>
                </c:pt>
                <c:pt idx="298">
                  <c:v>2990.1080000000002</c:v>
                </c:pt>
                <c:pt idx="299">
                  <c:v>3000.1080000000002</c:v>
                </c:pt>
                <c:pt idx="300">
                  <c:v>3010.107</c:v>
                </c:pt>
                <c:pt idx="301">
                  <c:v>3020.107</c:v>
                </c:pt>
                <c:pt idx="302">
                  <c:v>3030.1080000000002</c:v>
                </c:pt>
                <c:pt idx="303">
                  <c:v>3040.107</c:v>
                </c:pt>
                <c:pt idx="304">
                  <c:v>3050.1080000000002</c:v>
                </c:pt>
                <c:pt idx="305">
                  <c:v>3060.1080000000002</c:v>
                </c:pt>
                <c:pt idx="306">
                  <c:v>3070.107</c:v>
                </c:pt>
                <c:pt idx="307">
                  <c:v>3080.1080000000002</c:v>
                </c:pt>
                <c:pt idx="308">
                  <c:v>3090.1080000000002</c:v>
                </c:pt>
                <c:pt idx="309">
                  <c:v>3100.1080000000002</c:v>
                </c:pt>
                <c:pt idx="310">
                  <c:v>3110.1080000000002</c:v>
                </c:pt>
                <c:pt idx="311">
                  <c:v>3120.1080000000002</c:v>
                </c:pt>
                <c:pt idx="312">
                  <c:v>3130.1080000000002</c:v>
                </c:pt>
                <c:pt idx="313">
                  <c:v>3140.1080000000002</c:v>
                </c:pt>
                <c:pt idx="314">
                  <c:v>3150.107</c:v>
                </c:pt>
                <c:pt idx="315">
                  <c:v>3160.1080000000002</c:v>
                </c:pt>
                <c:pt idx="316">
                  <c:v>3170.107</c:v>
                </c:pt>
                <c:pt idx="317">
                  <c:v>3180.107</c:v>
                </c:pt>
                <c:pt idx="318">
                  <c:v>3190.1080000000002</c:v>
                </c:pt>
                <c:pt idx="319">
                  <c:v>3200.1080000000002</c:v>
                </c:pt>
                <c:pt idx="320">
                  <c:v>3210.107</c:v>
                </c:pt>
                <c:pt idx="321">
                  <c:v>3220.1080000000002</c:v>
                </c:pt>
                <c:pt idx="322">
                  <c:v>3230.107</c:v>
                </c:pt>
                <c:pt idx="323">
                  <c:v>3240.107</c:v>
                </c:pt>
                <c:pt idx="324">
                  <c:v>3250.107</c:v>
                </c:pt>
                <c:pt idx="325">
                  <c:v>3260.1080000000002</c:v>
                </c:pt>
                <c:pt idx="326">
                  <c:v>3270.1080000000002</c:v>
                </c:pt>
                <c:pt idx="327">
                  <c:v>3280.1080000000002</c:v>
                </c:pt>
                <c:pt idx="328">
                  <c:v>3290.1080000000002</c:v>
                </c:pt>
                <c:pt idx="329">
                  <c:v>3300.107</c:v>
                </c:pt>
                <c:pt idx="330">
                  <c:v>3310.107</c:v>
                </c:pt>
                <c:pt idx="331">
                  <c:v>3320.1080000000002</c:v>
                </c:pt>
                <c:pt idx="332">
                  <c:v>3330.1080000000002</c:v>
                </c:pt>
                <c:pt idx="333">
                  <c:v>3340.1080000000002</c:v>
                </c:pt>
                <c:pt idx="334">
                  <c:v>3350.1080000000002</c:v>
                </c:pt>
                <c:pt idx="335">
                  <c:v>3360.1080000000002</c:v>
                </c:pt>
                <c:pt idx="336">
                  <c:v>3370.1080000000002</c:v>
                </c:pt>
                <c:pt idx="337">
                  <c:v>3380.1750000000002</c:v>
                </c:pt>
                <c:pt idx="338">
                  <c:v>3390.174</c:v>
                </c:pt>
                <c:pt idx="339">
                  <c:v>3400.174</c:v>
                </c:pt>
                <c:pt idx="340">
                  <c:v>3410.1750000000002</c:v>
                </c:pt>
                <c:pt idx="341">
                  <c:v>3420.1750000000002</c:v>
                </c:pt>
                <c:pt idx="342">
                  <c:v>3430.1750000000002</c:v>
                </c:pt>
                <c:pt idx="343">
                  <c:v>3440.1750000000002</c:v>
                </c:pt>
                <c:pt idx="344">
                  <c:v>3450.174</c:v>
                </c:pt>
                <c:pt idx="345">
                  <c:v>3460.1750000000002</c:v>
                </c:pt>
                <c:pt idx="346">
                  <c:v>3470.174</c:v>
                </c:pt>
                <c:pt idx="347">
                  <c:v>3480.1750000000002</c:v>
                </c:pt>
                <c:pt idx="348">
                  <c:v>3490.174</c:v>
                </c:pt>
                <c:pt idx="349">
                  <c:v>3500.1750000000002</c:v>
                </c:pt>
                <c:pt idx="350">
                  <c:v>3510.1750000000002</c:v>
                </c:pt>
                <c:pt idx="351">
                  <c:v>3520.174</c:v>
                </c:pt>
                <c:pt idx="352">
                  <c:v>3530.174</c:v>
                </c:pt>
                <c:pt idx="353">
                  <c:v>3540.174</c:v>
                </c:pt>
                <c:pt idx="354">
                  <c:v>3550.1750000000002</c:v>
                </c:pt>
                <c:pt idx="355">
                  <c:v>3560.1750000000002</c:v>
                </c:pt>
                <c:pt idx="356">
                  <c:v>3570.1750000000002</c:v>
                </c:pt>
                <c:pt idx="357">
                  <c:v>3580.1750000000002</c:v>
                </c:pt>
                <c:pt idx="358">
                  <c:v>3590.174</c:v>
                </c:pt>
                <c:pt idx="359">
                  <c:v>3600.174</c:v>
                </c:pt>
                <c:pt idx="360">
                  <c:v>3610.1750000000002</c:v>
                </c:pt>
                <c:pt idx="361">
                  <c:v>3620.174</c:v>
                </c:pt>
                <c:pt idx="362">
                  <c:v>3630.174</c:v>
                </c:pt>
                <c:pt idx="363">
                  <c:v>3640.1750000000002</c:v>
                </c:pt>
                <c:pt idx="364">
                  <c:v>3650.1750000000002</c:v>
                </c:pt>
                <c:pt idx="365">
                  <c:v>3660.1750000000002</c:v>
                </c:pt>
                <c:pt idx="366">
                  <c:v>3670.174</c:v>
                </c:pt>
                <c:pt idx="367">
                  <c:v>3680.174</c:v>
                </c:pt>
                <c:pt idx="368">
                  <c:v>3690.1750000000002</c:v>
                </c:pt>
                <c:pt idx="369">
                  <c:v>3700.174</c:v>
                </c:pt>
                <c:pt idx="370">
                  <c:v>3710.1750000000002</c:v>
                </c:pt>
                <c:pt idx="371">
                  <c:v>3720.1750000000002</c:v>
                </c:pt>
                <c:pt idx="372">
                  <c:v>3730.1750000000002</c:v>
                </c:pt>
                <c:pt idx="373">
                  <c:v>3740.1750000000002</c:v>
                </c:pt>
                <c:pt idx="374">
                  <c:v>3750.1750000000002</c:v>
                </c:pt>
                <c:pt idx="375">
                  <c:v>3760.1750000000002</c:v>
                </c:pt>
                <c:pt idx="376">
                  <c:v>3770.1750000000002</c:v>
                </c:pt>
                <c:pt idx="377">
                  <c:v>3780.1750000000002</c:v>
                </c:pt>
                <c:pt idx="378">
                  <c:v>3790.174</c:v>
                </c:pt>
                <c:pt idx="379">
                  <c:v>3800.1750000000002</c:v>
                </c:pt>
                <c:pt idx="380">
                  <c:v>3810.174</c:v>
                </c:pt>
                <c:pt idx="381">
                  <c:v>3820.1750000000002</c:v>
                </c:pt>
                <c:pt idx="382">
                  <c:v>3830.174</c:v>
                </c:pt>
                <c:pt idx="383">
                  <c:v>3840.1759999999999</c:v>
                </c:pt>
                <c:pt idx="384">
                  <c:v>3850.1759999999999</c:v>
                </c:pt>
                <c:pt idx="385">
                  <c:v>3860.1770000000001</c:v>
                </c:pt>
                <c:pt idx="386">
                  <c:v>3870.1770000000001</c:v>
                </c:pt>
                <c:pt idx="387">
                  <c:v>3880.1759999999999</c:v>
                </c:pt>
                <c:pt idx="388">
                  <c:v>3890.1759999999999</c:v>
                </c:pt>
                <c:pt idx="389">
                  <c:v>3900.1770000000001</c:v>
                </c:pt>
                <c:pt idx="390">
                  <c:v>3910.1759999999999</c:v>
                </c:pt>
                <c:pt idx="391">
                  <c:v>3920.1770000000001</c:v>
                </c:pt>
                <c:pt idx="392">
                  <c:v>3930.1770000000001</c:v>
                </c:pt>
                <c:pt idx="393">
                  <c:v>3940.1759999999999</c:v>
                </c:pt>
                <c:pt idx="394">
                  <c:v>3950.1770000000001</c:v>
                </c:pt>
                <c:pt idx="395">
                  <c:v>3960.1759999999999</c:v>
                </c:pt>
                <c:pt idx="396">
                  <c:v>3970.1759999999999</c:v>
                </c:pt>
                <c:pt idx="397">
                  <c:v>3980.1759999999999</c:v>
                </c:pt>
                <c:pt idx="398">
                  <c:v>3990.1770000000001</c:v>
                </c:pt>
                <c:pt idx="399">
                  <c:v>4000.1759999999999</c:v>
                </c:pt>
                <c:pt idx="400">
                  <c:v>4010.1770000000001</c:v>
                </c:pt>
                <c:pt idx="401">
                  <c:v>4020.1770000000001</c:v>
                </c:pt>
                <c:pt idx="402">
                  <c:v>4030.1759999999999</c:v>
                </c:pt>
                <c:pt idx="403">
                  <c:v>4040.1770000000001</c:v>
                </c:pt>
                <c:pt idx="404">
                  <c:v>4050.1759999999999</c:v>
                </c:pt>
                <c:pt idx="405">
                  <c:v>4060.1759999999999</c:v>
                </c:pt>
                <c:pt idx="406">
                  <c:v>4070.1759999999999</c:v>
                </c:pt>
                <c:pt idx="407">
                  <c:v>4080.1770000000001</c:v>
                </c:pt>
                <c:pt idx="408">
                  <c:v>4090.1759999999999</c:v>
                </c:pt>
                <c:pt idx="409">
                  <c:v>4100.1760000000004</c:v>
                </c:pt>
                <c:pt idx="410">
                  <c:v>4110.1760000000004</c:v>
                </c:pt>
                <c:pt idx="411">
                  <c:v>4120.1769999999997</c:v>
                </c:pt>
                <c:pt idx="412">
                  <c:v>4130.1760000000004</c:v>
                </c:pt>
                <c:pt idx="413">
                  <c:v>4140.1760000000004</c:v>
                </c:pt>
                <c:pt idx="414">
                  <c:v>4150.1760000000004</c:v>
                </c:pt>
                <c:pt idx="415">
                  <c:v>4160.1760000000004</c:v>
                </c:pt>
                <c:pt idx="416">
                  <c:v>4170.1760000000004</c:v>
                </c:pt>
                <c:pt idx="417">
                  <c:v>4180.1760000000004</c:v>
                </c:pt>
                <c:pt idx="418">
                  <c:v>4190.1769999999997</c:v>
                </c:pt>
                <c:pt idx="419">
                  <c:v>4200.1760000000004</c:v>
                </c:pt>
                <c:pt idx="420">
                  <c:v>4210.1769999999997</c:v>
                </c:pt>
                <c:pt idx="421">
                  <c:v>4220.1769999999997</c:v>
                </c:pt>
                <c:pt idx="422">
                  <c:v>4230.1769999999997</c:v>
                </c:pt>
                <c:pt idx="423">
                  <c:v>4240.1769999999997</c:v>
                </c:pt>
                <c:pt idx="424">
                  <c:v>4250.1769999999997</c:v>
                </c:pt>
                <c:pt idx="425">
                  <c:v>4260.1760000000004</c:v>
                </c:pt>
                <c:pt idx="426">
                  <c:v>4270.1760000000004</c:v>
                </c:pt>
                <c:pt idx="427">
                  <c:v>4280.1769999999997</c:v>
                </c:pt>
                <c:pt idx="428">
                  <c:v>4290.1769999999997</c:v>
                </c:pt>
                <c:pt idx="429">
                  <c:v>4300.1760000000004</c:v>
                </c:pt>
                <c:pt idx="430">
                  <c:v>4310.1769999999997</c:v>
                </c:pt>
                <c:pt idx="431">
                  <c:v>4320.1760000000004</c:v>
                </c:pt>
                <c:pt idx="432">
                  <c:v>4330.1760000000004</c:v>
                </c:pt>
                <c:pt idx="433">
                  <c:v>4340.1769999999997</c:v>
                </c:pt>
                <c:pt idx="434">
                  <c:v>4350.1769999999997</c:v>
                </c:pt>
                <c:pt idx="435">
                  <c:v>4360.1769999999997</c:v>
                </c:pt>
                <c:pt idx="436">
                  <c:v>4370.1769999999997</c:v>
                </c:pt>
                <c:pt idx="437">
                  <c:v>4380.1769999999997</c:v>
                </c:pt>
                <c:pt idx="438">
                  <c:v>4390.1769999999997</c:v>
                </c:pt>
                <c:pt idx="439">
                  <c:v>4400.1760000000004</c:v>
                </c:pt>
                <c:pt idx="440">
                  <c:v>4410.1760000000004</c:v>
                </c:pt>
                <c:pt idx="441">
                  <c:v>4420.1989999999996</c:v>
                </c:pt>
                <c:pt idx="442">
                  <c:v>4430.1989999999996</c:v>
                </c:pt>
                <c:pt idx="443">
                  <c:v>4440.1989999999996</c:v>
                </c:pt>
                <c:pt idx="444">
                  <c:v>4450.1989999999996</c:v>
                </c:pt>
                <c:pt idx="445">
                  <c:v>4460.1989999999996</c:v>
                </c:pt>
                <c:pt idx="446">
                  <c:v>4470.1989999999996</c:v>
                </c:pt>
                <c:pt idx="447">
                  <c:v>4480.2</c:v>
                </c:pt>
                <c:pt idx="448">
                  <c:v>4490.2</c:v>
                </c:pt>
                <c:pt idx="449">
                  <c:v>4500.2</c:v>
                </c:pt>
                <c:pt idx="450">
                  <c:v>4510.2</c:v>
                </c:pt>
                <c:pt idx="451">
                  <c:v>4520.1989999999996</c:v>
                </c:pt>
                <c:pt idx="452">
                  <c:v>4530.2</c:v>
                </c:pt>
                <c:pt idx="453">
                  <c:v>4540.1989999999996</c:v>
                </c:pt>
                <c:pt idx="454">
                  <c:v>4550.1989999999996</c:v>
                </c:pt>
                <c:pt idx="455">
                  <c:v>4560.1989999999996</c:v>
                </c:pt>
                <c:pt idx="456">
                  <c:v>4570.2</c:v>
                </c:pt>
                <c:pt idx="457">
                  <c:v>4580.2439999999997</c:v>
                </c:pt>
                <c:pt idx="458">
                  <c:v>4590.2460000000001</c:v>
                </c:pt>
                <c:pt idx="459">
                  <c:v>4600.2920000000004</c:v>
                </c:pt>
                <c:pt idx="460">
                  <c:v>4610.2910000000002</c:v>
                </c:pt>
                <c:pt idx="461">
                  <c:v>4620.2920000000004</c:v>
                </c:pt>
                <c:pt idx="462">
                  <c:v>4630.2920000000004</c:v>
                </c:pt>
                <c:pt idx="463">
                  <c:v>4640.3040000000001</c:v>
                </c:pt>
                <c:pt idx="464">
                  <c:v>4650.3029999999999</c:v>
                </c:pt>
                <c:pt idx="465">
                  <c:v>4660.3040000000001</c:v>
                </c:pt>
                <c:pt idx="466">
                  <c:v>4670.3029999999999</c:v>
                </c:pt>
                <c:pt idx="467">
                  <c:v>4680.3029999999999</c:v>
                </c:pt>
                <c:pt idx="468">
                  <c:v>4690.3040000000001</c:v>
                </c:pt>
                <c:pt idx="469">
                  <c:v>4700.3040000000001</c:v>
                </c:pt>
                <c:pt idx="470">
                  <c:v>4710.3040000000001</c:v>
                </c:pt>
                <c:pt idx="471">
                  <c:v>4720.3029999999999</c:v>
                </c:pt>
                <c:pt idx="472">
                  <c:v>4730.3559999999998</c:v>
                </c:pt>
                <c:pt idx="473">
                  <c:v>4740.3559999999998</c:v>
                </c:pt>
                <c:pt idx="474">
                  <c:v>4750.3549999999996</c:v>
                </c:pt>
                <c:pt idx="475">
                  <c:v>4760.3559999999998</c:v>
                </c:pt>
                <c:pt idx="476">
                  <c:v>4770.3559999999998</c:v>
                </c:pt>
                <c:pt idx="477">
                  <c:v>4780.3559999999998</c:v>
                </c:pt>
                <c:pt idx="478">
                  <c:v>4790.3549999999996</c:v>
                </c:pt>
                <c:pt idx="479">
                  <c:v>4800.3559999999998</c:v>
                </c:pt>
                <c:pt idx="480">
                  <c:v>4810.3559999999998</c:v>
                </c:pt>
                <c:pt idx="481">
                  <c:v>4820.3559999999998</c:v>
                </c:pt>
                <c:pt idx="482">
                  <c:v>4830.3549999999996</c:v>
                </c:pt>
                <c:pt idx="483">
                  <c:v>4840.3559999999998</c:v>
                </c:pt>
                <c:pt idx="484">
                  <c:v>4850.3559999999998</c:v>
                </c:pt>
                <c:pt idx="485">
                  <c:v>4860.3559999999998</c:v>
                </c:pt>
                <c:pt idx="486">
                  <c:v>4870.3549999999996</c:v>
                </c:pt>
                <c:pt idx="487">
                  <c:v>4880.3559999999998</c:v>
                </c:pt>
                <c:pt idx="488">
                  <c:v>4890.3549999999996</c:v>
                </c:pt>
                <c:pt idx="489">
                  <c:v>4900.3549999999996</c:v>
                </c:pt>
                <c:pt idx="490">
                  <c:v>4910.3549999999996</c:v>
                </c:pt>
                <c:pt idx="491">
                  <c:v>4920.3549999999996</c:v>
                </c:pt>
                <c:pt idx="492">
                  <c:v>4930.3559999999998</c:v>
                </c:pt>
                <c:pt idx="493">
                  <c:v>4940.3559999999998</c:v>
                </c:pt>
                <c:pt idx="494">
                  <c:v>4950.3549999999996</c:v>
                </c:pt>
                <c:pt idx="495">
                  <c:v>4960.3549999999996</c:v>
                </c:pt>
                <c:pt idx="496">
                  <c:v>4970.3559999999998</c:v>
                </c:pt>
                <c:pt idx="497">
                  <c:v>4980.357</c:v>
                </c:pt>
                <c:pt idx="498">
                  <c:v>4990.3559999999998</c:v>
                </c:pt>
                <c:pt idx="499">
                  <c:v>5000.3549999999996</c:v>
                </c:pt>
                <c:pt idx="500">
                  <c:v>5010.3549999999996</c:v>
                </c:pt>
                <c:pt idx="501">
                  <c:v>5020.3559999999998</c:v>
                </c:pt>
                <c:pt idx="502">
                  <c:v>5030.3549999999996</c:v>
                </c:pt>
                <c:pt idx="503">
                  <c:v>5040.3559999999998</c:v>
                </c:pt>
                <c:pt idx="504">
                  <c:v>5050.3549999999996</c:v>
                </c:pt>
                <c:pt idx="505">
                  <c:v>5060.3559999999998</c:v>
                </c:pt>
                <c:pt idx="506">
                  <c:v>5070.3559999999998</c:v>
                </c:pt>
                <c:pt idx="507">
                  <c:v>5080.3559999999998</c:v>
                </c:pt>
                <c:pt idx="508">
                  <c:v>5090.3559999999998</c:v>
                </c:pt>
                <c:pt idx="509">
                  <c:v>5100.3549999999996</c:v>
                </c:pt>
                <c:pt idx="510">
                  <c:v>5110.3549999999996</c:v>
                </c:pt>
                <c:pt idx="511">
                  <c:v>5120.3549999999996</c:v>
                </c:pt>
                <c:pt idx="512">
                  <c:v>5130.3559999999998</c:v>
                </c:pt>
                <c:pt idx="513">
                  <c:v>5140.3549999999996</c:v>
                </c:pt>
                <c:pt idx="514">
                  <c:v>5150.3559999999998</c:v>
                </c:pt>
                <c:pt idx="515">
                  <c:v>5160.3549999999996</c:v>
                </c:pt>
                <c:pt idx="516">
                  <c:v>5170.3559999999998</c:v>
                </c:pt>
                <c:pt idx="517">
                  <c:v>5180.3549999999996</c:v>
                </c:pt>
                <c:pt idx="518">
                  <c:v>5190.3549999999996</c:v>
                </c:pt>
                <c:pt idx="519">
                  <c:v>5200.3559999999998</c:v>
                </c:pt>
                <c:pt idx="520">
                  <c:v>5210.3549999999996</c:v>
                </c:pt>
                <c:pt idx="521">
                  <c:v>5220.3549999999996</c:v>
                </c:pt>
                <c:pt idx="522">
                  <c:v>5230.3549999999996</c:v>
                </c:pt>
                <c:pt idx="523">
                  <c:v>5240.3559999999998</c:v>
                </c:pt>
                <c:pt idx="524">
                  <c:v>5250.3549999999996</c:v>
                </c:pt>
                <c:pt idx="525">
                  <c:v>5260.3559999999998</c:v>
                </c:pt>
                <c:pt idx="526">
                  <c:v>5270.3549999999996</c:v>
                </c:pt>
                <c:pt idx="527">
                  <c:v>5280.3559999999998</c:v>
                </c:pt>
                <c:pt idx="528">
                  <c:v>5290.3559999999998</c:v>
                </c:pt>
                <c:pt idx="529">
                  <c:v>5300.3549999999996</c:v>
                </c:pt>
                <c:pt idx="530">
                  <c:v>5310.3559999999998</c:v>
                </c:pt>
                <c:pt idx="531">
                  <c:v>5320.3559999999998</c:v>
                </c:pt>
                <c:pt idx="532">
                  <c:v>5330.3549999999996</c:v>
                </c:pt>
                <c:pt idx="533">
                  <c:v>5340.3549999999996</c:v>
                </c:pt>
                <c:pt idx="534">
                  <c:v>5350.3549999999996</c:v>
                </c:pt>
                <c:pt idx="535">
                  <c:v>5360.3559999999998</c:v>
                </c:pt>
                <c:pt idx="536">
                  <c:v>5370.3559999999998</c:v>
                </c:pt>
                <c:pt idx="537">
                  <c:v>5380.3549999999996</c:v>
                </c:pt>
                <c:pt idx="538">
                  <c:v>5390.3549999999996</c:v>
                </c:pt>
                <c:pt idx="539">
                  <c:v>5400.3549999999996</c:v>
                </c:pt>
                <c:pt idx="540">
                  <c:v>5410.3559999999998</c:v>
                </c:pt>
                <c:pt idx="541">
                  <c:v>5420.3549999999996</c:v>
                </c:pt>
                <c:pt idx="542">
                  <c:v>5430.3559999999998</c:v>
                </c:pt>
                <c:pt idx="543">
                  <c:v>5440.3559999999998</c:v>
                </c:pt>
                <c:pt idx="544">
                  <c:v>5450.3549999999996</c:v>
                </c:pt>
                <c:pt idx="545">
                  <c:v>5460.3549999999996</c:v>
                </c:pt>
                <c:pt idx="546">
                  <c:v>5470.3559999999998</c:v>
                </c:pt>
                <c:pt idx="547">
                  <c:v>5480.3559999999998</c:v>
                </c:pt>
                <c:pt idx="548">
                  <c:v>5490.3549999999996</c:v>
                </c:pt>
                <c:pt idx="549">
                  <c:v>5500.3559999999998</c:v>
                </c:pt>
                <c:pt idx="550">
                  <c:v>5510.3549999999996</c:v>
                </c:pt>
                <c:pt idx="551">
                  <c:v>5520.3559999999998</c:v>
                </c:pt>
                <c:pt idx="552">
                  <c:v>5530.3559999999998</c:v>
                </c:pt>
                <c:pt idx="553">
                  <c:v>5540.3559999999998</c:v>
                </c:pt>
                <c:pt idx="554">
                  <c:v>5550.3549999999996</c:v>
                </c:pt>
                <c:pt idx="555">
                  <c:v>5560.3549999999996</c:v>
                </c:pt>
                <c:pt idx="556">
                  <c:v>5570.3549999999996</c:v>
                </c:pt>
                <c:pt idx="557">
                  <c:v>5580.3549999999996</c:v>
                </c:pt>
                <c:pt idx="558">
                  <c:v>5590.3549999999996</c:v>
                </c:pt>
                <c:pt idx="559">
                  <c:v>5600.3559999999998</c:v>
                </c:pt>
                <c:pt idx="560">
                  <c:v>5610.3559999999998</c:v>
                </c:pt>
                <c:pt idx="561">
                  <c:v>5620.3559999999998</c:v>
                </c:pt>
                <c:pt idx="562">
                  <c:v>5630.3549999999996</c:v>
                </c:pt>
                <c:pt idx="563">
                  <c:v>5640.3559999999998</c:v>
                </c:pt>
                <c:pt idx="564">
                  <c:v>5650.3549999999996</c:v>
                </c:pt>
                <c:pt idx="565">
                  <c:v>5660.3549999999996</c:v>
                </c:pt>
                <c:pt idx="566">
                  <c:v>5670.3559999999998</c:v>
                </c:pt>
                <c:pt idx="567">
                  <c:v>5680.3559999999998</c:v>
                </c:pt>
                <c:pt idx="568">
                  <c:v>5690.3559999999998</c:v>
                </c:pt>
                <c:pt idx="569">
                  <c:v>5700.3559999999998</c:v>
                </c:pt>
                <c:pt idx="570">
                  <c:v>5710.3559999999998</c:v>
                </c:pt>
                <c:pt idx="571">
                  <c:v>5720.3559999999998</c:v>
                </c:pt>
                <c:pt idx="572">
                  <c:v>5730.357</c:v>
                </c:pt>
                <c:pt idx="573">
                  <c:v>5740.3559999999998</c:v>
                </c:pt>
                <c:pt idx="574">
                  <c:v>5750.3549999999996</c:v>
                </c:pt>
                <c:pt idx="575">
                  <c:v>5760.3559999999998</c:v>
                </c:pt>
                <c:pt idx="576">
                  <c:v>5770.3549999999996</c:v>
                </c:pt>
                <c:pt idx="577">
                  <c:v>5780.3549999999996</c:v>
                </c:pt>
                <c:pt idx="578">
                  <c:v>5790.3559999999998</c:v>
                </c:pt>
                <c:pt idx="579">
                  <c:v>5800.3559999999998</c:v>
                </c:pt>
                <c:pt idx="580">
                  <c:v>5810.3559999999998</c:v>
                </c:pt>
                <c:pt idx="581">
                  <c:v>5820.3559999999998</c:v>
                </c:pt>
                <c:pt idx="582">
                  <c:v>5830.3549999999996</c:v>
                </c:pt>
                <c:pt idx="583">
                  <c:v>5840.3559999999998</c:v>
                </c:pt>
                <c:pt idx="584">
                  <c:v>5850.3549999999996</c:v>
                </c:pt>
                <c:pt idx="585">
                  <c:v>5860.3549999999996</c:v>
                </c:pt>
                <c:pt idx="586">
                  <c:v>5870.3549999999996</c:v>
                </c:pt>
                <c:pt idx="587">
                  <c:v>5880.3549999999996</c:v>
                </c:pt>
                <c:pt idx="588">
                  <c:v>5890.3549999999996</c:v>
                </c:pt>
                <c:pt idx="589">
                  <c:v>5900.3559999999998</c:v>
                </c:pt>
                <c:pt idx="590">
                  <c:v>5910.3549999999996</c:v>
                </c:pt>
                <c:pt idx="591">
                  <c:v>5920.3559999999998</c:v>
                </c:pt>
                <c:pt idx="592">
                  <c:v>5930.3559999999998</c:v>
                </c:pt>
                <c:pt idx="593">
                  <c:v>5940.3559999999998</c:v>
                </c:pt>
                <c:pt idx="594">
                  <c:v>5950.3549999999996</c:v>
                </c:pt>
                <c:pt idx="595">
                  <c:v>5960.357</c:v>
                </c:pt>
                <c:pt idx="596">
                  <c:v>5970.3559999999998</c:v>
                </c:pt>
                <c:pt idx="597">
                  <c:v>5980.3580000000002</c:v>
                </c:pt>
                <c:pt idx="598">
                  <c:v>5990.357</c:v>
                </c:pt>
                <c:pt idx="599">
                  <c:v>6000.357</c:v>
                </c:pt>
                <c:pt idx="600">
                  <c:v>6010.357</c:v>
                </c:pt>
                <c:pt idx="601">
                  <c:v>6020.357</c:v>
                </c:pt>
                <c:pt idx="602">
                  <c:v>6030.357</c:v>
                </c:pt>
                <c:pt idx="603">
                  <c:v>6040.357</c:v>
                </c:pt>
                <c:pt idx="604">
                  <c:v>6050.3559999999998</c:v>
                </c:pt>
                <c:pt idx="605">
                  <c:v>6060.3559999999998</c:v>
                </c:pt>
                <c:pt idx="606">
                  <c:v>6070.357</c:v>
                </c:pt>
                <c:pt idx="607">
                  <c:v>6080.3559999999998</c:v>
                </c:pt>
                <c:pt idx="608">
                  <c:v>6090.357</c:v>
                </c:pt>
                <c:pt idx="609">
                  <c:v>6100.357</c:v>
                </c:pt>
                <c:pt idx="610">
                  <c:v>6110.3590000000004</c:v>
                </c:pt>
                <c:pt idx="611">
                  <c:v>6120.3580000000002</c:v>
                </c:pt>
                <c:pt idx="612">
                  <c:v>6130.3580000000002</c:v>
                </c:pt>
                <c:pt idx="613">
                  <c:v>6140.3580000000002</c:v>
                </c:pt>
                <c:pt idx="614">
                  <c:v>6150.3590000000004</c:v>
                </c:pt>
                <c:pt idx="615">
                  <c:v>6160.3580000000002</c:v>
                </c:pt>
                <c:pt idx="616">
                  <c:v>6170.3580000000002</c:v>
                </c:pt>
                <c:pt idx="617">
                  <c:v>6180.3590000000004</c:v>
                </c:pt>
                <c:pt idx="618">
                  <c:v>6190.3590000000004</c:v>
                </c:pt>
                <c:pt idx="619">
                  <c:v>6200.36</c:v>
                </c:pt>
                <c:pt idx="620">
                  <c:v>6210.36</c:v>
                </c:pt>
                <c:pt idx="621">
                  <c:v>6220.3590000000004</c:v>
                </c:pt>
                <c:pt idx="622">
                  <c:v>6230.3580000000002</c:v>
                </c:pt>
                <c:pt idx="623">
                  <c:v>6240.3590000000004</c:v>
                </c:pt>
                <c:pt idx="624">
                  <c:v>6250.3580000000002</c:v>
                </c:pt>
                <c:pt idx="625">
                  <c:v>6260.3590000000004</c:v>
                </c:pt>
                <c:pt idx="626">
                  <c:v>6270.3580000000002</c:v>
                </c:pt>
                <c:pt idx="627">
                  <c:v>6280.36</c:v>
                </c:pt>
                <c:pt idx="628">
                  <c:v>6290.3609999999999</c:v>
                </c:pt>
                <c:pt idx="629">
                  <c:v>6300.3580000000002</c:v>
                </c:pt>
                <c:pt idx="630">
                  <c:v>6310.3580000000002</c:v>
                </c:pt>
                <c:pt idx="631">
                  <c:v>6320.3590000000004</c:v>
                </c:pt>
                <c:pt idx="632">
                  <c:v>6330.3580000000002</c:v>
                </c:pt>
                <c:pt idx="633">
                  <c:v>6340.3580000000002</c:v>
                </c:pt>
                <c:pt idx="634">
                  <c:v>6350.3590000000004</c:v>
                </c:pt>
                <c:pt idx="635">
                  <c:v>6360.3580000000002</c:v>
                </c:pt>
                <c:pt idx="636">
                  <c:v>6370.36</c:v>
                </c:pt>
                <c:pt idx="637">
                  <c:v>6380.3590000000004</c:v>
                </c:pt>
                <c:pt idx="638">
                  <c:v>6390.3590000000004</c:v>
                </c:pt>
                <c:pt idx="639">
                  <c:v>6400.375</c:v>
                </c:pt>
                <c:pt idx="640">
                  <c:v>6410.375</c:v>
                </c:pt>
                <c:pt idx="641">
                  <c:v>6420.3760000000002</c:v>
                </c:pt>
                <c:pt idx="642">
                  <c:v>6430.3760000000002</c:v>
                </c:pt>
                <c:pt idx="643">
                  <c:v>6440.375</c:v>
                </c:pt>
                <c:pt idx="644">
                  <c:v>6450.3760000000002</c:v>
                </c:pt>
                <c:pt idx="645">
                  <c:v>6460.3760000000002</c:v>
                </c:pt>
                <c:pt idx="646">
                  <c:v>6470.375</c:v>
                </c:pt>
                <c:pt idx="647">
                  <c:v>6480.3760000000002</c:v>
                </c:pt>
                <c:pt idx="648">
                  <c:v>6490.375</c:v>
                </c:pt>
                <c:pt idx="649">
                  <c:v>6500.375</c:v>
                </c:pt>
                <c:pt idx="650">
                  <c:v>6510.375</c:v>
                </c:pt>
                <c:pt idx="651">
                  <c:v>6520.3760000000002</c:v>
                </c:pt>
                <c:pt idx="652">
                  <c:v>6530.3909999999996</c:v>
                </c:pt>
                <c:pt idx="653">
                  <c:v>6540.4629999999997</c:v>
                </c:pt>
                <c:pt idx="654">
                  <c:v>6550.4629999999997</c:v>
                </c:pt>
                <c:pt idx="655">
                  <c:v>6560.4620000000004</c:v>
                </c:pt>
                <c:pt idx="656">
                  <c:v>6570.4639999999999</c:v>
                </c:pt>
                <c:pt idx="657">
                  <c:v>6580.4629999999997</c:v>
                </c:pt>
                <c:pt idx="658">
                  <c:v>6590.4639999999999</c:v>
                </c:pt>
                <c:pt idx="659">
                  <c:v>6600.4629999999997</c:v>
                </c:pt>
                <c:pt idx="660">
                  <c:v>6610.4629999999997</c:v>
                </c:pt>
                <c:pt idx="661">
                  <c:v>6620.4620000000004</c:v>
                </c:pt>
                <c:pt idx="662">
                  <c:v>6630.4629999999997</c:v>
                </c:pt>
                <c:pt idx="663">
                  <c:v>6640.4629999999997</c:v>
                </c:pt>
                <c:pt idx="664">
                  <c:v>6650.4639999999999</c:v>
                </c:pt>
                <c:pt idx="665">
                  <c:v>6660.4639999999999</c:v>
                </c:pt>
                <c:pt idx="666">
                  <c:v>6670.4629999999997</c:v>
                </c:pt>
                <c:pt idx="667">
                  <c:v>6680.4639999999999</c:v>
                </c:pt>
                <c:pt idx="668">
                  <c:v>6690.4639999999999</c:v>
                </c:pt>
                <c:pt idx="669">
                  <c:v>6700.4629999999997</c:v>
                </c:pt>
                <c:pt idx="670">
                  <c:v>6710.4639999999999</c:v>
                </c:pt>
                <c:pt idx="671">
                  <c:v>6720.4620000000004</c:v>
                </c:pt>
                <c:pt idx="672">
                  <c:v>6730.4769999999999</c:v>
                </c:pt>
                <c:pt idx="673">
                  <c:v>6740.4780000000001</c:v>
                </c:pt>
                <c:pt idx="674">
                  <c:v>6750.4769999999999</c:v>
                </c:pt>
                <c:pt idx="675">
                  <c:v>6760.4780000000001</c:v>
                </c:pt>
                <c:pt idx="676">
                  <c:v>6770.4759999999997</c:v>
                </c:pt>
                <c:pt idx="677">
                  <c:v>6780.4780000000001</c:v>
                </c:pt>
                <c:pt idx="678">
                  <c:v>6790.4769999999999</c:v>
                </c:pt>
                <c:pt idx="679">
                  <c:v>6800.4769999999999</c:v>
                </c:pt>
                <c:pt idx="680">
                  <c:v>6810.4759999999997</c:v>
                </c:pt>
                <c:pt idx="681">
                  <c:v>6820.4790000000003</c:v>
                </c:pt>
                <c:pt idx="682">
                  <c:v>6830.4780000000001</c:v>
                </c:pt>
                <c:pt idx="683">
                  <c:v>6840.4790000000003</c:v>
                </c:pt>
                <c:pt idx="684">
                  <c:v>6850.4780000000001</c:v>
                </c:pt>
                <c:pt idx="685">
                  <c:v>6860.4780000000001</c:v>
                </c:pt>
                <c:pt idx="686">
                  <c:v>6870.4780000000001</c:v>
                </c:pt>
                <c:pt idx="687">
                  <c:v>6880.4780000000001</c:v>
                </c:pt>
                <c:pt idx="688">
                  <c:v>6890.4769999999999</c:v>
                </c:pt>
                <c:pt idx="689">
                  <c:v>6900.4780000000001</c:v>
                </c:pt>
                <c:pt idx="690">
                  <c:v>6910.4780000000001</c:v>
                </c:pt>
                <c:pt idx="691">
                  <c:v>6920.5249999999996</c:v>
                </c:pt>
                <c:pt idx="692">
                  <c:v>6930.5240000000003</c:v>
                </c:pt>
                <c:pt idx="693">
                  <c:v>6940.5249999999996</c:v>
                </c:pt>
                <c:pt idx="694">
                  <c:v>6950.5249999999996</c:v>
                </c:pt>
                <c:pt idx="695">
                  <c:v>6960.5240000000003</c:v>
                </c:pt>
                <c:pt idx="696">
                  <c:v>6970.5240000000003</c:v>
                </c:pt>
                <c:pt idx="697">
                  <c:v>6980.5240000000003</c:v>
                </c:pt>
                <c:pt idx="698">
                  <c:v>6990.5249999999996</c:v>
                </c:pt>
                <c:pt idx="699">
                  <c:v>7000.5240000000003</c:v>
                </c:pt>
                <c:pt idx="700">
                  <c:v>7010.5259999999998</c:v>
                </c:pt>
                <c:pt idx="701">
                  <c:v>7020.5259999999998</c:v>
                </c:pt>
                <c:pt idx="702">
                  <c:v>7030.5240000000003</c:v>
                </c:pt>
                <c:pt idx="703">
                  <c:v>7040.5249999999996</c:v>
                </c:pt>
                <c:pt idx="704">
                  <c:v>7050.5249999999996</c:v>
                </c:pt>
                <c:pt idx="705">
                  <c:v>7060.5249999999996</c:v>
                </c:pt>
                <c:pt idx="706">
                  <c:v>7070.5240000000003</c:v>
                </c:pt>
                <c:pt idx="707">
                  <c:v>7080.5249999999996</c:v>
                </c:pt>
                <c:pt idx="708">
                  <c:v>7090.5249999999996</c:v>
                </c:pt>
                <c:pt idx="709">
                  <c:v>7100.5249999999996</c:v>
                </c:pt>
                <c:pt idx="710">
                  <c:v>7110.5249999999996</c:v>
                </c:pt>
                <c:pt idx="711">
                  <c:v>7120.5240000000003</c:v>
                </c:pt>
                <c:pt idx="712">
                  <c:v>7130.5249999999996</c:v>
                </c:pt>
                <c:pt idx="713">
                  <c:v>7140.5249999999996</c:v>
                </c:pt>
                <c:pt idx="714">
                  <c:v>7150.5249999999996</c:v>
                </c:pt>
                <c:pt idx="715">
                  <c:v>7160.5240000000003</c:v>
                </c:pt>
                <c:pt idx="716">
                  <c:v>7170.5249999999996</c:v>
                </c:pt>
                <c:pt idx="717">
                  <c:v>7180.5259999999998</c:v>
                </c:pt>
                <c:pt idx="718">
                  <c:v>7190.5249999999996</c:v>
                </c:pt>
                <c:pt idx="719">
                  <c:v>7200.527</c:v>
                </c:pt>
                <c:pt idx="720">
                  <c:v>7210.5259999999998</c:v>
                </c:pt>
                <c:pt idx="721">
                  <c:v>7220.5259999999998</c:v>
                </c:pt>
                <c:pt idx="722">
                  <c:v>7230.5259999999998</c:v>
                </c:pt>
                <c:pt idx="723">
                  <c:v>7240.5259999999998</c:v>
                </c:pt>
                <c:pt idx="724">
                  <c:v>7250.5259999999998</c:v>
                </c:pt>
                <c:pt idx="725">
                  <c:v>7260.5259999999998</c:v>
                </c:pt>
                <c:pt idx="726">
                  <c:v>7270.5259999999998</c:v>
                </c:pt>
                <c:pt idx="727">
                  <c:v>7280.5259999999998</c:v>
                </c:pt>
                <c:pt idx="728">
                  <c:v>7290.5249999999996</c:v>
                </c:pt>
                <c:pt idx="729">
                  <c:v>7300.5290000000005</c:v>
                </c:pt>
                <c:pt idx="730">
                  <c:v>7310.5290000000005</c:v>
                </c:pt>
                <c:pt idx="731">
                  <c:v>7320.53</c:v>
                </c:pt>
                <c:pt idx="732">
                  <c:v>7330.53</c:v>
                </c:pt>
                <c:pt idx="733">
                  <c:v>7340.53</c:v>
                </c:pt>
                <c:pt idx="734">
                  <c:v>7350.5290000000005</c:v>
                </c:pt>
                <c:pt idx="735">
                  <c:v>7360.5309999999999</c:v>
                </c:pt>
                <c:pt idx="736">
                  <c:v>7370.53</c:v>
                </c:pt>
                <c:pt idx="737">
                  <c:v>7380.53</c:v>
                </c:pt>
                <c:pt idx="738">
                  <c:v>7390.5309999999999</c:v>
                </c:pt>
                <c:pt idx="739">
                  <c:v>7400.5839999999998</c:v>
                </c:pt>
                <c:pt idx="740">
                  <c:v>7410.585</c:v>
                </c:pt>
                <c:pt idx="741">
                  <c:v>7420.5839999999998</c:v>
                </c:pt>
                <c:pt idx="742">
                  <c:v>7430.585</c:v>
                </c:pt>
                <c:pt idx="743">
                  <c:v>7440.585</c:v>
                </c:pt>
                <c:pt idx="744">
                  <c:v>7450.5839999999998</c:v>
                </c:pt>
                <c:pt idx="745">
                  <c:v>7460.5829999999996</c:v>
                </c:pt>
                <c:pt idx="746">
                  <c:v>7470.585</c:v>
                </c:pt>
                <c:pt idx="747">
                  <c:v>7480.585</c:v>
                </c:pt>
                <c:pt idx="748">
                  <c:v>7490.585</c:v>
                </c:pt>
                <c:pt idx="749">
                  <c:v>7500.5860000000002</c:v>
                </c:pt>
                <c:pt idx="750">
                  <c:v>7510.5839999999998</c:v>
                </c:pt>
                <c:pt idx="751">
                  <c:v>7520.5839999999998</c:v>
                </c:pt>
                <c:pt idx="752">
                  <c:v>7530.5839999999998</c:v>
                </c:pt>
                <c:pt idx="753">
                  <c:v>7540.585</c:v>
                </c:pt>
                <c:pt idx="754">
                  <c:v>7550.5839999999998</c:v>
                </c:pt>
                <c:pt idx="755">
                  <c:v>7560.5839999999998</c:v>
                </c:pt>
                <c:pt idx="756">
                  <c:v>7570.6019999999999</c:v>
                </c:pt>
                <c:pt idx="757">
                  <c:v>7580.6019999999999</c:v>
                </c:pt>
                <c:pt idx="758">
                  <c:v>7590.6030000000001</c:v>
                </c:pt>
                <c:pt idx="759">
                  <c:v>7600.6019999999999</c:v>
                </c:pt>
                <c:pt idx="760">
                  <c:v>7610.6030000000001</c:v>
                </c:pt>
                <c:pt idx="761">
                  <c:v>7620.6019999999999</c:v>
                </c:pt>
                <c:pt idx="762">
                  <c:v>7630.6030000000001</c:v>
                </c:pt>
                <c:pt idx="763">
                  <c:v>7640.6019999999999</c:v>
                </c:pt>
                <c:pt idx="764">
                  <c:v>7650.6019999999999</c:v>
                </c:pt>
                <c:pt idx="765">
                  <c:v>7660.6030000000001</c:v>
                </c:pt>
                <c:pt idx="766">
                  <c:v>7670.6030000000001</c:v>
                </c:pt>
                <c:pt idx="767">
                  <c:v>7680.6030000000001</c:v>
                </c:pt>
                <c:pt idx="768">
                  <c:v>7690.6030000000001</c:v>
                </c:pt>
                <c:pt idx="769">
                  <c:v>7700.6030000000001</c:v>
                </c:pt>
                <c:pt idx="770">
                  <c:v>7710.6019999999999</c:v>
                </c:pt>
                <c:pt idx="771">
                  <c:v>7720.6030000000001</c:v>
                </c:pt>
                <c:pt idx="772">
                  <c:v>7730.6030000000001</c:v>
                </c:pt>
                <c:pt idx="773">
                  <c:v>7740.6019999999999</c:v>
                </c:pt>
                <c:pt idx="774">
                  <c:v>7750.6019999999999</c:v>
                </c:pt>
                <c:pt idx="775">
                  <c:v>7760.6019999999999</c:v>
                </c:pt>
                <c:pt idx="776">
                  <c:v>7770.6030000000001</c:v>
                </c:pt>
                <c:pt idx="777">
                  <c:v>7780.6030000000001</c:v>
                </c:pt>
                <c:pt idx="778">
                  <c:v>7790.6030000000001</c:v>
                </c:pt>
                <c:pt idx="779">
                  <c:v>7800.6019999999999</c:v>
                </c:pt>
                <c:pt idx="780">
                  <c:v>7810.6030000000001</c:v>
                </c:pt>
                <c:pt idx="781">
                  <c:v>7820.6040000000003</c:v>
                </c:pt>
                <c:pt idx="782">
                  <c:v>7830.6030000000001</c:v>
                </c:pt>
                <c:pt idx="783">
                  <c:v>7840.6019999999999</c:v>
                </c:pt>
                <c:pt idx="784">
                  <c:v>7850.6019999999999</c:v>
                </c:pt>
                <c:pt idx="785">
                  <c:v>7860.6019999999999</c:v>
                </c:pt>
                <c:pt idx="786">
                  <c:v>7870.6040000000003</c:v>
                </c:pt>
                <c:pt idx="787">
                  <c:v>7880.6030000000001</c:v>
                </c:pt>
                <c:pt idx="788">
                  <c:v>7890.6040000000003</c:v>
                </c:pt>
                <c:pt idx="789">
                  <c:v>7900.6049999999996</c:v>
                </c:pt>
                <c:pt idx="790">
                  <c:v>7910.6049999999996</c:v>
                </c:pt>
                <c:pt idx="791">
                  <c:v>7920.6040000000003</c:v>
                </c:pt>
                <c:pt idx="792">
                  <c:v>7930.6040000000003</c:v>
                </c:pt>
                <c:pt idx="793">
                  <c:v>7940.6030000000001</c:v>
                </c:pt>
                <c:pt idx="794">
                  <c:v>7950.6040000000003</c:v>
                </c:pt>
                <c:pt idx="795">
                  <c:v>7960.6049999999996</c:v>
                </c:pt>
                <c:pt idx="796">
                  <c:v>7970.6049999999996</c:v>
                </c:pt>
                <c:pt idx="797">
                  <c:v>7980.6030000000001</c:v>
                </c:pt>
                <c:pt idx="798">
                  <c:v>7990.6040000000003</c:v>
                </c:pt>
                <c:pt idx="799">
                  <c:v>8000.6059999999998</c:v>
                </c:pt>
                <c:pt idx="800">
                  <c:v>8010.6030000000001</c:v>
                </c:pt>
                <c:pt idx="801">
                  <c:v>8020.6030000000001</c:v>
                </c:pt>
                <c:pt idx="802">
                  <c:v>8030.6030000000001</c:v>
                </c:pt>
                <c:pt idx="803">
                  <c:v>8040.6040000000003</c:v>
                </c:pt>
                <c:pt idx="804">
                  <c:v>8050.6049999999996</c:v>
                </c:pt>
                <c:pt idx="805">
                  <c:v>8060.6040000000003</c:v>
                </c:pt>
                <c:pt idx="806">
                  <c:v>8070.6030000000001</c:v>
                </c:pt>
                <c:pt idx="807">
                  <c:v>8080.6049999999996</c:v>
                </c:pt>
                <c:pt idx="808">
                  <c:v>8090.6040000000003</c:v>
                </c:pt>
                <c:pt idx="809">
                  <c:v>8100.6040000000003</c:v>
                </c:pt>
                <c:pt idx="810">
                  <c:v>8110.6030000000001</c:v>
                </c:pt>
                <c:pt idx="811">
                  <c:v>8120.6040000000003</c:v>
                </c:pt>
                <c:pt idx="812">
                  <c:v>8130.6040000000003</c:v>
                </c:pt>
                <c:pt idx="813">
                  <c:v>8140.6030000000001</c:v>
                </c:pt>
                <c:pt idx="814">
                  <c:v>8150.6040000000003</c:v>
                </c:pt>
                <c:pt idx="815">
                  <c:v>8160.6049999999996</c:v>
                </c:pt>
                <c:pt idx="816">
                  <c:v>8170.6030000000001</c:v>
                </c:pt>
                <c:pt idx="817">
                  <c:v>8180.6040000000003</c:v>
                </c:pt>
                <c:pt idx="818">
                  <c:v>8190.6040000000003</c:v>
                </c:pt>
                <c:pt idx="819">
                  <c:v>8200.6029999999992</c:v>
                </c:pt>
                <c:pt idx="820">
                  <c:v>8210.6029999999992</c:v>
                </c:pt>
                <c:pt idx="821">
                  <c:v>8220.6039999999994</c:v>
                </c:pt>
                <c:pt idx="822">
                  <c:v>8230.6039999999994</c:v>
                </c:pt>
                <c:pt idx="823">
                  <c:v>8240.6039999999994</c:v>
                </c:pt>
                <c:pt idx="824">
                  <c:v>8250.6039999999994</c:v>
                </c:pt>
                <c:pt idx="825">
                  <c:v>8260.6059999999998</c:v>
                </c:pt>
                <c:pt idx="826">
                  <c:v>8270.6049999999996</c:v>
                </c:pt>
                <c:pt idx="827">
                  <c:v>8280.6059999999998</c:v>
                </c:pt>
                <c:pt idx="828">
                  <c:v>8290.6059999999998</c:v>
                </c:pt>
                <c:pt idx="829">
                  <c:v>8300.6049999999996</c:v>
                </c:pt>
                <c:pt idx="830">
                  <c:v>8310.6049999999996</c:v>
                </c:pt>
                <c:pt idx="831">
                  <c:v>8320.6049999999996</c:v>
                </c:pt>
                <c:pt idx="832">
                  <c:v>8330.6059999999998</c:v>
                </c:pt>
                <c:pt idx="833">
                  <c:v>8340.6059999999998</c:v>
                </c:pt>
                <c:pt idx="834">
                  <c:v>8350.6059999999998</c:v>
                </c:pt>
                <c:pt idx="835">
                  <c:v>8360.6059999999998</c:v>
                </c:pt>
                <c:pt idx="836">
                  <c:v>8370.6049999999996</c:v>
                </c:pt>
                <c:pt idx="837">
                  <c:v>8380.6059999999998</c:v>
                </c:pt>
                <c:pt idx="838">
                  <c:v>8390.6039999999994</c:v>
                </c:pt>
                <c:pt idx="839">
                  <c:v>8400.6039999999994</c:v>
                </c:pt>
                <c:pt idx="840">
                  <c:v>8410.6049999999996</c:v>
                </c:pt>
                <c:pt idx="841">
                  <c:v>8420.6039999999994</c:v>
                </c:pt>
                <c:pt idx="842">
                  <c:v>8430.6059999999998</c:v>
                </c:pt>
                <c:pt idx="843">
                  <c:v>8440.6059999999998</c:v>
                </c:pt>
                <c:pt idx="844">
                  <c:v>8450.6059999999998</c:v>
                </c:pt>
                <c:pt idx="845">
                  <c:v>8460.6059999999998</c:v>
                </c:pt>
                <c:pt idx="846">
                  <c:v>8470.6039999999994</c:v>
                </c:pt>
                <c:pt idx="847">
                  <c:v>8480.6059999999998</c:v>
                </c:pt>
                <c:pt idx="848">
                  <c:v>8490.6049999999996</c:v>
                </c:pt>
                <c:pt idx="849">
                  <c:v>8500.6059999999998</c:v>
                </c:pt>
                <c:pt idx="850">
                  <c:v>8510.6039999999994</c:v>
                </c:pt>
                <c:pt idx="851">
                  <c:v>8520.6059999999998</c:v>
                </c:pt>
                <c:pt idx="852">
                  <c:v>8530.607</c:v>
                </c:pt>
                <c:pt idx="853">
                  <c:v>8540.607</c:v>
                </c:pt>
                <c:pt idx="854">
                  <c:v>8550.607</c:v>
                </c:pt>
                <c:pt idx="855">
                  <c:v>8560.607</c:v>
                </c:pt>
                <c:pt idx="856">
                  <c:v>8570.6059999999998</c:v>
                </c:pt>
                <c:pt idx="857">
                  <c:v>8580.6090000000004</c:v>
                </c:pt>
                <c:pt idx="858">
                  <c:v>8590.6080000000002</c:v>
                </c:pt>
                <c:pt idx="859">
                  <c:v>8600.61</c:v>
                </c:pt>
                <c:pt idx="860">
                  <c:v>8610.61</c:v>
                </c:pt>
                <c:pt idx="861">
                  <c:v>8620.6110000000008</c:v>
                </c:pt>
                <c:pt idx="862">
                  <c:v>8630.6119999999992</c:v>
                </c:pt>
                <c:pt idx="863">
                  <c:v>8640.6110000000008</c:v>
                </c:pt>
                <c:pt idx="864">
                  <c:v>8650.61</c:v>
                </c:pt>
                <c:pt idx="865">
                  <c:v>8660.6129999999994</c:v>
                </c:pt>
                <c:pt idx="866">
                  <c:v>8670.61</c:v>
                </c:pt>
                <c:pt idx="867">
                  <c:v>8680.6110000000008</c:v>
                </c:pt>
                <c:pt idx="868">
                  <c:v>8690.61</c:v>
                </c:pt>
                <c:pt idx="869">
                  <c:v>8700.6110000000008</c:v>
                </c:pt>
                <c:pt idx="870">
                  <c:v>8710.6110000000008</c:v>
                </c:pt>
                <c:pt idx="871">
                  <c:v>8720.61</c:v>
                </c:pt>
                <c:pt idx="872">
                  <c:v>8730.61</c:v>
                </c:pt>
                <c:pt idx="873">
                  <c:v>8740.61</c:v>
                </c:pt>
                <c:pt idx="874">
                  <c:v>8750.6110000000008</c:v>
                </c:pt>
                <c:pt idx="875">
                  <c:v>8760.6110000000008</c:v>
                </c:pt>
                <c:pt idx="876">
                  <c:v>8770.61</c:v>
                </c:pt>
                <c:pt idx="877">
                  <c:v>8780.6110000000008</c:v>
                </c:pt>
                <c:pt idx="878">
                  <c:v>8790.61</c:v>
                </c:pt>
                <c:pt idx="879">
                  <c:v>8800.61</c:v>
                </c:pt>
                <c:pt idx="880">
                  <c:v>8810.61</c:v>
                </c:pt>
                <c:pt idx="881">
                  <c:v>8820.6110000000008</c:v>
                </c:pt>
                <c:pt idx="882">
                  <c:v>8830.61</c:v>
                </c:pt>
                <c:pt idx="883">
                  <c:v>8840.6110000000008</c:v>
                </c:pt>
                <c:pt idx="884">
                  <c:v>8850.61</c:v>
                </c:pt>
                <c:pt idx="885">
                  <c:v>8860.61</c:v>
                </c:pt>
                <c:pt idx="886">
                  <c:v>8870.61</c:v>
                </c:pt>
                <c:pt idx="887">
                  <c:v>8880.6110000000008</c:v>
                </c:pt>
                <c:pt idx="888">
                  <c:v>8890.6119999999992</c:v>
                </c:pt>
                <c:pt idx="889">
                  <c:v>8900.6119999999992</c:v>
                </c:pt>
                <c:pt idx="890">
                  <c:v>8910.6119999999992</c:v>
                </c:pt>
                <c:pt idx="891">
                  <c:v>8920.66</c:v>
                </c:pt>
                <c:pt idx="892">
                  <c:v>8930.6610000000001</c:v>
                </c:pt>
                <c:pt idx="893">
                  <c:v>8940.6610000000001</c:v>
                </c:pt>
                <c:pt idx="894">
                  <c:v>8950.6610000000001</c:v>
                </c:pt>
                <c:pt idx="895">
                  <c:v>8960.6610000000001</c:v>
                </c:pt>
                <c:pt idx="896">
                  <c:v>8970.66</c:v>
                </c:pt>
                <c:pt idx="897">
                  <c:v>8980.6610000000001</c:v>
                </c:pt>
                <c:pt idx="898">
                  <c:v>8990.66</c:v>
                </c:pt>
                <c:pt idx="899">
                  <c:v>9000.66</c:v>
                </c:pt>
                <c:pt idx="900">
                  <c:v>9010.6610000000001</c:v>
                </c:pt>
                <c:pt idx="901">
                  <c:v>9020.6620000000003</c:v>
                </c:pt>
                <c:pt idx="902">
                  <c:v>9030.6610000000001</c:v>
                </c:pt>
                <c:pt idx="903">
                  <c:v>9040.6610000000001</c:v>
                </c:pt>
                <c:pt idx="904">
                  <c:v>9050.6620000000003</c:v>
                </c:pt>
                <c:pt idx="905">
                  <c:v>9060.6620000000003</c:v>
                </c:pt>
                <c:pt idx="906">
                  <c:v>9070.6610000000001</c:v>
                </c:pt>
                <c:pt idx="907">
                  <c:v>9080.6610000000001</c:v>
                </c:pt>
                <c:pt idx="908">
                  <c:v>9090.6610000000001</c:v>
                </c:pt>
                <c:pt idx="909">
                  <c:v>9100.6620000000003</c:v>
                </c:pt>
                <c:pt idx="910">
                  <c:v>9110.6620000000003</c:v>
                </c:pt>
                <c:pt idx="911">
                  <c:v>9120.6620000000003</c:v>
                </c:pt>
                <c:pt idx="912">
                  <c:v>9130.6620000000003</c:v>
                </c:pt>
                <c:pt idx="913">
                  <c:v>9140.6610000000001</c:v>
                </c:pt>
                <c:pt idx="914">
                  <c:v>9150.6610000000001</c:v>
                </c:pt>
                <c:pt idx="915">
                  <c:v>9160.6610000000001</c:v>
                </c:pt>
                <c:pt idx="916">
                  <c:v>9170.6610000000001</c:v>
                </c:pt>
                <c:pt idx="917">
                  <c:v>9180.6610000000001</c:v>
                </c:pt>
                <c:pt idx="918">
                  <c:v>9190.6620000000003</c:v>
                </c:pt>
                <c:pt idx="919">
                  <c:v>9200.6610000000001</c:v>
                </c:pt>
                <c:pt idx="920">
                  <c:v>9210.6620000000003</c:v>
                </c:pt>
                <c:pt idx="921">
                  <c:v>9220.6610000000001</c:v>
                </c:pt>
                <c:pt idx="922">
                  <c:v>9230.6620000000003</c:v>
                </c:pt>
                <c:pt idx="923">
                  <c:v>9240.6620000000003</c:v>
                </c:pt>
                <c:pt idx="924">
                  <c:v>9250.6620000000003</c:v>
                </c:pt>
                <c:pt idx="925">
                  <c:v>9260.6620000000003</c:v>
                </c:pt>
                <c:pt idx="926">
                  <c:v>9270.6620000000003</c:v>
                </c:pt>
                <c:pt idx="927">
                  <c:v>9280.6630000000005</c:v>
                </c:pt>
                <c:pt idx="928">
                  <c:v>9290.6630000000005</c:v>
                </c:pt>
                <c:pt idx="929">
                  <c:v>9300.6630000000005</c:v>
                </c:pt>
                <c:pt idx="930">
                  <c:v>9310.6630000000005</c:v>
                </c:pt>
                <c:pt idx="931">
                  <c:v>9320.6610000000001</c:v>
                </c:pt>
                <c:pt idx="932">
                  <c:v>9330.6640000000007</c:v>
                </c:pt>
                <c:pt idx="933">
                  <c:v>9340.6630000000005</c:v>
                </c:pt>
                <c:pt idx="934">
                  <c:v>9350.6630000000005</c:v>
                </c:pt>
                <c:pt idx="935">
                  <c:v>9360.6630000000005</c:v>
                </c:pt>
                <c:pt idx="936">
                  <c:v>9370.6640000000007</c:v>
                </c:pt>
                <c:pt idx="937">
                  <c:v>9380.6640000000007</c:v>
                </c:pt>
                <c:pt idx="938">
                  <c:v>9390.6640000000007</c:v>
                </c:pt>
                <c:pt idx="939">
                  <c:v>9400.6640000000007</c:v>
                </c:pt>
                <c:pt idx="940">
                  <c:v>9410.6630000000005</c:v>
                </c:pt>
                <c:pt idx="941">
                  <c:v>9420.6650000000009</c:v>
                </c:pt>
                <c:pt idx="942">
                  <c:v>9430.6640000000007</c:v>
                </c:pt>
                <c:pt idx="943">
                  <c:v>9440.6640000000007</c:v>
                </c:pt>
                <c:pt idx="944">
                  <c:v>9450.6640000000007</c:v>
                </c:pt>
                <c:pt idx="945">
                  <c:v>9460.6630000000005</c:v>
                </c:pt>
                <c:pt idx="946">
                  <c:v>9470.6650000000009</c:v>
                </c:pt>
                <c:pt idx="947">
                  <c:v>9480.6650000000009</c:v>
                </c:pt>
                <c:pt idx="948">
                  <c:v>9490.6650000000009</c:v>
                </c:pt>
                <c:pt idx="949">
                  <c:v>9500.6630000000005</c:v>
                </c:pt>
                <c:pt idx="950">
                  <c:v>9510.6650000000009</c:v>
                </c:pt>
                <c:pt idx="951">
                  <c:v>9520.6650000000009</c:v>
                </c:pt>
                <c:pt idx="952">
                  <c:v>9530.6640000000007</c:v>
                </c:pt>
                <c:pt idx="953">
                  <c:v>9540.6640000000007</c:v>
                </c:pt>
                <c:pt idx="954">
                  <c:v>9550.6990000000005</c:v>
                </c:pt>
                <c:pt idx="955">
                  <c:v>9560.7000000000007</c:v>
                </c:pt>
                <c:pt idx="956">
                  <c:v>9570.7009999999991</c:v>
                </c:pt>
                <c:pt idx="957">
                  <c:v>9580.7810000000009</c:v>
                </c:pt>
                <c:pt idx="958">
                  <c:v>9590.7829999999994</c:v>
                </c:pt>
                <c:pt idx="959">
                  <c:v>9600.7819999999992</c:v>
                </c:pt>
                <c:pt idx="960">
                  <c:v>9610.7819999999992</c:v>
                </c:pt>
                <c:pt idx="961">
                  <c:v>9620.7810000000009</c:v>
                </c:pt>
                <c:pt idx="962">
                  <c:v>9630.7810000000009</c:v>
                </c:pt>
                <c:pt idx="963">
                  <c:v>9640.7810000000009</c:v>
                </c:pt>
                <c:pt idx="964">
                  <c:v>9650.7810000000009</c:v>
                </c:pt>
                <c:pt idx="965">
                  <c:v>9660.7819999999992</c:v>
                </c:pt>
                <c:pt idx="966">
                  <c:v>9670.7810000000009</c:v>
                </c:pt>
                <c:pt idx="967">
                  <c:v>9680.7819999999992</c:v>
                </c:pt>
                <c:pt idx="968">
                  <c:v>9690.7819999999992</c:v>
                </c:pt>
                <c:pt idx="969">
                  <c:v>9700.7810000000009</c:v>
                </c:pt>
                <c:pt idx="970">
                  <c:v>9710.7810000000009</c:v>
                </c:pt>
                <c:pt idx="971">
                  <c:v>9720.7819999999992</c:v>
                </c:pt>
                <c:pt idx="972">
                  <c:v>9730.7810000000009</c:v>
                </c:pt>
                <c:pt idx="973">
                  <c:v>9740.7810000000009</c:v>
                </c:pt>
                <c:pt idx="974">
                  <c:v>9750.7810000000009</c:v>
                </c:pt>
                <c:pt idx="975">
                  <c:v>9760.7819999999992</c:v>
                </c:pt>
                <c:pt idx="976">
                  <c:v>9770.7819999999992</c:v>
                </c:pt>
                <c:pt idx="977">
                  <c:v>9780.7810000000009</c:v>
                </c:pt>
                <c:pt idx="978">
                  <c:v>9790.7819999999992</c:v>
                </c:pt>
                <c:pt idx="979">
                  <c:v>9800.7810000000009</c:v>
                </c:pt>
                <c:pt idx="980">
                  <c:v>9810.7810000000009</c:v>
                </c:pt>
                <c:pt idx="981">
                  <c:v>9820.7810000000009</c:v>
                </c:pt>
                <c:pt idx="982">
                  <c:v>9830.7819999999992</c:v>
                </c:pt>
                <c:pt idx="983">
                  <c:v>9840.7819999999992</c:v>
                </c:pt>
                <c:pt idx="984">
                  <c:v>9850.7810000000009</c:v>
                </c:pt>
                <c:pt idx="985">
                  <c:v>9860.7819999999992</c:v>
                </c:pt>
                <c:pt idx="986">
                  <c:v>9870.7829999999994</c:v>
                </c:pt>
                <c:pt idx="987">
                  <c:v>9880.7810000000009</c:v>
                </c:pt>
                <c:pt idx="988">
                  <c:v>9890.7829999999994</c:v>
                </c:pt>
                <c:pt idx="989">
                  <c:v>9900.7810000000009</c:v>
                </c:pt>
                <c:pt idx="990">
                  <c:v>9910.7819999999992</c:v>
                </c:pt>
                <c:pt idx="991">
                  <c:v>9920.7819999999992</c:v>
                </c:pt>
                <c:pt idx="992">
                  <c:v>9930.7810000000009</c:v>
                </c:pt>
                <c:pt idx="993">
                  <c:v>9940.7810000000009</c:v>
                </c:pt>
                <c:pt idx="994">
                  <c:v>9950.7819999999992</c:v>
                </c:pt>
                <c:pt idx="995">
                  <c:v>9960.7819999999992</c:v>
                </c:pt>
                <c:pt idx="996">
                  <c:v>9970.7819999999992</c:v>
                </c:pt>
                <c:pt idx="997">
                  <c:v>9980.7810000000009</c:v>
                </c:pt>
                <c:pt idx="998">
                  <c:v>9990.7810000000009</c:v>
                </c:pt>
                <c:pt idx="999">
                  <c:v>10000.781000000001</c:v>
                </c:pt>
                <c:pt idx="1000">
                  <c:v>10010.781000000001</c:v>
                </c:pt>
                <c:pt idx="1001">
                  <c:v>10020.781999999999</c:v>
                </c:pt>
                <c:pt idx="1002">
                  <c:v>10030.781999999999</c:v>
                </c:pt>
                <c:pt idx="1003">
                  <c:v>10040.781000000001</c:v>
                </c:pt>
                <c:pt idx="1004">
                  <c:v>10050.781999999999</c:v>
                </c:pt>
                <c:pt idx="1005">
                  <c:v>10060.781000000001</c:v>
                </c:pt>
                <c:pt idx="1006">
                  <c:v>10070.781000000001</c:v>
                </c:pt>
                <c:pt idx="1007">
                  <c:v>10080.781000000001</c:v>
                </c:pt>
                <c:pt idx="1008">
                  <c:v>10090.781999999999</c:v>
                </c:pt>
                <c:pt idx="1009">
                  <c:v>10100.781000000001</c:v>
                </c:pt>
                <c:pt idx="1010">
                  <c:v>10110.781000000001</c:v>
                </c:pt>
                <c:pt idx="1011">
                  <c:v>10120.781000000001</c:v>
                </c:pt>
                <c:pt idx="1012">
                  <c:v>10130.782999999999</c:v>
                </c:pt>
                <c:pt idx="1013">
                  <c:v>10140.782999999999</c:v>
                </c:pt>
                <c:pt idx="1014">
                  <c:v>10150.781999999999</c:v>
                </c:pt>
                <c:pt idx="1015">
                  <c:v>10160.781999999999</c:v>
                </c:pt>
                <c:pt idx="1016">
                  <c:v>10170.781999999999</c:v>
                </c:pt>
                <c:pt idx="1017">
                  <c:v>10180.784</c:v>
                </c:pt>
                <c:pt idx="1018">
                  <c:v>10190.782999999999</c:v>
                </c:pt>
                <c:pt idx="1019">
                  <c:v>10200.782999999999</c:v>
                </c:pt>
                <c:pt idx="1020">
                  <c:v>10210.784</c:v>
                </c:pt>
                <c:pt idx="1021">
                  <c:v>10220.785</c:v>
                </c:pt>
                <c:pt idx="1022">
                  <c:v>10230.784</c:v>
                </c:pt>
                <c:pt idx="1023">
                  <c:v>10240.784</c:v>
                </c:pt>
                <c:pt idx="1024">
                  <c:v>10250.787</c:v>
                </c:pt>
                <c:pt idx="1025">
                  <c:v>10260.787</c:v>
                </c:pt>
                <c:pt idx="1026">
                  <c:v>10270.786</c:v>
                </c:pt>
                <c:pt idx="1027">
                  <c:v>10280.787</c:v>
                </c:pt>
                <c:pt idx="1028">
                  <c:v>10290.787</c:v>
                </c:pt>
                <c:pt idx="1029">
                  <c:v>10300.787</c:v>
                </c:pt>
                <c:pt idx="1030">
                  <c:v>10310.787</c:v>
                </c:pt>
                <c:pt idx="1031">
                  <c:v>10320.786</c:v>
                </c:pt>
                <c:pt idx="1032">
                  <c:v>10330.788</c:v>
                </c:pt>
                <c:pt idx="1033">
                  <c:v>10340.786</c:v>
                </c:pt>
                <c:pt idx="1034">
                  <c:v>10350.787</c:v>
                </c:pt>
                <c:pt idx="1035">
                  <c:v>10360.790000000001</c:v>
                </c:pt>
                <c:pt idx="1036">
                  <c:v>10370.788</c:v>
                </c:pt>
                <c:pt idx="1037">
                  <c:v>10380.789000000001</c:v>
                </c:pt>
                <c:pt idx="1038">
                  <c:v>10390.789000000001</c:v>
                </c:pt>
                <c:pt idx="1039">
                  <c:v>10400.789000000001</c:v>
                </c:pt>
                <c:pt idx="1040">
                  <c:v>10410.790000000001</c:v>
                </c:pt>
                <c:pt idx="1041">
                  <c:v>10420.790000000001</c:v>
                </c:pt>
                <c:pt idx="1042">
                  <c:v>10430.790999999999</c:v>
                </c:pt>
                <c:pt idx="1043">
                  <c:v>10440.790000000001</c:v>
                </c:pt>
                <c:pt idx="1044">
                  <c:v>10450.790999999999</c:v>
                </c:pt>
                <c:pt idx="1045">
                  <c:v>10460.790999999999</c:v>
                </c:pt>
                <c:pt idx="1046">
                  <c:v>10470.790000000001</c:v>
                </c:pt>
                <c:pt idx="1047">
                  <c:v>10480.790000000001</c:v>
                </c:pt>
                <c:pt idx="1048">
                  <c:v>10490.79</c:v>
                </c:pt>
                <c:pt idx="1049">
                  <c:v>10500.79</c:v>
                </c:pt>
                <c:pt idx="1050">
                  <c:v>10510.789000000001</c:v>
                </c:pt>
                <c:pt idx="1051">
                  <c:v>10520.790999999999</c:v>
                </c:pt>
                <c:pt idx="1052">
                  <c:v>10530.790999999999</c:v>
                </c:pt>
                <c:pt idx="1053">
                  <c:v>10540.790999999999</c:v>
                </c:pt>
                <c:pt idx="1054">
                  <c:v>10550.790999999999</c:v>
                </c:pt>
                <c:pt idx="1055">
                  <c:v>10560.790999999999</c:v>
                </c:pt>
                <c:pt idx="1056">
                  <c:v>10570.79</c:v>
                </c:pt>
                <c:pt idx="1057">
                  <c:v>10580.789000000001</c:v>
                </c:pt>
                <c:pt idx="1058">
                  <c:v>10590.789000000001</c:v>
                </c:pt>
                <c:pt idx="1059">
                  <c:v>10600.789000000001</c:v>
                </c:pt>
                <c:pt idx="1060">
                  <c:v>10610.790999999999</c:v>
                </c:pt>
                <c:pt idx="1061">
                  <c:v>10620.790999999999</c:v>
                </c:pt>
                <c:pt idx="1062">
                  <c:v>10630.789000000001</c:v>
                </c:pt>
                <c:pt idx="1063">
                  <c:v>10640.790999999999</c:v>
                </c:pt>
                <c:pt idx="1064">
                  <c:v>10650.79</c:v>
                </c:pt>
                <c:pt idx="1065">
                  <c:v>10660.789000000001</c:v>
                </c:pt>
                <c:pt idx="1066">
                  <c:v>10670.789000000001</c:v>
                </c:pt>
                <c:pt idx="1067">
                  <c:v>10680.790999999999</c:v>
                </c:pt>
                <c:pt idx="1068">
                  <c:v>10690.79</c:v>
                </c:pt>
                <c:pt idx="1069">
                  <c:v>10700.789000000001</c:v>
                </c:pt>
                <c:pt idx="1070">
                  <c:v>10710.79</c:v>
                </c:pt>
                <c:pt idx="1071">
                  <c:v>10720.79</c:v>
                </c:pt>
                <c:pt idx="1072">
                  <c:v>10730.79</c:v>
                </c:pt>
                <c:pt idx="1073">
                  <c:v>10740.790999999999</c:v>
                </c:pt>
                <c:pt idx="1074">
                  <c:v>10750.79</c:v>
                </c:pt>
                <c:pt idx="1075">
                  <c:v>10760.789000000001</c:v>
                </c:pt>
                <c:pt idx="1076">
                  <c:v>10770.79</c:v>
                </c:pt>
                <c:pt idx="1077">
                  <c:v>10780.79</c:v>
                </c:pt>
                <c:pt idx="1078">
                  <c:v>10790.789000000001</c:v>
                </c:pt>
                <c:pt idx="1079">
                  <c:v>10800.03</c:v>
                </c:pt>
              </c:numCache>
            </c:numRef>
          </c:xVal>
          <c:yVal>
            <c:numRef>
              <c:f>'3fcse-6-large-large-ep.csv'!$W$2:$W$1081</c:f>
              <c:numCache>
                <c:formatCode>General</c:formatCode>
                <c:ptCount val="1080"/>
                <c:pt idx="0">
                  <c:v>868456</c:v>
                </c:pt>
                <c:pt idx="1">
                  <c:v>868456</c:v>
                </c:pt>
                <c:pt idx="2">
                  <c:v>868456</c:v>
                </c:pt>
                <c:pt idx="3">
                  <c:v>868456</c:v>
                </c:pt>
                <c:pt idx="4">
                  <c:v>868456</c:v>
                </c:pt>
                <c:pt idx="5">
                  <c:v>868456</c:v>
                </c:pt>
                <c:pt idx="6">
                  <c:v>868456</c:v>
                </c:pt>
                <c:pt idx="7">
                  <c:v>868456</c:v>
                </c:pt>
                <c:pt idx="8">
                  <c:v>868456</c:v>
                </c:pt>
                <c:pt idx="9">
                  <c:v>868456</c:v>
                </c:pt>
                <c:pt idx="10">
                  <c:v>868456</c:v>
                </c:pt>
                <c:pt idx="11">
                  <c:v>868456</c:v>
                </c:pt>
                <c:pt idx="12">
                  <c:v>868456</c:v>
                </c:pt>
                <c:pt idx="13">
                  <c:v>868456</c:v>
                </c:pt>
                <c:pt idx="14">
                  <c:v>868456</c:v>
                </c:pt>
                <c:pt idx="15">
                  <c:v>868456</c:v>
                </c:pt>
                <c:pt idx="16">
                  <c:v>868456</c:v>
                </c:pt>
                <c:pt idx="17">
                  <c:v>868456</c:v>
                </c:pt>
                <c:pt idx="18">
                  <c:v>868456</c:v>
                </c:pt>
                <c:pt idx="19">
                  <c:v>902216</c:v>
                </c:pt>
                <c:pt idx="20">
                  <c:v>902216</c:v>
                </c:pt>
                <c:pt idx="21">
                  <c:v>902216</c:v>
                </c:pt>
                <c:pt idx="22">
                  <c:v>902216</c:v>
                </c:pt>
                <c:pt idx="23">
                  <c:v>902216</c:v>
                </c:pt>
                <c:pt idx="24">
                  <c:v>919096</c:v>
                </c:pt>
                <c:pt idx="25">
                  <c:v>919096</c:v>
                </c:pt>
                <c:pt idx="26">
                  <c:v>919096</c:v>
                </c:pt>
                <c:pt idx="27">
                  <c:v>935976</c:v>
                </c:pt>
                <c:pt idx="28">
                  <c:v>935976</c:v>
                </c:pt>
                <c:pt idx="29">
                  <c:v>935976</c:v>
                </c:pt>
                <c:pt idx="30">
                  <c:v>935976</c:v>
                </c:pt>
                <c:pt idx="31">
                  <c:v>935976</c:v>
                </c:pt>
                <c:pt idx="32">
                  <c:v>952856</c:v>
                </c:pt>
                <c:pt idx="33">
                  <c:v>952856</c:v>
                </c:pt>
                <c:pt idx="34">
                  <c:v>952856</c:v>
                </c:pt>
                <c:pt idx="35">
                  <c:v>952856</c:v>
                </c:pt>
                <c:pt idx="36">
                  <c:v>952856</c:v>
                </c:pt>
                <c:pt idx="37">
                  <c:v>952856</c:v>
                </c:pt>
                <c:pt idx="38">
                  <c:v>952856</c:v>
                </c:pt>
                <c:pt idx="39">
                  <c:v>952856</c:v>
                </c:pt>
                <c:pt idx="40">
                  <c:v>969736</c:v>
                </c:pt>
                <c:pt idx="41">
                  <c:v>986616</c:v>
                </c:pt>
                <c:pt idx="42">
                  <c:v>986616</c:v>
                </c:pt>
                <c:pt idx="43">
                  <c:v>986616</c:v>
                </c:pt>
                <c:pt idx="44">
                  <c:v>986616</c:v>
                </c:pt>
                <c:pt idx="45">
                  <c:v>995056</c:v>
                </c:pt>
                <c:pt idx="46">
                  <c:v>995056</c:v>
                </c:pt>
                <c:pt idx="47">
                  <c:v>995056</c:v>
                </c:pt>
                <c:pt idx="48">
                  <c:v>995056</c:v>
                </c:pt>
                <c:pt idx="49">
                  <c:v>995056</c:v>
                </c:pt>
                <c:pt idx="50">
                  <c:v>995056</c:v>
                </c:pt>
                <c:pt idx="51">
                  <c:v>995056</c:v>
                </c:pt>
                <c:pt idx="52">
                  <c:v>995056</c:v>
                </c:pt>
                <c:pt idx="53">
                  <c:v>995056</c:v>
                </c:pt>
                <c:pt idx="54">
                  <c:v>995056</c:v>
                </c:pt>
                <c:pt idx="55">
                  <c:v>1028816</c:v>
                </c:pt>
                <c:pt idx="56">
                  <c:v>1028816</c:v>
                </c:pt>
                <c:pt idx="57">
                  <c:v>1037256</c:v>
                </c:pt>
                <c:pt idx="58">
                  <c:v>1037256</c:v>
                </c:pt>
                <c:pt idx="59">
                  <c:v>1037256</c:v>
                </c:pt>
                <c:pt idx="60">
                  <c:v>1037256</c:v>
                </c:pt>
                <c:pt idx="61">
                  <c:v>1054136</c:v>
                </c:pt>
                <c:pt idx="62">
                  <c:v>1054136</c:v>
                </c:pt>
                <c:pt idx="63">
                  <c:v>1054136</c:v>
                </c:pt>
                <c:pt idx="64">
                  <c:v>1054136</c:v>
                </c:pt>
                <c:pt idx="65">
                  <c:v>1087896</c:v>
                </c:pt>
                <c:pt idx="66">
                  <c:v>1087896</c:v>
                </c:pt>
                <c:pt idx="67">
                  <c:v>1087896</c:v>
                </c:pt>
                <c:pt idx="68">
                  <c:v>1087896</c:v>
                </c:pt>
                <c:pt idx="69">
                  <c:v>1113216</c:v>
                </c:pt>
                <c:pt idx="70">
                  <c:v>1113216</c:v>
                </c:pt>
                <c:pt idx="71">
                  <c:v>1113216</c:v>
                </c:pt>
                <c:pt idx="72">
                  <c:v>1121656</c:v>
                </c:pt>
                <c:pt idx="73">
                  <c:v>1121656</c:v>
                </c:pt>
                <c:pt idx="74">
                  <c:v>1121656</c:v>
                </c:pt>
                <c:pt idx="75">
                  <c:v>1121656</c:v>
                </c:pt>
                <c:pt idx="76">
                  <c:v>1130096</c:v>
                </c:pt>
                <c:pt idx="77">
                  <c:v>1130096</c:v>
                </c:pt>
                <c:pt idx="78">
                  <c:v>1138536</c:v>
                </c:pt>
                <c:pt idx="79">
                  <c:v>1138536</c:v>
                </c:pt>
                <c:pt idx="80">
                  <c:v>1146976</c:v>
                </c:pt>
                <c:pt idx="81">
                  <c:v>1155416</c:v>
                </c:pt>
                <c:pt idx="82">
                  <c:v>1163856</c:v>
                </c:pt>
                <c:pt idx="83">
                  <c:v>1163856</c:v>
                </c:pt>
                <c:pt idx="84">
                  <c:v>1163856</c:v>
                </c:pt>
                <c:pt idx="85">
                  <c:v>1172296</c:v>
                </c:pt>
                <c:pt idx="86">
                  <c:v>1172296</c:v>
                </c:pt>
                <c:pt idx="87">
                  <c:v>1172296</c:v>
                </c:pt>
                <c:pt idx="88">
                  <c:v>1189176</c:v>
                </c:pt>
                <c:pt idx="89">
                  <c:v>1189176</c:v>
                </c:pt>
                <c:pt idx="90">
                  <c:v>1189176</c:v>
                </c:pt>
                <c:pt idx="91">
                  <c:v>1189176</c:v>
                </c:pt>
                <c:pt idx="92">
                  <c:v>1189176</c:v>
                </c:pt>
                <c:pt idx="93">
                  <c:v>1189176</c:v>
                </c:pt>
                <c:pt idx="94">
                  <c:v>1206056</c:v>
                </c:pt>
                <c:pt idx="95">
                  <c:v>1206056</c:v>
                </c:pt>
                <c:pt idx="96">
                  <c:v>1214496</c:v>
                </c:pt>
                <c:pt idx="97">
                  <c:v>1214496</c:v>
                </c:pt>
                <c:pt idx="98">
                  <c:v>1214496</c:v>
                </c:pt>
                <c:pt idx="99">
                  <c:v>1214496</c:v>
                </c:pt>
                <c:pt idx="100">
                  <c:v>1214496</c:v>
                </c:pt>
                <c:pt idx="101">
                  <c:v>1214496</c:v>
                </c:pt>
                <c:pt idx="102">
                  <c:v>1214496</c:v>
                </c:pt>
                <c:pt idx="103">
                  <c:v>1222936</c:v>
                </c:pt>
                <c:pt idx="104">
                  <c:v>1222936</c:v>
                </c:pt>
                <c:pt idx="105">
                  <c:v>1222936</c:v>
                </c:pt>
                <c:pt idx="106">
                  <c:v>1239816</c:v>
                </c:pt>
                <c:pt idx="107">
                  <c:v>1239816</c:v>
                </c:pt>
                <c:pt idx="108">
                  <c:v>1239816</c:v>
                </c:pt>
                <c:pt idx="109">
                  <c:v>1239816</c:v>
                </c:pt>
                <c:pt idx="110">
                  <c:v>1248256</c:v>
                </c:pt>
                <c:pt idx="111">
                  <c:v>1248256</c:v>
                </c:pt>
                <c:pt idx="112">
                  <c:v>1273576</c:v>
                </c:pt>
                <c:pt idx="113">
                  <c:v>1273576</c:v>
                </c:pt>
                <c:pt idx="114">
                  <c:v>1273576</c:v>
                </c:pt>
                <c:pt idx="115">
                  <c:v>1273576</c:v>
                </c:pt>
                <c:pt idx="116">
                  <c:v>1273576</c:v>
                </c:pt>
                <c:pt idx="117">
                  <c:v>1273576</c:v>
                </c:pt>
                <c:pt idx="118">
                  <c:v>1273576</c:v>
                </c:pt>
                <c:pt idx="119">
                  <c:v>1273576</c:v>
                </c:pt>
                <c:pt idx="120">
                  <c:v>1273576</c:v>
                </c:pt>
                <c:pt idx="121">
                  <c:v>1282016</c:v>
                </c:pt>
                <c:pt idx="122">
                  <c:v>1282016</c:v>
                </c:pt>
                <c:pt idx="123">
                  <c:v>1282016</c:v>
                </c:pt>
                <c:pt idx="124">
                  <c:v>1282016</c:v>
                </c:pt>
                <c:pt idx="125">
                  <c:v>1282016</c:v>
                </c:pt>
                <c:pt idx="126">
                  <c:v>1282016</c:v>
                </c:pt>
                <c:pt idx="127">
                  <c:v>1282016</c:v>
                </c:pt>
                <c:pt idx="128">
                  <c:v>1282016</c:v>
                </c:pt>
                <c:pt idx="129">
                  <c:v>1282016</c:v>
                </c:pt>
                <c:pt idx="130">
                  <c:v>1282016</c:v>
                </c:pt>
                <c:pt idx="131">
                  <c:v>1282016</c:v>
                </c:pt>
                <c:pt idx="132">
                  <c:v>1282016</c:v>
                </c:pt>
                <c:pt idx="133">
                  <c:v>1282016</c:v>
                </c:pt>
                <c:pt idx="134">
                  <c:v>1282016</c:v>
                </c:pt>
                <c:pt idx="135">
                  <c:v>1282016</c:v>
                </c:pt>
                <c:pt idx="136">
                  <c:v>1341096</c:v>
                </c:pt>
                <c:pt idx="137">
                  <c:v>1349536</c:v>
                </c:pt>
                <c:pt idx="138">
                  <c:v>1349536</c:v>
                </c:pt>
                <c:pt idx="139">
                  <c:v>1349536</c:v>
                </c:pt>
                <c:pt idx="140">
                  <c:v>1349536</c:v>
                </c:pt>
                <c:pt idx="141">
                  <c:v>1349536</c:v>
                </c:pt>
                <c:pt idx="142">
                  <c:v>1357976</c:v>
                </c:pt>
                <c:pt idx="143">
                  <c:v>1357976</c:v>
                </c:pt>
                <c:pt idx="144">
                  <c:v>1374856</c:v>
                </c:pt>
                <c:pt idx="145">
                  <c:v>1374856</c:v>
                </c:pt>
                <c:pt idx="146">
                  <c:v>1374856</c:v>
                </c:pt>
                <c:pt idx="147">
                  <c:v>1374856</c:v>
                </c:pt>
                <c:pt idx="148">
                  <c:v>1391736</c:v>
                </c:pt>
                <c:pt idx="149">
                  <c:v>1391736</c:v>
                </c:pt>
                <c:pt idx="150">
                  <c:v>1391736</c:v>
                </c:pt>
                <c:pt idx="151">
                  <c:v>1391736</c:v>
                </c:pt>
                <c:pt idx="152">
                  <c:v>1391736</c:v>
                </c:pt>
                <c:pt idx="153">
                  <c:v>1391736</c:v>
                </c:pt>
                <c:pt idx="154">
                  <c:v>1391736</c:v>
                </c:pt>
                <c:pt idx="155">
                  <c:v>1391736</c:v>
                </c:pt>
                <c:pt idx="156">
                  <c:v>1391736</c:v>
                </c:pt>
                <c:pt idx="157">
                  <c:v>1400176</c:v>
                </c:pt>
                <c:pt idx="158">
                  <c:v>1400176</c:v>
                </c:pt>
                <c:pt idx="159">
                  <c:v>1417056</c:v>
                </c:pt>
                <c:pt idx="160">
                  <c:v>1417056</c:v>
                </c:pt>
                <c:pt idx="161">
                  <c:v>1417056</c:v>
                </c:pt>
                <c:pt idx="162">
                  <c:v>1417056</c:v>
                </c:pt>
                <c:pt idx="163">
                  <c:v>1417056</c:v>
                </c:pt>
                <c:pt idx="164">
                  <c:v>1425496</c:v>
                </c:pt>
                <c:pt idx="165">
                  <c:v>1425496</c:v>
                </c:pt>
                <c:pt idx="166">
                  <c:v>1425496</c:v>
                </c:pt>
                <c:pt idx="167">
                  <c:v>1425496</c:v>
                </c:pt>
                <c:pt idx="168">
                  <c:v>1425496</c:v>
                </c:pt>
                <c:pt idx="169">
                  <c:v>1433936</c:v>
                </c:pt>
                <c:pt idx="170">
                  <c:v>1433936</c:v>
                </c:pt>
                <c:pt idx="171">
                  <c:v>1433936</c:v>
                </c:pt>
                <c:pt idx="172">
                  <c:v>1433936</c:v>
                </c:pt>
                <c:pt idx="173">
                  <c:v>1433936</c:v>
                </c:pt>
                <c:pt idx="174">
                  <c:v>1433936</c:v>
                </c:pt>
                <c:pt idx="175">
                  <c:v>1433936</c:v>
                </c:pt>
                <c:pt idx="176">
                  <c:v>1433936</c:v>
                </c:pt>
                <c:pt idx="177">
                  <c:v>1433936</c:v>
                </c:pt>
                <c:pt idx="178">
                  <c:v>1433936</c:v>
                </c:pt>
                <c:pt idx="179">
                  <c:v>1433936</c:v>
                </c:pt>
                <c:pt idx="180">
                  <c:v>1433936</c:v>
                </c:pt>
                <c:pt idx="181">
                  <c:v>1442376</c:v>
                </c:pt>
                <c:pt idx="182">
                  <c:v>1450816</c:v>
                </c:pt>
                <c:pt idx="183">
                  <c:v>1450816</c:v>
                </c:pt>
                <c:pt idx="184">
                  <c:v>1467696</c:v>
                </c:pt>
                <c:pt idx="185">
                  <c:v>1467696</c:v>
                </c:pt>
                <c:pt idx="186">
                  <c:v>1467696</c:v>
                </c:pt>
                <c:pt idx="187">
                  <c:v>1467696</c:v>
                </c:pt>
                <c:pt idx="188">
                  <c:v>1476136</c:v>
                </c:pt>
                <c:pt idx="189">
                  <c:v>1484576</c:v>
                </c:pt>
                <c:pt idx="190">
                  <c:v>1484576</c:v>
                </c:pt>
                <c:pt idx="191">
                  <c:v>1484576</c:v>
                </c:pt>
                <c:pt idx="192">
                  <c:v>1484576</c:v>
                </c:pt>
                <c:pt idx="193">
                  <c:v>1484576</c:v>
                </c:pt>
                <c:pt idx="194">
                  <c:v>1493016</c:v>
                </c:pt>
                <c:pt idx="195">
                  <c:v>1509896</c:v>
                </c:pt>
                <c:pt idx="196">
                  <c:v>1509896</c:v>
                </c:pt>
                <c:pt idx="197">
                  <c:v>1509896</c:v>
                </c:pt>
                <c:pt idx="198">
                  <c:v>1509896</c:v>
                </c:pt>
                <c:pt idx="199">
                  <c:v>1509896</c:v>
                </c:pt>
                <c:pt idx="200">
                  <c:v>1509896</c:v>
                </c:pt>
                <c:pt idx="201">
                  <c:v>1518336</c:v>
                </c:pt>
                <c:pt idx="202">
                  <c:v>1518336</c:v>
                </c:pt>
                <c:pt idx="203">
                  <c:v>1518336</c:v>
                </c:pt>
                <c:pt idx="204">
                  <c:v>1535216</c:v>
                </c:pt>
                <c:pt idx="205">
                  <c:v>1543656</c:v>
                </c:pt>
                <c:pt idx="206">
                  <c:v>1543656</c:v>
                </c:pt>
                <c:pt idx="207">
                  <c:v>1543656</c:v>
                </c:pt>
                <c:pt idx="208">
                  <c:v>1543656</c:v>
                </c:pt>
                <c:pt idx="209">
                  <c:v>1543656</c:v>
                </c:pt>
                <c:pt idx="210">
                  <c:v>1552096</c:v>
                </c:pt>
                <c:pt idx="211">
                  <c:v>1552096</c:v>
                </c:pt>
                <c:pt idx="212">
                  <c:v>1552096</c:v>
                </c:pt>
                <c:pt idx="213">
                  <c:v>1552096</c:v>
                </c:pt>
                <c:pt idx="214">
                  <c:v>1568976</c:v>
                </c:pt>
                <c:pt idx="215">
                  <c:v>1568976</c:v>
                </c:pt>
                <c:pt idx="216">
                  <c:v>1568976</c:v>
                </c:pt>
                <c:pt idx="217">
                  <c:v>1577416</c:v>
                </c:pt>
                <c:pt idx="218">
                  <c:v>1577416</c:v>
                </c:pt>
                <c:pt idx="219">
                  <c:v>1577416</c:v>
                </c:pt>
                <c:pt idx="220">
                  <c:v>1585856</c:v>
                </c:pt>
                <c:pt idx="221">
                  <c:v>1585856</c:v>
                </c:pt>
                <c:pt idx="222">
                  <c:v>1594296</c:v>
                </c:pt>
                <c:pt idx="223">
                  <c:v>1594296</c:v>
                </c:pt>
                <c:pt idx="224">
                  <c:v>1594296</c:v>
                </c:pt>
                <c:pt idx="225">
                  <c:v>1594296</c:v>
                </c:pt>
                <c:pt idx="226">
                  <c:v>1594296</c:v>
                </c:pt>
                <c:pt idx="227">
                  <c:v>1594296</c:v>
                </c:pt>
                <c:pt idx="228">
                  <c:v>1619616</c:v>
                </c:pt>
                <c:pt idx="229">
                  <c:v>1619616</c:v>
                </c:pt>
                <c:pt idx="230">
                  <c:v>1619616</c:v>
                </c:pt>
                <c:pt idx="231">
                  <c:v>1619616</c:v>
                </c:pt>
                <c:pt idx="232">
                  <c:v>1619616</c:v>
                </c:pt>
                <c:pt idx="233">
                  <c:v>1619616</c:v>
                </c:pt>
                <c:pt idx="234">
                  <c:v>1644936</c:v>
                </c:pt>
                <c:pt idx="235">
                  <c:v>1644936</c:v>
                </c:pt>
                <c:pt idx="236">
                  <c:v>1661816</c:v>
                </c:pt>
                <c:pt idx="237">
                  <c:v>1661816</c:v>
                </c:pt>
                <c:pt idx="238">
                  <c:v>1661816</c:v>
                </c:pt>
                <c:pt idx="239">
                  <c:v>1661816</c:v>
                </c:pt>
                <c:pt idx="240">
                  <c:v>1661816</c:v>
                </c:pt>
                <c:pt idx="241">
                  <c:v>1661816</c:v>
                </c:pt>
                <c:pt idx="242">
                  <c:v>1661816</c:v>
                </c:pt>
                <c:pt idx="243">
                  <c:v>1661816</c:v>
                </c:pt>
                <c:pt idx="244">
                  <c:v>1661816</c:v>
                </c:pt>
                <c:pt idx="245">
                  <c:v>1661816</c:v>
                </c:pt>
                <c:pt idx="246">
                  <c:v>1661816</c:v>
                </c:pt>
                <c:pt idx="247">
                  <c:v>1661816</c:v>
                </c:pt>
                <c:pt idx="248">
                  <c:v>1661816</c:v>
                </c:pt>
                <c:pt idx="249">
                  <c:v>1661816</c:v>
                </c:pt>
                <c:pt idx="250">
                  <c:v>1661816</c:v>
                </c:pt>
                <c:pt idx="251">
                  <c:v>1661816</c:v>
                </c:pt>
                <c:pt idx="252">
                  <c:v>1678696</c:v>
                </c:pt>
                <c:pt idx="253">
                  <c:v>1695576</c:v>
                </c:pt>
                <c:pt idx="254">
                  <c:v>1695576</c:v>
                </c:pt>
                <c:pt idx="255">
                  <c:v>1704016</c:v>
                </c:pt>
                <c:pt idx="256">
                  <c:v>1712456</c:v>
                </c:pt>
                <c:pt idx="257">
                  <c:v>1712456</c:v>
                </c:pt>
                <c:pt idx="258">
                  <c:v>1712456</c:v>
                </c:pt>
                <c:pt idx="259">
                  <c:v>1712456</c:v>
                </c:pt>
                <c:pt idx="260">
                  <c:v>1720896</c:v>
                </c:pt>
                <c:pt idx="261">
                  <c:v>1737776</c:v>
                </c:pt>
                <c:pt idx="262">
                  <c:v>1737776</c:v>
                </c:pt>
                <c:pt idx="263">
                  <c:v>1737776</c:v>
                </c:pt>
                <c:pt idx="264">
                  <c:v>1737776</c:v>
                </c:pt>
                <c:pt idx="265">
                  <c:v>1737776</c:v>
                </c:pt>
                <c:pt idx="266">
                  <c:v>1737776</c:v>
                </c:pt>
                <c:pt idx="267">
                  <c:v>1737776</c:v>
                </c:pt>
                <c:pt idx="268">
                  <c:v>1737776</c:v>
                </c:pt>
                <c:pt idx="269">
                  <c:v>1737776</c:v>
                </c:pt>
                <c:pt idx="270">
                  <c:v>1746216</c:v>
                </c:pt>
                <c:pt idx="271">
                  <c:v>1754656</c:v>
                </c:pt>
                <c:pt idx="272">
                  <c:v>1763096</c:v>
                </c:pt>
                <c:pt idx="273">
                  <c:v>1763096</c:v>
                </c:pt>
                <c:pt idx="274">
                  <c:v>1763096</c:v>
                </c:pt>
                <c:pt idx="275">
                  <c:v>1763096</c:v>
                </c:pt>
                <c:pt idx="276">
                  <c:v>1763096</c:v>
                </c:pt>
                <c:pt idx="277">
                  <c:v>1763096</c:v>
                </c:pt>
                <c:pt idx="278">
                  <c:v>1763096</c:v>
                </c:pt>
                <c:pt idx="279">
                  <c:v>1763096</c:v>
                </c:pt>
                <c:pt idx="280">
                  <c:v>1763096</c:v>
                </c:pt>
                <c:pt idx="281">
                  <c:v>1763096</c:v>
                </c:pt>
                <c:pt idx="282">
                  <c:v>1763096</c:v>
                </c:pt>
                <c:pt idx="283">
                  <c:v>1763096</c:v>
                </c:pt>
                <c:pt idx="284">
                  <c:v>1771536</c:v>
                </c:pt>
                <c:pt idx="285">
                  <c:v>1771536</c:v>
                </c:pt>
                <c:pt idx="286">
                  <c:v>1779976</c:v>
                </c:pt>
                <c:pt idx="287">
                  <c:v>1779976</c:v>
                </c:pt>
                <c:pt idx="288">
                  <c:v>1788416</c:v>
                </c:pt>
                <c:pt idx="289">
                  <c:v>1788416</c:v>
                </c:pt>
                <c:pt idx="290">
                  <c:v>1788416</c:v>
                </c:pt>
                <c:pt idx="291">
                  <c:v>1788416</c:v>
                </c:pt>
                <c:pt idx="292">
                  <c:v>1788416</c:v>
                </c:pt>
                <c:pt idx="293">
                  <c:v>1788416</c:v>
                </c:pt>
                <c:pt idx="294">
                  <c:v>1788416</c:v>
                </c:pt>
                <c:pt idx="295">
                  <c:v>1788416</c:v>
                </c:pt>
                <c:pt idx="296">
                  <c:v>1788416</c:v>
                </c:pt>
                <c:pt idx="297">
                  <c:v>1788416</c:v>
                </c:pt>
                <c:pt idx="298">
                  <c:v>1788416</c:v>
                </c:pt>
                <c:pt idx="299">
                  <c:v>1788416</c:v>
                </c:pt>
                <c:pt idx="300">
                  <c:v>1788416</c:v>
                </c:pt>
                <c:pt idx="301">
                  <c:v>1788416</c:v>
                </c:pt>
                <c:pt idx="302">
                  <c:v>1788416</c:v>
                </c:pt>
                <c:pt idx="303">
                  <c:v>1788416</c:v>
                </c:pt>
                <c:pt idx="304">
                  <c:v>1805296</c:v>
                </c:pt>
                <c:pt idx="305">
                  <c:v>1805296</c:v>
                </c:pt>
                <c:pt idx="306">
                  <c:v>1805296</c:v>
                </c:pt>
                <c:pt idx="307">
                  <c:v>1805296</c:v>
                </c:pt>
                <c:pt idx="308">
                  <c:v>1805296</c:v>
                </c:pt>
                <c:pt idx="309">
                  <c:v>1813736</c:v>
                </c:pt>
                <c:pt idx="310">
                  <c:v>1813736</c:v>
                </c:pt>
                <c:pt idx="311">
                  <c:v>1813736</c:v>
                </c:pt>
                <c:pt idx="312">
                  <c:v>1822176</c:v>
                </c:pt>
                <c:pt idx="313">
                  <c:v>1830616</c:v>
                </c:pt>
                <c:pt idx="314">
                  <c:v>1839056</c:v>
                </c:pt>
                <c:pt idx="315">
                  <c:v>1839056</c:v>
                </c:pt>
                <c:pt idx="316">
                  <c:v>1839056</c:v>
                </c:pt>
                <c:pt idx="317">
                  <c:v>1839056</c:v>
                </c:pt>
                <c:pt idx="318">
                  <c:v>1839056</c:v>
                </c:pt>
                <c:pt idx="319">
                  <c:v>1839056</c:v>
                </c:pt>
                <c:pt idx="320">
                  <c:v>1839056</c:v>
                </c:pt>
                <c:pt idx="321">
                  <c:v>1839056</c:v>
                </c:pt>
                <c:pt idx="322">
                  <c:v>1839056</c:v>
                </c:pt>
                <c:pt idx="323">
                  <c:v>1847496</c:v>
                </c:pt>
                <c:pt idx="324">
                  <c:v>1847496</c:v>
                </c:pt>
                <c:pt idx="325">
                  <c:v>1847496</c:v>
                </c:pt>
                <c:pt idx="326">
                  <c:v>1847496</c:v>
                </c:pt>
                <c:pt idx="327">
                  <c:v>1923456</c:v>
                </c:pt>
                <c:pt idx="328">
                  <c:v>1923456</c:v>
                </c:pt>
                <c:pt idx="329">
                  <c:v>1923456</c:v>
                </c:pt>
                <c:pt idx="330">
                  <c:v>1923456</c:v>
                </c:pt>
                <c:pt idx="331">
                  <c:v>1923456</c:v>
                </c:pt>
                <c:pt idx="332">
                  <c:v>1923456</c:v>
                </c:pt>
                <c:pt idx="333">
                  <c:v>1923456</c:v>
                </c:pt>
                <c:pt idx="334">
                  <c:v>1923456</c:v>
                </c:pt>
                <c:pt idx="335">
                  <c:v>1923456</c:v>
                </c:pt>
                <c:pt idx="336">
                  <c:v>1923456</c:v>
                </c:pt>
                <c:pt idx="337">
                  <c:v>1923456</c:v>
                </c:pt>
                <c:pt idx="338">
                  <c:v>1923456</c:v>
                </c:pt>
                <c:pt idx="339">
                  <c:v>1923456</c:v>
                </c:pt>
                <c:pt idx="340">
                  <c:v>1923456</c:v>
                </c:pt>
                <c:pt idx="341">
                  <c:v>1923456</c:v>
                </c:pt>
                <c:pt idx="342">
                  <c:v>1923456</c:v>
                </c:pt>
                <c:pt idx="343">
                  <c:v>1923456</c:v>
                </c:pt>
                <c:pt idx="344">
                  <c:v>1923456</c:v>
                </c:pt>
                <c:pt idx="345">
                  <c:v>1923456</c:v>
                </c:pt>
                <c:pt idx="346">
                  <c:v>1923456</c:v>
                </c:pt>
                <c:pt idx="347">
                  <c:v>1923456</c:v>
                </c:pt>
                <c:pt idx="348">
                  <c:v>1923456</c:v>
                </c:pt>
                <c:pt idx="349">
                  <c:v>1923456</c:v>
                </c:pt>
                <c:pt idx="350">
                  <c:v>1931896</c:v>
                </c:pt>
                <c:pt idx="351">
                  <c:v>1940336</c:v>
                </c:pt>
                <c:pt idx="352">
                  <c:v>1948776</c:v>
                </c:pt>
                <c:pt idx="353">
                  <c:v>1948776</c:v>
                </c:pt>
                <c:pt idx="354">
                  <c:v>1948776</c:v>
                </c:pt>
                <c:pt idx="355">
                  <c:v>1948776</c:v>
                </c:pt>
                <c:pt idx="356">
                  <c:v>1948776</c:v>
                </c:pt>
                <c:pt idx="357">
                  <c:v>1948776</c:v>
                </c:pt>
                <c:pt idx="358">
                  <c:v>1948776</c:v>
                </c:pt>
                <c:pt idx="359">
                  <c:v>1948776</c:v>
                </c:pt>
                <c:pt idx="360">
                  <c:v>1948776</c:v>
                </c:pt>
                <c:pt idx="361">
                  <c:v>1948776</c:v>
                </c:pt>
                <c:pt idx="362">
                  <c:v>1982536</c:v>
                </c:pt>
                <c:pt idx="363">
                  <c:v>1982536</c:v>
                </c:pt>
                <c:pt idx="364">
                  <c:v>1982536</c:v>
                </c:pt>
                <c:pt idx="365">
                  <c:v>1982536</c:v>
                </c:pt>
                <c:pt idx="366">
                  <c:v>1982536</c:v>
                </c:pt>
                <c:pt idx="367">
                  <c:v>1982536</c:v>
                </c:pt>
                <c:pt idx="368">
                  <c:v>1982536</c:v>
                </c:pt>
                <c:pt idx="369">
                  <c:v>1982536</c:v>
                </c:pt>
                <c:pt idx="370">
                  <c:v>1982536</c:v>
                </c:pt>
                <c:pt idx="371">
                  <c:v>1982536</c:v>
                </c:pt>
                <c:pt idx="372">
                  <c:v>1982536</c:v>
                </c:pt>
                <c:pt idx="373">
                  <c:v>1982536</c:v>
                </c:pt>
                <c:pt idx="374">
                  <c:v>1982536</c:v>
                </c:pt>
                <c:pt idx="375">
                  <c:v>1982536</c:v>
                </c:pt>
                <c:pt idx="376">
                  <c:v>1982536</c:v>
                </c:pt>
                <c:pt idx="377">
                  <c:v>1982536</c:v>
                </c:pt>
                <c:pt idx="378">
                  <c:v>1982536</c:v>
                </c:pt>
                <c:pt idx="379">
                  <c:v>1982536</c:v>
                </c:pt>
                <c:pt idx="380">
                  <c:v>1982536</c:v>
                </c:pt>
                <c:pt idx="381">
                  <c:v>1982536</c:v>
                </c:pt>
                <c:pt idx="382">
                  <c:v>1982536</c:v>
                </c:pt>
                <c:pt idx="383">
                  <c:v>1990976</c:v>
                </c:pt>
                <c:pt idx="384">
                  <c:v>1999416</c:v>
                </c:pt>
                <c:pt idx="385">
                  <c:v>1999416</c:v>
                </c:pt>
                <c:pt idx="386">
                  <c:v>1999416</c:v>
                </c:pt>
                <c:pt idx="387">
                  <c:v>1999416</c:v>
                </c:pt>
                <c:pt idx="388">
                  <c:v>1999416</c:v>
                </c:pt>
                <c:pt idx="389">
                  <c:v>1999416</c:v>
                </c:pt>
                <c:pt idx="390">
                  <c:v>1999416</c:v>
                </c:pt>
                <c:pt idx="391">
                  <c:v>1999416</c:v>
                </c:pt>
                <c:pt idx="392">
                  <c:v>1999416</c:v>
                </c:pt>
                <c:pt idx="393">
                  <c:v>1999416</c:v>
                </c:pt>
                <c:pt idx="394">
                  <c:v>1999416</c:v>
                </c:pt>
                <c:pt idx="395">
                  <c:v>1999416</c:v>
                </c:pt>
                <c:pt idx="396">
                  <c:v>1999416</c:v>
                </c:pt>
                <c:pt idx="397">
                  <c:v>1999416</c:v>
                </c:pt>
                <c:pt idx="398">
                  <c:v>1999416</c:v>
                </c:pt>
                <c:pt idx="399">
                  <c:v>1999416</c:v>
                </c:pt>
                <c:pt idx="400">
                  <c:v>1999416</c:v>
                </c:pt>
                <c:pt idx="401">
                  <c:v>1999416</c:v>
                </c:pt>
                <c:pt idx="402">
                  <c:v>1999416</c:v>
                </c:pt>
                <c:pt idx="403">
                  <c:v>1999416</c:v>
                </c:pt>
                <c:pt idx="404">
                  <c:v>1999416</c:v>
                </c:pt>
                <c:pt idx="405">
                  <c:v>1999416</c:v>
                </c:pt>
                <c:pt idx="406">
                  <c:v>1999416</c:v>
                </c:pt>
                <c:pt idx="407">
                  <c:v>1999416</c:v>
                </c:pt>
                <c:pt idx="408">
                  <c:v>1999416</c:v>
                </c:pt>
                <c:pt idx="409">
                  <c:v>1999416</c:v>
                </c:pt>
                <c:pt idx="410">
                  <c:v>1999416</c:v>
                </c:pt>
                <c:pt idx="411">
                  <c:v>1999416</c:v>
                </c:pt>
                <c:pt idx="412">
                  <c:v>1999416</c:v>
                </c:pt>
                <c:pt idx="413">
                  <c:v>1999416</c:v>
                </c:pt>
                <c:pt idx="414">
                  <c:v>1999416</c:v>
                </c:pt>
                <c:pt idx="415">
                  <c:v>1999416</c:v>
                </c:pt>
                <c:pt idx="416">
                  <c:v>1999416</c:v>
                </c:pt>
                <c:pt idx="417">
                  <c:v>1999416</c:v>
                </c:pt>
                <c:pt idx="418">
                  <c:v>2007856</c:v>
                </c:pt>
                <c:pt idx="419">
                  <c:v>2007856</c:v>
                </c:pt>
                <c:pt idx="420">
                  <c:v>2007856</c:v>
                </c:pt>
                <c:pt idx="421">
                  <c:v>2007856</c:v>
                </c:pt>
                <c:pt idx="422">
                  <c:v>2007856</c:v>
                </c:pt>
                <c:pt idx="423">
                  <c:v>2007856</c:v>
                </c:pt>
                <c:pt idx="424">
                  <c:v>2007856</c:v>
                </c:pt>
                <c:pt idx="425">
                  <c:v>2007856</c:v>
                </c:pt>
                <c:pt idx="426">
                  <c:v>2007856</c:v>
                </c:pt>
                <c:pt idx="427">
                  <c:v>2007856</c:v>
                </c:pt>
                <c:pt idx="428">
                  <c:v>2007856</c:v>
                </c:pt>
                <c:pt idx="429">
                  <c:v>2007856</c:v>
                </c:pt>
                <c:pt idx="430">
                  <c:v>2007856</c:v>
                </c:pt>
                <c:pt idx="431">
                  <c:v>2007856</c:v>
                </c:pt>
                <c:pt idx="432">
                  <c:v>2007856</c:v>
                </c:pt>
                <c:pt idx="433">
                  <c:v>2007856</c:v>
                </c:pt>
                <c:pt idx="434">
                  <c:v>2007856</c:v>
                </c:pt>
                <c:pt idx="435">
                  <c:v>2007856</c:v>
                </c:pt>
                <c:pt idx="436">
                  <c:v>2007856</c:v>
                </c:pt>
                <c:pt idx="437">
                  <c:v>2007856</c:v>
                </c:pt>
                <c:pt idx="438">
                  <c:v>2007856</c:v>
                </c:pt>
                <c:pt idx="439">
                  <c:v>2007856</c:v>
                </c:pt>
                <c:pt idx="440">
                  <c:v>2007856</c:v>
                </c:pt>
                <c:pt idx="441">
                  <c:v>2007856</c:v>
                </c:pt>
                <c:pt idx="442">
                  <c:v>2007856</c:v>
                </c:pt>
                <c:pt idx="443">
                  <c:v>2007856</c:v>
                </c:pt>
                <c:pt idx="444">
                  <c:v>2007856</c:v>
                </c:pt>
                <c:pt idx="445">
                  <c:v>2007856</c:v>
                </c:pt>
                <c:pt idx="446">
                  <c:v>2007856</c:v>
                </c:pt>
                <c:pt idx="447">
                  <c:v>2007856</c:v>
                </c:pt>
                <c:pt idx="448">
                  <c:v>2016296</c:v>
                </c:pt>
                <c:pt idx="449">
                  <c:v>2016296</c:v>
                </c:pt>
                <c:pt idx="450">
                  <c:v>2024736</c:v>
                </c:pt>
                <c:pt idx="451">
                  <c:v>2024736</c:v>
                </c:pt>
                <c:pt idx="452">
                  <c:v>2024736</c:v>
                </c:pt>
                <c:pt idx="453">
                  <c:v>2024736</c:v>
                </c:pt>
                <c:pt idx="454">
                  <c:v>2024736</c:v>
                </c:pt>
                <c:pt idx="455">
                  <c:v>2024736</c:v>
                </c:pt>
                <c:pt idx="456">
                  <c:v>2024736</c:v>
                </c:pt>
                <c:pt idx="457">
                  <c:v>2024736</c:v>
                </c:pt>
                <c:pt idx="458">
                  <c:v>2024736</c:v>
                </c:pt>
                <c:pt idx="459">
                  <c:v>2024736</c:v>
                </c:pt>
                <c:pt idx="460">
                  <c:v>2024736</c:v>
                </c:pt>
                <c:pt idx="461">
                  <c:v>2024736</c:v>
                </c:pt>
                <c:pt idx="462">
                  <c:v>2024736</c:v>
                </c:pt>
                <c:pt idx="463">
                  <c:v>2024736</c:v>
                </c:pt>
                <c:pt idx="464">
                  <c:v>2024736</c:v>
                </c:pt>
                <c:pt idx="465">
                  <c:v>2024736</c:v>
                </c:pt>
                <c:pt idx="466">
                  <c:v>2024736</c:v>
                </c:pt>
                <c:pt idx="467">
                  <c:v>2024736</c:v>
                </c:pt>
                <c:pt idx="468">
                  <c:v>2024736</c:v>
                </c:pt>
                <c:pt idx="469">
                  <c:v>2024736</c:v>
                </c:pt>
                <c:pt idx="470">
                  <c:v>2024736</c:v>
                </c:pt>
                <c:pt idx="471">
                  <c:v>2024736</c:v>
                </c:pt>
                <c:pt idx="472">
                  <c:v>2024736</c:v>
                </c:pt>
                <c:pt idx="473">
                  <c:v>2024736</c:v>
                </c:pt>
                <c:pt idx="474">
                  <c:v>2024736</c:v>
                </c:pt>
                <c:pt idx="475">
                  <c:v>2024736</c:v>
                </c:pt>
                <c:pt idx="476">
                  <c:v>2024736</c:v>
                </c:pt>
                <c:pt idx="477">
                  <c:v>2033176</c:v>
                </c:pt>
                <c:pt idx="478">
                  <c:v>2033176</c:v>
                </c:pt>
                <c:pt idx="479">
                  <c:v>2033176</c:v>
                </c:pt>
                <c:pt idx="480">
                  <c:v>2033176</c:v>
                </c:pt>
                <c:pt idx="481">
                  <c:v>2033176</c:v>
                </c:pt>
                <c:pt idx="482">
                  <c:v>2033176</c:v>
                </c:pt>
                <c:pt idx="483">
                  <c:v>2033176</c:v>
                </c:pt>
                <c:pt idx="484">
                  <c:v>2033176</c:v>
                </c:pt>
                <c:pt idx="485">
                  <c:v>2033176</c:v>
                </c:pt>
                <c:pt idx="486">
                  <c:v>2033176</c:v>
                </c:pt>
                <c:pt idx="487">
                  <c:v>2033176</c:v>
                </c:pt>
                <c:pt idx="488">
                  <c:v>2033176</c:v>
                </c:pt>
                <c:pt idx="489">
                  <c:v>2033176</c:v>
                </c:pt>
                <c:pt idx="490">
                  <c:v>2033176</c:v>
                </c:pt>
                <c:pt idx="491">
                  <c:v>2033176</c:v>
                </c:pt>
                <c:pt idx="492">
                  <c:v>2033176</c:v>
                </c:pt>
                <c:pt idx="493">
                  <c:v>2033176</c:v>
                </c:pt>
                <c:pt idx="494">
                  <c:v>2033176</c:v>
                </c:pt>
                <c:pt idx="495">
                  <c:v>2033176</c:v>
                </c:pt>
                <c:pt idx="496">
                  <c:v>2033176</c:v>
                </c:pt>
                <c:pt idx="497">
                  <c:v>2033176</c:v>
                </c:pt>
                <c:pt idx="498">
                  <c:v>2041616</c:v>
                </c:pt>
                <c:pt idx="499">
                  <c:v>2050056</c:v>
                </c:pt>
                <c:pt idx="500">
                  <c:v>2058496</c:v>
                </c:pt>
                <c:pt idx="501">
                  <c:v>2058496</c:v>
                </c:pt>
                <c:pt idx="502">
                  <c:v>2058496</c:v>
                </c:pt>
                <c:pt idx="503">
                  <c:v>2058496</c:v>
                </c:pt>
                <c:pt idx="504">
                  <c:v>2058496</c:v>
                </c:pt>
                <c:pt idx="505">
                  <c:v>2058496</c:v>
                </c:pt>
                <c:pt idx="506">
                  <c:v>2058496</c:v>
                </c:pt>
                <c:pt idx="507">
                  <c:v>2058496</c:v>
                </c:pt>
                <c:pt idx="508">
                  <c:v>2058496</c:v>
                </c:pt>
                <c:pt idx="509">
                  <c:v>2058496</c:v>
                </c:pt>
                <c:pt idx="510">
                  <c:v>2058496</c:v>
                </c:pt>
                <c:pt idx="511">
                  <c:v>2058496</c:v>
                </c:pt>
                <c:pt idx="512">
                  <c:v>2058496</c:v>
                </c:pt>
                <c:pt idx="513">
                  <c:v>2058496</c:v>
                </c:pt>
                <c:pt idx="514">
                  <c:v>2058496</c:v>
                </c:pt>
                <c:pt idx="515">
                  <c:v>2058496</c:v>
                </c:pt>
                <c:pt idx="516">
                  <c:v>2058496</c:v>
                </c:pt>
                <c:pt idx="517">
                  <c:v>2058496</c:v>
                </c:pt>
                <c:pt idx="518">
                  <c:v>2058496</c:v>
                </c:pt>
                <c:pt idx="519">
                  <c:v>2058496</c:v>
                </c:pt>
                <c:pt idx="520">
                  <c:v>2066936</c:v>
                </c:pt>
                <c:pt idx="521">
                  <c:v>2066936</c:v>
                </c:pt>
                <c:pt idx="522">
                  <c:v>2083816</c:v>
                </c:pt>
                <c:pt idx="523">
                  <c:v>2083816</c:v>
                </c:pt>
                <c:pt idx="524">
                  <c:v>2083816</c:v>
                </c:pt>
                <c:pt idx="525">
                  <c:v>2083816</c:v>
                </c:pt>
                <c:pt idx="526">
                  <c:v>2092256</c:v>
                </c:pt>
                <c:pt idx="527">
                  <c:v>2092256</c:v>
                </c:pt>
                <c:pt idx="528">
                  <c:v>2092256</c:v>
                </c:pt>
                <c:pt idx="529">
                  <c:v>2092256</c:v>
                </c:pt>
                <c:pt idx="530">
                  <c:v>2092256</c:v>
                </c:pt>
                <c:pt idx="531">
                  <c:v>2092256</c:v>
                </c:pt>
                <c:pt idx="532">
                  <c:v>2092256</c:v>
                </c:pt>
                <c:pt idx="533">
                  <c:v>2092256</c:v>
                </c:pt>
                <c:pt idx="534">
                  <c:v>2092256</c:v>
                </c:pt>
                <c:pt idx="535">
                  <c:v>2092256</c:v>
                </c:pt>
                <c:pt idx="536">
                  <c:v>2092256</c:v>
                </c:pt>
                <c:pt idx="537">
                  <c:v>2092256</c:v>
                </c:pt>
                <c:pt idx="538">
                  <c:v>2092256</c:v>
                </c:pt>
                <c:pt idx="539">
                  <c:v>2092256</c:v>
                </c:pt>
                <c:pt idx="540">
                  <c:v>2092256</c:v>
                </c:pt>
                <c:pt idx="541">
                  <c:v>2092256</c:v>
                </c:pt>
                <c:pt idx="542">
                  <c:v>2092256</c:v>
                </c:pt>
                <c:pt idx="543">
                  <c:v>2092256</c:v>
                </c:pt>
                <c:pt idx="544">
                  <c:v>2092256</c:v>
                </c:pt>
                <c:pt idx="545">
                  <c:v>2092256</c:v>
                </c:pt>
                <c:pt idx="546">
                  <c:v>2092256</c:v>
                </c:pt>
                <c:pt idx="547">
                  <c:v>2092256</c:v>
                </c:pt>
                <c:pt idx="548">
                  <c:v>2092256</c:v>
                </c:pt>
                <c:pt idx="549">
                  <c:v>2100696</c:v>
                </c:pt>
                <c:pt idx="550">
                  <c:v>2100696</c:v>
                </c:pt>
                <c:pt idx="551">
                  <c:v>2100696</c:v>
                </c:pt>
                <c:pt idx="552">
                  <c:v>2100696</c:v>
                </c:pt>
                <c:pt idx="553">
                  <c:v>2100696</c:v>
                </c:pt>
                <c:pt idx="554">
                  <c:v>2100696</c:v>
                </c:pt>
                <c:pt idx="555">
                  <c:v>2100696</c:v>
                </c:pt>
                <c:pt idx="556">
                  <c:v>2100696</c:v>
                </c:pt>
                <c:pt idx="557">
                  <c:v>2100696</c:v>
                </c:pt>
                <c:pt idx="558">
                  <c:v>2100696</c:v>
                </c:pt>
                <c:pt idx="559">
                  <c:v>2100696</c:v>
                </c:pt>
                <c:pt idx="560">
                  <c:v>2100696</c:v>
                </c:pt>
                <c:pt idx="561">
                  <c:v>2100696</c:v>
                </c:pt>
                <c:pt idx="562">
                  <c:v>2100696</c:v>
                </c:pt>
                <c:pt idx="563">
                  <c:v>2100696</c:v>
                </c:pt>
                <c:pt idx="564">
                  <c:v>2100696</c:v>
                </c:pt>
                <c:pt idx="565">
                  <c:v>2100696</c:v>
                </c:pt>
                <c:pt idx="566">
                  <c:v>2142896</c:v>
                </c:pt>
                <c:pt idx="567">
                  <c:v>2142896</c:v>
                </c:pt>
                <c:pt idx="568">
                  <c:v>2142896</c:v>
                </c:pt>
                <c:pt idx="569">
                  <c:v>2142896</c:v>
                </c:pt>
                <c:pt idx="570">
                  <c:v>2142896</c:v>
                </c:pt>
                <c:pt idx="571">
                  <c:v>2142896</c:v>
                </c:pt>
                <c:pt idx="572">
                  <c:v>2142896</c:v>
                </c:pt>
                <c:pt idx="573">
                  <c:v>2142896</c:v>
                </c:pt>
                <c:pt idx="574">
                  <c:v>2142896</c:v>
                </c:pt>
                <c:pt idx="575">
                  <c:v>2142896</c:v>
                </c:pt>
                <c:pt idx="576">
                  <c:v>2151336</c:v>
                </c:pt>
                <c:pt idx="577">
                  <c:v>2151336</c:v>
                </c:pt>
                <c:pt idx="578">
                  <c:v>2151336</c:v>
                </c:pt>
                <c:pt idx="579">
                  <c:v>2151336</c:v>
                </c:pt>
                <c:pt idx="580">
                  <c:v>2151336</c:v>
                </c:pt>
                <c:pt idx="581">
                  <c:v>2151336</c:v>
                </c:pt>
                <c:pt idx="582">
                  <c:v>2151336</c:v>
                </c:pt>
                <c:pt idx="583">
                  <c:v>2151336</c:v>
                </c:pt>
                <c:pt idx="584">
                  <c:v>2151336</c:v>
                </c:pt>
                <c:pt idx="585">
                  <c:v>2151336</c:v>
                </c:pt>
                <c:pt idx="586">
                  <c:v>2151336</c:v>
                </c:pt>
                <c:pt idx="587">
                  <c:v>2151336</c:v>
                </c:pt>
                <c:pt idx="588">
                  <c:v>2151336</c:v>
                </c:pt>
                <c:pt idx="589">
                  <c:v>2151336</c:v>
                </c:pt>
                <c:pt idx="590">
                  <c:v>2151336</c:v>
                </c:pt>
                <c:pt idx="591">
                  <c:v>2151336</c:v>
                </c:pt>
                <c:pt idx="592">
                  <c:v>2151336</c:v>
                </c:pt>
                <c:pt idx="593">
                  <c:v>2151336</c:v>
                </c:pt>
                <c:pt idx="594">
                  <c:v>2151336</c:v>
                </c:pt>
                <c:pt idx="595">
                  <c:v>2151336</c:v>
                </c:pt>
                <c:pt idx="596">
                  <c:v>2151336</c:v>
                </c:pt>
                <c:pt idx="597">
                  <c:v>2151336</c:v>
                </c:pt>
                <c:pt idx="598">
                  <c:v>2151336</c:v>
                </c:pt>
                <c:pt idx="599">
                  <c:v>2151336</c:v>
                </c:pt>
                <c:pt idx="600">
                  <c:v>2159776</c:v>
                </c:pt>
                <c:pt idx="601">
                  <c:v>2159776</c:v>
                </c:pt>
                <c:pt idx="602">
                  <c:v>2159776</c:v>
                </c:pt>
                <c:pt idx="603">
                  <c:v>2159776</c:v>
                </c:pt>
                <c:pt idx="604">
                  <c:v>2159776</c:v>
                </c:pt>
                <c:pt idx="605">
                  <c:v>2159776</c:v>
                </c:pt>
                <c:pt idx="606">
                  <c:v>2159776</c:v>
                </c:pt>
                <c:pt idx="607">
                  <c:v>2159776</c:v>
                </c:pt>
                <c:pt idx="608">
                  <c:v>2159776</c:v>
                </c:pt>
                <c:pt idx="609">
                  <c:v>2159776</c:v>
                </c:pt>
                <c:pt idx="610">
                  <c:v>2159776</c:v>
                </c:pt>
                <c:pt idx="611">
                  <c:v>2159776</c:v>
                </c:pt>
                <c:pt idx="612">
                  <c:v>2159776</c:v>
                </c:pt>
                <c:pt idx="613">
                  <c:v>2159776</c:v>
                </c:pt>
                <c:pt idx="614">
                  <c:v>2159776</c:v>
                </c:pt>
                <c:pt idx="615">
                  <c:v>2159776</c:v>
                </c:pt>
                <c:pt idx="616">
                  <c:v>2159776</c:v>
                </c:pt>
                <c:pt idx="617">
                  <c:v>2159776</c:v>
                </c:pt>
                <c:pt idx="618">
                  <c:v>2176656</c:v>
                </c:pt>
                <c:pt idx="619">
                  <c:v>2185096</c:v>
                </c:pt>
                <c:pt idx="620">
                  <c:v>2185096</c:v>
                </c:pt>
                <c:pt idx="621">
                  <c:v>2185096</c:v>
                </c:pt>
                <c:pt idx="622">
                  <c:v>2185096</c:v>
                </c:pt>
                <c:pt idx="623">
                  <c:v>2185096</c:v>
                </c:pt>
                <c:pt idx="624">
                  <c:v>2185096</c:v>
                </c:pt>
                <c:pt idx="625">
                  <c:v>2185096</c:v>
                </c:pt>
                <c:pt idx="626">
                  <c:v>2185096</c:v>
                </c:pt>
                <c:pt idx="627">
                  <c:v>2185096</c:v>
                </c:pt>
                <c:pt idx="628">
                  <c:v>2185096</c:v>
                </c:pt>
                <c:pt idx="629">
                  <c:v>2185096</c:v>
                </c:pt>
                <c:pt idx="630">
                  <c:v>2185096</c:v>
                </c:pt>
                <c:pt idx="631">
                  <c:v>2193536</c:v>
                </c:pt>
                <c:pt idx="632">
                  <c:v>2193536</c:v>
                </c:pt>
                <c:pt idx="633">
                  <c:v>2193536</c:v>
                </c:pt>
                <c:pt idx="634">
                  <c:v>2193536</c:v>
                </c:pt>
                <c:pt idx="635">
                  <c:v>2193536</c:v>
                </c:pt>
                <c:pt idx="636">
                  <c:v>2193536</c:v>
                </c:pt>
                <c:pt idx="637">
                  <c:v>2193536</c:v>
                </c:pt>
                <c:pt idx="638">
                  <c:v>2193536</c:v>
                </c:pt>
                <c:pt idx="639">
                  <c:v>2193536</c:v>
                </c:pt>
                <c:pt idx="640">
                  <c:v>2193536</c:v>
                </c:pt>
                <c:pt idx="641">
                  <c:v>2193536</c:v>
                </c:pt>
                <c:pt idx="642">
                  <c:v>2193536</c:v>
                </c:pt>
                <c:pt idx="643">
                  <c:v>2193536</c:v>
                </c:pt>
                <c:pt idx="644">
                  <c:v>2193536</c:v>
                </c:pt>
                <c:pt idx="645">
                  <c:v>2193536</c:v>
                </c:pt>
                <c:pt idx="646">
                  <c:v>2193536</c:v>
                </c:pt>
                <c:pt idx="647">
                  <c:v>2193536</c:v>
                </c:pt>
                <c:pt idx="648">
                  <c:v>2193536</c:v>
                </c:pt>
                <c:pt idx="649">
                  <c:v>2193536</c:v>
                </c:pt>
                <c:pt idx="650">
                  <c:v>2193536</c:v>
                </c:pt>
                <c:pt idx="651">
                  <c:v>2193536</c:v>
                </c:pt>
                <c:pt idx="652">
                  <c:v>2193536</c:v>
                </c:pt>
                <c:pt idx="653">
                  <c:v>2193536</c:v>
                </c:pt>
                <c:pt idx="654">
                  <c:v>2201976</c:v>
                </c:pt>
                <c:pt idx="655">
                  <c:v>2201976</c:v>
                </c:pt>
                <c:pt idx="656">
                  <c:v>2201976</c:v>
                </c:pt>
                <c:pt idx="657">
                  <c:v>2201976</c:v>
                </c:pt>
                <c:pt idx="658">
                  <c:v>2201976</c:v>
                </c:pt>
                <c:pt idx="659">
                  <c:v>2201976</c:v>
                </c:pt>
                <c:pt idx="660">
                  <c:v>2201976</c:v>
                </c:pt>
                <c:pt idx="661">
                  <c:v>2201976</c:v>
                </c:pt>
                <c:pt idx="662">
                  <c:v>2201976</c:v>
                </c:pt>
                <c:pt idx="663">
                  <c:v>2201976</c:v>
                </c:pt>
                <c:pt idx="664">
                  <c:v>2201976</c:v>
                </c:pt>
                <c:pt idx="665">
                  <c:v>2201976</c:v>
                </c:pt>
                <c:pt idx="666">
                  <c:v>2201976</c:v>
                </c:pt>
                <c:pt idx="667">
                  <c:v>2201976</c:v>
                </c:pt>
                <c:pt idx="668">
                  <c:v>2201976</c:v>
                </c:pt>
                <c:pt idx="669">
                  <c:v>2201976</c:v>
                </c:pt>
                <c:pt idx="670">
                  <c:v>2201976</c:v>
                </c:pt>
                <c:pt idx="671">
                  <c:v>2201976</c:v>
                </c:pt>
                <c:pt idx="672">
                  <c:v>2201976</c:v>
                </c:pt>
                <c:pt idx="673">
                  <c:v>2201976</c:v>
                </c:pt>
                <c:pt idx="674">
                  <c:v>2201976</c:v>
                </c:pt>
                <c:pt idx="675">
                  <c:v>2201976</c:v>
                </c:pt>
                <c:pt idx="676">
                  <c:v>2201976</c:v>
                </c:pt>
                <c:pt idx="677">
                  <c:v>2201976</c:v>
                </c:pt>
                <c:pt idx="678">
                  <c:v>2201976</c:v>
                </c:pt>
                <c:pt idx="679">
                  <c:v>2210416</c:v>
                </c:pt>
                <c:pt idx="680">
                  <c:v>2210416</c:v>
                </c:pt>
                <c:pt idx="681">
                  <c:v>2210416</c:v>
                </c:pt>
                <c:pt idx="682">
                  <c:v>2210416</c:v>
                </c:pt>
                <c:pt idx="683">
                  <c:v>2210416</c:v>
                </c:pt>
                <c:pt idx="684">
                  <c:v>2210416</c:v>
                </c:pt>
                <c:pt idx="685">
                  <c:v>2210416</c:v>
                </c:pt>
                <c:pt idx="686">
                  <c:v>2210416</c:v>
                </c:pt>
                <c:pt idx="687">
                  <c:v>2210416</c:v>
                </c:pt>
                <c:pt idx="688">
                  <c:v>2210416</c:v>
                </c:pt>
                <c:pt idx="689">
                  <c:v>2210416</c:v>
                </c:pt>
                <c:pt idx="690">
                  <c:v>2210416</c:v>
                </c:pt>
                <c:pt idx="691">
                  <c:v>2210416</c:v>
                </c:pt>
                <c:pt idx="692">
                  <c:v>2210416</c:v>
                </c:pt>
                <c:pt idx="693">
                  <c:v>2227296</c:v>
                </c:pt>
                <c:pt idx="694">
                  <c:v>2227296</c:v>
                </c:pt>
                <c:pt idx="695">
                  <c:v>2227296</c:v>
                </c:pt>
                <c:pt idx="696">
                  <c:v>2227296</c:v>
                </c:pt>
                <c:pt idx="697">
                  <c:v>2227296</c:v>
                </c:pt>
                <c:pt idx="698">
                  <c:v>2227296</c:v>
                </c:pt>
                <c:pt idx="699">
                  <c:v>2227296</c:v>
                </c:pt>
                <c:pt idx="700">
                  <c:v>2235736</c:v>
                </c:pt>
                <c:pt idx="701">
                  <c:v>2235736</c:v>
                </c:pt>
                <c:pt idx="702">
                  <c:v>2235736</c:v>
                </c:pt>
                <c:pt idx="703">
                  <c:v>2235736</c:v>
                </c:pt>
                <c:pt idx="704">
                  <c:v>2235736</c:v>
                </c:pt>
                <c:pt idx="705">
                  <c:v>2235736</c:v>
                </c:pt>
                <c:pt idx="706">
                  <c:v>2244176</c:v>
                </c:pt>
                <c:pt idx="707">
                  <c:v>2244176</c:v>
                </c:pt>
                <c:pt idx="708">
                  <c:v>2244176</c:v>
                </c:pt>
                <c:pt idx="709">
                  <c:v>2244176</c:v>
                </c:pt>
                <c:pt idx="710">
                  <c:v>2244176</c:v>
                </c:pt>
                <c:pt idx="711">
                  <c:v>2244176</c:v>
                </c:pt>
                <c:pt idx="712">
                  <c:v>2244176</c:v>
                </c:pt>
                <c:pt idx="713">
                  <c:v>2244176</c:v>
                </c:pt>
                <c:pt idx="714">
                  <c:v>2244176</c:v>
                </c:pt>
                <c:pt idx="715">
                  <c:v>2244176</c:v>
                </c:pt>
                <c:pt idx="716">
                  <c:v>2244176</c:v>
                </c:pt>
                <c:pt idx="717">
                  <c:v>2244176</c:v>
                </c:pt>
                <c:pt idx="718">
                  <c:v>2244176</c:v>
                </c:pt>
                <c:pt idx="719">
                  <c:v>2244176</c:v>
                </c:pt>
                <c:pt idx="720">
                  <c:v>2244176</c:v>
                </c:pt>
                <c:pt idx="721">
                  <c:v>2244176</c:v>
                </c:pt>
                <c:pt idx="722">
                  <c:v>2252616</c:v>
                </c:pt>
                <c:pt idx="723">
                  <c:v>2252616</c:v>
                </c:pt>
                <c:pt idx="724">
                  <c:v>2252616</c:v>
                </c:pt>
                <c:pt idx="725">
                  <c:v>2252616</c:v>
                </c:pt>
                <c:pt idx="726">
                  <c:v>2252616</c:v>
                </c:pt>
                <c:pt idx="727">
                  <c:v>2252616</c:v>
                </c:pt>
                <c:pt idx="728">
                  <c:v>2252616</c:v>
                </c:pt>
                <c:pt idx="729">
                  <c:v>2252616</c:v>
                </c:pt>
                <c:pt idx="730">
                  <c:v>2252616</c:v>
                </c:pt>
                <c:pt idx="731">
                  <c:v>2252616</c:v>
                </c:pt>
                <c:pt idx="732">
                  <c:v>2252616</c:v>
                </c:pt>
                <c:pt idx="733">
                  <c:v>2252616</c:v>
                </c:pt>
                <c:pt idx="734">
                  <c:v>2252616</c:v>
                </c:pt>
                <c:pt idx="735">
                  <c:v>2252616</c:v>
                </c:pt>
                <c:pt idx="736">
                  <c:v>2252616</c:v>
                </c:pt>
                <c:pt idx="737">
                  <c:v>2252616</c:v>
                </c:pt>
                <c:pt idx="738">
                  <c:v>2252616</c:v>
                </c:pt>
                <c:pt idx="739">
                  <c:v>2252616</c:v>
                </c:pt>
                <c:pt idx="740">
                  <c:v>2252616</c:v>
                </c:pt>
                <c:pt idx="741">
                  <c:v>2252616</c:v>
                </c:pt>
                <c:pt idx="742">
                  <c:v>2252616</c:v>
                </c:pt>
                <c:pt idx="743">
                  <c:v>2252616</c:v>
                </c:pt>
                <c:pt idx="744">
                  <c:v>2252616</c:v>
                </c:pt>
                <c:pt idx="745">
                  <c:v>2252616</c:v>
                </c:pt>
                <c:pt idx="746">
                  <c:v>2252616</c:v>
                </c:pt>
                <c:pt idx="747">
                  <c:v>2252616</c:v>
                </c:pt>
                <c:pt idx="748">
                  <c:v>2252616</c:v>
                </c:pt>
                <c:pt idx="749">
                  <c:v>2252616</c:v>
                </c:pt>
                <c:pt idx="750">
                  <c:v>2252616</c:v>
                </c:pt>
                <c:pt idx="751">
                  <c:v>2261056</c:v>
                </c:pt>
                <c:pt idx="752">
                  <c:v>2261056</c:v>
                </c:pt>
                <c:pt idx="753">
                  <c:v>2261056</c:v>
                </c:pt>
                <c:pt idx="754">
                  <c:v>2261056</c:v>
                </c:pt>
                <c:pt idx="755">
                  <c:v>2261056</c:v>
                </c:pt>
                <c:pt idx="756">
                  <c:v>2261056</c:v>
                </c:pt>
                <c:pt idx="757">
                  <c:v>2261056</c:v>
                </c:pt>
                <c:pt idx="758">
                  <c:v>2261056</c:v>
                </c:pt>
                <c:pt idx="759">
                  <c:v>2261056</c:v>
                </c:pt>
                <c:pt idx="760">
                  <c:v>2261056</c:v>
                </c:pt>
                <c:pt idx="761">
                  <c:v>2261056</c:v>
                </c:pt>
                <c:pt idx="762">
                  <c:v>2261056</c:v>
                </c:pt>
                <c:pt idx="763">
                  <c:v>2261056</c:v>
                </c:pt>
                <c:pt idx="764">
                  <c:v>2261056</c:v>
                </c:pt>
                <c:pt idx="765">
                  <c:v>2261056</c:v>
                </c:pt>
                <c:pt idx="766">
                  <c:v>2261056</c:v>
                </c:pt>
                <c:pt idx="767">
                  <c:v>2261056</c:v>
                </c:pt>
                <c:pt idx="768">
                  <c:v>2261056</c:v>
                </c:pt>
                <c:pt idx="769">
                  <c:v>2261056</c:v>
                </c:pt>
                <c:pt idx="770">
                  <c:v>2261056</c:v>
                </c:pt>
                <c:pt idx="771">
                  <c:v>2261056</c:v>
                </c:pt>
                <c:pt idx="772">
                  <c:v>2261056</c:v>
                </c:pt>
                <c:pt idx="773">
                  <c:v>2261056</c:v>
                </c:pt>
                <c:pt idx="774">
                  <c:v>2261056</c:v>
                </c:pt>
                <c:pt idx="775">
                  <c:v>2269496</c:v>
                </c:pt>
                <c:pt idx="776">
                  <c:v>2269496</c:v>
                </c:pt>
                <c:pt idx="777">
                  <c:v>2269496</c:v>
                </c:pt>
                <c:pt idx="778">
                  <c:v>2277936</c:v>
                </c:pt>
                <c:pt idx="779">
                  <c:v>2277936</c:v>
                </c:pt>
                <c:pt idx="780">
                  <c:v>2277936</c:v>
                </c:pt>
                <c:pt idx="781">
                  <c:v>2277936</c:v>
                </c:pt>
                <c:pt idx="782">
                  <c:v>2277936</c:v>
                </c:pt>
                <c:pt idx="783">
                  <c:v>2277936</c:v>
                </c:pt>
                <c:pt idx="784">
                  <c:v>2277936</c:v>
                </c:pt>
                <c:pt idx="785">
                  <c:v>2277936</c:v>
                </c:pt>
                <c:pt idx="786">
                  <c:v>2277936</c:v>
                </c:pt>
                <c:pt idx="787">
                  <c:v>2277936</c:v>
                </c:pt>
                <c:pt idx="788">
                  <c:v>2277936</c:v>
                </c:pt>
                <c:pt idx="789">
                  <c:v>2277936</c:v>
                </c:pt>
                <c:pt idx="790">
                  <c:v>2277936</c:v>
                </c:pt>
                <c:pt idx="791">
                  <c:v>2277936</c:v>
                </c:pt>
                <c:pt idx="792">
                  <c:v>2277936</c:v>
                </c:pt>
                <c:pt idx="793">
                  <c:v>2277936</c:v>
                </c:pt>
                <c:pt idx="794">
                  <c:v>2277936</c:v>
                </c:pt>
                <c:pt idx="795">
                  <c:v>2277936</c:v>
                </c:pt>
                <c:pt idx="796">
                  <c:v>2277936</c:v>
                </c:pt>
                <c:pt idx="797">
                  <c:v>2277936</c:v>
                </c:pt>
                <c:pt idx="798">
                  <c:v>2277936</c:v>
                </c:pt>
                <c:pt idx="799">
                  <c:v>2277936</c:v>
                </c:pt>
                <c:pt idx="800">
                  <c:v>2277936</c:v>
                </c:pt>
                <c:pt idx="801">
                  <c:v>2277936</c:v>
                </c:pt>
                <c:pt idx="802">
                  <c:v>2277936</c:v>
                </c:pt>
                <c:pt idx="803">
                  <c:v>2277936</c:v>
                </c:pt>
                <c:pt idx="804">
                  <c:v>2277936</c:v>
                </c:pt>
                <c:pt idx="805">
                  <c:v>2277936</c:v>
                </c:pt>
                <c:pt idx="806">
                  <c:v>2277936</c:v>
                </c:pt>
                <c:pt idx="807">
                  <c:v>2286376</c:v>
                </c:pt>
                <c:pt idx="808">
                  <c:v>2286376</c:v>
                </c:pt>
                <c:pt idx="809">
                  <c:v>2286376</c:v>
                </c:pt>
                <c:pt idx="810">
                  <c:v>2286376</c:v>
                </c:pt>
                <c:pt idx="811">
                  <c:v>2303256</c:v>
                </c:pt>
                <c:pt idx="812">
                  <c:v>2303256</c:v>
                </c:pt>
                <c:pt idx="813">
                  <c:v>2303256</c:v>
                </c:pt>
                <c:pt idx="814">
                  <c:v>2303256</c:v>
                </c:pt>
                <c:pt idx="815">
                  <c:v>2303256</c:v>
                </c:pt>
                <c:pt idx="816">
                  <c:v>2303256</c:v>
                </c:pt>
                <c:pt idx="817">
                  <c:v>2303256</c:v>
                </c:pt>
                <c:pt idx="818">
                  <c:v>2303256</c:v>
                </c:pt>
                <c:pt idx="819">
                  <c:v>2303256</c:v>
                </c:pt>
                <c:pt idx="820">
                  <c:v>2303256</c:v>
                </c:pt>
                <c:pt idx="821">
                  <c:v>2303256</c:v>
                </c:pt>
                <c:pt idx="822">
                  <c:v>2303256</c:v>
                </c:pt>
                <c:pt idx="823">
                  <c:v>2303256</c:v>
                </c:pt>
                <c:pt idx="824">
                  <c:v>2303256</c:v>
                </c:pt>
                <c:pt idx="825">
                  <c:v>2303256</c:v>
                </c:pt>
                <c:pt idx="826">
                  <c:v>2303256</c:v>
                </c:pt>
                <c:pt idx="827">
                  <c:v>2303256</c:v>
                </c:pt>
                <c:pt idx="828">
                  <c:v>2303256</c:v>
                </c:pt>
                <c:pt idx="829">
                  <c:v>2303256</c:v>
                </c:pt>
                <c:pt idx="830">
                  <c:v>2303256</c:v>
                </c:pt>
                <c:pt idx="831">
                  <c:v>2303256</c:v>
                </c:pt>
                <c:pt idx="832">
                  <c:v>2303256</c:v>
                </c:pt>
                <c:pt idx="833">
                  <c:v>2303256</c:v>
                </c:pt>
                <c:pt idx="834">
                  <c:v>2303256</c:v>
                </c:pt>
                <c:pt idx="835">
                  <c:v>2303256</c:v>
                </c:pt>
                <c:pt idx="836">
                  <c:v>2303256</c:v>
                </c:pt>
                <c:pt idx="837">
                  <c:v>2303256</c:v>
                </c:pt>
                <c:pt idx="838">
                  <c:v>2303256</c:v>
                </c:pt>
                <c:pt idx="839">
                  <c:v>2303256</c:v>
                </c:pt>
                <c:pt idx="840">
                  <c:v>2303256</c:v>
                </c:pt>
                <c:pt idx="841">
                  <c:v>2303256</c:v>
                </c:pt>
                <c:pt idx="842">
                  <c:v>2303256</c:v>
                </c:pt>
                <c:pt idx="843">
                  <c:v>2303256</c:v>
                </c:pt>
                <c:pt idx="844">
                  <c:v>2303256</c:v>
                </c:pt>
                <c:pt idx="845">
                  <c:v>2303256</c:v>
                </c:pt>
                <c:pt idx="846">
                  <c:v>2303256</c:v>
                </c:pt>
                <c:pt idx="847">
                  <c:v>2303256</c:v>
                </c:pt>
                <c:pt idx="848">
                  <c:v>2303256</c:v>
                </c:pt>
                <c:pt idx="849">
                  <c:v>2303256</c:v>
                </c:pt>
                <c:pt idx="850">
                  <c:v>2303256</c:v>
                </c:pt>
                <c:pt idx="851">
                  <c:v>2311696</c:v>
                </c:pt>
                <c:pt idx="852">
                  <c:v>2311696</c:v>
                </c:pt>
                <c:pt idx="853">
                  <c:v>2311696</c:v>
                </c:pt>
                <c:pt idx="854">
                  <c:v>2311696</c:v>
                </c:pt>
                <c:pt idx="855">
                  <c:v>2311696</c:v>
                </c:pt>
                <c:pt idx="856">
                  <c:v>2311696</c:v>
                </c:pt>
                <c:pt idx="857">
                  <c:v>2311696</c:v>
                </c:pt>
                <c:pt idx="858">
                  <c:v>2311696</c:v>
                </c:pt>
                <c:pt idx="859">
                  <c:v>2311696</c:v>
                </c:pt>
                <c:pt idx="860">
                  <c:v>2311696</c:v>
                </c:pt>
                <c:pt idx="861">
                  <c:v>2311696</c:v>
                </c:pt>
                <c:pt idx="862">
                  <c:v>2311696</c:v>
                </c:pt>
                <c:pt idx="863">
                  <c:v>2311696</c:v>
                </c:pt>
                <c:pt idx="864">
                  <c:v>2311696</c:v>
                </c:pt>
                <c:pt idx="865">
                  <c:v>2311696</c:v>
                </c:pt>
                <c:pt idx="866">
                  <c:v>2311696</c:v>
                </c:pt>
                <c:pt idx="867">
                  <c:v>2311696</c:v>
                </c:pt>
                <c:pt idx="868">
                  <c:v>2320136</c:v>
                </c:pt>
                <c:pt idx="869">
                  <c:v>2320136</c:v>
                </c:pt>
                <c:pt idx="870">
                  <c:v>2320136</c:v>
                </c:pt>
                <c:pt idx="871">
                  <c:v>2320136</c:v>
                </c:pt>
                <c:pt idx="872">
                  <c:v>2320136</c:v>
                </c:pt>
                <c:pt idx="873">
                  <c:v>2328576</c:v>
                </c:pt>
                <c:pt idx="874">
                  <c:v>2328576</c:v>
                </c:pt>
                <c:pt idx="875">
                  <c:v>2328576</c:v>
                </c:pt>
                <c:pt idx="876">
                  <c:v>2328576</c:v>
                </c:pt>
                <c:pt idx="877">
                  <c:v>2328576</c:v>
                </c:pt>
                <c:pt idx="878">
                  <c:v>2328576</c:v>
                </c:pt>
                <c:pt idx="879">
                  <c:v>2328576</c:v>
                </c:pt>
                <c:pt idx="880">
                  <c:v>2328576</c:v>
                </c:pt>
                <c:pt idx="881">
                  <c:v>2328576</c:v>
                </c:pt>
                <c:pt idx="882">
                  <c:v>2328576</c:v>
                </c:pt>
                <c:pt idx="883">
                  <c:v>2328576</c:v>
                </c:pt>
                <c:pt idx="884">
                  <c:v>2328576</c:v>
                </c:pt>
                <c:pt idx="885">
                  <c:v>2328576</c:v>
                </c:pt>
                <c:pt idx="886">
                  <c:v>2328576</c:v>
                </c:pt>
                <c:pt idx="887">
                  <c:v>2345456</c:v>
                </c:pt>
                <c:pt idx="888">
                  <c:v>2345456</c:v>
                </c:pt>
                <c:pt idx="889">
                  <c:v>2345456</c:v>
                </c:pt>
                <c:pt idx="890">
                  <c:v>2345456</c:v>
                </c:pt>
                <c:pt idx="891">
                  <c:v>2345456</c:v>
                </c:pt>
                <c:pt idx="892">
                  <c:v>2345456</c:v>
                </c:pt>
                <c:pt idx="893">
                  <c:v>2345456</c:v>
                </c:pt>
                <c:pt idx="894">
                  <c:v>2345456</c:v>
                </c:pt>
                <c:pt idx="895">
                  <c:v>2345456</c:v>
                </c:pt>
                <c:pt idx="896">
                  <c:v>2345456</c:v>
                </c:pt>
                <c:pt idx="897">
                  <c:v>2353896</c:v>
                </c:pt>
                <c:pt idx="898">
                  <c:v>2353896</c:v>
                </c:pt>
                <c:pt idx="899">
                  <c:v>2353896</c:v>
                </c:pt>
                <c:pt idx="900">
                  <c:v>2353896</c:v>
                </c:pt>
                <c:pt idx="901">
                  <c:v>2353896</c:v>
                </c:pt>
                <c:pt idx="902">
                  <c:v>2353896</c:v>
                </c:pt>
                <c:pt idx="903">
                  <c:v>2353896</c:v>
                </c:pt>
                <c:pt idx="904">
                  <c:v>2353896</c:v>
                </c:pt>
                <c:pt idx="905">
                  <c:v>2353896</c:v>
                </c:pt>
                <c:pt idx="906">
                  <c:v>2353896</c:v>
                </c:pt>
                <c:pt idx="907">
                  <c:v>2353896</c:v>
                </c:pt>
                <c:pt idx="908">
                  <c:v>2353896</c:v>
                </c:pt>
                <c:pt idx="909">
                  <c:v>2353896</c:v>
                </c:pt>
                <c:pt idx="910">
                  <c:v>2353896</c:v>
                </c:pt>
                <c:pt idx="911">
                  <c:v>2353896</c:v>
                </c:pt>
                <c:pt idx="912">
                  <c:v>2362336</c:v>
                </c:pt>
                <c:pt idx="913">
                  <c:v>2362336</c:v>
                </c:pt>
                <c:pt idx="914">
                  <c:v>2362336</c:v>
                </c:pt>
                <c:pt idx="915">
                  <c:v>2362336</c:v>
                </c:pt>
                <c:pt idx="916">
                  <c:v>2362336</c:v>
                </c:pt>
                <c:pt idx="917">
                  <c:v>2362336</c:v>
                </c:pt>
                <c:pt idx="918">
                  <c:v>2362336</c:v>
                </c:pt>
                <c:pt idx="919">
                  <c:v>2362336</c:v>
                </c:pt>
                <c:pt idx="920">
                  <c:v>2362336</c:v>
                </c:pt>
                <c:pt idx="921">
                  <c:v>2362336</c:v>
                </c:pt>
                <c:pt idx="922">
                  <c:v>2370776</c:v>
                </c:pt>
                <c:pt idx="923">
                  <c:v>2370776</c:v>
                </c:pt>
                <c:pt idx="924">
                  <c:v>2370776</c:v>
                </c:pt>
                <c:pt idx="925">
                  <c:v>2370776</c:v>
                </c:pt>
                <c:pt idx="926">
                  <c:v>2370776</c:v>
                </c:pt>
                <c:pt idx="927">
                  <c:v>2370776</c:v>
                </c:pt>
                <c:pt idx="928">
                  <c:v>2370776</c:v>
                </c:pt>
                <c:pt idx="929">
                  <c:v>2370776</c:v>
                </c:pt>
                <c:pt idx="930">
                  <c:v>2370776</c:v>
                </c:pt>
                <c:pt idx="931">
                  <c:v>2370776</c:v>
                </c:pt>
                <c:pt idx="932">
                  <c:v>2370776</c:v>
                </c:pt>
                <c:pt idx="933">
                  <c:v>2370776</c:v>
                </c:pt>
                <c:pt idx="934">
                  <c:v>2370776</c:v>
                </c:pt>
                <c:pt idx="935">
                  <c:v>2370776</c:v>
                </c:pt>
                <c:pt idx="936">
                  <c:v>2370776</c:v>
                </c:pt>
                <c:pt idx="937">
                  <c:v>2370776</c:v>
                </c:pt>
                <c:pt idx="938">
                  <c:v>2370776</c:v>
                </c:pt>
                <c:pt idx="939">
                  <c:v>2370776</c:v>
                </c:pt>
                <c:pt idx="940">
                  <c:v>2370776</c:v>
                </c:pt>
                <c:pt idx="941">
                  <c:v>2370776</c:v>
                </c:pt>
                <c:pt idx="942">
                  <c:v>2370776</c:v>
                </c:pt>
                <c:pt idx="943">
                  <c:v>2370776</c:v>
                </c:pt>
                <c:pt idx="944">
                  <c:v>2370776</c:v>
                </c:pt>
                <c:pt idx="945">
                  <c:v>2370776</c:v>
                </c:pt>
                <c:pt idx="946">
                  <c:v>2370776</c:v>
                </c:pt>
                <c:pt idx="947">
                  <c:v>2370776</c:v>
                </c:pt>
                <c:pt idx="948">
                  <c:v>2370776</c:v>
                </c:pt>
                <c:pt idx="949">
                  <c:v>2370776</c:v>
                </c:pt>
                <c:pt idx="950">
                  <c:v>2370776</c:v>
                </c:pt>
                <c:pt idx="951">
                  <c:v>2370776</c:v>
                </c:pt>
                <c:pt idx="952">
                  <c:v>2370776</c:v>
                </c:pt>
                <c:pt idx="953">
                  <c:v>2370776</c:v>
                </c:pt>
                <c:pt idx="954">
                  <c:v>2379216</c:v>
                </c:pt>
                <c:pt idx="955">
                  <c:v>2379216</c:v>
                </c:pt>
                <c:pt idx="956">
                  <c:v>2379216</c:v>
                </c:pt>
                <c:pt idx="957">
                  <c:v>2379216</c:v>
                </c:pt>
                <c:pt idx="958">
                  <c:v>2379216</c:v>
                </c:pt>
                <c:pt idx="959">
                  <c:v>2379216</c:v>
                </c:pt>
                <c:pt idx="960">
                  <c:v>2379216</c:v>
                </c:pt>
                <c:pt idx="961">
                  <c:v>2379216</c:v>
                </c:pt>
                <c:pt idx="962">
                  <c:v>2379216</c:v>
                </c:pt>
                <c:pt idx="963">
                  <c:v>2379216</c:v>
                </c:pt>
                <c:pt idx="964">
                  <c:v>2379216</c:v>
                </c:pt>
                <c:pt idx="965">
                  <c:v>2387656</c:v>
                </c:pt>
                <c:pt idx="966">
                  <c:v>2387656</c:v>
                </c:pt>
                <c:pt idx="967">
                  <c:v>2387656</c:v>
                </c:pt>
                <c:pt idx="968">
                  <c:v>2387656</c:v>
                </c:pt>
                <c:pt idx="969">
                  <c:v>2387656</c:v>
                </c:pt>
                <c:pt idx="970">
                  <c:v>2387656</c:v>
                </c:pt>
                <c:pt idx="971">
                  <c:v>2387656</c:v>
                </c:pt>
                <c:pt idx="972">
                  <c:v>2387656</c:v>
                </c:pt>
                <c:pt idx="973">
                  <c:v>2387656</c:v>
                </c:pt>
                <c:pt idx="974">
                  <c:v>2387656</c:v>
                </c:pt>
                <c:pt idx="975">
                  <c:v>2387656</c:v>
                </c:pt>
                <c:pt idx="976">
                  <c:v>2387656</c:v>
                </c:pt>
                <c:pt idx="977">
                  <c:v>2396096</c:v>
                </c:pt>
                <c:pt idx="978">
                  <c:v>2396096</c:v>
                </c:pt>
                <c:pt idx="979">
                  <c:v>2396096</c:v>
                </c:pt>
                <c:pt idx="980">
                  <c:v>2396096</c:v>
                </c:pt>
                <c:pt idx="981">
                  <c:v>2396096</c:v>
                </c:pt>
                <c:pt idx="982">
                  <c:v>2446736</c:v>
                </c:pt>
                <c:pt idx="983">
                  <c:v>2455176</c:v>
                </c:pt>
                <c:pt idx="984">
                  <c:v>2455176</c:v>
                </c:pt>
                <c:pt idx="985">
                  <c:v>2455176</c:v>
                </c:pt>
                <c:pt idx="986">
                  <c:v>2455176</c:v>
                </c:pt>
                <c:pt idx="987">
                  <c:v>2455176</c:v>
                </c:pt>
                <c:pt idx="988">
                  <c:v>2455176</c:v>
                </c:pt>
                <c:pt idx="989">
                  <c:v>2455176</c:v>
                </c:pt>
                <c:pt idx="990">
                  <c:v>2455176</c:v>
                </c:pt>
                <c:pt idx="991">
                  <c:v>2463616</c:v>
                </c:pt>
                <c:pt idx="992">
                  <c:v>2463616</c:v>
                </c:pt>
                <c:pt idx="993">
                  <c:v>2463616</c:v>
                </c:pt>
                <c:pt idx="994">
                  <c:v>2463616</c:v>
                </c:pt>
                <c:pt idx="995">
                  <c:v>2463616</c:v>
                </c:pt>
                <c:pt idx="996">
                  <c:v>2463616</c:v>
                </c:pt>
                <c:pt idx="997">
                  <c:v>2463616</c:v>
                </c:pt>
                <c:pt idx="998">
                  <c:v>2463616</c:v>
                </c:pt>
                <c:pt idx="999">
                  <c:v>2463616</c:v>
                </c:pt>
                <c:pt idx="1000">
                  <c:v>2463616</c:v>
                </c:pt>
                <c:pt idx="1001">
                  <c:v>2463616</c:v>
                </c:pt>
                <c:pt idx="1002">
                  <c:v>2463616</c:v>
                </c:pt>
                <c:pt idx="1003">
                  <c:v>2463616</c:v>
                </c:pt>
                <c:pt idx="1004">
                  <c:v>2463616</c:v>
                </c:pt>
                <c:pt idx="1005">
                  <c:v>2463616</c:v>
                </c:pt>
                <c:pt idx="1006">
                  <c:v>2463616</c:v>
                </c:pt>
                <c:pt idx="1007">
                  <c:v>2463616</c:v>
                </c:pt>
                <c:pt idx="1008">
                  <c:v>2463616</c:v>
                </c:pt>
                <c:pt idx="1009">
                  <c:v>2463616</c:v>
                </c:pt>
                <c:pt idx="1010">
                  <c:v>2463616</c:v>
                </c:pt>
                <c:pt idx="1011">
                  <c:v>2463616</c:v>
                </c:pt>
                <c:pt idx="1012">
                  <c:v>2463616</c:v>
                </c:pt>
                <c:pt idx="1013">
                  <c:v>2472056</c:v>
                </c:pt>
                <c:pt idx="1014">
                  <c:v>2472056</c:v>
                </c:pt>
                <c:pt idx="1015">
                  <c:v>2472056</c:v>
                </c:pt>
                <c:pt idx="1016">
                  <c:v>2472056</c:v>
                </c:pt>
                <c:pt idx="1017">
                  <c:v>2472056</c:v>
                </c:pt>
                <c:pt idx="1018">
                  <c:v>2472056</c:v>
                </c:pt>
                <c:pt idx="1019">
                  <c:v>2472056</c:v>
                </c:pt>
                <c:pt idx="1020">
                  <c:v>2472056</c:v>
                </c:pt>
                <c:pt idx="1021">
                  <c:v>2472056</c:v>
                </c:pt>
                <c:pt idx="1022">
                  <c:v>2472056</c:v>
                </c:pt>
                <c:pt idx="1023">
                  <c:v>2472056</c:v>
                </c:pt>
                <c:pt idx="1024">
                  <c:v>2472056</c:v>
                </c:pt>
                <c:pt idx="1025">
                  <c:v>2472056</c:v>
                </c:pt>
                <c:pt idx="1026">
                  <c:v>2472056</c:v>
                </c:pt>
                <c:pt idx="1027">
                  <c:v>2472056</c:v>
                </c:pt>
                <c:pt idx="1028">
                  <c:v>2472056</c:v>
                </c:pt>
                <c:pt idx="1029">
                  <c:v>2472056</c:v>
                </c:pt>
                <c:pt idx="1030">
                  <c:v>2472056</c:v>
                </c:pt>
                <c:pt idx="1031">
                  <c:v>2472056</c:v>
                </c:pt>
                <c:pt idx="1032">
                  <c:v>2472056</c:v>
                </c:pt>
                <c:pt idx="1033">
                  <c:v>2472056</c:v>
                </c:pt>
                <c:pt idx="1034">
                  <c:v>2472056</c:v>
                </c:pt>
                <c:pt idx="1035">
                  <c:v>2472056</c:v>
                </c:pt>
                <c:pt idx="1036">
                  <c:v>2472056</c:v>
                </c:pt>
                <c:pt idx="1037">
                  <c:v>2472056</c:v>
                </c:pt>
                <c:pt idx="1038">
                  <c:v>2472056</c:v>
                </c:pt>
                <c:pt idx="1039">
                  <c:v>2472056</c:v>
                </c:pt>
                <c:pt idx="1040">
                  <c:v>2472056</c:v>
                </c:pt>
                <c:pt idx="1041">
                  <c:v>2472056</c:v>
                </c:pt>
                <c:pt idx="1042">
                  <c:v>2472056</c:v>
                </c:pt>
                <c:pt idx="1043">
                  <c:v>2472056</c:v>
                </c:pt>
                <c:pt idx="1044">
                  <c:v>2472056</c:v>
                </c:pt>
                <c:pt idx="1045">
                  <c:v>2472056</c:v>
                </c:pt>
                <c:pt idx="1046">
                  <c:v>2472056</c:v>
                </c:pt>
                <c:pt idx="1047">
                  <c:v>2472056</c:v>
                </c:pt>
                <c:pt idx="1048">
                  <c:v>2472056</c:v>
                </c:pt>
                <c:pt idx="1049">
                  <c:v>2472056</c:v>
                </c:pt>
                <c:pt idx="1050">
                  <c:v>2472056</c:v>
                </c:pt>
                <c:pt idx="1051">
                  <c:v>2472056</c:v>
                </c:pt>
                <c:pt idx="1052">
                  <c:v>2472056</c:v>
                </c:pt>
                <c:pt idx="1053">
                  <c:v>2472056</c:v>
                </c:pt>
                <c:pt idx="1054">
                  <c:v>2472056</c:v>
                </c:pt>
                <c:pt idx="1055">
                  <c:v>2472056</c:v>
                </c:pt>
                <c:pt idx="1056">
                  <c:v>2472056</c:v>
                </c:pt>
                <c:pt idx="1057">
                  <c:v>2472056</c:v>
                </c:pt>
                <c:pt idx="1058">
                  <c:v>2472056</c:v>
                </c:pt>
                <c:pt idx="1059">
                  <c:v>2472056</c:v>
                </c:pt>
                <c:pt idx="1060">
                  <c:v>2472056</c:v>
                </c:pt>
                <c:pt idx="1061">
                  <c:v>2472056</c:v>
                </c:pt>
                <c:pt idx="1062">
                  <c:v>2472056</c:v>
                </c:pt>
                <c:pt idx="1063">
                  <c:v>2472056</c:v>
                </c:pt>
                <c:pt idx="1064">
                  <c:v>2472056</c:v>
                </c:pt>
                <c:pt idx="1065">
                  <c:v>2472056</c:v>
                </c:pt>
                <c:pt idx="1066">
                  <c:v>2472056</c:v>
                </c:pt>
                <c:pt idx="1067">
                  <c:v>2472056</c:v>
                </c:pt>
                <c:pt idx="1068">
                  <c:v>2472056</c:v>
                </c:pt>
                <c:pt idx="1069">
                  <c:v>2472056</c:v>
                </c:pt>
                <c:pt idx="1070">
                  <c:v>2472056</c:v>
                </c:pt>
                <c:pt idx="1071">
                  <c:v>2472056</c:v>
                </c:pt>
                <c:pt idx="1072">
                  <c:v>2472056</c:v>
                </c:pt>
                <c:pt idx="1073">
                  <c:v>2472056</c:v>
                </c:pt>
                <c:pt idx="1074">
                  <c:v>2472056</c:v>
                </c:pt>
                <c:pt idx="1075">
                  <c:v>2480496</c:v>
                </c:pt>
                <c:pt idx="1076">
                  <c:v>2480496</c:v>
                </c:pt>
                <c:pt idx="1077">
                  <c:v>2480496</c:v>
                </c:pt>
                <c:pt idx="1078">
                  <c:v>2480496</c:v>
                </c:pt>
                <c:pt idx="1079">
                  <c:v>2480496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71232"/>
        <c:axId val="7073152"/>
      </c:scatterChart>
      <c:valAx>
        <c:axId val="7071232"/>
        <c:scaling>
          <c:orientation val="minMax"/>
          <c:max val="108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7073152"/>
        <c:crosses val="autoZero"/>
        <c:crossBetween val="midCat"/>
        <c:majorUnit val="3600"/>
      </c:valAx>
      <c:valAx>
        <c:axId val="7073152"/>
        <c:scaling>
          <c:orientation val="minMax"/>
          <c:max val="1000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7071232"/>
        <c:crosses val="autoZero"/>
        <c:crossBetween val="midCat"/>
        <c:majorUnit val="2000000"/>
        <c:dispUnits>
          <c:builtInUnit val="millions"/>
        </c:dispUnits>
      </c:valAx>
    </c:plotArea>
    <c:plotVisOnly val="1"/>
    <c:dispBlanksAs val="gap"/>
    <c:showDLblsOverMax val="0"/>
  </c:chart>
  <c:spPr>
    <a:solidFill>
      <a:schemeClr val="bg1"/>
    </a:solidFill>
    <a:ln>
      <a:solidFill>
        <a:srgbClr val="333333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'3fcse-6-large-large-ep.csv'!$O$1</c:f>
              <c:strCache>
                <c:ptCount val="1"/>
                <c:pt idx="0">
                  <c:v>max dc time value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'3fcse-6-large-large-ep.csv'!$B$2:$B$1081</c:f>
              <c:numCache>
                <c:formatCode>General</c:formatCode>
                <c:ptCount val="1080"/>
                <c:pt idx="0">
                  <c:v>10.009</c:v>
                </c:pt>
                <c:pt idx="1">
                  <c:v>20.007999999999999</c:v>
                </c:pt>
                <c:pt idx="2">
                  <c:v>30.007999999999999</c:v>
                </c:pt>
                <c:pt idx="3">
                  <c:v>40.009</c:v>
                </c:pt>
                <c:pt idx="4">
                  <c:v>50.008000000000003</c:v>
                </c:pt>
                <c:pt idx="5">
                  <c:v>60.008000000000003</c:v>
                </c:pt>
                <c:pt idx="6">
                  <c:v>70.007999999999996</c:v>
                </c:pt>
                <c:pt idx="7">
                  <c:v>80.007999999999996</c:v>
                </c:pt>
                <c:pt idx="8">
                  <c:v>90.007999999999996</c:v>
                </c:pt>
                <c:pt idx="9">
                  <c:v>100.008</c:v>
                </c:pt>
                <c:pt idx="10">
                  <c:v>110.009</c:v>
                </c:pt>
                <c:pt idx="11">
                  <c:v>120.009</c:v>
                </c:pt>
                <c:pt idx="12">
                  <c:v>130.00899999999999</c:v>
                </c:pt>
                <c:pt idx="13">
                  <c:v>140.00899999999999</c:v>
                </c:pt>
                <c:pt idx="14">
                  <c:v>150.00800000000001</c:v>
                </c:pt>
                <c:pt idx="15">
                  <c:v>160.00899999999999</c:v>
                </c:pt>
                <c:pt idx="16">
                  <c:v>170.00899999999999</c:v>
                </c:pt>
                <c:pt idx="17">
                  <c:v>180.00899999999999</c:v>
                </c:pt>
                <c:pt idx="18">
                  <c:v>190.00800000000001</c:v>
                </c:pt>
                <c:pt idx="19">
                  <c:v>200.00800000000001</c:v>
                </c:pt>
                <c:pt idx="20">
                  <c:v>210.00800000000001</c:v>
                </c:pt>
                <c:pt idx="21">
                  <c:v>220.00800000000001</c:v>
                </c:pt>
                <c:pt idx="22">
                  <c:v>230.00899999999999</c:v>
                </c:pt>
                <c:pt idx="23">
                  <c:v>240.00899999999999</c:v>
                </c:pt>
                <c:pt idx="24">
                  <c:v>250.00899999999999</c:v>
                </c:pt>
                <c:pt idx="25">
                  <c:v>260.00799999999998</c:v>
                </c:pt>
                <c:pt idx="26">
                  <c:v>270.00900000000001</c:v>
                </c:pt>
                <c:pt idx="27">
                  <c:v>280.01</c:v>
                </c:pt>
                <c:pt idx="28">
                  <c:v>290.00900000000001</c:v>
                </c:pt>
                <c:pt idx="29">
                  <c:v>300.00900000000001</c:v>
                </c:pt>
                <c:pt idx="30">
                  <c:v>310.00900000000001</c:v>
                </c:pt>
                <c:pt idx="31">
                  <c:v>320.00900000000001</c:v>
                </c:pt>
                <c:pt idx="32">
                  <c:v>330.00900000000001</c:v>
                </c:pt>
                <c:pt idx="33">
                  <c:v>340.01</c:v>
                </c:pt>
                <c:pt idx="34">
                  <c:v>350.01</c:v>
                </c:pt>
                <c:pt idx="35">
                  <c:v>360.01</c:v>
                </c:pt>
                <c:pt idx="36">
                  <c:v>370.01</c:v>
                </c:pt>
                <c:pt idx="37">
                  <c:v>380.01</c:v>
                </c:pt>
                <c:pt idx="38">
                  <c:v>390.00900000000001</c:v>
                </c:pt>
                <c:pt idx="39">
                  <c:v>400.00900000000001</c:v>
                </c:pt>
                <c:pt idx="40">
                  <c:v>410.01</c:v>
                </c:pt>
                <c:pt idx="41">
                  <c:v>420.01</c:v>
                </c:pt>
                <c:pt idx="42">
                  <c:v>430.00900000000001</c:v>
                </c:pt>
                <c:pt idx="43">
                  <c:v>440.00900000000001</c:v>
                </c:pt>
                <c:pt idx="44">
                  <c:v>450.01</c:v>
                </c:pt>
                <c:pt idx="45">
                  <c:v>460.01</c:v>
                </c:pt>
                <c:pt idx="46">
                  <c:v>470.00900000000001</c:v>
                </c:pt>
                <c:pt idx="47">
                  <c:v>480.01</c:v>
                </c:pt>
                <c:pt idx="48">
                  <c:v>490.01</c:v>
                </c:pt>
                <c:pt idx="49">
                  <c:v>500.00900000000001</c:v>
                </c:pt>
                <c:pt idx="50">
                  <c:v>510.00900000000001</c:v>
                </c:pt>
                <c:pt idx="51">
                  <c:v>520.00900000000001</c:v>
                </c:pt>
                <c:pt idx="52">
                  <c:v>530.01</c:v>
                </c:pt>
                <c:pt idx="53">
                  <c:v>540.00900000000001</c:v>
                </c:pt>
                <c:pt idx="54">
                  <c:v>550.00900000000001</c:v>
                </c:pt>
                <c:pt idx="55">
                  <c:v>560.00900000000001</c:v>
                </c:pt>
                <c:pt idx="56">
                  <c:v>570.00900000000001</c:v>
                </c:pt>
                <c:pt idx="57">
                  <c:v>580.01</c:v>
                </c:pt>
                <c:pt idx="58">
                  <c:v>590.01</c:v>
                </c:pt>
                <c:pt idx="59">
                  <c:v>600.00900000000001</c:v>
                </c:pt>
                <c:pt idx="60">
                  <c:v>610.01</c:v>
                </c:pt>
                <c:pt idx="61">
                  <c:v>620.00900000000001</c:v>
                </c:pt>
                <c:pt idx="62">
                  <c:v>630.01</c:v>
                </c:pt>
                <c:pt idx="63">
                  <c:v>640.01</c:v>
                </c:pt>
                <c:pt idx="64">
                  <c:v>650.00900000000001</c:v>
                </c:pt>
                <c:pt idx="65">
                  <c:v>660.00900000000001</c:v>
                </c:pt>
                <c:pt idx="66">
                  <c:v>670.00900000000001</c:v>
                </c:pt>
                <c:pt idx="67">
                  <c:v>680.01</c:v>
                </c:pt>
                <c:pt idx="68">
                  <c:v>690.00900000000001</c:v>
                </c:pt>
                <c:pt idx="69">
                  <c:v>700.00900000000001</c:v>
                </c:pt>
                <c:pt idx="70">
                  <c:v>710.00900000000001</c:v>
                </c:pt>
                <c:pt idx="71">
                  <c:v>720.00900000000001</c:v>
                </c:pt>
                <c:pt idx="72">
                  <c:v>730.01</c:v>
                </c:pt>
                <c:pt idx="73">
                  <c:v>740.00900000000001</c:v>
                </c:pt>
                <c:pt idx="74">
                  <c:v>750.01</c:v>
                </c:pt>
                <c:pt idx="75">
                  <c:v>760.00900000000001</c:v>
                </c:pt>
                <c:pt idx="76">
                  <c:v>770.01</c:v>
                </c:pt>
                <c:pt idx="77">
                  <c:v>780.00900000000001</c:v>
                </c:pt>
                <c:pt idx="78">
                  <c:v>790.01</c:v>
                </c:pt>
                <c:pt idx="79">
                  <c:v>800.01</c:v>
                </c:pt>
                <c:pt idx="80">
                  <c:v>810.00900000000001</c:v>
                </c:pt>
                <c:pt idx="81">
                  <c:v>820.01</c:v>
                </c:pt>
                <c:pt idx="82">
                  <c:v>830.01</c:v>
                </c:pt>
                <c:pt idx="83">
                  <c:v>840.00900000000001</c:v>
                </c:pt>
                <c:pt idx="84">
                  <c:v>850.00900000000001</c:v>
                </c:pt>
                <c:pt idx="85">
                  <c:v>860.00900000000001</c:v>
                </c:pt>
                <c:pt idx="86">
                  <c:v>870.00900000000001</c:v>
                </c:pt>
                <c:pt idx="87">
                  <c:v>880.01</c:v>
                </c:pt>
                <c:pt idx="88">
                  <c:v>890.00900000000001</c:v>
                </c:pt>
                <c:pt idx="89">
                  <c:v>900.01</c:v>
                </c:pt>
                <c:pt idx="90">
                  <c:v>910.00900000000001</c:v>
                </c:pt>
                <c:pt idx="91">
                  <c:v>920.01</c:v>
                </c:pt>
                <c:pt idx="92">
                  <c:v>930.01</c:v>
                </c:pt>
                <c:pt idx="93">
                  <c:v>940.00900000000001</c:v>
                </c:pt>
                <c:pt idx="94">
                  <c:v>950.00900000000001</c:v>
                </c:pt>
                <c:pt idx="95">
                  <c:v>960.01</c:v>
                </c:pt>
                <c:pt idx="96">
                  <c:v>970.00900000000001</c:v>
                </c:pt>
                <c:pt idx="97">
                  <c:v>980.01599999999996</c:v>
                </c:pt>
                <c:pt idx="98">
                  <c:v>990.01599999999996</c:v>
                </c:pt>
                <c:pt idx="99">
                  <c:v>1000.018</c:v>
                </c:pt>
                <c:pt idx="100">
                  <c:v>1010.0170000000001</c:v>
                </c:pt>
                <c:pt idx="101">
                  <c:v>1020.029</c:v>
                </c:pt>
                <c:pt idx="102">
                  <c:v>1030.029</c:v>
                </c:pt>
                <c:pt idx="103">
                  <c:v>1040.028</c:v>
                </c:pt>
                <c:pt idx="104">
                  <c:v>1050.028</c:v>
                </c:pt>
                <c:pt idx="105">
                  <c:v>1060.029</c:v>
                </c:pt>
                <c:pt idx="106">
                  <c:v>1070.028</c:v>
                </c:pt>
                <c:pt idx="107">
                  <c:v>1080.029</c:v>
                </c:pt>
                <c:pt idx="108">
                  <c:v>1090.028</c:v>
                </c:pt>
                <c:pt idx="109">
                  <c:v>1100.029</c:v>
                </c:pt>
                <c:pt idx="110">
                  <c:v>1110.028</c:v>
                </c:pt>
                <c:pt idx="111">
                  <c:v>1120.028</c:v>
                </c:pt>
                <c:pt idx="112">
                  <c:v>1130.028</c:v>
                </c:pt>
                <c:pt idx="113">
                  <c:v>1140.029</c:v>
                </c:pt>
                <c:pt idx="114">
                  <c:v>1150.028</c:v>
                </c:pt>
                <c:pt idx="115">
                  <c:v>1160.028</c:v>
                </c:pt>
                <c:pt idx="116">
                  <c:v>1170.028</c:v>
                </c:pt>
                <c:pt idx="117">
                  <c:v>1180.028</c:v>
                </c:pt>
                <c:pt idx="118">
                  <c:v>1190.029</c:v>
                </c:pt>
                <c:pt idx="119">
                  <c:v>1200.028</c:v>
                </c:pt>
                <c:pt idx="120">
                  <c:v>1210.029</c:v>
                </c:pt>
                <c:pt idx="121">
                  <c:v>1220.029</c:v>
                </c:pt>
                <c:pt idx="122">
                  <c:v>1230.028</c:v>
                </c:pt>
                <c:pt idx="123">
                  <c:v>1240.029</c:v>
                </c:pt>
                <c:pt idx="124">
                  <c:v>1250.029</c:v>
                </c:pt>
                <c:pt idx="125">
                  <c:v>1260.028</c:v>
                </c:pt>
                <c:pt idx="126">
                  <c:v>1270.029</c:v>
                </c:pt>
                <c:pt idx="127">
                  <c:v>1280.029</c:v>
                </c:pt>
                <c:pt idx="128">
                  <c:v>1290.029</c:v>
                </c:pt>
                <c:pt idx="129">
                  <c:v>1300.028</c:v>
                </c:pt>
                <c:pt idx="130">
                  <c:v>1310.028</c:v>
                </c:pt>
                <c:pt idx="131">
                  <c:v>1320.029</c:v>
                </c:pt>
                <c:pt idx="132">
                  <c:v>1330.028</c:v>
                </c:pt>
                <c:pt idx="133">
                  <c:v>1340.028</c:v>
                </c:pt>
                <c:pt idx="134">
                  <c:v>1350.028</c:v>
                </c:pt>
                <c:pt idx="135">
                  <c:v>1360.029</c:v>
                </c:pt>
                <c:pt idx="136">
                  <c:v>1370.029</c:v>
                </c:pt>
                <c:pt idx="137">
                  <c:v>1380.028</c:v>
                </c:pt>
                <c:pt idx="138">
                  <c:v>1390.028</c:v>
                </c:pt>
                <c:pt idx="139">
                  <c:v>1400.029</c:v>
                </c:pt>
                <c:pt idx="140">
                  <c:v>1410.028</c:v>
                </c:pt>
                <c:pt idx="141">
                  <c:v>1420.028</c:v>
                </c:pt>
                <c:pt idx="142">
                  <c:v>1430.028</c:v>
                </c:pt>
                <c:pt idx="143">
                  <c:v>1440.029</c:v>
                </c:pt>
                <c:pt idx="144">
                  <c:v>1450.029</c:v>
                </c:pt>
                <c:pt idx="145">
                  <c:v>1460.029</c:v>
                </c:pt>
                <c:pt idx="146">
                  <c:v>1470.029</c:v>
                </c:pt>
                <c:pt idx="147">
                  <c:v>1480.028</c:v>
                </c:pt>
                <c:pt idx="148">
                  <c:v>1490.029</c:v>
                </c:pt>
                <c:pt idx="149">
                  <c:v>1500.028</c:v>
                </c:pt>
                <c:pt idx="150">
                  <c:v>1510.028</c:v>
                </c:pt>
                <c:pt idx="151">
                  <c:v>1520.028</c:v>
                </c:pt>
                <c:pt idx="152">
                  <c:v>1530.029</c:v>
                </c:pt>
                <c:pt idx="153">
                  <c:v>1540.029</c:v>
                </c:pt>
                <c:pt idx="154">
                  <c:v>1550.028</c:v>
                </c:pt>
                <c:pt idx="155">
                  <c:v>1560.028</c:v>
                </c:pt>
                <c:pt idx="156">
                  <c:v>1570.028</c:v>
                </c:pt>
                <c:pt idx="157">
                  <c:v>1580.028</c:v>
                </c:pt>
                <c:pt idx="158">
                  <c:v>1590.029</c:v>
                </c:pt>
                <c:pt idx="159">
                  <c:v>1600.028</c:v>
                </c:pt>
                <c:pt idx="160">
                  <c:v>1610.029</c:v>
                </c:pt>
                <c:pt idx="161">
                  <c:v>1620.028</c:v>
                </c:pt>
                <c:pt idx="162">
                  <c:v>1630.028</c:v>
                </c:pt>
                <c:pt idx="163">
                  <c:v>1640.029</c:v>
                </c:pt>
                <c:pt idx="164">
                  <c:v>1650.029</c:v>
                </c:pt>
                <c:pt idx="165">
                  <c:v>1660.028</c:v>
                </c:pt>
                <c:pt idx="166">
                  <c:v>1670.028</c:v>
                </c:pt>
                <c:pt idx="167">
                  <c:v>1680.029</c:v>
                </c:pt>
                <c:pt idx="168">
                  <c:v>1690.028</c:v>
                </c:pt>
                <c:pt idx="169">
                  <c:v>1700.028</c:v>
                </c:pt>
                <c:pt idx="170">
                  <c:v>1710.029</c:v>
                </c:pt>
                <c:pt idx="171">
                  <c:v>1720.028</c:v>
                </c:pt>
                <c:pt idx="172">
                  <c:v>1730.028</c:v>
                </c:pt>
                <c:pt idx="173">
                  <c:v>1740.028</c:v>
                </c:pt>
                <c:pt idx="174">
                  <c:v>1750.029</c:v>
                </c:pt>
                <c:pt idx="175">
                  <c:v>1760.028</c:v>
                </c:pt>
                <c:pt idx="176">
                  <c:v>1770.028</c:v>
                </c:pt>
                <c:pt idx="177">
                  <c:v>1780.028</c:v>
                </c:pt>
                <c:pt idx="178">
                  <c:v>1790.028</c:v>
                </c:pt>
                <c:pt idx="179">
                  <c:v>1800.028</c:v>
                </c:pt>
                <c:pt idx="180">
                  <c:v>1810.028</c:v>
                </c:pt>
                <c:pt idx="181">
                  <c:v>1820.029</c:v>
                </c:pt>
                <c:pt idx="182">
                  <c:v>1830.029</c:v>
                </c:pt>
                <c:pt idx="183">
                  <c:v>1840.03</c:v>
                </c:pt>
                <c:pt idx="184">
                  <c:v>1850.029</c:v>
                </c:pt>
                <c:pt idx="185">
                  <c:v>1860.028</c:v>
                </c:pt>
                <c:pt idx="186">
                  <c:v>1870.029</c:v>
                </c:pt>
                <c:pt idx="187">
                  <c:v>1880.028</c:v>
                </c:pt>
                <c:pt idx="188">
                  <c:v>1890.029</c:v>
                </c:pt>
                <c:pt idx="189">
                  <c:v>1900.028</c:v>
                </c:pt>
                <c:pt idx="190">
                  <c:v>1910.029</c:v>
                </c:pt>
                <c:pt idx="191">
                  <c:v>1920.028</c:v>
                </c:pt>
                <c:pt idx="192">
                  <c:v>1930.028</c:v>
                </c:pt>
                <c:pt idx="193">
                  <c:v>1940.028</c:v>
                </c:pt>
                <c:pt idx="194">
                  <c:v>1950.028</c:v>
                </c:pt>
                <c:pt idx="195">
                  <c:v>1960.029</c:v>
                </c:pt>
                <c:pt idx="196">
                  <c:v>1970.028</c:v>
                </c:pt>
                <c:pt idx="197">
                  <c:v>1980.028</c:v>
                </c:pt>
                <c:pt idx="198">
                  <c:v>1990.029</c:v>
                </c:pt>
                <c:pt idx="199">
                  <c:v>2000.028</c:v>
                </c:pt>
                <c:pt idx="200">
                  <c:v>2010.029</c:v>
                </c:pt>
                <c:pt idx="201">
                  <c:v>2020.029</c:v>
                </c:pt>
                <c:pt idx="202">
                  <c:v>2030.029</c:v>
                </c:pt>
                <c:pt idx="203">
                  <c:v>2040.029</c:v>
                </c:pt>
                <c:pt idx="204">
                  <c:v>2050.0279999999998</c:v>
                </c:pt>
                <c:pt idx="205">
                  <c:v>2060.0279999999998</c:v>
                </c:pt>
                <c:pt idx="206">
                  <c:v>2070.029</c:v>
                </c:pt>
                <c:pt idx="207">
                  <c:v>2080.0279999999998</c:v>
                </c:pt>
                <c:pt idx="208">
                  <c:v>2090.0279999999998</c:v>
                </c:pt>
                <c:pt idx="209">
                  <c:v>2100.029</c:v>
                </c:pt>
                <c:pt idx="210">
                  <c:v>2110.029</c:v>
                </c:pt>
                <c:pt idx="211">
                  <c:v>2120.0279999999998</c:v>
                </c:pt>
                <c:pt idx="212">
                  <c:v>2130.0279999999998</c:v>
                </c:pt>
                <c:pt idx="213">
                  <c:v>2140.029</c:v>
                </c:pt>
                <c:pt idx="214">
                  <c:v>2150.0279999999998</c:v>
                </c:pt>
                <c:pt idx="215">
                  <c:v>2160.0279999999998</c:v>
                </c:pt>
                <c:pt idx="216">
                  <c:v>2170.0279999999998</c:v>
                </c:pt>
                <c:pt idx="217">
                  <c:v>2180.029</c:v>
                </c:pt>
                <c:pt idx="218">
                  <c:v>2190.0279999999998</c:v>
                </c:pt>
                <c:pt idx="219">
                  <c:v>2200.029</c:v>
                </c:pt>
                <c:pt idx="220">
                  <c:v>2210.0279999999998</c:v>
                </c:pt>
                <c:pt idx="221">
                  <c:v>2220.029</c:v>
                </c:pt>
                <c:pt idx="222">
                  <c:v>2230.029</c:v>
                </c:pt>
                <c:pt idx="223">
                  <c:v>2240.029</c:v>
                </c:pt>
                <c:pt idx="224">
                  <c:v>2250.0300000000002</c:v>
                </c:pt>
                <c:pt idx="225">
                  <c:v>2260.0430000000001</c:v>
                </c:pt>
                <c:pt idx="226">
                  <c:v>2270.0419999999999</c:v>
                </c:pt>
                <c:pt idx="227">
                  <c:v>2280.0430000000001</c:v>
                </c:pt>
                <c:pt idx="228">
                  <c:v>2290.0430000000001</c:v>
                </c:pt>
                <c:pt idx="229">
                  <c:v>2300.0419999999999</c:v>
                </c:pt>
                <c:pt idx="230">
                  <c:v>2310.0419999999999</c:v>
                </c:pt>
                <c:pt idx="231">
                  <c:v>2320.0419999999999</c:v>
                </c:pt>
                <c:pt idx="232">
                  <c:v>2330.0419999999999</c:v>
                </c:pt>
                <c:pt idx="233">
                  <c:v>2340.0439999999999</c:v>
                </c:pt>
                <c:pt idx="234">
                  <c:v>2350.0419999999999</c:v>
                </c:pt>
                <c:pt idx="235">
                  <c:v>2360.0419999999999</c:v>
                </c:pt>
                <c:pt idx="236">
                  <c:v>2370.0419999999999</c:v>
                </c:pt>
                <c:pt idx="237">
                  <c:v>2380.0430000000001</c:v>
                </c:pt>
                <c:pt idx="238">
                  <c:v>2390.0430000000001</c:v>
                </c:pt>
                <c:pt idx="239">
                  <c:v>2400.0430000000001</c:v>
                </c:pt>
                <c:pt idx="240">
                  <c:v>2410.0430000000001</c:v>
                </c:pt>
                <c:pt idx="241">
                  <c:v>2420.0419999999999</c:v>
                </c:pt>
                <c:pt idx="242">
                  <c:v>2430.0419999999999</c:v>
                </c:pt>
                <c:pt idx="243">
                  <c:v>2440.0419999999999</c:v>
                </c:pt>
                <c:pt idx="244">
                  <c:v>2450.0419999999999</c:v>
                </c:pt>
                <c:pt idx="245">
                  <c:v>2460.0419999999999</c:v>
                </c:pt>
                <c:pt idx="246">
                  <c:v>2470.0430000000001</c:v>
                </c:pt>
                <c:pt idx="247">
                  <c:v>2480.0430000000001</c:v>
                </c:pt>
                <c:pt idx="248">
                  <c:v>2490.0430000000001</c:v>
                </c:pt>
                <c:pt idx="249">
                  <c:v>2500.0419999999999</c:v>
                </c:pt>
                <c:pt idx="250">
                  <c:v>2510.0419999999999</c:v>
                </c:pt>
                <c:pt idx="251">
                  <c:v>2520.0430000000001</c:v>
                </c:pt>
                <c:pt idx="252">
                  <c:v>2530.0419999999999</c:v>
                </c:pt>
                <c:pt idx="253">
                  <c:v>2540.0430000000001</c:v>
                </c:pt>
                <c:pt idx="254">
                  <c:v>2550.0419999999999</c:v>
                </c:pt>
                <c:pt idx="255">
                  <c:v>2560.0419999999999</c:v>
                </c:pt>
                <c:pt idx="256">
                  <c:v>2570.0540000000001</c:v>
                </c:pt>
                <c:pt idx="257">
                  <c:v>2580.0540000000001</c:v>
                </c:pt>
                <c:pt idx="258">
                  <c:v>2590.0529999999999</c:v>
                </c:pt>
                <c:pt idx="259">
                  <c:v>2600.0529999999999</c:v>
                </c:pt>
                <c:pt idx="260">
                  <c:v>2610.0540000000001</c:v>
                </c:pt>
                <c:pt idx="261">
                  <c:v>2620.0529999999999</c:v>
                </c:pt>
                <c:pt idx="262">
                  <c:v>2630.0529999999999</c:v>
                </c:pt>
                <c:pt idx="263">
                  <c:v>2640.0540000000001</c:v>
                </c:pt>
                <c:pt idx="264">
                  <c:v>2650.0529999999999</c:v>
                </c:pt>
                <c:pt idx="265">
                  <c:v>2660.0529999999999</c:v>
                </c:pt>
                <c:pt idx="266">
                  <c:v>2670.0540000000001</c:v>
                </c:pt>
                <c:pt idx="267">
                  <c:v>2680.0529999999999</c:v>
                </c:pt>
                <c:pt idx="268">
                  <c:v>2690.0529999999999</c:v>
                </c:pt>
                <c:pt idx="269">
                  <c:v>2700.0540000000001</c:v>
                </c:pt>
                <c:pt idx="270">
                  <c:v>2710.0540000000001</c:v>
                </c:pt>
                <c:pt idx="271">
                  <c:v>2720.0529999999999</c:v>
                </c:pt>
                <c:pt idx="272">
                  <c:v>2730.0529999999999</c:v>
                </c:pt>
                <c:pt idx="273">
                  <c:v>2740.0529999999999</c:v>
                </c:pt>
                <c:pt idx="274">
                  <c:v>2750.1039999999998</c:v>
                </c:pt>
                <c:pt idx="275">
                  <c:v>2760.1030000000001</c:v>
                </c:pt>
                <c:pt idx="276">
                  <c:v>2770.1030000000001</c:v>
                </c:pt>
                <c:pt idx="277">
                  <c:v>2780.1039999999998</c:v>
                </c:pt>
                <c:pt idx="278">
                  <c:v>2790.1030000000001</c:v>
                </c:pt>
                <c:pt idx="279">
                  <c:v>2800.1039999999998</c:v>
                </c:pt>
                <c:pt idx="280">
                  <c:v>2810.1039999999998</c:v>
                </c:pt>
                <c:pt idx="281">
                  <c:v>2820.1039999999998</c:v>
                </c:pt>
                <c:pt idx="282">
                  <c:v>2830.1039999999998</c:v>
                </c:pt>
                <c:pt idx="283">
                  <c:v>2840.1060000000002</c:v>
                </c:pt>
                <c:pt idx="284">
                  <c:v>2850.105</c:v>
                </c:pt>
                <c:pt idx="285">
                  <c:v>2860.1080000000002</c:v>
                </c:pt>
                <c:pt idx="286">
                  <c:v>2870.107</c:v>
                </c:pt>
                <c:pt idx="287">
                  <c:v>2880.1060000000002</c:v>
                </c:pt>
                <c:pt idx="288">
                  <c:v>2890.107</c:v>
                </c:pt>
                <c:pt idx="289">
                  <c:v>2900.107</c:v>
                </c:pt>
                <c:pt idx="290">
                  <c:v>2910.107</c:v>
                </c:pt>
                <c:pt idx="291">
                  <c:v>2920.107</c:v>
                </c:pt>
                <c:pt idx="292">
                  <c:v>2930.107</c:v>
                </c:pt>
                <c:pt idx="293">
                  <c:v>2940.107</c:v>
                </c:pt>
                <c:pt idx="294">
                  <c:v>2950.1080000000002</c:v>
                </c:pt>
                <c:pt idx="295">
                  <c:v>2960.107</c:v>
                </c:pt>
                <c:pt idx="296">
                  <c:v>2970.107</c:v>
                </c:pt>
                <c:pt idx="297">
                  <c:v>2980.107</c:v>
                </c:pt>
                <c:pt idx="298">
                  <c:v>2990.1080000000002</c:v>
                </c:pt>
                <c:pt idx="299">
                  <c:v>3000.1080000000002</c:v>
                </c:pt>
                <c:pt idx="300">
                  <c:v>3010.107</c:v>
                </c:pt>
                <c:pt idx="301">
                  <c:v>3020.107</c:v>
                </c:pt>
                <c:pt idx="302">
                  <c:v>3030.1080000000002</c:v>
                </c:pt>
                <c:pt idx="303">
                  <c:v>3040.107</c:v>
                </c:pt>
                <c:pt idx="304">
                  <c:v>3050.1080000000002</c:v>
                </c:pt>
                <c:pt idx="305">
                  <c:v>3060.1080000000002</c:v>
                </c:pt>
                <c:pt idx="306">
                  <c:v>3070.107</c:v>
                </c:pt>
                <c:pt idx="307">
                  <c:v>3080.1080000000002</c:v>
                </c:pt>
                <c:pt idx="308">
                  <c:v>3090.1080000000002</c:v>
                </c:pt>
                <c:pt idx="309">
                  <c:v>3100.1080000000002</c:v>
                </c:pt>
                <c:pt idx="310">
                  <c:v>3110.1080000000002</c:v>
                </c:pt>
                <c:pt idx="311">
                  <c:v>3120.1080000000002</c:v>
                </c:pt>
                <c:pt idx="312">
                  <c:v>3130.1080000000002</c:v>
                </c:pt>
                <c:pt idx="313">
                  <c:v>3140.1080000000002</c:v>
                </c:pt>
                <c:pt idx="314">
                  <c:v>3150.107</c:v>
                </c:pt>
                <c:pt idx="315">
                  <c:v>3160.1080000000002</c:v>
                </c:pt>
                <c:pt idx="316">
                  <c:v>3170.107</c:v>
                </c:pt>
                <c:pt idx="317">
                  <c:v>3180.107</c:v>
                </c:pt>
                <c:pt idx="318">
                  <c:v>3190.1080000000002</c:v>
                </c:pt>
                <c:pt idx="319">
                  <c:v>3200.1080000000002</c:v>
                </c:pt>
                <c:pt idx="320">
                  <c:v>3210.107</c:v>
                </c:pt>
                <c:pt idx="321">
                  <c:v>3220.1080000000002</c:v>
                </c:pt>
                <c:pt idx="322">
                  <c:v>3230.107</c:v>
                </c:pt>
                <c:pt idx="323">
                  <c:v>3240.107</c:v>
                </c:pt>
                <c:pt idx="324">
                  <c:v>3250.107</c:v>
                </c:pt>
                <c:pt idx="325">
                  <c:v>3260.1080000000002</c:v>
                </c:pt>
                <c:pt idx="326">
                  <c:v>3270.1080000000002</c:v>
                </c:pt>
                <c:pt idx="327">
                  <c:v>3280.1080000000002</c:v>
                </c:pt>
                <c:pt idx="328">
                  <c:v>3290.1080000000002</c:v>
                </c:pt>
                <c:pt idx="329">
                  <c:v>3300.107</c:v>
                </c:pt>
                <c:pt idx="330">
                  <c:v>3310.107</c:v>
                </c:pt>
                <c:pt idx="331">
                  <c:v>3320.1080000000002</c:v>
                </c:pt>
                <c:pt idx="332">
                  <c:v>3330.1080000000002</c:v>
                </c:pt>
                <c:pt idx="333">
                  <c:v>3340.1080000000002</c:v>
                </c:pt>
                <c:pt idx="334">
                  <c:v>3350.1080000000002</c:v>
                </c:pt>
                <c:pt idx="335">
                  <c:v>3360.1080000000002</c:v>
                </c:pt>
                <c:pt idx="336">
                  <c:v>3370.1080000000002</c:v>
                </c:pt>
                <c:pt idx="337">
                  <c:v>3380.1750000000002</c:v>
                </c:pt>
                <c:pt idx="338">
                  <c:v>3390.174</c:v>
                </c:pt>
                <c:pt idx="339">
                  <c:v>3400.174</c:v>
                </c:pt>
                <c:pt idx="340">
                  <c:v>3410.1750000000002</c:v>
                </c:pt>
                <c:pt idx="341">
                  <c:v>3420.1750000000002</c:v>
                </c:pt>
                <c:pt idx="342">
                  <c:v>3430.1750000000002</c:v>
                </c:pt>
                <c:pt idx="343">
                  <c:v>3440.1750000000002</c:v>
                </c:pt>
                <c:pt idx="344">
                  <c:v>3450.174</c:v>
                </c:pt>
                <c:pt idx="345">
                  <c:v>3460.1750000000002</c:v>
                </c:pt>
                <c:pt idx="346">
                  <c:v>3470.174</c:v>
                </c:pt>
                <c:pt idx="347">
                  <c:v>3480.1750000000002</c:v>
                </c:pt>
                <c:pt idx="348">
                  <c:v>3490.174</c:v>
                </c:pt>
                <c:pt idx="349">
                  <c:v>3500.1750000000002</c:v>
                </c:pt>
                <c:pt idx="350">
                  <c:v>3510.1750000000002</c:v>
                </c:pt>
                <c:pt idx="351">
                  <c:v>3520.174</c:v>
                </c:pt>
                <c:pt idx="352">
                  <c:v>3530.174</c:v>
                </c:pt>
                <c:pt idx="353">
                  <c:v>3540.174</c:v>
                </c:pt>
                <c:pt idx="354">
                  <c:v>3550.1750000000002</c:v>
                </c:pt>
                <c:pt idx="355">
                  <c:v>3560.1750000000002</c:v>
                </c:pt>
                <c:pt idx="356">
                  <c:v>3570.1750000000002</c:v>
                </c:pt>
                <c:pt idx="357">
                  <c:v>3580.1750000000002</c:v>
                </c:pt>
                <c:pt idx="358">
                  <c:v>3590.174</c:v>
                </c:pt>
                <c:pt idx="359">
                  <c:v>3600.174</c:v>
                </c:pt>
                <c:pt idx="360">
                  <c:v>3610.1750000000002</c:v>
                </c:pt>
                <c:pt idx="361">
                  <c:v>3620.174</c:v>
                </c:pt>
                <c:pt idx="362">
                  <c:v>3630.174</c:v>
                </c:pt>
                <c:pt idx="363">
                  <c:v>3640.1750000000002</c:v>
                </c:pt>
                <c:pt idx="364">
                  <c:v>3650.1750000000002</c:v>
                </c:pt>
                <c:pt idx="365">
                  <c:v>3660.1750000000002</c:v>
                </c:pt>
                <c:pt idx="366">
                  <c:v>3670.174</c:v>
                </c:pt>
                <c:pt idx="367">
                  <c:v>3680.174</c:v>
                </c:pt>
                <c:pt idx="368">
                  <c:v>3690.1750000000002</c:v>
                </c:pt>
                <c:pt idx="369">
                  <c:v>3700.174</c:v>
                </c:pt>
                <c:pt idx="370">
                  <c:v>3710.1750000000002</c:v>
                </c:pt>
                <c:pt idx="371">
                  <c:v>3720.1750000000002</c:v>
                </c:pt>
                <c:pt idx="372">
                  <c:v>3730.1750000000002</c:v>
                </c:pt>
                <c:pt idx="373">
                  <c:v>3740.1750000000002</c:v>
                </c:pt>
                <c:pt idx="374">
                  <c:v>3750.1750000000002</c:v>
                </c:pt>
                <c:pt idx="375">
                  <c:v>3760.1750000000002</c:v>
                </c:pt>
                <c:pt idx="376">
                  <c:v>3770.1750000000002</c:v>
                </c:pt>
                <c:pt idx="377">
                  <c:v>3780.1750000000002</c:v>
                </c:pt>
                <c:pt idx="378">
                  <c:v>3790.174</c:v>
                </c:pt>
                <c:pt idx="379">
                  <c:v>3800.1750000000002</c:v>
                </c:pt>
                <c:pt idx="380">
                  <c:v>3810.174</c:v>
                </c:pt>
                <c:pt idx="381">
                  <c:v>3820.1750000000002</c:v>
                </c:pt>
                <c:pt idx="382">
                  <c:v>3830.174</c:v>
                </c:pt>
                <c:pt idx="383">
                  <c:v>3840.1759999999999</c:v>
                </c:pt>
                <c:pt idx="384">
                  <c:v>3850.1759999999999</c:v>
                </c:pt>
                <c:pt idx="385">
                  <c:v>3860.1770000000001</c:v>
                </c:pt>
                <c:pt idx="386">
                  <c:v>3870.1770000000001</c:v>
                </c:pt>
                <c:pt idx="387">
                  <c:v>3880.1759999999999</c:v>
                </c:pt>
                <c:pt idx="388">
                  <c:v>3890.1759999999999</c:v>
                </c:pt>
                <c:pt idx="389">
                  <c:v>3900.1770000000001</c:v>
                </c:pt>
                <c:pt idx="390">
                  <c:v>3910.1759999999999</c:v>
                </c:pt>
                <c:pt idx="391">
                  <c:v>3920.1770000000001</c:v>
                </c:pt>
                <c:pt idx="392">
                  <c:v>3930.1770000000001</c:v>
                </c:pt>
                <c:pt idx="393">
                  <c:v>3940.1759999999999</c:v>
                </c:pt>
                <c:pt idx="394">
                  <c:v>3950.1770000000001</c:v>
                </c:pt>
                <c:pt idx="395">
                  <c:v>3960.1759999999999</c:v>
                </c:pt>
                <c:pt idx="396">
                  <c:v>3970.1759999999999</c:v>
                </c:pt>
                <c:pt idx="397">
                  <c:v>3980.1759999999999</c:v>
                </c:pt>
                <c:pt idx="398">
                  <c:v>3990.1770000000001</c:v>
                </c:pt>
                <c:pt idx="399">
                  <c:v>4000.1759999999999</c:v>
                </c:pt>
                <c:pt idx="400">
                  <c:v>4010.1770000000001</c:v>
                </c:pt>
                <c:pt idx="401">
                  <c:v>4020.1770000000001</c:v>
                </c:pt>
                <c:pt idx="402">
                  <c:v>4030.1759999999999</c:v>
                </c:pt>
                <c:pt idx="403">
                  <c:v>4040.1770000000001</c:v>
                </c:pt>
                <c:pt idx="404">
                  <c:v>4050.1759999999999</c:v>
                </c:pt>
                <c:pt idx="405">
                  <c:v>4060.1759999999999</c:v>
                </c:pt>
                <c:pt idx="406">
                  <c:v>4070.1759999999999</c:v>
                </c:pt>
                <c:pt idx="407">
                  <c:v>4080.1770000000001</c:v>
                </c:pt>
                <c:pt idx="408">
                  <c:v>4090.1759999999999</c:v>
                </c:pt>
                <c:pt idx="409">
                  <c:v>4100.1760000000004</c:v>
                </c:pt>
                <c:pt idx="410">
                  <c:v>4110.1760000000004</c:v>
                </c:pt>
                <c:pt idx="411">
                  <c:v>4120.1769999999997</c:v>
                </c:pt>
                <c:pt idx="412">
                  <c:v>4130.1760000000004</c:v>
                </c:pt>
                <c:pt idx="413">
                  <c:v>4140.1760000000004</c:v>
                </c:pt>
                <c:pt idx="414">
                  <c:v>4150.1760000000004</c:v>
                </c:pt>
                <c:pt idx="415">
                  <c:v>4160.1760000000004</c:v>
                </c:pt>
                <c:pt idx="416">
                  <c:v>4170.1760000000004</c:v>
                </c:pt>
                <c:pt idx="417">
                  <c:v>4180.1760000000004</c:v>
                </c:pt>
                <c:pt idx="418">
                  <c:v>4190.1769999999997</c:v>
                </c:pt>
                <c:pt idx="419">
                  <c:v>4200.1760000000004</c:v>
                </c:pt>
                <c:pt idx="420">
                  <c:v>4210.1769999999997</c:v>
                </c:pt>
                <c:pt idx="421">
                  <c:v>4220.1769999999997</c:v>
                </c:pt>
                <c:pt idx="422">
                  <c:v>4230.1769999999997</c:v>
                </c:pt>
                <c:pt idx="423">
                  <c:v>4240.1769999999997</c:v>
                </c:pt>
                <c:pt idx="424">
                  <c:v>4250.1769999999997</c:v>
                </c:pt>
                <c:pt idx="425">
                  <c:v>4260.1760000000004</c:v>
                </c:pt>
                <c:pt idx="426">
                  <c:v>4270.1760000000004</c:v>
                </c:pt>
                <c:pt idx="427">
                  <c:v>4280.1769999999997</c:v>
                </c:pt>
                <c:pt idx="428">
                  <c:v>4290.1769999999997</c:v>
                </c:pt>
                <c:pt idx="429">
                  <c:v>4300.1760000000004</c:v>
                </c:pt>
                <c:pt idx="430">
                  <c:v>4310.1769999999997</c:v>
                </c:pt>
                <c:pt idx="431">
                  <c:v>4320.1760000000004</c:v>
                </c:pt>
                <c:pt idx="432">
                  <c:v>4330.1760000000004</c:v>
                </c:pt>
                <c:pt idx="433">
                  <c:v>4340.1769999999997</c:v>
                </c:pt>
                <c:pt idx="434">
                  <c:v>4350.1769999999997</c:v>
                </c:pt>
                <c:pt idx="435">
                  <c:v>4360.1769999999997</c:v>
                </c:pt>
                <c:pt idx="436">
                  <c:v>4370.1769999999997</c:v>
                </c:pt>
                <c:pt idx="437">
                  <c:v>4380.1769999999997</c:v>
                </c:pt>
                <c:pt idx="438">
                  <c:v>4390.1769999999997</c:v>
                </c:pt>
                <c:pt idx="439">
                  <c:v>4400.1760000000004</c:v>
                </c:pt>
                <c:pt idx="440">
                  <c:v>4410.1760000000004</c:v>
                </c:pt>
                <c:pt idx="441">
                  <c:v>4420.1989999999996</c:v>
                </c:pt>
                <c:pt idx="442">
                  <c:v>4430.1989999999996</c:v>
                </c:pt>
                <c:pt idx="443">
                  <c:v>4440.1989999999996</c:v>
                </c:pt>
                <c:pt idx="444">
                  <c:v>4450.1989999999996</c:v>
                </c:pt>
                <c:pt idx="445">
                  <c:v>4460.1989999999996</c:v>
                </c:pt>
                <c:pt idx="446">
                  <c:v>4470.1989999999996</c:v>
                </c:pt>
                <c:pt idx="447">
                  <c:v>4480.2</c:v>
                </c:pt>
                <c:pt idx="448">
                  <c:v>4490.2</c:v>
                </c:pt>
                <c:pt idx="449">
                  <c:v>4500.2</c:v>
                </c:pt>
                <c:pt idx="450">
                  <c:v>4510.2</c:v>
                </c:pt>
                <c:pt idx="451">
                  <c:v>4520.1989999999996</c:v>
                </c:pt>
                <c:pt idx="452">
                  <c:v>4530.2</c:v>
                </c:pt>
                <c:pt idx="453">
                  <c:v>4540.1989999999996</c:v>
                </c:pt>
                <c:pt idx="454">
                  <c:v>4550.1989999999996</c:v>
                </c:pt>
                <c:pt idx="455">
                  <c:v>4560.1989999999996</c:v>
                </c:pt>
                <c:pt idx="456">
                  <c:v>4570.2</c:v>
                </c:pt>
                <c:pt idx="457">
                  <c:v>4580.2439999999997</c:v>
                </c:pt>
                <c:pt idx="458">
                  <c:v>4590.2460000000001</c:v>
                </c:pt>
                <c:pt idx="459">
                  <c:v>4600.2920000000004</c:v>
                </c:pt>
                <c:pt idx="460">
                  <c:v>4610.2910000000002</c:v>
                </c:pt>
                <c:pt idx="461">
                  <c:v>4620.2920000000004</c:v>
                </c:pt>
                <c:pt idx="462">
                  <c:v>4630.2920000000004</c:v>
                </c:pt>
                <c:pt idx="463">
                  <c:v>4640.3040000000001</c:v>
                </c:pt>
                <c:pt idx="464">
                  <c:v>4650.3029999999999</c:v>
                </c:pt>
                <c:pt idx="465">
                  <c:v>4660.3040000000001</c:v>
                </c:pt>
                <c:pt idx="466">
                  <c:v>4670.3029999999999</c:v>
                </c:pt>
                <c:pt idx="467">
                  <c:v>4680.3029999999999</c:v>
                </c:pt>
                <c:pt idx="468">
                  <c:v>4690.3040000000001</c:v>
                </c:pt>
                <c:pt idx="469">
                  <c:v>4700.3040000000001</c:v>
                </c:pt>
                <c:pt idx="470">
                  <c:v>4710.3040000000001</c:v>
                </c:pt>
                <c:pt idx="471">
                  <c:v>4720.3029999999999</c:v>
                </c:pt>
                <c:pt idx="472">
                  <c:v>4730.3559999999998</c:v>
                </c:pt>
                <c:pt idx="473">
                  <c:v>4740.3559999999998</c:v>
                </c:pt>
                <c:pt idx="474">
                  <c:v>4750.3549999999996</c:v>
                </c:pt>
                <c:pt idx="475">
                  <c:v>4760.3559999999998</c:v>
                </c:pt>
                <c:pt idx="476">
                  <c:v>4770.3559999999998</c:v>
                </c:pt>
                <c:pt idx="477">
                  <c:v>4780.3559999999998</c:v>
                </c:pt>
                <c:pt idx="478">
                  <c:v>4790.3549999999996</c:v>
                </c:pt>
                <c:pt idx="479">
                  <c:v>4800.3559999999998</c:v>
                </c:pt>
                <c:pt idx="480">
                  <c:v>4810.3559999999998</c:v>
                </c:pt>
                <c:pt idx="481">
                  <c:v>4820.3559999999998</c:v>
                </c:pt>
                <c:pt idx="482">
                  <c:v>4830.3549999999996</c:v>
                </c:pt>
                <c:pt idx="483">
                  <c:v>4840.3559999999998</c:v>
                </c:pt>
                <c:pt idx="484">
                  <c:v>4850.3559999999998</c:v>
                </c:pt>
                <c:pt idx="485">
                  <c:v>4860.3559999999998</c:v>
                </c:pt>
                <c:pt idx="486">
                  <c:v>4870.3549999999996</c:v>
                </c:pt>
                <c:pt idx="487">
                  <c:v>4880.3559999999998</c:v>
                </c:pt>
                <c:pt idx="488">
                  <c:v>4890.3549999999996</c:v>
                </c:pt>
                <c:pt idx="489">
                  <c:v>4900.3549999999996</c:v>
                </c:pt>
                <c:pt idx="490">
                  <c:v>4910.3549999999996</c:v>
                </c:pt>
                <c:pt idx="491">
                  <c:v>4920.3549999999996</c:v>
                </c:pt>
                <c:pt idx="492">
                  <c:v>4930.3559999999998</c:v>
                </c:pt>
                <c:pt idx="493">
                  <c:v>4940.3559999999998</c:v>
                </c:pt>
                <c:pt idx="494">
                  <c:v>4950.3549999999996</c:v>
                </c:pt>
                <c:pt idx="495">
                  <c:v>4960.3549999999996</c:v>
                </c:pt>
                <c:pt idx="496">
                  <c:v>4970.3559999999998</c:v>
                </c:pt>
                <c:pt idx="497">
                  <c:v>4980.357</c:v>
                </c:pt>
                <c:pt idx="498">
                  <c:v>4990.3559999999998</c:v>
                </c:pt>
                <c:pt idx="499">
                  <c:v>5000.3549999999996</c:v>
                </c:pt>
                <c:pt idx="500">
                  <c:v>5010.3549999999996</c:v>
                </c:pt>
                <c:pt idx="501">
                  <c:v>5020.3559999999998</c:v>
                </c:pt>
                <c:pt idx="502">
                  <c:v>5030.3549999999996</c:v>
                </c:pt>
                <c:pt idx="503">
                  <c:v>5040.3559999999998</c:v>
                </c:pt>
                <c:pt idx="504">
                  <c:v>5050.3549999999996</c:v>
                </c:pt>
                <c:pt idx="505">
                  <c:v>5060.3559999999998</c:v>
                </c:pt>
                <c:pt idx="506">
                  <c:v>5070.3559999999998</c:v>
                </c:pt>
                <c:pt idx="507">
                  <c:v>5080.3559999999998</c:v>
                </c:pt>
                <c:pt idx="508">
                  <c:v>5090.3559999999998</c:v>
                </c:pt>
                <c:pt idx="509">
                  <c:v>5100.3549999999996</c:v>
                </c:pt>
                <c:pt idx="510">
                  <c:v>5110.3549999999996</c:v>
                </c:pt>
                <c:pt idx="511">
                  <c:v>5120.3549999999996</c:v>
                </c:pt>
                <c:pt idx="512">
                  <c:v>5130.3559999999998</c:v>
                </c:pt>
                <c:pt idx="513">
                  <c:v>5140.3549999999996</c:v>
                </c:pt>
                <c:pt idx="514">
                  <c:v>5150.3559999999998</c:v>
                </c:pt>
                <c:pt idx="515">
                  <c:v>5160.3549999999996</c:v>
                </c:pt>
                <c:pt idx="516">
                  <c:v>5170.3559999999998</c:v>
                </c:pt>
                <c:pt idx="517">
                  <c:v>5180.3549999999996</c:v>
                </c:pt>
                <c:pt idx="518">
                  <c:v>5190.3549999999996</c:v>
                </c:pt>
                <c:pt idx="519">
                  <c:v>5200.3559999999998</c:v>
                </c:pt>
                <c:pt idx="520">
                  <c:v>5210.3549999999996</c:v>
                </c:pt>
                <c:pt idx="521">
                  <c:v>5220.3549999999996</c:v>
                </c:pt>
                <c:pt idx="522">
                  <c:v>5230.3549999999996</c:v>
                </c:pt>
                <c:pt idx="523">
                  <c:v>5240.3559999999998</c:v>
                </c:pt>
                <c:pt idx="524">
                  <c:v>5250.3549999999996</c:v>
                </c:pt>
                <c:pt idx="525">
                  <c:v>5260.3559999999998</c:v>
                </c:pt>
                <c:pt idx="526">
                  <c:v>5270.3549999999996</c:v>
                </c:pt>
                <c:pt idx="527">
                  <c:v>5280.3559999999998</c:v>
                </c:pt>
                <c:pt idx="528">
                  <c:v>5290.3559999999998</c:v>
                </c:pt>
                <c:pt idx="529">
                  <c:v>5300.3549999999996</c:v>
                </c:pt>
                <c:pt idx="530">
                  <c:v>5310.3559999999998</c:v>
                </c:pt>
                <c:pt idx="531">
                  <c:v>5320.3559999999998</c:v>
                </c:pt>
                <c:pt idx="532">
                  <c:v>5330.3549999999996</c:v>
                </c:pt>
                <c:pt idx="533">
                  <c:v>5340.3549999999996</c:v>
                </c:pt>
                <c:pt idx="534">
                  <c:v>5350.3549999999996</c:v>
                </c:pt>
                <c:pt idx="535">
                  <c:v>5360.3559999999998</c:v>
                </c:pt>
                <c:pt idx="536">
                  <c:v>5370.3559999999998</c:v>
                </c:pt>
                <c:pt idx="537">
                  <c:v>5380.3549999999996</c:v>
                </c:pt>
                <c:pt idx="538">
                  <c:v>5390.3549999999996</c:v>
                </c:pt>
                <c:pt idx="539">
                  <c:v>5400.3549999999996</c:v>
                </c:pt>
                <c:pt idx="540">
                  <c:v>5410.3559999999998</c:v>
                </c:pt>
                <c:pt idx="541">
                  <c:v>5420.3549999999996</c:v>
                </c:pt>
                <c:pt idx="542">
                  <c:v>5430.3559999999998</c:v>
                </c:pt>
                <c:pt idx="543">
                  <c:v>5440.3559999999998</c:v>
                </c:pt>
                <c:pt idx="544">
                  <c:v>5450.3549999999996</c:v>
                </c:pt>
                <c:pt idx="545">
                  <c:v>5460.3549999999996</c:v>
                </c:pt>
                <c:pt idx="546">
                  <c:v>5470.3559999999998</c:v>
                </c:pt>
                <c:pt idx="547">
                  <c:v>5480.3559999999998</c:v>
                </c:pt>
                <c:pt idx="548">
                  <c:v>5490.3549999999996</c:v>
                </c:pt>
                <c:pt idx="549">
                  <c:v>5500.3559999999998</c:v>
                </c:pt>
                <c:pt idx="550">
                  <c:v>5510.3549999999996</c:v>
                </c:pt>
                <c:pt idx="551">
                  <c:v>5520.3559999999998</c:v>
                </c:pt>
                <c:pt idx="552">
                  <c:v>5530.3559999999998</c:v>
                </c:pt>
                <c:pt idx="553">
                  <c:v>5540.3559999999998</c:v>
                </c:pt>
                <c:pt idx="554">
                  <c:v>5550.3549999999996</c:v>
                </c:pt>
                <c:pt idx="555">
                  <c:v>5560.3549999999996</c:v>
                </c:pt>
                <c:pt idx="556">
                  <c:v>5570.3549999999996</c:v>
                </c:pt>
                <c:pt idx="557">
                  <c:v>5580.3549999999996</c:v>
                </c:pt>
                <c:pt idx="558">
                  <c:v>5590.3549999999996</c:v>
                </c:pt>
                <c:pt idx="559">
                  <c:v>5600.3559999999998</c:v>
                </c:pt>
                <c:pt idx="560">
                  <c:v>5610.3559999999998</c:v>
                </c:pt>
                <c:pt idx="561">
                  <c:v>5620.3559999999998</c:v>
                </c:pt>
                <c:pt idx="562">
                  <c:v>5630.3549999999996</c:v>
                </c:pt>
                <c:pt idx="563">
                  <c:v>5640.3559999999998</c:v>
                </c:pt>
                <c:pt idx="564">
                  <c:v>5650.3549999999996</c:v>
                </c:pt>
                <c:pt idx="565">
                  <c:v>5660.3549999999996</c:v>
                </c:pt>
                <c:pt idx="566">
                  <c:v>5670.3559999999998</c:v>
                </c:pt>
                <c:pt idx="567">
                  <c:v>5680.3559999999998</c:v>
                </c:pt>
                <c:pt idx="568">
                  <c:v>5690.3559999999998</c:v>
                </c:pt>
                <c:pt idx="569">
                  <c:v>5700.3559999999998</c:v>
                </c:pt>
                <c:pt idx="570">
                  <c:v>5710.3559999999998</c:v>
                </c:pt>
                <c:pt idx="571">
                  <c:v>5720.3559999999998</c:v>
                </c:pt>
                <c:pt idx="572">
                  <c:v>5730.357</c:v>
                </c:pt>
                <c:pt idx="573">
                  <c:v>5740.3559999999998</c:v>
                </c:pt>
                <c:pt idx="574">
                  <c:v>5750.3549999999996</c:v>
                </c:pt>
                <c:pt idx="575">
                  <c:v>5760.3559999999998</c:v>
                </c:pt>
                <c:pt idx="576">
                  <c:v>5770.3549999999996</c:v>
                </c:pt>
                <c:pt idx="577">
                  <c:v>5780.3549999999996</c:v>
                </c:pt>
                <c:pt idx="578">
                  <c:v>5790.3559999999998</c:v>
                </c:pt>
                <c:pt idx="579">
                  <c:v>5800.3559999999998</c:v>
                </c:pt>
                <c:pt idx="580">
                  <c:v>5810.3559999999998</c:v>
                </c:pt>
                <c:pt idx="581">
                  <c:v>5820.3559999999998</c:v>
                </c:pt>
                <c:pt idx="582">
                  <c:v>5830.3549999999996</c:v>
                </c:pt>
                <c:pt idx="583">
                  <c:v>5840.3559999999998</c:v>
                </c:pt>
                <c:pt idx="584">
                  <c:v>5850.3549999999996</c:v>
                </c:pt>
                <c:pt idx="585">
                  <c:v>5860.3549999999996</c:v>
                </c:pt>
                <c:pt idx="586">
                  <c:v>5870.3549999999996</c:v>
                </c:pt>
                <c:pt idx="587">
                  <c:v>5880.3549999999996</c:v>
                </c:pt>
                <c:pt idx="588">
                  <c:v>5890.3549999999996</c:v>
                </c:pt>
                <c:pt idx="589">
                  <c:v>5900.3559999999998</c:v>
                </c:pt>
                <c:pt idx="590">
                  <c:v>5910.3549999999996</c:v>
                </c:pt>
                <c:pt idx="591">
                  <c:v>5920.3559999999998</c:v>
                </c:pt>
                <c:pt idx="592">
                  <c:v>5930.3559999999998</c:v>
                </c:pt>
                <c:pt idx="593">
                  <c:v>5940.3559999999998</c:v>
                </c:pt>
                <c:pt idx="594">
                  <c:v>5950.3549999999996</c:v>
                </c:pt>
                <c:pt idx="595">
                  <c:v>5960.357</c:v>
                </c:pt>
                <c:pt idx="596">
                  <c:v>5970.3559999999998</c:v>
                </c:pt>
                <c:pt idx="597">
                  <c:v>5980.3580000000002</c:v>
                </c:pt>
                <c:pt idx="598">
                  <c:v>5990.357</c:v>
                </c:pt>
                <c:pt idx="599">
                  <c:v>6000.357</c:v>
                </c:pt>
                <c:pt idx="600">
                  <c:v>6010.357</c:v>
                </c:pt>
                <c:pt idx="601">
                  <c:v>6020.357</c:v>
                </c:pt>
                <c:pt idx="602">
                  <c:v>6030.357</c:v>
                </c:pt>
                <c:pt idx="603">
                  <c:v>6040.357</c:v>
                </c:pt>
                <c:pt idx="604">
                  <c:v>6050.3559999999998</c:v>
                </c:pt>
                <c:pt idx="605">
                  <c:v>6060.3559999999998</c:v>
                </c:pt>
                <c:pt idx="606">
                  <c:v>6070.357</c:v>
                </c:pt>
                <c:pt idx="607">
                  <c:v>6080.3559999999998</c:v>
                </c:pt>
                <c:pt idx="608">
                  <c:v>6090.357</c:v>
                </c:pt>
                <c:pt idx="609">
                  <c:v>6100.357</c:v>
                </c:pt>
                <c:pt idx="610">
                  <c:v>6110.3590000000004</c:v>
                </c:pt>
                <c:pt idx="611">
                  <c:v>6120.3580000000002</c:v>
                </c:pt>
                <c:pt idx="612">
                  <c:v>6130.3580000000002</c:v>
                </c:pt>
                <c:pt idx="613">
                  <c:v>6140.3580000000002</c:v>
                </c:pt>
                <c:pt idx="614">
                  <c:v>6150.3590000000004</c:v>
                </c:pt>
                <c:pt idx="615">
                  <c:v>6160.3580000000002</c:v>
                </c:pt>
                <c:pt idx="616">
                  <c:v>6170.3580000000002</c:v>
                </c:pt>
                <c:pt idx="617">
                  <c:v>6180.3590000000004</c:v>
                </c:pt>
                <c:pt idx="618">
                  <c:v>6190.3590000000004</c:v>
                </c:pt>
                <c:pt idx="619">
                  <c:v>6200.36</c:v>
                </c:pt>
                <c:pt idx="620">
                  <c:v>6210.36</c:v>
                </c:pt>
                <c:pt idx="621">
                  <c:v>6220.3590000000004</c:v>
                </c:pt>
                <c:pt idx="622">
                  <c:v>6230.3580000000002</c:v>
                </c:pt>
                <c:pt idx="623">
                  <c:v>6240.3590000000004</c:v>
                </c:pt>
                <c:pt idx="624">
                  <c:v>6250.3580000000002</c:v>
                </c:pt>
                <c:pt idx="625">
                  <c:v>6260.3590000000004</c:v>
                </c:pt>
                <c:pt idx="626">
                  <c:v>6270.3580000000002</c:v>
                </c:pt>
                <c:pt idx="627">
                  <c:v>6280.36</c:v>
                </c:pt>
                <c:pt idx="628">
                  <c:v>6290.3609999999999</c:v>
                </c:pt>
                <c:pt idx="629">
                  <c:v>6300.3580000000002</c:v>
                </c:pt>
                <c:pt idx="630">
                  <c:v>6310.3580000000002</c:v>
                </c:pt>
                <c:pt idx="631">
                  <c:v>6320.3590000000004</c:v>
                </c:pt>
                <c:pt idx="632">
                  <c:v>6330.3580000000002</c:v>
                </c:pt>
                <c:pt idx="633">
                  <c:v>6340.3580000000002</c:v>
                </c:pt>
                <c:pt idx="634">
                  <c:v>6350.3590000000004</c:v>
                </c:pt>
                <c:pt idx="635">
                  <c:v>6360.3580000000002</c:v>
                </c:pt>
                <c:pt idx="636">
                  <c:v>6370.36</c:v>
                </c:pt>
                <c:pt idx="637">
                  <c:v>6380.3590000000004</c:v>
                </c:pt>
                <c:pt idx="638">
                  <c:v>6390.3590000000004</c:v>
                </c:pt>
                <c:pt idx="639">
                  <c:v>6400.375</c:v>
                </c:pt>
                <c:pt idx="640">
                  <c:v>6410.375</c:v>
                </c:pt>
                <c:pt idx="641">
                  <c:v>6420.3760000000002</c:v>
                </c:pt>
                <c:pt idx="642">
                  <c:v>6430.3760000000002</c:v>
                </c:pt>
                <c:pt idx="643">
                  <c:v>6440.375</c:v>
                </c:pt>
                <c:pt idx="644">
                  <c:v>6450.3760000000002</c:v>
                </c:pt>
                <c:pt idx="645">
                  <c:v>6460.3760000000002</c:v>
                </c:pt>
                <c:pt idx="646">
                  <c:v>6470.375</c:v>
                </c:pt>
                <c:pt idx="647">
                  <c:v>6480.3760000000002</c:v>
                </c:pt>
                <c:pt idx="648">
                  <c:v>6490.375</c:v>
                </c:pt>
                <c:pt idx="649">
                  <c:v>6500.375</c:v>
                </c:pt>
                <c:pt idx="650">
                  <c:v>6510.375</c:v>
                </c:pt>
                <c:pt idx="651">
                  <c:v>6520.3760000000002</c:v>
                </c:pt>
                <c:pt idx="652">
                  <c:v>6530.3909999999996</c:v>
                </c:pt>
                <c:pt idx="653">
                  <c:v>6540.4629999999997</c:v>
                </c:pt>
                <c:pt idx="654">
                  <c:v>6550.4629999999997</c:v>
                </c:pt>
                <c:pt idx="655">
                  <c:v>6560.4620000000004</c:v>
                </c:pt>
                <c:pt idx="656">
                  <c:v>6570.4639999999999</c:v>
                </c:pt>
                <c:pt idx="657">
                  <c:v>6580.4629999999997</c:v>
                </c:pt>
                <c:pt idx="658">
                  <c:v>6590.4639999999999</c:v>
                </c:pt>
                <c:pt idx="659">
                  <c:v>6600.4629999999997</c:v>
                </c:pt>
                <c:pt idx="660">
                  <c:v>6610.4629999999997</c:v>
                </c:pt>
                <c:pt idx="661">
                  <c:v>6620.4620000000004</c:v>
                </c:pt>
                <c:pt idx="662">
                  <c:v>6630.4629999999997</c:v>
                </c:pt>
                <c:pt idx="663">
                  <c:v>6640.4629999999997</c:v>
                </c:pt>
                <c:pt idx="664">
                  <c:v>6650.4639999999999</c:v>
                </c:pt>
                <c:pt idx="665">
                  <c:v>6660.4639999999999</c:v>
                </c:pt>
                <c:pt idx="666">
                  <c:v>6670.4629999999997</c:v>
                </c:pt>
                <c:pt idx="667">
                  <c:v>6680.4639999999999</c:v>
                </c:pt>
                <c:pt idx="668">
                  <c:v>6690.4639999999999</c:v>
                </c:pt>
                <c:pt idx="669">
                  <c:v>6700.4629999999997</c:v>
                </c:pt>
                <c:pt idx="670">
                  <c:v>6710.4639999999999</c:v>
                </c:pt>
                <c:pt idx="671">
                  <c:v>6720.4620000000004</c:v>
                </c:pt>
                <c:pt idx="672">
                  <c:v>6730.4769999999999</c:v>
                </c:pt>
                <c:pt idx="673">
                  <c:v>6740.4780000000001</c:v>
                </c:pt>
                <c:pt idx="674">
                  <c:v>6750.4769999999999</c:v>
                </c:pt>
                <c:pt idx="675">
                  <c:v>6760.4780000000001</c:v>
                </c:pt>
                <c:pt idx="676">
                  <c:v>6770.4759999999997</c:v>
                </c:pt>
                <c:pt idx="677">
                  <c:v>6780.4780000000001</c:v>
                </c:pt>
                <c:pt idx="678">
                  <c:v>6790.4769999999999</c:v>
                </c:pt>
                <c:pt idx="679">
                  <c:v>6800.4769999999999</c:v>
                </c:pt>
                <c:pt idx="680">
                  <c:v>6810.4759999999997</c:v>
                </c:pt>
                <c:pt idx="681">
                  <c:v>6820.4790000000003</c:v>
                </c:pt>
                <c:pt idx="682">
                  <c:v>6830.4780000000001</c:v>
                </c:pt>
                <c:pt idx="683">
                  <c:v>6840.4790000000003</c:v>
                </c:pt>
                <c:pt idx="684">
                  <c:v>6850.4780000000001</c:v>
                </c:pt>
                <c:pt idx="685">
                  <c:v>6860.4780000000001</c:v>
                </c:pt>
                <c:pt idx="686">
                  <c:v>6870.4780000000001</c:v>
                </c:pt>
                <c:pt idx="687">
                  <c:v>6880.4780000000001</c:v>
                </c:pt>
                <c:pt idx="688">
                  <c:v>6890.4769999999999</c:v>
                </c:pt>
                <c:pt idx="689">
                  <c:v>6900.4780000000001</c:v>
                </c:pt>
                <c:pt idx="690">
                  <c:v>6910.4780000000001</c:v>
                </c:pt>
                <c:pt idx="691">
                  <c:v>6920.5249999999996</c:v>
                </c:pt>
                <c:pt idx="692">
                  <c:v>6930.5240000000003</c:v>
                </c:pt>
                <c:pt idx="693">
                  <c:v>6940.5249999999996</c:v>
                </c:pt>
                <c:pt idx="694">
                  <c:v>6950.5249999999996</c:v>
                </c:pt>
                <c:pt idx="695">
                  <c:v>6960.5240000000003</c:v>
                </c:pt>
                <c:pt idx="696">
                  <c:v>6970.5240000000003</c:v>
                </c:pt>
                <c:pt idx="697">
                  <c:v>6980.5240000000003</c:v>
                </c:pt>
                <c:pt idx="698">
                  <c:v>6990.5249999999996</c:v>
                </c:pt>
                <c:pt idx="699">
                  <c:v>7000.5240000000003</c:v>
                </c:pt>
                <c:pt idx="700">
                  <c:v>7010.5259999999998</c:v>
                </c:pt>
                <c:pt idx="701">
                  <c:v>7020.5259999999998</c:v>
                </c:pt>
                <c:pt idx="702">
                  <c:v>7030.5240000000003</c:v>
                </c:pt>
                <c:pt idx="703">
                  <c:v>7040.5249999999996</c:v>
                </c:pt>
                <c:pt idx="704">
                  <c:v>7050.5249999999996</c:v>
                </c:pt>
                <c:pt idx="705">
                  <c:v>7060.5249999999996</c:v>
                </c:pt>
                <c:pt idx="706">
                  <c:v>7070.5240000000003</c:v>
                </c:pt>
                <c:pt idx="707">
                  <c:v>7080.5249999999996</c:v>
                </c:pt>
                <c:pt idx="708">
                  <c:v>7090.5249999999996</c:v>
                </c:pt>
                <c:pt idx="709">
                  <c:v>7100.5249999999996</c:v>
                </c:pt>
                <c:pt idx="710">
                  <c:v>7110.5249999999996</c:v>
                </c:pt>
                <c:pt idx="711">
                  <c:v>7120.5240000000003</c:v>
                </c:pt>
                <c:pt idx="712">
                  <c:v>7130.5249999999996</c:v>
                </c:pt>
                <c:pt idx="713">
                  <c:v>7140.5249999999996</c:v>
                </c:pt>
                <c:pt idx="714">
                  <c:v>7150.5249999999996</c:v>
                </c:pt>
                <c:pt idx="715">
                  <c:v>7160.5240000000003</c:v>
                </c:pt>
                <c:pt idx="716">
                  <c:v>7170.5249999999996</c:v>
                </c:pt>
                <c:pt idx="717">
                  <c:v>7180.5259999999998</c:v>
                </c:pt>
                <c:pt idx="718">
                  <c:v>7190.5249999999996</c:v>
                </c:pt>
                <c:pt idx="719">
                  <c:v>7200.527</c:v>
                </c:pt>
                <c:pt idx="720">
                  <c:v>7210.5259999999998</c:v>
                </c:pt>
                <c:pt idx="721">
                  <c:v>7220.5259999999998</c:v>
                </c:pt>
                <c:pt idx="722">
                  <c:v>7230.5259999999998</c:v>
                </c:pt>
                <c:pt idx="723">
                  <c:v>7240.5259999999998</c:v>
                </c:pt>
                <c:pt idx="724">
                  <c:v>7250.5259999999998</c:v>
                </c:pt>
                <c:pt idx="725">
                  <c:v>7260.5259999999998</c:v>
                </c:pt>
                <c:pt idx="726">
                  <c:v>7270.5259999999998</c:v>
                </c:pt>
                <c:pt idx="727">
                  <c:v>7280.5259999999998</c:v>
                </c:pt>
                <c:pt idx="728">
                  <c:v>7290.5249999999996</c:v>
                </c:pt>
                <c:pt idx="729">
                  <c:v>7300.5290000000005</c:v>
                </c:pt>
                <c:pt idx="730">
                  <c:v>7310.5290000000005</c:v>
                </c:pt>
                <c:pt idx="731">
                  <c:v>7320.53</c:v>
                </c:pt>
                <c:pt idx="732">
                  <c:v>7330.53</c:v>
                </c:pt>
                <c:pt idx="733">
                  <c:v>7340.53</c:v>
                </c:pt>
                <c:pt idx="734">
                  <c:v>7350.5290000000005</c:v>
                </c:pt>
                <c:pt idx="735">
                  <c:v>7360.5309999999999</c:v>
                </c:pt>
                <c:pt idx="736">
                  <c:v>7370.53</c:v>
                </c:pt>
                <c:pt idx="737">
                  <c:v>7380.53</c:v>
                </c:pt>
                <c:pt idx="738">
                  <c:v>7390.5309999999999</c:v>
                </c:pt>
                <c:pt idx="739">
                  <c:v>7400.5839999999998</c:v>
                </c:pt>
                <c:pt idx="740">
                  <c:v>7410.585</c:v>
                </c:pt>
                <c:pt idx="741">
                  <c:v>7420.5839999999998</c:v>
                </c:pt>
                <c:pt idx="742">
                  <c:v>7430.585</c:v>
                </c:pt>
                <c:pt idx="743">
                  <c:v>7440.585</c:v>
                </c:pt>
                <c:pt idx="744">
                  <c:v>7450.5839999999998</c:v>
                </c:pt>
                <c:pt idx="745">
                  <c:v>7460.5829999999996</c:v>
                </c:pt>
                <c:pt idx="746">
                  <c:v>7470.585</c:v>
                </c:pt>
                <c:pt idx="747">
                  <c:v>7480.585</c:v>
                </c:pt>
                <c:pt idx="748">
                  <c:v>7490.585</c:v>
                </c:pt>
                <c:pt idx="749">
                  <c:v>7500.5860000000002</c:v>
                </c:pt>
                <c:pt idx="750">
                  <c:v>7510.5839999999998</c:v>
                </c:pt>
                <c:pt idx="751">
                  <c:v>7520.5839999999998</c:v>
                </c:pt>
                <c:pt idx="752">
                  <c:v>7530.5839999999998</c:v>
                </c:pt>
                <c:pt idx="753">
                  <c:v>7540.585</c:v>
                </c:pt>
                <c:pt idx="754">
                  <c:v>7550.5839999999998</c:v>
                </c:pt>
                <c:pt idx="755">
                  <c:v>7560.5839999999998</c:v>
                </c:pt>
                <c:pt idx="756">
                  <c:v>7570.6019999999999</c:v>
                </c:pt>
                <c:pt idx="757">
                  <c:v>7580.6019999999999</c:v>
                </c:pt>
                <c:pt idx="758">
                  <c:v>7590.6030000000001</c:v>
                </c:pt>
                <c:pt idx="759">
                  <c:v>7600.6019999999999</c:v>
                </c:pt>
                <c:pt idx="760">
                  <c:v>7610.6030000000001</c:v>
                </c:pt>
                <c:pt idx="761">
                  <c:v>7620.6019999999999</c:v>
                </c:pt>
                <c:pt idx="762">
                  <c:v>7630.6030000000001</c:v>
                </c:pt>
                <c:pt idx="763">
                  <c:v>7640.6019999999999</c:v>
                </c:pt>
                <c:pt idx="764">
                  <c:v>7650.6019999999999</c:v>
                </c:pt>
                <c:pt idx="765">
                  <c:v>7660.6030000000001</c:v>
                </c:pt>
                <c:pt idx="766">
                  <c:v>7670.6030000000001</c:v>
                </c:pt>
                <c:pt idx="767">
                  <c:v>7680.6030000000001</c:v>
                </c:pt>
                <c:pt idx="768">
                  <c:v>7690.6030000000001</c:v>
                </c:pt>
                <c:pt idx="769">
                  <c:v>7700.6030000000001</c:v>
                </c:pt>
                <c:pt idx="770">
                  <c:v>7710.6019999999999</c:v>
                </c:pt>
                <c:pt idx="771">
                  <c:v>7720.6030000000001</c:v>
                </c:pt>
                <c:pt idx="772">
                  <c:v>7730.6030000000001</c:v>
                </c:pt>
                <c:pt idx="773">
                  <c:v>7740.6019999999999</c:v>
                </c:pt>
                <c:pt idx="774">
                  <c:v>7750.6019999999999</c:v>
                </c:pt>
                <c:pt idx="775">
                  <c:v>7760.6019999999999</c:v>
                </c:pt>
                <c:pt idx="776">
                  <c:v>7770.6030000000001</c:v>
                </c:pt>
                <c:pt idx="777">
                  <c:v>7780.6030000000001</c:v>
                </c:pt>
                <c:pt idx="778">
                  <c:v>7790.6030000000001</c:v>
                </c:pt>
                <c:pt idx="779">
                  <c:v>7800.6019999999999</c:v>
                </c:pt>
                <c:pt idx="780">
                  <c:v>7810.6030000000001</c:v>
                </c:pt>
                <c:pt idx="781">
                  <c:v>7820.6040000000003</c:v>
                </c:pt>
                <c:pt idx="782">
                  <c:v>7830.6030000000001</c:v>
                </c:pt>
                <c:pt idx="783">
                  <c:v>7840.6019999999999</c:v>
                </c:pt>
                <c:pt idx="784">
                  <c:v>7850.6019999999999</c:v>
                </c:pt>
                <c:pt idx="785">
                  <c:v>7860.6019999999999</c:v>
                </c:pt>
                <c:pt idx="786">
                  <c:v>7870.6040000000003</c:v>
                </c:pt>
                <c:pt idx="787">
                  <c:v>7880.6030000000001</c:v>
                </c:pt>
                <c:pt idx="788">
                  <c:v>7890.6040000000003</c:v>
                </c:pt>
                <c:pt idx="789">
                  <c:v>7900.6049999999996</c:v>
                </c:pt>
                <c:pt idx="790">
                  <c:v>7910.6049999999996</c:v>
                </c:pt>
                <c:pt idx="791">
                  <c:v>7920.6040000000003</c:v>
                </c:pt>
                <c:pt idx="792">
                  <c:v>7930.6040000000003</c:v>
                </c:pt>
                <c:pt idx="793">
                  <c:v>7940.6030000000001</c:v>
                </c:pt>
                <c:pt idx="794">
                  <c:v>7950.6040000000003</c:v>
                </c:pt>
                <c:pt idx="795">
                  <c:v>7960.6049999999996</c:v>
                </c:pt>
                <c:pt idx="796">
                  <c:v>7970.6049999999996</c:v>
                </c:pt>
                <c:pt idx="797">
                  <c:v>7980.6030000000001</c:v>
                </c:pt>
                <c:pt idx="798">
                  <c:v>7990.6040000000003</c:v>
                </c:pt>
                <c:pt idx="799">
                  <c:v>8000.6059999999998</c:v>
                </c:pt>
                <c:pt idx="800">
                  <c:v>8010.6030000000001</c:v>
                </c:pt>
                <c:pt idx="801">
                  <c:v>8020.6030000000001</c:v>
                </c:pt>
                <c:pt idx="802">
                  <c:v>8030.6030000000001</c:v>
                </c:pt>
                <c:pt idx="803">
                  <c:v>8040.6040000000003</c:v>
                </c:pt>
                <c:pt idx="804">
                  <c:v>8050.6049999999996</c:v>
                </c:pt>
                <c:pt idx="805">
                  <c:v>8060.6040000000003</c:v>
                </c:pt>
                <c:pt idx="806">
                  <c:v>8070.6030000000001</c:v>
                </c:pt>
                <c:pt idx="807">
                  <c:v>8080.6049999999996</c:v>
                </c:pt>
                <c:pt idx="808">
                  <c:v>8090.6040000000003</c:v>
                </c:pt>
                <c:pt idx="809">
                  <c:v>8100.6040000000003</c:v>
                </c:pt>
                <c:pt idx="810">
                  <c:v>8110.6030000000001</c:v>
                </c:pt>
                <c:pt idx="811">
                  <c:v>8120.6040000000003</c:v>
                </c:pt>
                <c:pt idx="812">
                  <c:v>8130.6040000000003</c:v>
                </c:pt>
                <c:pt idx="813">
                  <c:v>8140.6030000000001</c:v>
                </c:pt>
                <c:pt idx="814">
                  <c:v>8150.6040000000003</c:v>
                </c:pt>
                <c:pt idx="815">
                  <c:v>8160.6049999999996</c:v>
                </c:pt>
                <c:pt idx="816">
                  <c:v>8170.6030000000001</c:v>
                </c:pt>
                <c:pt idx="817">
                  <c:v>8180.6040000000003</c:v>
                </c:pt>
                <c:pt idx="818">
                  <c:v>8190.6040000000003</c:v>
                </c:pt>
                <c:pt idx="819">
                  <c:v>8200.6029999999992</c:v>
                </c:pt>
                <c:pt idx="820">
                  <c:v>8210.6029999999992</c:v>
                </c:pt>
                <c:pt idx="821">
                  <c:v>8220.6039999999994</c:v>
                </c:pt>
                <c:pt idx="822">
                  <c:v>8230.6039999999994</c:v>
                </c:pt>
                <c:pt idx="823">
                  <c:v>8240.6039999999994</c:v>
                </c:pt>
                <c:pt idx="824">
                  <c:v>8250.6039999999994</c:v>
                </c:pt>
                <c:pt idx="825">
                  <c:v>8260.6059999999998</c:v>
                </c:pt>
                <c:pt idx="826">
                  <c:v>8270.6049999999996</c:v>
                </c:pt>
                <c:pt idx="827">
                  <c:v>8280.6059999999998</c:v>
                </c:pt>
                <c:pt idx="828">
                  <c:v>8290.6059999999998</c:v>
                </c:pt>
                <c:pt idx="829">
                  <c:v>8300.6049999999996</c:v>
                </c:pt>
                <c:pt idx="830">
                  <c:v>8310.6049999999996</c:v>
                </c:pt>
                <c:pt idx="831">
                  <c:v>8320.6049999999996</c:v>
                </c:pt>
                <c:pt idx="832">
                  <c:v>8330.6059999999998</c:v>
                </c:pt>
                <c:pt idx="833">
                  <c:v>8340.6059999999998</c:v>
                </c:pt>
                <c:pt idx="834">
                  <c:v>8350.6059999999998</c:v>
                </c:pt>
                <c:pt idx="835">
                  <c:v>8360.6059999999998</c:v>
                </c:pt>
                <c:pt idx="836">
                  <c:v>8370.6049999999996</c:v>
                </c:pt>
                <c:pt idx="837">
                  <c:v>8380.6059999999998</c:v>
                </c:pt>
                <c:pt idx="838">
                  <c:v>8390.6039999999994</c:v>
                </c:pt>
                <c:pt idx="839">
                  <c:v>8400.6039999999994</c:v>
                </c:pt>
                <c:pt idx="840">
                  <c:v>8410.6049999999996</c:v>
                </c:pt>
                <c:pt idx="841">
                  <c:v>8420.6039999999994</c:v>
                </c:pt>
                <c:pt idx="842">
                  <c:v>8430.6059999999998</c:v>
                </c:pt>
                <c:pt idx="843">
                  <c:v>8440.6059999999998</c:v>
                </c:pt>
                <c:pt idx="844">
                  <c:v>8450.6059999999998</c:v>
                </c:pt>
                <c:pt idx="845">
                  <c:v>8460.6059999999998</c:v>
                </c:pt>
                <c:pt idx="846">
                  <c:v>8470.6039999999994</c:v>
                </c:pt>
                <c:pt idx="847">
                  <c:v>8480.6059999999998</c:v>
                </c:pt>
                <c:pt idx="848">
                  <c:v>8490.6049999999996</c:v>
                </c:pt>
                <c:pt idx="849">
                  <c:v>8500.6059999999998</c:v>
                </c:pt>
                <c:pt idx="850">
                  <c:v>8510.6039999999994</c:v>
                </c:pt>
                <c:pt idx="851">
                  <c:v>8520.6059999999998</c:v>
                </c:pt>
                <c:pt idx="852">
                  <c:v>8530.607</c:v>
                </c:pt>
                <c:pt idx="853">
                  <c:v>8540.607</c:v>
                </c:pt>
                <c:pt idx="854">
                  <c:v>8550.607</c:v>
                </c:pt>
                <c:pt idx="855">
                  <c:v>8560.607</c:v>
                </c:pt>
                <c:pt idx="856">
                  <c:v>8570.6059999999998</c:v>
                </c:pt>
                <c:pt idx="857">
                  <c:v>8580.6090000000004</c:v>
                </c:pt>
                <c:pt idx="858">
                  <c:v>8590.6080000000002</c:v>
                </c:pt>
                <c:pt idx="859">
                  <c:v>8600.61</c:v>
                </c:pt>
                <c:pt idx="860">
                  <c:v>8610.61</c:v>
                </c:pt>
                <c:pt idx="861">
                  <c:v>8620.6110000000008</c:v>
                </c:pt>
                <c:pt idx="862">
                  <c:v>8630.6119999999992</c:v>
                </c:pt>
                <c:pt idx="863">
                  <c:v>8640.6110000000008</c:v>
                </c:pt>
                <c:pt idx="864">
                  <c:v>8650.61</c:v>
                </c:pt>
                <c:pt idx="865">
                  <c:v>8660.6129999999994</c:v>
                </c:pt>
                <c:pt idx="866">
                  <c:v>8670.61</c:v>
                </c:pt>
                <c:pt idx="867">
                  <c:v>8680.6110000000008</c:v>
                </c:pt>
                <c:pt idx="868">
                  <c:v>8690.61</c:v>
                </c:pt>
                <c:pt idx="869">
                  <c:v>8700.6110000000008</c:v>
                </c:pt>
                <c:pt idx="870">
                  <c:v>8710.6110000000008</c:v>
                </c:pt>
                <c:pt idx="871">
                  <c:v>8720.61</c:v>
                </c:pt>
                <c:pt idx="872">
                  <c:v>8730.61</c:v>
                </c:pt>
                <c:pt idx="873">
                  <c:v>8740.61</c:v>
                </c:pt>
                <c:pt idx="874">
                  <c:v>8750.6110000000008</c:v>
                </c:pt>
                <c:pt idx="875">
                  <c:v>8760.6110000000008</c:v>
                </c:pt>
                <c:pt idx="876">
                  <c:v>8770.61</c:v>
                </c:pt>
                <c:pt idx="877">
                  <c:v>8780.6110000000008</c:v>
                </c:pt>
                <c:pt idx="878">
                  <c:v>8790.61</c:v>
                </c:pt>
                <c:pt idx="879">
                  <c:v>8800.61</c:v>
                </c:pt>
                <c:pt idx="880">
                  <c:v>8810.61</c:v>
                </c:pt>
                <c:pt idx="881">
                  <c:v>8820.6110000000008</c:v>
                </c:pt>
                <c:pt idx="882">
                  <c:v>8830.61</c:v>
                </c:pt>
                <c:pt idx="883">
                  <c:v>8840.6110000000008</c:v>
                </c:pt>
                <c:pt idx="884">
                  <c:v>8850.61</c:v>
                </c:pt>
                <c:pt idx="885">
                  <c:v>8860.61</c:v>
                </c:pt>
                <c:pt idx="886">
                  <c:v>8870.61</c:v>
                </c:pt>
                <c:pt idx="887">
                  <c:v>8880.6110000000008</c:v>
                </c:pt>
                <c:pt idx="888">
                  <c:v>8890.6119999999992</c:v>
                </c:pt>
                <c:pt idx="889">
                  <c:v>8900.6119999999992</c:v>
                </c:pt>
                <c:pt idx="890">
                  <c:v>8910.6119999999992</c:v>
                </c:pt>
                <c:pt idx="891">
                  <c:v>8920.66</c:v>
                </c:pt>
                <c:pt idx="892">
                  <c:v>8930.6610000000001</c:v>
                </c:pt>
                <c:pt idx="893">
                  <c:v>8940.6610000000001</c:v>
                </c:pt>
                <c:pt idx="894">
                  <c:v>8950.6610000000001</c:v>
                </c:pt>
                <c:pt idx="895">
                  <c:v>8960.6610000000001</c:v>
                </c:pt>
                <c:pt idx="896">
                  <c:v>8970.66</c:v>
                </c:pt>
                <c:pt idx="897">
                  <c:v>8980.6610000000001</c:v>
                </c:pt>
                <c:pt idx="898">
                  <c:v>8990.66</c:v>
                </c:pt>
                <c:pt idx="899">
                  <c:v>9000.66</c:v>
                </c:pt>
                <c:pt idx="900">
                  <c:v>9010.6610000000001</c:v>
                </c:pt>
                <c:pt idx="901">
                  <c:v>9020.6620000000003</c:v>
                </c:pt>
                <c:pt idx="902">
                  <c:v>9030.6610000000001</c:v>
                </c:pt>
                <c:pt idx="903">
                  <c:v>9040.6610000000001</c:v>
                </c:pt>
                <c:pt idx="904">
                  <c:v>9050.6620000000003</c:v>
                </c:pt>
                <c:pt idx="905">
                  <c:v>9060.6620000000003</c:v>
                </c:pt>
                <c:pt idx="906">
                  <c:v>9070.6610000000001</c:v>
                </c:pt>
                <c:pt idx="907">
                  <c:v>9080.6610000000001</c:v>
                </c:pt>
                <c:pt idx="908">
                  <c:v>9090.6610000000001</c:v>
                </c:pt>
                <c:pt idx="909">
                  <c:v>9100.6620000000003</c:v>
                </c:pt>
                <c:pt idx="910">
                  <c:v>9110.6620000000003</c:v>
                </c:pt>
                <c:pt idx="911">
                  <c:v>9120.6620000000003</c:v>
                </c:pt>
                <c:pt idx="912">
                  <c:v>9130.6620000000003</c:v>
                </c:pt>
                <c:pt idx="913">
                  <c:v>9140.6610000000001</c:v>
                </c:pt>
                <c:pt idx="914">
                  <c:v>9150.6610000000001</c:v>
                </c:pt>
                <c:pt idx="915">
                  <c:v>9160.6610000000001</c:v>
                </c:pt>
                <c:pt idx="916">
                  <c:v>9170.6610000000001</c:v>
                </c:pt>
                <c:pt idx="917">
                  <c:v>9180.6610000000001</c:v>
                </c:pt>
                <c:pt idx="918">
                  <c:v>9190.6620000000003</c:v>
                </c:pt>
                <c:pt idx="919">
                  <c:v>9200.6610000000001</c:v>
                </c:pt>
                <c:pt idx="920">
                  <c:v>9210.6620000000003</c:v>
                </c:pt>
                <c:pt idx="921">
                  <c:v>9220.6610000000001</c:v>
                </c:pt>
                <c:pt idx="922">
                  <c:v>9230.6620000000003</c:v>
                </c:pt>
                <c:pt idx="923">
                  <c:v>9240.6620000000003</c:v>
                </c:pt>
                <c:pt idx="924">
                  <c:v>9250.6620000000003</c:v>
                </c:pt>
                <c:pt idx="925">
                  <c:v>9260.6620000000003</c:v>
                </c:pt>
                <c:pt idx="926">
                  <c:v>9270.6620000000003</c:v>
                </c:pt>
                <c:pt idx="927">
                  <c:v>9280.6630000000005</c:v>
                </c:pt>
                <c:pt idx="928">
                  <c:v>9290.6630000000005</c:v>
                </c:pt>
                <c:pt idx="929">
                  <c:v>9300.6630000000005</c:v>
                </c:pt>
                <c:pt idx="930">
                  <c:v>9310.6630000000005</c:v>
                </c:pt>
                <c:pt idx="931">
                  <c:v>9320.6610000000001</c:v>
                </c:pt>
                <c:pt idx="932">
                  <c:v>9330.6640000000007</c:v>
                </c:pt>
                <c:pt idx="933">
                  <c:v>9340.6630000000005</c:v>
                </c:pt>
                <c:pt idx="934">
                  <c:v>9350.6630000000005</c:v>
                </c:pt>
                <c:pt idx="935">
                  <c:v>9360.6630000000005</c:v>
                </c:pt>
                <c:pt idx="936">
                  <c:v>9370.6640000000007</c:v>
                </c:pt>
                <c:pt idx="937">
                  <c:v>9380.6640000000007</c:v>
                </c:pt>
                <c:pt idx="938">
                  <c:v>9390.6640000000007</c:v>
                </c:pt>
                <c:pt idx="939">
                  <c:v>9400.6640000000007</c:v>
                </c:pt>
                <c:pt idx="940">
                  <c:v>9410.6630000000005</c:v>
                </c:pt>
                <c:pt idx="941">
                  <c:v>9420.6650000000009</c:v>
                </c:pt>
                <c:pt idx="942">
                  <c:v>9430.6640000000007</c:v>
                </c:pt>
                <c:pt idx="943">
                  <c:v>9440.6640000000007</c:v>
                </c:pt>
                <c:pt idx="944">
                  <c:v>9450.6640000000007</c:v>
                </c:pt>
                <c:pt idx="945">
                  <c:v>9460.6630000000005</c:v>
                </c:pt>
                <c:pt idx="946">
                  <c:v>9470.6650000000009</c:v>
                </c:pt>
                <c:pt idx="947">
                  <c:v>9480.6650000000009</c:v>
                </c:pt>
                <c:pt idx="948">
                  <c:v>9490.6650000000009</c:v>
                </c:pt>
                <c:pt idx="949">
                  <c:v>9500.6630000000005</c:v>
                </c:pt>
                <c:pt idx="950">
                  <c:v>9510.6650000000009</c:v>
                </c:pt>
                <c:pt idx="951">
                  <c:v>9520.6650000000009</c:v>
                </c:pt>
                <c:pt idx="952">
                  <c:v>9530.6640000000007</c:v>
                </c:pt>
                <c:pt idx="953">
                  <c:v>9540.6640000000007</c:v>
                </c:pt>
                <c:pt idx="954">
                  <c:v>9550.6990000000005</c:v>
                </c:pt>
                <c:pt idx="955">
                  <c:v>9560.7000000000007</c:v>
                </c:pt>
                <c:pt idx="956">
                  <c:v>9570.7009999999991</c:v>
                </c:pt>
                <c:pt idx="957">
                  <c:v>9580.7810000000009</c:v>
                </c:pt>
                <c:pt idx="958">
                  <c:v>9590.7829999999994</c:v>
                </c:pt>
                <c:pt idx="959">
                  <c:v>9600.7819999999992</c:v>
                </c:pt>
                <c:pt idx="960">
                  <c:v>9610.7819999999992</c:v>
                </c:pt>
                <c:pt idx="961">
                  <c:v>9620.7810000000009</c:v>
                </c:pt>
                <c:pt idx="962">
                  <c:v>9630.7810000000009</c:v>
                </c:pt>
                <c:pt idx="963">
                  <c:v>9640.7810000000009</c:v>
                </c:pt>
                <c:pt idx="964">
                  <c:v>9650.7810000000009</c:v>
                </c:pt>
                <c:pt idx="965">
                  <c:v>9660.7819999999992</c:v>
                </c:pt>
                <c:pt idx="966">
                  <c:v>9670.7810000000009</c:v>
                </c:pt>
                <c:pt idx="967">
                  <c:v>9680.7819999999992</c:v>
                </c:pt>
                <c:pt idx="968">
                  <c:v>9690.7819999999992</c:v>
                </c:pt>
                <c:pt idx="969">
                  <c:v>9700.7810000000009</c:v>
                </c:pt>
                <c:pt idx="970">
                  <c:v>9710.7810000000009</c:v>
                </c:pt>
                <c:pt idx="971">
                  <c:v>9720.7819999999992</c:v>
                </c:pt>
                <c:pt idx="972">
                  <c:v>9730.7810000000009</c:v>
                </c:pt>
                <c:pt idx="973">
                  <c:v>9740.7810000000009</c:v>
                </c:pt>
                <c:pt idx="974">
                  <c:v>9750.7810000000009</c:v>
                </c:pt>
                <c:pt idx="975">
                  <c:v>9760.7819999999992</c:v>
                </c:pt>
                <c:pt idx="976">
                  <c:v>9770.7819999999992</c:v>
                </c:pt>
                <c:pt idx="977">
                  <c:v>9780.7810000000009</c:v>
                </c:pt>
                <c:pt idx="978">
                  <c:v>9790.7819999999992</c:v>
                </c:pt>
                <c:pt idx="979">
                  <c:v>9800.7810000000009</c:v>
                </c:pt>
                <c:pt idx="980">
                  <c:v>9810.7810000000009</c:v>
                </c:pt>
                <c:pt idx="981">
                  <c:v>9820.7810000000009</c:v>
                </c:pt>
                <c:pt idx="982">
                  <c:v>9830.7819999999992</c:v>
                </c:pt>
                <c:pt idx="983">
                  <c:v>9840.7819999999992</c:v>
                </c:pt>
                <c:pt idx="984">
                  <c:v>9850.7810000000009</c:v>
                </c:pt>
                <c:pt idx="985">
                  <c:v>9860.7819999999992</c:v>
                </c:pt>
                <c:pt idx="986">
                  <c:v>9870.7829999999994</c:v>
                </c:pt>
                <c:pt idx="987">
                  <c:v>9880.7810000000009</c:v>
                </c:pt>
                <c:pt idx="988">
                  <c:v>9890.7829999999994</c:v>
                </c:pt>
                <c:pt idx="989">
                  <c:v>9900.7810000000009</c:v>
                </c:pt>
                <c:pt idx="990">
                  <c:v>9910.7819999999992</c:v>
                </c:pt>
                <c:pt idx="991">
                  <c:v>9920.7819999999992</c:v>
                </c:pt>
                <c:pt idx="992">
                  <c:v>9930.7810000000009</c:v>
                </c:pt>
                <c:pt idx="993">
                  <c:v>9940.7810000000009</c:v>
                </c:pt>
                <c:pt idx="994">
                  <c:v>9950.7819999999992</c:v>
                </c:pt>
                <c:pt idx="995">
                  <c:v>9960.7819999999992</c:v>
                </c:pt>
                <c:pt idx="996">
                  <c:v>9970.7819999999992</c:v>
                </c:pt>
                <c:pt idx="997">
                  <c:v>9980.7810000000009</c:v>
                </c:pt>
                <c:pt idx="998">
                  <c:v>9990.7810000000009</c:v>
                </c:pt>
                <c:pt idx="999">
                  <c:v>10000.781000000001</c:v>
                </c:pt>
                <c:pt idx="1000">
                  <c:v>10010.781000000001</c:v>
                </c:pt>
                <c:pt idx="1001">
                  <c:v>10020.781999999999</c:v>
                </c:pt>
                <c:pt idx="1002">
                  <c:v>10030.781999999999</c:v>
                </c:pt>
                <c:pt idx="1003">
                  <c:v>10040.781000000001</c:v>
                </c:pt>
                <c:pt idx="1004">
                  <c:v>10050.781999999999</c:v>
                </c:pt>
                <c:pt idx="1005">
                  <c:v>10060.781000000001</c:v>
                </c:pt>
                <c:pt idx="1006">
                  <c:v>10070.781000000001</c:v>
                </c:pt>
                <c:pt idx="1007">
                  <c:v>10080.781000000001</c:v>
                </c:pt>
                <c:pt idx="1008">
                  <c:v>10090.781999999999</c:v>
                </c:pt>
                <c:pt idx="1009">
                  <c:v>10100.781000000001</c:v>
                </c:pt>
                <c:pt idx="1010">
                  <c:v>10110.781000000001</c:v>
                </c:pt>
                <c:pt idx="1011">
                  <c:v>10120.781000000001</c:v>
                </c:pt>
                <c:pt idx="1012">
                  <c:v>10130.782999999999</c:v>
                </c:pt>
                <c:pt idx="1013">
                  <c:v>10140.782999999999</c:v>
                </c:pt>
                <c:pt idx="1014">
                  <c:v>10150.781999999999</c:v>
                </c:pt>
                <c:pt idx="1015">
                  <c:v>10160.781999999999</c:v>
                </c:pt>
                <c:pt idx="1016">
                  <c:v>10170.781999999999</c:v>
                </c:pt>
                <c:pt idx="1017">
                  <c:v>10180.784</c:v>
                </c:pt>
                <c:pt idx="1018">
                  <c:v>10190.782999999999</c:v>
                </c:pt>
                <c:pt idx="1019">
                  <c:v>10200.782999999999</c:v>
                </c:pt>
                <c:pt idx="1020">
                  <c:v>10210.784</c:v>
                </c:pt>
                <c:pt idx="1021">
                  <c:v>10220.785</c:v>
                </c:pt>
                <c:pt idx="1022">
                  <c:v>10230.784</c:v>
                </c:pt>
                <c:pt idx="1023">
                  <c:v>10240.784</c:v>
                </c:pt>
                <c:pt idx="1024">
                  <c:v>10250.787</c:v>
                </c:pt>
                <c:pt idx="1025">
                  <c:v>10260.787</c:v>
                </c:pt>
                <c:pt idx="1026">
                  <c:v>10270.786</c:v>
                </c:pt>
                <c:pt idx="1027">
                  <c:v>10280.787</c:v>
                </c:pt>
                <c:pt idx="1028">
                  <c:v>10290.787</c:v>
                </c:pt>
                <c:pt idx="1029">
                  <c:v>10300.787</c:v>
                </c:pt>
                <c:pt idx="1030">
                  <c:v>10310.787</c:v>
                </c:pt>
                <c:pt idx="1031">
                  <c:v>10320.786</c:v>
                </c:pt>
                <c:pt idx="1032">
                  <c:v>10330.788</c:v>
                </c:pt>
                <c:pt idx="1033">
                  <c:v>10340.786</c:v>
                </c:pt>
                <c:pt idx="1034">
                  <c:v>10350.787</c:v>
                </c:pt>
                <c:pt idx="1035">
                  <c:v>10360.790000000001</c:v>
                </c:pt>
                <c:pt idx="1036">
                  <c:v>10370.788</c:v>
                </c:pt>
                <c:pt idx="1037">
                  <c:v>10380.789000000001</c:v>
                </c:pt>
                <c:pt idx="1038">
                  <c:v>10390.789000000001</c:v>
                </c:pt>
                <c:pt idx="1039">
                  <c:v>10400.789000000001</c:v>
                </c:pt>
                <c:pt idx="1040">
                  <c:v>10410.790000000001</c:v>
                </c:pt>
                <c:pt idx="1041">
                  <c:v>10420.790000000001</c:v>
                </c:pt>
                <c:pt idx="1042">
                  <c:v>10430.790999999999</c:v>
                </c:pt>
                <c:pt idx="1043">
                  <c:v>10440.790000000001</c:v>
                </c:pt>
                <c:pt idx="1044">
                  <c:v>10450.790999999999</c:v>
                </c:pt>
                <c:pt idx="1045">
                  <c:v>10460.790999999999</c:v>
                </c:pt>
                <c:pt idx="1046">
                  <c:v>10470.790000000001</c:v>
                </c:pt>
                <c:pt idx="1047">
                  <c:v>10480.790000000001</c:v>
                </c:pt>
                <c:pt idx="1048">
                  <c:v>10490.79</c:v>
                </c:pt>
                <c:pt idx="1049">
                  <c:v>10500.79</c:v>
                </c:pt>
                <c:pt idx="1050">
                  <c:v>10510.789000000001</c:v>
                </c:pt>
                <c:pt idx="1051">
                  <c:v>10520.790999999999</c:v>
                </c:pt>
                <c:pt idx="1052">
                  <c:v>10530.790999999999</c:v>
                </c:pt>
                <c:pt idx="1053">
                  <c:v>10540.790999999999</c:v>
                </c:pt>
                <c:pt idx="1054">
                  <c:v>10550.790999999999</c:v>
                </c:pt>
                <c:pt idx="1055">
                  <c:v>10560.790999999999</c:v>
                </c:pt>
                <c:pt idx="1056">
                  <c:v>10570.79</c:v>
                </c:pt>
                <c:pt idx="1057">
                  <c:v>10580.789000000001</c:v>
                </c:pt>
                <c:pt idx="1058">
                  <c:v>10590.789000000001</c:v>
                </c:pt>
                <c:pt idx="1059">
                  <c:v>10600.789000000001</c:v>
                </c:pt>
                <c:pt idx="1060">
                  <c:v>10610.790999999999</c:v>
                </c:pt>
                <c:pt idx="1061">
                  <c:v>10620.790999999999</c:v>
                </c:pt>
                <c:pt idx="1062">
                  <c:v>10630.789000000001</c:v>
                </c:pt>
                <c:pt idx="1063">
                  <c:v>10640.790999999999</c:v>
                </c:pt>
                <c:pt idx="1064">
                  <c:v>10650.79</c:v>
                </c:pt>
                <c:pt idx="1065">
                  <c:v>10660.789000000001</c:v>
                </c:pt>
                <c:pt idx="1066">
                  <c:v>10670.789000000001</c:v>
                </c:pt>
                <c:pt idx="1067">
                  <c:v>10680.790999999999</c:v>
                </c:pt>
                <c:pt idx="1068">
                  <c:v>10690.79</c:v>
                </c:pt>
                <c:pt idx="1069">
                  <c:v>10700.789000000001</c:v>
                </c:pt>
                <c:pt idx="1070">
                  <c:v>10710.79</c:v>
                </c:pt>
                <c:pt idx="1071">
                  <c:v>10720.79</c:v>
                </c:pt>
                <c:pt idx="1072">
                  <c:v>10730.79</c:v>
                </c:pt>
                <c:pt idx="1073">
                  <c:v>10740.790999999999</c:v>
                </c:pt>
                <c:pt idx="1074">
                  <c:v>10750.79</c:v>
                </c:pt>
                <c:pt idx="1075">
                  <c:v>10760.789000000001</c:v>
                </c:pt>
                <c:pt idx="1076">
                  <c:v>10770.79</c:v>
                </c:pt>
                <c:pt idx="1077">
                  <c:v>10780.79</c:v>
                </c:pt>
                <c:pt idx="1078">
                  <c:v>10790.789000000001</c:v>
                </c:pt>
                <c:pt idx="1079">
                  <c:v>10800.03</c:v>
                </c:pt>
              </c:numCache>
            </c:numRef>
          </c:xVal>
          <c:yVal>
            <c:numRef>
              <c:f>'3fcse-6-large-large-ep.csv'!$O$2:$O$1081</c:f>
              <c:numCache>
                <c:formatCode>General</c:formatCode>
                <c:ptCount val="1080"/>
                <c:pt idx="0">
                  <c:v>3365</c:v>
                </c:pt>
                <c:pt idx="1">
                  <c:v>664</c:v>
                </c:pt>
                <c:pt idx="2">
                  <c:v>1187</c:v>
                </c:pt>
                <c:pt idx="3">
                  <c:v>808</c:v>
                </c:pt>
                <c:pt idx="4">
                  <c:v>536</c:v>
                </c:pt>
                <c:pt idx="5">
                  <c:v>437</c:v>
                </c:pt>
                <c:pt idx="6">
                  <c:v>1193</c:v>
                </c:pt>
                <c:pt idx="7">
                  <c:v>645</c:v>
                </c:pt>
                <c:pt idx="8">
                  <c:v>899</c:v>
                </c:pt>
                <c:pt idx="9">
                  <c:v>716</c:v>
                </c:pt>
                <c:pt idx="10">
                  <c:v>469</c:v>
                </c:pt>
                <c:pt idx="11">
                  <c:v>1034</c:v>
                </c:pt>
                <c:pt idx="12">
                  <c:v>975</c:v>
                </c:pt>
                <c:pt idx="13">
                  <c:v>746</c:v>
                </c:pt>
                <c:pt idx="14">
                  <c:v>803</c:v>
                </c:pt>
                <c:pt idx="15">
                  <c:v>559</c:v>
                </c:pt>
                <c:pt idx="16">
                  <c:v>747</c:v>
                </c:pt>
                <c:pt idx="17">
                  <c:v>745</c:v>
                </c:pt>
                <c:pt idx="18">
                  <c:v>517</c:v>
                </c:pt>
                <c:pt idx="19">
                  <c:v>1423</c:v>
                </c:pt>
                <c:pt idx="20">
                  <c:v>1622</c:v>
                </c:pt>
                <c:pt idx="21">
                  <c:v>1091</c:v>
                </c:pt>
                <c:pt idx="22">
                  <c:v>694</c:v>
                </c:pt>
                <c:pt idx="23">
                  <c:v>764</c:v>
                </c:pt>
                <c:pt idx="24">
                  <c:v>1211</c:v>
                </c:pt>
                <c:pt idx="25">
                  <c:v>782</c:v>
                </c:pt>
                <c:pt idx="26">
                  <c:v>877</c:v>
                </c:pt>
                <c:pt idx="27">
                  <c:v>1275</c:v>
                </c:pt>
                <c:pt idx="28">
                  <c:v>1322</c:v>
                </c:pt>
                <c:pt idx="29">
                  <c:v>933</c:v>
                </c:pt>
                <c:pt idx="30">
                  <c:v>1269</c:v>
                </c:pt>
                <c:pt idx="31">
                  <c:v>770</c:v>
                </c:pt>
                <c:pt idx="32">
                  <c:v>1278</c:v>
                </c:pt>
                <c:pt idx="33">
                  <c:v>798</c:v>
                </c:pt>
                <c:pt idx="34">
                  <c:v>847</c:v>
                </c:pt>
                <c:pt idx="35">
                  <c:v>1270</c:v>
                </c:pt>
                <c:pt idx="36">
                  <c:v>1468</c:v>
                </c:pt>
                <c:pt idx="37">
                  <c:v>877</c:v>
                </c:pt>
                <c:pt idx="38">
                  <c:v>918</c:v>
                </c:pt>
                <c:pt idx="39">
                  <c:v>886</c:v>
                </c:pt>
                <c:pt idx="40">
                  <c:v>958</c:v>
                </c:pt>
                <c:pt idx="41">
                  <c:v>1310</c:v>
                </c:pt>
                <c:pt idx="42">
                  <c:v>1656</c:v>
                </c:pt>
                <c:pt idx="43">
                  <c:v>1241</c:v>
                </c:pt>
                <c:pt idx="44">
                  <c:v>1128</c:v>
                </c:pt>
                <c:pt idx="45">
                  <c:v>1801</c:v>
                </c:pt>
                <c:pt idx="46">
                  <c:v>1204</c:v>
                </c:pt>
                <c:pt idx="47">
                  <c:v>878</c:v>
                </c:pt>
                <c:pt idx="48">
                  <c:v>1739</c:v>
                </c:pt>
                <c:pt idx="49">
                  <c:v>1037</c:v>
                </c:pt>
                <c:pt idx="50">
                  <c:v>1834</c:v>
                </c:pt>
                <c:pt idx="51">
                  <c:v>1140</c:v>
                </c:pt>
                <c:pt idx="52">
                  <c:v>1401</c:v>
                </c:pt>
                <c:pt idx="53">
                  <c:v>1127</c:v>
                </c:pt>
                <c:pt idx="54">
                  <c:v>1381</c:v>
                </c:pt>
                <c:pt idx="55">
                  <c:v>1810</c:v>
                </c:pt>
                <c:pt idx="56">
                  <c:v>1125</c:v>
                </c:pt>
                <c:pt idx="57">
                  <c:v>1720</c:v>
                </c:pt>
                <c:pt idx="58">
                  <c:v>1316</c:v>
                </c:pt>
                <c:pt idx="59">
                  <c:v>1103</c:v>
                </c:pt>
                <c:pt idx="60">
                  <c:v>1944</c:v>
                </c:pt>
                <c:pt idx="61">
                  <c:v>1976</c:v>
                </c:pt>
                <c:pt idx="62">
                  <c:v>1230</c:v>
                </c:pt>
                <c:pt idx="63">
                  <c:v>1763</c:v>
                </c:pt>
                <c:pt idx="64">
                  <c:v>1057</c:v>
                </c:pt>
                <c:pt idx="65">
                  <c:v>2163</c:v>
                </c:pt>
                <c:pt idx="66">
                  <c:v>1332</c:v>
                </c:pt>
                <c:pt idx="67">
                  <c:v>2284</c:v>
                </c:pt>
                <c:pt idx="68">
                  <c:v>1243</c:v>
                </c:pt>
                <c:pt idx="69">
                  <c:v>2387</c:v>
                </c:pt>
                <c:pt idx="70">
                  <c:v>1358</c:v>
                </c:pt>
                <c:pt idx="71">
                  <c:v>1742</c:v>
                </c:pt>
                <c:pt idx="72">
                  <c:v>1826</c:v>
                </c:pt>
                <c:pt idx="73">
                  <c:v>1411</c:v>
                </c:pt>
                <c:pt idx="74">
                  <c:v>1324</c:v>
                </c:pt>
                <c:pt idx="75">
                  <c:v>1379</c:v>
                </c:pt>
                <c:pt idx="76">
                  <c:v>2469</c:v>
                </c:pt>
                <c:pt idx="77">
                  <c:v>1476</c:v>
                </c:pt>
                <c:pt idx="78">
                  <c:v>2487</c:v>
                </c:pt>
                <c:pt idx="79">
                  <c:v>1641</c:v>
                </c:pt>
                <c:pt idx="80">
                  <c:v>2458</c:v>
                </c:pt>
                <c:pt idx="81">
                  <c:v>1610</c:v>
                </c:pt>
                <c:pt idx="82">
                  <c:v>2514</c:v>
                </c:pt>
                <c:pt idx="83">
                  <c:v>2476</c:v>
                </c:pt>
                <c:pt idx="84">
                  <c:v>1625</c:v>
                </c:pt>
                <c:pt idx="85">
                  <c:v>2333</c:v>
                </c:pt>
                <c:pt idx="86">
                  <c:v>2728</c:v>
                </c:pt>
                <c:pt idx="87">
                  <c:v>1718</c:v>
                </c:pt>
                <c:pt idx="88">
                  <c:v>2528</c:v>
                </c:pt>
                <c:pt idx="89">
                  <c:v>1738</c:v>
                </c:pt>
                <c:pt idx="90">
                  <c:v>1487</c:v>
                </c:pt>
                <c:pt idx="91">
                  <c:v>2805</c:v>
                </c:pt>
                <c:pt idx="92">
                  <c:v>1673</c:v>
                </c:pt>
                <c:pt idx="93">
                  <c:v>2957</c:v>
                </c:pt>
                <c:pt idx="94">
                  <c:v>1826</c:v>
                </c:pt>
                <c:pt idx="95">
                  <c:v>2929</c:v>
                </c:pt>
                <c:pt idx="96">
                  <c:v>2785</c:v>
                </c:pt>
                <c:pt idx="97">
                  <c:v>1687</c:v>
                </c:pt>
                <c:pt idx="98">
                  <c:v>2696</c:v>
                </c:pt>
                <c:pt idx="99">
                  <c:v>1826</c:v>
                </c:pt>
                <c:pt idx="100">
                  <c:v>1495</c:v>
                </c:pt>
                <c:pt idx="101">
                  <c:v>1528</c:v>
                </c:pt>
                <c:pt idx="102">
                  <c:v>1515</c:v>
                </c:pt>
                <c:pt idx="103">
                  <c:v>3125</c:v>
                </c:pt>
                <c:pt idx="104">
                  <c:v>1949</c:v>
                </c:pt>
                <c:pt idx="105">
                  <c:v>1813</c:v>
                </c:pt>
                <c:pt idx="106">
                  <c:v>3151</c:v>
                </c:pt>
                <c:pt idx="107">
                  <c:v>1942</c:v>
                </c:pt>
                <c:pt idx="108">
                  <c:v>1535</c:v>
                </c:pt>
                <c:pt idx="109">
                  <c:v>1512</c:v>
                </c:pt>
                <c:pt idx="110">
                  <c:v>1482</c:v>
                </c:pt>
                <c:pt idx="111">
                  <c:v>1533</c:v>
                </c:pt>
                <c:pt idx="112">
                  <c:v>3372</c:v>
                </c:pt>
                <c:pt idx="113">
                  <c:v>1967</c:v>
                </c:pt>
                <c:pt idx="114">
                  <c:v>2598</c:v>
                </c:pt>
                <c:pt idx="115">
                  <c:v>2658</c:v>
                </c:pt>
                <c:pt idx="116">
                  <c:v>2000</c:v>
                </c:pt>
                <c:pt idx="117">
                  <c:v>1754</c:v>
                </c:pt>
                <c:pt idx="118">
                  <c:v>3547</c:v>
                </c:pt>
                <c:pt idx="119">
                  <c:v>1985</c:v>
                </c:pt>
                <c:pt idx="120">
                  <c:v>3276</c:v>
                </c:pt>
                <c:pt idx="121">
                  <c:v>3142</c:v>
                </c:pt>
                <c:pt idx="122">
                  <c:v>1963</c:v>
                </c:pt>
                <c:pt idx="123">
                  <c:v>1592</c:v>
                </c:pt>
                <c:pt idx="124">
                  <c:v>1603</c:v>
                </c:pt>
                <c:pt idx="125">
                  <c:v>1762</c:v>
                </c:pt>
                <c:pt idx="126">
                  <c:v>1637</c:v>
                </c:pt>
                <c:pt idx="127">
                  <c:v>1745</c:v>
                </c:pt>
                <c:pt idx="128">
                  <c:v>3306</c:v>
                </c:pt>
                <c:pt idx="129">
                  <c:v>2106</c:v>
                </c:pt>
                <c:pt idx="130">
                  <c:v>3329</c:v>
                </c:pt>
                <c:pt idx="131">
                  <c:v>2395</c:v>
                </c:pt>
                <c:pt idx="132">
                  <c:v>1656</c:v>
                </c:pt>
                <c:pt idx="133">
                  <c:v>1966</c:v>
                </c:pt>
                <c:pt idx="134">
                  <c:v>3358</c:v>
                </c:pt>
                <c:pt idx="135">
                  <c:v>3122</c:v>
                </c:pt>
                <c:pt idx="136">
                  <c:v>2037</c:v>
                </c:pt>
                <c:pt idx="137">
                  <c:v>3585</c:v>
                </c:pt>
                <c:pt idx="138">
                  <c:v>2006</c:v>
                </c:pt>
                <c:pt idx="139">
                  <c:v>1803</c:v>
                </c:pt>
                <c:pt idx="140">
                  <c:v>1909</c:v>
                </c:pt>
                <c:pt idx="141">
                  <c:v>1691</c:v>
                </c:pt>
                <c:pt idx="142">
                  <c:v>3551</c:v>
                </c:pt>
                <c:pt idx="143">
                  <c:v>2238</c:v>
                </c:pt>
                <c:pt idx="144">
                  <c:v>3628</c:v>
                </c:pt>
                <c:pt idx="145">
                  <c:v>1829</c:v>
                </c:pt>
                <c:pt idx="146">
                  <c:v>2747</c:v>
                </c:pt>
                <c:pt idx="147">
                  <c:v>2096</c:v>
                </c:pt>
                <c:pt idx="148">
                  <c:v>3835</c:v>
                </c:pt>
                <c:pt idx="149">
                  <c:v>2172</c:v>
                </c:pt>
                <c:pt idx="150">
                  <c:v>1782</c:v>
                </c:pt>
                <c:pt idx="151">
                  <c:v>1980</c:v>
                </c:pt>
                <c:pt idx="152">
                  <c:v>3966</c:v>
                </c:pt>
                <c:pt idx="153">
                  <c:v>2200</c:v>
                </c:pt>
                <c:pt idx="154">
                  <c:v>1833</c:v>
                </c:pt>
                <c:pt idx="155">
                  <c:v>4291</c:v>
                </c:pt>
                <c:pt idx="156">
                  <c:v>2378</c:v>
                </c:pt>
                <c:pt idx="157">
                  <c:v>3909</c:v>
                </c:pt>
                <c:pt idx="158">
                  <c:v>2326</c:v>
                </c:pt>
                <c:pt idx="159">
                  <c:v>4607</c:v>
                </c:pt>
                <c:pt idx="160">
                  <c:v>2482</c:v>
                </c:pt>
                <c:pt idx="161">
                  <c:v>4060</c:v>
                </c:pt>
                <c:pt idx="162">
                  <c:v>2562</c:v>
                </c:pt>
                <c:pt idx="163">
                  <c:v>2222</c:v>
                </c:pt>
                <c:pt idx="164">
                  <c:v>3784</c:v>
                </c:pt>
                <c:pt idx="165">
                  <c:v>2432</c:v>
                </c:pt>
                <c:pt idx="166">
                  <c:v>4279</c:v>
                </c:pt>
                <c:pt idx="167">
                  <c:v>2481</c:v>
                </c:pt>
                <c:pt idx="168">
                  <c:v>2741</c:v>
                </c:pt>
                <c:pt idx="169">
                  <c:v>4821</c:v>
                </c:pt>
                <c:pt idx="170">
                  <c:v>2971</c:v>
                </c:pt>
                <c:pt idx="171">
                  <c:v>3808</c:v>
                </c:pt>
                <c:pt idx="172">
                  <c:v>2592</c:v>
                </c:pt>
                <c:pt idx="173">
                  <c:v>3956</c:v>
                </c:pt>
                <c:pt idx="174">
                  <c:v>1923</c:v>
                </c:pt>
                <c:pt idx="175">
                  <c:v>1981</c:v>
                </c:pt>
                <c:pt idx="176">
                  <c:v>4140</c:v>
                </c:pt>
                <c:pt idx="177">
                  <c:v>3387</c:v>
                </c:pt>
                <c:pt idx="178">
                  <c:v>2075</c:v>
                </c:pt>
                <c:pt idx="179">
                  <c:v>2272</c:v>
                </c:pt>
                <c:pt idx="180">
                  <c:v>2038</c:v>
                </c:pt>
                <c:pt idx="181">
                  <c:v>3603</c:v>
                </c:pt>
                <c:pt idx="182">
                  <c:v>2576</c:v>
                </c:pt>
                <c:pt idx="183">
                  <c:v>2276</c:v>
                </c:pt>
                <c:pt idx="184">
                  <c:v>5448</c:v>
                </c:pt>
                <c:pt idx="185">
                  <c:v>2509</c:v>
                </c:pt>
                <c:pt idx="186">
                  <c:v>4317</c:v>
                </c:pt>
                <c:pt idx="187">
                  <c:v>3023</c:v>
                </c:pt>
                <c:pt idx="188">
                  <c:v>3974</c:v>
                </c:pt>
                <c:pt idx="189">
                  <c:v>5293</c:v>
                </c:pt>
                <c:pt idx="190">
                  <c:v>2906</c:v>
                </c:pt>
                <c:pt idx="191">
                  <c:v>2767</c:v>
                </c:pt>
                <c:pt idx="192">
                  <c:v>5305</c:v>
                </c:pt>
                <c:pt idx="193">
                  <c:v>2878</c:v>
                </c:pt>
                <c:pt idx="194">
                  <c:v>3418</c:v>
                </c:pt>
                <c:pt idx="195">
                  <c:v>5010</c:v>
                </c:pt>
                <c:pt idx="196">
                  <c:v>3303</c:v>
                </c:pt>
                <c:pt idx="197">
                  <c:v>3655</c:v>
                </c:pt>
                <c:pt idx="198">
                  <c:v>2760</c:v>
                </c:pt>
                <c:pt idx="199">
                  <c:v>5432</c:v>
                </c:pt>
                <c:pt idx="200">
                  <c:v>3315</c:v>
                </c:pt>
                <c:pt idx="201">
                  <c:v>5515</c:v>
                </c:pt>
                <c:pt idx="202">
                  <c:v>3005</c:v>
                </c:pt>
                <c:pt idx="203">
                  <c:v>3220</c:v>
                </c:pt>
                <c:pt idx="204">
                  <c:v>4777</c:v>
                </c:pt>
                <c:pt idx="205">
                  <c:v>6615</c:v>
                </c:pt>
                <c:pt idx="206">
                  <c:v>3088</c:v>
                </c:pt>
                <c:pt idx="207">
                  <c:v>5556</c:v>
                </c:pt>
                <c:pt idx="208">
                  <c:v>3103</c:v>
                </c:pt>
                <c:pt idx="209">
                  <c:v>5246</c:v>
                </c:pt>
                <c:pt idx="210">
                  <c:v>5784</c:v>
                </c:pt>
                <c:pt idx="211">
                  <c:v>3383</c:v>
                </c:pt>
                <c:pt idx="212">
                  <c:v>3920</c:v>
                </c:pt>
                <c:pt idx="213">
                  <c:v>3026</c:v>
                </c:pt>
                <c:pt idx="214">
                  <c:v>5944</c:v>
                </c:pt>
                <c:pt idx="215">
                  <c:v>3866</c:v>
                </c:pt>
                <c:pt idx="216">
                  <c:v>5334</c:v>
                </c:pt>
                <c:pt idx="217">
                  <c:v>4481</c:v>
                </c:pt>
                <c:pt idx="218">
                  <c:v>3296</c:v>
                </c:pt>
                <c:pt idx="219">
                  <c:v>3907</c:v>
                </c:pt>
                <c:pt idx="220">
                  <c:v>5796</c:v>
                </c:pt>
                <c:pt idx="221">
                  <c:v>4985</c:v>
                </c:pt>
                <c:pt idx="222">
                  <c:v>3151</c:v>
                </c:pt>
                <c:pt idx="223">
                  <c:v>3055</c:v>
                </c:pt>
                <c:pt idx="224">
                  <c:v>2714</c:v>
                </c:pt>
                <c:pt idx="225">
                  <c:v>5487</c:v>
                </c:pt>
                <c:pt idx="226">
                  <c:v>5587</c:v>
                </c:pt>
                <c:pt idx="227">
                  <c:v>3246</c:v>
                </c:pt>
                <c:pt idx="228">
                  <c:v>5552</c:v>
                </c:pt>
                <c:pt idx="229">
                  <c:v>3177</c:v>
                </c:pt>
                <c:pt idx="230">
                  <c:v>3068</c:v>
                </c:pt>
                <c:pt idx="231">
                  <c:v>5177</c:v>
                </c:pt>
                <c:pt idx="232">
                  <c:v>2828</c:v>
                </c:pt>
                <c:pt idx="233">
                  <c:v>2734</c:v>
                </c:pt>
                <c:pt idx="234">
                  <c:v>5260</c:v>
                </c:pt>
                <c:pt idx="235">
                  <c:v>5742</c:v>
                </c:pt>
                <c:pt idx="236">
                  <c:v>5534</c:v>
                </c:pt>
                <c:pt idx="237">
                  <c:v>5720</c:v>
                </c:pt>
                <c:pt idx="238">
                  <c:v>3623</c:v>
                </c:pt>
                <c:pt idx="239">
                  <c:v>3349</c:v>
                </c:pt>
                <c:pt idx="240">
                  <c:v>5628</c:v>
                </c:pt>
                <c:pt idx="241">
                  <c:v>3350</c:v>
                </c:pt>
                <c:pt idx="242">
                  <c:v>2856</c:v>
                </c:pt>
                <c:pt idx="243">
                  <c:v>5732</c:v>
                </c:pt>
                <c:pt idx="244">
                  <c:v>3637</c:v>
                </c:pt>
                <c:pt idx="245">
                  <c:v>5504</c:v>
                </c:pt>
                <c:pt idx="246">
                  <c:v>3013</c:v>
                </c:pt>
                <c:pt idx="247">
                  <c:v>5628</c:v>
                </c:pt>
                <c:pt idx="248">
                  <c:v>5499</c:v>
                </c:pt>
                <c:pt idx="249">
                  <c:v>5945</c:v>
                </c:pt>
                <c:pt idx="250">
                  <c:v>3218</c:v>
                </c:pt>
                <c:pt idx="251">
                  <c:v>3367</c:v>
                </c:pt>
                <c:pt idx="252">
                  <c:v>3483</c:v>
                </c:pt>
                <c:pt idx="253">
                  <c:v>3209</c:v>
                </c:pt>
                <c:pt idx="254">
                  <c:v>2805</c:v>
                </c:pt>
                <c:pt idx="255">
                  <c:v>3046</c:v>
                </c:pt>
                <c:pt idx="256">
                  <c:v>6202</c:v>
                </c:pt>
                <c:pt idx="257">
                  <c:v>3663</c:v>
                </c:pt>
                <c:pt idx="258">
                  <c:v>5873</c:v>
                </c:pt>
                <c:pt idx="259">
                  <c:v>4139</c:v>
                </c:pt>
                <c:pt idx="260">
                  <c:v>13018</c:v>
                </c:pt>
                <c:pt idx="261">
                  <c:v>10723</c:v>
                </c:pt>
                <c:pt idx="262">
                  <c:v>7261</c:v>
                </c:pt>
                <c:pt idx="263">
                  <c:v>2831</c:v>
                </c:pt>
                <c:pt idx="264">
                  <c:v>3958</c:v>
                </c:pt>
                <c:pt idx="265">
                  <c:v>2877</c:v>
                </c:pt>
                <c:pt idx="266">
                  <c:v>2929</c:v>
                </c:pt>
                <c:pt idx="267">
                  <c:v>3593</c:v>
                </c:pt>
                <c:pt idx="268">
                  <c:v>6207</c:v>
                </c:pt>
                <c:pt idx="269">
                  <c:v>3557</c:v>
                </c:pt>
                <c:pt idx="270">
                  <c:v>7256</c:v>
                </c:pt>
                <c:pt idx="271">
                  <c:v>3673</c:v>
                </c:pt>
                <c:pt idx="272">
                  <c:v>6330</c:v>
                </c:pt>
                <c:pt idx="273">
                  <c:v>6937</c:v>
                </c:pt>
                <c:pt idx="274">
                  <c:v>12604</c:v>
                </c:pt>
                <c:pt idx="275">
                  <c:v>9164</c:v>
                </c:pt>
                <c:pt idx="276">
                  <c:v>3868</c:v>
                </c:pt>
                <c:pt idx="277">
                  <c:v>3170</c:v>
                </c:pt>
                <c:pt idx="278">
                  <c:v>3312</c:v>
                </c:pt>
                <c:pt idx="279">
                  <c:v>3370</c:v>
                </c:pt>
                <c:pt idx="280">
                  <c:v>3981</c:v>
                </c:pt>
                <c:pt idx="281">
                  <c:v>6638</c:v>
                </c:pt>
                <c:pt idx="282">
                  <c:v>3644</c:v>
                </c:pt>
                <c:pt idx="283">
                  <c:v>3144</c:v>
                </c:pt>
                <c:pt idx="284">
                  <c:v>6399</c:v>
                </c:pt>
                <c:pt idx="285">
                  <c:v>3240</c:v>
                </c:pt>
                <c:pt idx="286">
                  <c:v>7612</c:v>
                </c:pt>
                <c:pt idx="287">
                  <c:v>3825</c:v>
                </c:pt>
                <c:pt idx="288">
                  <c:v>10169</c:v>
                </c:pt>
                <c:pt idx="289">
                  <c:v>4791</c:v>
                </c:pt>
                <c:pt idx="290">
                  <c:v>7027</c:v>
                </c:pt>
                <c:pt idx="291">
                  <c:v>3967</c:v>
                </c:pt>
                <c:pt idx="292">
                  <c:v>8371</c:v>
                </c:pt>
                <c:pt idx="293">
                  <c:v>4826</c:v>
                </c:pt>
                <c:pt idx="294">
                  <c:v>3246</c:v>
                </c:pt>
                <c:pt idx="295">
                  <c:v>3128</c:v>
                </c:pt>
                <c:pt idx="296">
                  <c:v>3127</c:v>
                </c:pt>
                <c:pt idx="297">
                  <c:v>3045</c:v>
                </c:pt>
                <c:pt idx="298">
                  <c:v>7533</c:v>
                </c:pt>
                <c:pt idx="299">
                  <c:v>3826</c:v>
                </c:pt>
                <c:pt idx="300">
                  <c:v>4416</c:v>
                </c:pt>
                <c:pt idx="301">
                  <c:v>6701</c:v>
                </c:pt>
                <c:pt idx="302">
                  <c:v>4050</c:v>
                </c:pt>
                <c:pt idx="303">
                  <c:v>3054</c:v>
                </c:pt>
                <c:pt idx="304">
                  <c:v>6460</c:v>
                </c:pt>
                <c:pt idx="305">
                  <c:v>3144</c:v>
                </c:pt>
                <c:pt idx="306">
                  <c:v>3177</c:v>
                </c:pt>
                <c:pt idx="307">
                  <c:v>3038</c:v>
                </c:pt>
                <c:pt idx="308">
                  <c:v>3414</c:v>
                </c:pt>
                <c:pt idx="309">
                  <c:v>7361</c:v>
                </c:pt>
                <c:pt idx="310">
                  <c:v>4151</c:v>
                </c:pt>
                <c:pt idx="311">
                  <c:v>4689</c:v>
                </c:pt>
                <c:pt idx="312">
                  <c:v>7025</c:v>
                </c:pt>
                <c:pt idx="313">
                  <c:v>7868</c:v>
                </c:pt>
                <c:pt idx="314">
                  <c:v>4496</c:v>
                </c:pt>
                <c:pt idx="315">
                  <c:v>3640</c:v>
                </c:pt>
                <c:pt idx="316">
                  <c:v>3267</c:v>
                </c:pt>
                <c:pt idx="317">
                  <c:v>3553</c:v>
                </c:pt>
                <c:pt idx="318">
                  <c:v>3281</c:v>
                </c:pt>
                <c:pt idx="319">
                  <c:v>3114</c:v>
                </c:pt>
                <c:pt idx="320">
                  <c:v>3178</c:v>
                </c:pt>
                <c:pt idx="321">
                  <c:v>7876</c:v>
                </c:pt>
                <c:pt idx="322">
                  <c:v>7146</c:v>
                </c:pt>
                <c:pt idx="323">
                  <c:v>8053</c:v>
                </c:pt>
                <c:pt idx="324">
                  <c:v>4161</c:v>
                </c:pt>
                <c:pt idx="325">
                  <c:v>3050</c:v>
                </c:pt>
                <c:pt idx="326">
                  <c:v>7607</c:v>
                </c:pt>
                <c:pt idx="327">
                  <c:v>53339</c:v>
                </c:pt>
                <c:pt idx="328">
                  <c:v>4477</c:v>
                </c:pt>
                <c:pt idx="329">
                  <c:v>3347</c:v>
                </c:pt>
                <c:pt idx="330">
                  <c:v>4111</c:v>
                </c:pt>
                <c:pt idx="331">
                  <c:v>8012</c:v>
                </c:pt>
                <c:pt idx="332">
                  <c:v>3516</c:v>
                </c:pt>
                <c:pt idx="333">
                  <c:v>5902</c:v>
                </c:pt>
                <c:pt idx="334">
                  <c:v>3111</c:v>
                </c:pt>
                <c:pt idx="335">
                  <c:v>3235</c:v>
                </c:pt>
                <c:pt idx="336">
                  <c:v>3248</c:v>
                </c:pt>
                <c:pt idx="337">
                  <c:v>3204</c:v>
                </c:pt>
                <c:pt idx="338">
                  <c:v>5168</c:v>
                </c:pt>
                <c:pt idx="339">
                  <c:v>58772</c:v>
                </c:pt>
                <c:pt idx="340">
                  <c:v>4727</c:v>
                </c:pt>
                <c:pt idx="341">
                  <c:v>3108</c:v>
                </c:pt>
                <c:pt idx="342">
                  <c:v>3218</c:v>
                </c:pt>
                <c:pt idx="343">
                  <c:v>3242</c:v>
                </c:pt>
                <c:pt idx="344">
                  <c:v>3182</c:v>
                </c:pt>
                <c:pt idx="345">
                  <c:v>3062</c:v>
                </c:pt>
                <c:pt idx="346">
                  <c:v>4369</c:v>
                </c:pt>
                <c:pt idx="347">
                  <c:v>7147</c:v>
                </c:pt>
                <c:pt idx="348">
                  <c:v>3866</c:v>
                </c:pt>
                <c:pt idx="349">
                  <c:v>3199</c:v>
                </c:pt>
                <c:pt idx="350">
                  <c:v>3190</c:v>
                </c:pt>
                <c:pt idx="351">
                  <c:v>5191</c:v>
                </c:pt>
                <c:pt idx="352">
                  <c:v>54544</c:v>
                </c:pt>
                <c:pt idx="353">
                  <c:v>4904</c:v>
                </c:pt>
                <c:pt idx="354">
                  <c:v>3104</c:v>
                </c:pt>
                <c:pt idx="355">
                  <c:v>3214</c:v>
                </c:pt>
                <c:pt idx="356">
                  <c:v>3303</c:v>
                </c:pt>
                <c:pt idx="357">
                  <c:v>4378</c:v>
                </c:pt>
                <c:pt idx="358">
                  <c:v>4581</c:v>
                </c:pt>
                <c:pt idx="359">
                  <c:v>3179</c:v>
                </c:pt>
                <c:pt idx="360">
                  <c:v>3248</c:v>
                </c:pt>
                <c:pt idx="361">
                  <c:v>7724</c:v>
                </c:pt>
                <c:pt idx="362">
                  <c:v>5893</c:v>
                </c:pt>
                <c:pt idx="363">
                  <c:v>3167</c:v>
                </c:pt>
                <c:pt idx="364">
                  <c:v>3287</c:v>
                </c:pt>
                <c:pt idx="365">
                  <c:v>3707</c:v>
                </c:pt>
                <c:pt idx="366">
                  <c:v>3243</c:v>
                </c:pt>
                <c:pt idx="367">
                  <c:v>3874</c:v>
                </c:pt>
                <c:pt idx="368">
                  <c:v>3236</c:v>
                </c:pt>
                <c:pt idx="369">
                  <c:v>3191</c:v>
                </c:pt>
                <c:pt idx="370">
                  <c:v>3200</c:v>
                </c:pt>
                <c:pt idx="371">
                  <c:v>3226</c:v>
                </c:pt>
                <c:pt idx="372">
                  <c:v>5352</c:v>
                </c:pt>
                <c:pt idx="373">
                  <c:v>55207</c:v>
                </c:pt>
                <c:pt idx="374">
                  <c:v>4796</c:v>
                </c:pt>
                <c:pt idx="375">
                  <c:v>3182</c:v>
                </c:pt>
                <c:pt idx="376">
                  <c:v>3246</c:v>
                </c:pt>
                <c:pt idx="377">
                  <c:v>3250</c:v>
                </c:pt>
                <c:pt idx="378">
                  <c:v>4788</c:v>
                </c:pt>
                <c:pt idx="379">
                  <c:v>3293</c:v>
                </c:pt>
                <c:pt idx="380">
                  <c:v>4309</c:v>
                </c:pt>
                <c:pt idx="381">
                  <c:v>7048</c:v>
                </c:pt>
                <c:pt idx="382">
                  <c:v>5700</c:v>
                </c:pt>
                <c:pt idx="383">
                  <c:v>3194</c:v>
                </c:pt>
                <c:pt idx="384">
                  <c:v>3601</c:v>
                </c:pt>
                <c:pt idx="385">
                  <c:v>3274</c:v>
                </c:pt>
                <c:pt idx="386">
                  <c:v>3318</c:v>
                </c:pt>
                <c:pt idx="387">
                  <c:v>3256</c:v>
                </c:pt>
                <c:pt idx="388">
                  <c:v>3211</c:v>
                </c:pt>
                <c:pt idx="389">
                  <c:v>3250</c:v>
                </c:pt>
                <c:pt idx="390">
                  <c:v>3256</c:v>
                </c:pt>
                <c:pt idx="391">
                  <c:v>63821</c:v>
                </c:pt>
                <c:pt idx="392">
                  <c:v>3710</c:v>
                </c:pt>
                <c:pt idx="393">
                  <c:v>4570</c:v>
                </c:pt>
                <c:pt idx="394">
                  <c:v>3336</c:v>
                </c:pt>
                <c:pt idx="395">
                  <c:v>3242</c:v>
                </c:pt>
                <c:pt idx="396">
                  <c:v>3217</c:v>
                </c:pt>
                <c:pt idx="397">
                  <c:v>4451</c:v>
                </c:pt>
                <c:pt idx="398">
                  <c:v>3261</c:v>
                </c:pt>
                <c:pt idx="399">
                  <c:v>4998</c:v>
                </c:pt>
                <c:pt idx="400">
                  <c:v>3257</c:v>
                </c:pt>
                <c:pt idx="401">
                  <c:v>3414</c:v>
                </c:pt>
                <c:pt idx="402">
                  <c:v>3176</c:v>
                </c:pt>
                <c:pt idx="403">
                  <c:v>3288</c:v>
                </c:pt>
                <c:pt idx="404">
                  <c:v>4401</c:v>
                </c:pt>
                <c:pt idx="405">
                  <c:v>3209</c:v>
                </c:pt>
                <c:pt idx="406">
                  <c:v>4539</c:v>
                </c:pt>
                <c:pt idx="407">
                  <c:v>4161</c:v>
                </c:pt>
                <c:pt idx="408">
                  <c:v>7098</c:v>
                </c:pt>
                <c:pt idx="409">
                  <c:v>9450</c:v>
                </c:pt>
                <c:pt idx="410">
                  <c:v>3253</c:v>
                </c:pt>
                <c:pt idx="411">
                  <c:v>3831</c:v>
                </c:pt>
                <c:pt idx="412">
                  <c:v>3892</c:v>
                </c:pt>
                <c:pt idx="413">
                  <c:v>3381</c:v>
                </c:pt>
                <c:pt idx="414">
                  <c:v>3271</c:v>
                </c:pt>
                <c:pt idx="415">
                  <c:v>3162</c:v>
                </c:pt>
                <c:pt idx="416">
                  <c:v>3114</c:v>
                </c:pt>
                <c:pt idx="417">
                  <c:v>3262</c:v>
                </c:pt>
                <c:pt idx="418">
                  <c:v>3678</c:v>
                </c:pt>
                <c:pt idx="419">
                  <c:v>3282</c:v>
                </c:pt>
                <c:pt idx="420">
                  <c:v>3235</c:v>
                </c:pt>
                <c:pt idx="421">
                  <c:v>3275</c:v>
                </c:pt>
                <c:pt idx="422">
                  <c:v>3299</c:v>
                </c:pt>
                <c:pt idx="423">
                  <c:v>3287</c:v>
                </c:pt>
                <c:pt idx="424">
                  <c:v>3194</c:v>
                </c:pt>
                <c:pt idx="425">
                  <c:v>3294</c:v>
                </c:pt>
                <c:pt idx="426">
                  <c:v>5497</c:v>
                </c:pt>
                <c:pt idx="427">
                  <c:v>58359</c:v>
                </c:pt>
                <c:pt idx="428">
                  <c:v>4982</c:v>
                </c:pt>
                <c:pt idx="429">
                  <c:v>3297</c:v>
                </c:pt>
                <c:pt idx="430">
                  <c:v>3312</c:v>
                </c:pt>
                <c:pt idx="431">
                  <c:v>3345</c:v>
                </c:pt>
                <c:pt idx="432">
                  <c:v>3238</c:v>
                </c:pt>
                <c:pt idx="433">
                  <c:v>4168</c:v>
                </c:pt>
                <c:pt idx="434">
                  <c:v>3217</c:v>
                </c:pt>
                <c:pt idx="435">
                  <c:v>5169</c:v>
                </c:pt>
                <c:pt idx="436">
                  <c:v>5010</c:v>
                </c:pt>
                <c:pt idx="437">
                  <c:v>4764</c:v>
                </c:pt>
                <c:pt idx="438">
                  <c:v>3299</c:v>
                </c:pt>
                <c:pt idx="439">
                  <c:v>3355</c:v>
                </c:pt>
                <c:pt idx="440">
                  <c:v>3146</c:v>
                </c:pt>
                <c:pt idx="441">
                  <c:v>3254</c:v>
                </c:pt>
                <c:pt idx="442">
                  <c:v>4803</c:v>
                </c:pt>
                <c:pt idx="443">
                  <c:v>3206</c:v>
                </c:pt>
                <c:pt idx="444">
                  <c:v>5560</c:v>
                </c:pt>
                <c:pt idx="445">
                  <c:v>3209</c:v>
                </c:pt>
                <c:pt idx="446">
                  <c:v>4624</c:v>
                </c:pt>
                <c:pt idx="447">
                  <c:v>3412</c:v>
                </c:pt>
                <c:pt idx="448">
                  <c:v>4643</c:v>
                </c:pt>
                <c:pt idx="449">
                  <c:v>4496</c:v>
                </c:pt>
                <c:pt idx="450">
                  <c:v>7399</c:v>
                </c:pt>
                <c:pt idx="451">
                  <c:v>3181</c:v>
                </c:pt>
                <c:pt idx="452">
                  <c:v>3138</c:v>
                </c:pt>
                <c:pt idx="453">
                  <c:v>3311</c:v>
                </c:pt>
                <c:pt idx="454">
                  <c:v>3751</c:v>
                </c:pt>
                <c:pt idx="455">
                  <c:v>3274</c:v>
                </c:pt>
                <c:pt idx="456">
                  <c:v>3464</c:v>
                </c:pt>
                <c:pt idx="457">
                  <c:v>3729</c:v>
                </c:pt>
                <c:pt idx="458">
                  <c:v>3158</c:v>
                </c:pt>
                <c:pt idx="459">
                  <c:v>3289</c:v>
                </c:pt>
                <c:pt idx="460">
                  <c:v>3822</c:v>
                </c:pt>
                <c:pt idx="461">
                  <c:v>3118</c:v>
                </c:pt>
                <c:pt idx="462">
                  <c:v>3160</c:v>
                </c:pt>
                <c:pt idx="463">
                  <c:v>3223</c:v>
                </c:pt>
                <c:pt idx="464">
                  <c:v>3249</c:v>
                </c:pt>
                <c:pt idx="465">
                  <c:v>3265</c:v>
                </c:pt>
                <c:pt idx="466">
                  <c:v>4211</c:v>
                </c:pt>
                <c:pt idx="467">
                  <c:v>3253</c:v>
                </c:pt>
                <c:pt idx="468">
                  <c:v>3262</c:v>
                </c:pt>
                <c:pt idx="469">
                  <c:v>3293</c:v>
                </c:pt>
                <c:pt idx="470">
                  <c:v>3299</c:v>
                </c:pt>
                <c:pt idx="471">
                  <c:v>3219</c:v>
                </c:pt>
                <c:pt idx="472">
                  <c:v>5881</c:v>
                </c:pt>
                <c:pt idx="473">
                  <c:v>62455</c:v>
                </c:pt>
                <c:pt idx="474">
                  <c:v>4645</c:v>
                </c:pt>
                <c:pt idx="475">
                  <c:v>3013</c:v>
                </c:pt>
                <c:pt idx="476">
                  <c:v>3326</c:v>
                </c:pt>
                <c:pt idx="477">
                  <c:v>3344</c:v>
                </c:pt>
                <c:pt idx="478">
                  <c:v>3341</c:v>
                </c:pt>
                <c:pt idx="479">
                  <c:v>3616</c:v>
                </c:pt>
                <c:pt idx="480">
                  <c:v>5098</c:v>
                </c:pt>
                <c:pt idx="481">
                  <c:v>3219</c:v>
                </c:pt>
                <c:pt idx="482">
                  <c:v>4947</c:v>
                </c:pt>
                <c:pt idx="483">
                  <c:v>4496</c:v>
                </c:pt>
                <c:pt idx="484">
                  <c:v>3130</c:v>
                </c:pt>
                <c:pt idx="485">
                  <c:v>3109</c:v>
                </c:pt>
                <c:pt idx="486">
                  <c:v>3360</c:v>
                </c:pt>
                <c:pt idx="487">
                  <c:v>4571</c:v>
                </c:pt>
                <c:pt idx="488">
                  <c:v>3283</c:v>
                </c:pt>
                <c:pt idx="489">
                  <c:v>4948</c:v>
                </c:pt>
                <c:pt idx="490">
                  <c:v>3176</c:v>
                </c:pt>
                <c:pt idx="491">
                  <c:v>4991</c:v>
                </c:pt>
                <c:pt idx="492">
                  <c:v>3177</c:v>
                </c:pt>
                <c:pt idx="493">
                  <c:v>4580</c:v>
                </c:pt>
                <c:pt idx="494">
                  <c:v>3384</c:v>
                </c:pt>
                <c:pt idx="495">
                  <c:v>3422</c:v>
                </c:pt>
                <c:pt idx="496">
                  <c:v>3439</c:v>
                </c:pt>
                <c:pt idx="497">
                  <c:v>4681</c:v>
                </c:pt>
                <c:pt idx="498">
                  <c:v>7275</c:v>
                </c:pt>
                <c:pt idx="499">
                  <c:v>6100</c:v>
                </c:pt>
                <c:pt idx="500">
                  <c:v>3213</c:v>
                </c:pt>
                <c:pt idx="501">
                  <c:v>3314</c:v>
                </c:pt>
                <c:pt idx="502">
                  <c:v>3036</c:v>
                </c:pt>
                <c:pt idx="503">
                  <c:v>3750</c:v>
                </c:pt>
                <c:pt idx="504">
                  <c:v>128</c:v>
                </c:pt>
                <c:pt idx="505">
                  <c:v>3620</c:v>
                </c:pt>
                <c:pt idx="506">
                  <c:v>3246</c:v>
                </c:pt>
                <c:pt idx="507">
                  <c:v>3163</c:v>
                </c:pt>
                <c:pt idx="508">
                  <c:v>3257</c:v>
                </c:pt>
                <c:pt idx="509">
                  <c:v>3327</c:v>
                </c:pt>
                <c:pt idx="510">
                  <c:v>3152</c:v>
                </c:pt>
                <c:pt idx="511">
                  <c:v>3179</c:v>
                </c:pt>
                <c:pt idx="512">
                  <c:v>3384</c:v>
                </c:pt>
                <c:pt idx="513">
                  <c:v>3566</c:v>
                </c:pt>
                <c:pt idx="514">
                  <c:v>3190</c:v>
                </c:pt>
                <c:pt idx="515">
                  <c:v>3278</c:v>
                </c:pt>
                <c:pt idx="516">
                  <c:v>3254</c:v>
                </c:pt>
                <c:pt idx="517">
                  <c:v>3263</c:v>
                </c:pt>
                <c:pt idx="518">
                  <c:v>4247</c:v>
                </c:pt>
                <c:pt idx="519">
                  <c:v>4156</c:v>
                </c:pt>
                <c:pt idx="520">
                  <c:v>6452</c:v>
                </c:pt>
                <c:pt idx="521">
                  <c:v>61699</c:v>
                </c:pt>
                <c:pt idx="522">
                  <c:v>4833</c:v>
                </c:pt>
                <c:pt idx="523">
                  <c:v>4656</c:v>
                </c:pt>
                <c:pt idx="524">
                  <c:v>3290</c:v>
                </c:pt>
                <c:pt idx="525">
                  <c:v>3234</c:v>
                </c:pt>
                <c:pt idx="526">
                  <c:v>4934</c:v>
                </c:pt>
                <c:pt idx="527">
                  <c:v>4079</c:v>
                </c:pt>
                <c:pt idx="528">
                  <c:v>5208</c:v>
                </c:pt>
                <c:pt idx="529">
                  <c:v>4921</c:v>
                </c:pt>
                <c:pt idx="530">
                  <c:v>137</c:v>
                </c:pt>
                <c:pt idx="531">
                  <c:v>131</c:v>
                </c:pt>
                <c:pt idx="532">
                  <c:v>135</c:v>
                </c:pt>
                <c:pt idx="533">
                  <c:v>3345</c:v>
                </c:pt>
                <c:pt idx="534">
                  <c:v>4569</c:v>
                </c:pt>
                <c:pt idx="535">
                  <c:v>4991</c:v>
                </c:pt>
                <c:pt idx="536">
                  <c:v>3189</c:v>
                </c:pt>
                <c:pt idx="537">
                  <c:v>5059</c:v>
                </c:pt>
                <c:pt idx="538">
                  <c:v>3595</c:v>
                </c:pt>
                <c:pt idx="539">
                  <c:v>5081</c:v>
                </c:pt>
                <c:pt idx="540">
                  <c:v>3475</c:v>
                </c:pt>
                <c:pt idx="541">
                  <c:v>4710</c:v>
                </c:pt>
                <c:pt idx="542">
                  <c:v>6783</c:v>
                </c:pt>
                <c:pt idx="543">
                  <c:v>5496</c:v>
                </c:pt>
                <c:pt idx="544">
                  <c:v>3303</c:v>
                </c:pt>
                <c:pt idx="545">
                  <c:v>3880</c:v>
                </c:pt>
                <c:pt idx="546">
                  <c:v>3198</c:v>
                </c:pt>
                <c:pt idx="547">
                  <c:v>3810</c:v>
                </c:pt>
                <c:pt idx="548">
                  <c:v>3183</c:v>
                </c:pt>
                <c:pt idx="549">
                  <c:v>3557</c:v>
                </c:pt>
                <c:pt idx="550">
                  <c:v>3277</c:v>
                </c:pt>
                <c:pt idx="551">
                  <c:v>3144</c:v>
                </c:pt>
                <c:pt idx="552">
                  <c:v>3303</c:v>
                </c:pt>
                <c:pt idx="553">
                  <c:v>3955</c:v>
                </c:pt>
                <c:pt idx="554">
                  <c:v>2978</c:v>
                </c:pt>
                <c:pt idx="555">
                  <c:v>3313</c:v>
                </c:pt>
                <c:pt idx="556">
                  <c:v>3207</c:v>
                </c:pt>
                <c:pt idx="557">
                  <c:v>3223</c:v>
                </c:pt>
                <c:pt idx="558">
                  <c:v>3796</c:v>
                </c:pt>
                <c:pt idx="559">
                  <c:v>3179</c:v>
                </c:pt>
                <c:pt idx="560">
                  <c:v>3230</c:v>
                </c:pt>
                <c:pt idx="561">
                  <c:v>3306</c:v>
                </c:pt>
                <c:pt idx="562">
                  <c:v>3227</c:v>
                </c:pt>
                <c:pt idx="563">
                  <c:v>3299</c:v>
                </c:pt>
                <c:pt idx="564">
                  <c:v>4135</c:v>
                </c:pt>
                <c:pt idx="565">
                  <c:v>6475</c:v>
                </c:pt>
                <c:pt idx="566">
                  <c:v>65778</c:v>
                </c:pt>
                <c:pt idx="567">
                  <c:v>4961</c:v>
                </c:pt>
                <c:pt idx="568">
                  <c:v>3173</c:v>
                </c:pt>
                <c:pt idx="569">
                  <c:v>3515</c:v>
                </c:pt>
                <c:pt idx="570">
                  <c:v>3292</c:v>
                </c:pt>
                <c:pt idx="571">
                  <c:v>3307</c:v>
                </c:pt>
                <c:pt idx="572">
                  <c:v>6058</c:v>
                </c:pt>
                <c:pt idx="573">
                  <c:v>3877</c:v>
                </c:pt>
                <c:pt idx="574">
                  <c:v>5021</c:v>
                </c:pt>
                <c:pt idx="575">
                  <c:v>3279</c:v>
                </c:pt>
                <c:pt idx="576">
                  <c:v>5092</c:v>
                </c:pt>
                <c:pt idx="577">
                  <c:v>3597</c:v>
                </c:pt>
                <c:pt idx="578">
                  <c:v>3304</c:v>
                </c:pt>
                <c:pt idx="579">
                  <c:v>4997</c:v>
                </c:pt>
                <c:pt idx="580">
                  <c:v>3494</c:v>
                </c:pt>
                <c:pt idx="581">
                  <c:v>4704</c:v>
                </c:pt>
                <c:pt idx="582">
                  <c:v>3342</c:v>
                </c:pt>
                <c:pt idx="583">
                  <c:v>4565</c:v>
                </c:pt>
                <c:pt idx="584">
                  <c:v>3816</c:v>
                </c:pt>
                <c:pt idx="585">
                  <c:v>4920</c:v>
                </c:pt>
                <c:pt idx="586">
                  <c:v>4791</c:v>
                </c:pt>
                <c:pt idx="587">
                  <c:v>3147</c:v>
                </c:pt>
                <c:pt idx="588">
                  <c:v>4518</c:v>
                </c:pt>
                <c:pt idx="589">
                  <c:v>3480</c:v>
                </c:pt>
                <c:pt idx="590">
                  <c:v>8036</c:v>
                </c:pt>
                <c:pt idx="591">
                  <c:v>5558</c:v>
                </c:pt>
                <c:pt idx="592">
                  <c:v>3199</c:v>
                </c:pt>
                <c:pt idx="593">
                  <c:v>3366</c:v>
                </c:pt>
                <c:pt idx="594">
                  <c:v>3221</c:v>
                </c:pt>
                <c:pt idx="595">
                  <c:v>3956</c:v>
                </c:pt>
                <c:pt idx="596">
                  <c:v>3238</c:v>
                </c:pt>
                <c:pt idx="597">
                  <c:v>3886</c:v>
                </c:pt>
                <c:pt idx="598">
                  <c:v>3516</c:v>
                </c:pt>
                <c:pt idx="599">
                  <c:v>3259</c:v>
                </c:pt>
                <c:pt idx="600">
                  <c:v>3307</c:v>
                </c:pt>
                <c:pt idx="601">
                  <c:v>3282</c:v>
                </c:pt>
                <c:pt idx="602">
                  <c:v>3273</c:v>
                </c:pt>
                <c:pt idx="603">
                  <c:v>3485</c:v>
                </c:pt>
                <c:pt idx="604">
                  <c:v>3246</c:v>
                </c:pt>
                <c:pt idx="605">
                  <c:v>3223</c:v>
                </c:pt>
                <c:pt idx="606">
                  <c:v>3250</c:v>
                </c:pt>
                <c:pt idx="607">
                  <c:v>3305</c:v>
                </c:pt>
                <c:pt idx="608">
                  <c:v>3286</c:v>
                </c:pt>
                <c:pt idx="609">
                  <c:v>3236</c:v>
                </c:pt>
                <c:pt idx="610">
                  <c:v>3599</c:v>
                </c:pt>
                <c:pt idx="611">
                  <c:v>3540</c:v>
                </c:pt>
                <c:pt idx="612">
                  <c:v>3221</c:v>
                </c:pt>
                <c:pt idx="613">
                  <c:v>3166</c:v>
                </c:pt>
                <c:pt idx="614">
                  <c:v>3200</c:v>
                </c:pt>
                <c:pt idx="615">
                  <c:v>3216</c:v>
                </c:pt>
                <c:pt idx="616">
                  <c:v>3211</c:v>
                </c:pt>
                <c:pt idx="617">
                  <c:v>5883</c:v>
                </c:pt>
                <c:pt idx="618">
                  <c:v>64064</c:v>
                </c:pt>
                <c:pt idx="619">
                  <c:v>4745</c:v>
                </c:pt>
                <c:pt idx="620">
                  <c:v>3350</c:v>
                </c:pt>
                <c:pt idx="621">
                  <c:v>3087</c:v>
                </c:pt>
                <c:pt idx="622">
                  <c:v>3243</c:v>
                </c:pt>
                <c:pt idx="623">
                  <c:v>3574</c:v>
                </c:pt>
                <c:pt idx="624">
                  <c:v>3231</c:v>
                </c:pt>
                <c:pt idx="625">
                  <c:v>3527</c:v>
                </c:pt>
                <c:pt idx="626">
                  <c:v>3199</c:v>
                </c:pt>
                <c:pt idx="627">
                  <c:v>5592</c:v>
                </c:pt>
                <c:pt idx="628">
                  <c:v>3702</c:v>
                </c:pt>
                <c:pt idx="629">
                  <c:v>3129</c:v>
                </c:pt>
                <c:pt idx="630">
                  <c:v>3294</c:v>
                </c:pt>
                <c:pt idx="631">
                  <c:v>5320</c:v>
                </c:pt>
                <c:pt idx="632">
                  <c:v>3187</c:v>
                </c:pt>
                <c:pt idx="633">
                  <c:v>3270</c:v>
                </c:pt>
                <c:pt idx="634">
                  <c:v>5821</c:v>
                </c:pt>
                <c:pt idx="635">
                  <c:v>154</c:v>
                </c:pt>
                <c:pt idx="636">
                  <c:v>5025</c:v>
                </c:pt>
                <c:pt idx="637">
                  <c:v>4158</c:v>
                </c:pt>
                <c:pt idx="638">
                  <c:v>3281</c:v>
                </c:pt>
                <c:pt idx="639">
                  <c:v>4881</c:v>
                </c:pt>
                <c:pt idx="640">
                  <c:v>3325</c:v>
                </c:pt>
                <c:pt idx="641">
                  <c:v>3231</c:v>
                </c:pt>
                <c:pt idx="642">
                  <c:v>5253</c:v>
                </c:pt>
                <c:pt idx="643">
                  <c:v>4935</c:v>
                </c:pt>
                <c:pt idx="644">
                  <c:v>142</c:v>
                </c:pt>
                <c:pt idx="645">
                  <c:v>4722</c:v>
                </c:pt>
                <c:pt idx="646">
                  <c:v>3429</c:v>
                </c:pt>
                <c:pt idx="647">
                  <c:v>4992</c:v>
                </c:pt>
                <c:pt idx="648">
                  <c:v>4686</c:v>
                </c:pt>
                <c:pt idx="649">
                  <c:v>4715</c:v>
                </c:pt>
                <c:pt idx="650">
                  <c:v>3359</c:v>
                </c:pt>
                <c:pt idx="651">
                  <c:v>5195</c:v>
                </c:pt>
                <c:pt idx="652">
                  <c:v>4845</c:v>
                </c:pt>
                <c:pt idx="653">
                  <c:v>5339</c:v>
                </c:pt>
                <c:pt idx="654">
                  <c:v>5500</c:v>
                </c:pt>
                <c:pt idx="655">
                  <c:v>5679</c:v>
                </c:pt>
                <c:pt idx="656">
                  <c:v>3363</c:v>
                </c:pt>
                <c:pt idx="657">
                  <c:v>3307</c:v>
                </c:pt>
                <c:pt idx="658">
                  <c:v>3626</c:v>
                </c:pt>
                <c:pt idx="659">
                  <c:v>2713</c:v>
                </c:pt>
                <c:pt idx="660">
                  <c:v>2954</c:v>
                </c:pt>
                <c:pt idx="661">
                  <c:v>3158</c:v>
                </c:pt>
                <c:pt idx="662">
                  <c:v>3510</c:v>
                </c:pt>
                <c:pt idx="663">
                  <c:v>3002</c:v>
                </c:pt>
                <c:pt idx="664">
                  <c:v>3431</c:v>
                </c:pt>
                <c:pt idx="665">
                  <c:v>3527</c:v>
                </c:pt>
                <c:pt idx="666">
                  <c:v>4144</c:v>
                </c:pt>
                <c:pt idx="667">
                  <c:v>3824</c:v>
                </c:pt>
                <c:pt idx="668">
                  <c:v>3467</c:v>
                </c:pt>
                <c:pt idx="669">
                  <c:v>3694</c:v>
                </c:pt>
                <c:pt idx="670">
                  <c:v>2653</c:v>
                </c:pt>
                <c:pt idx="671">
                  <c:v>2874</c:v>
                </c:pt>
                <c:pt idx="672">
                  <c:v>3132</c:v>
                </c:pt>
                <c:pt idx="673">
                  <c:v>3560</c:v>
                </c:pt>
                <c:pt idx="674">
                  <c:v>2754</c:v>
                </c:pt>
                <c:pt idx="675">
                  <c:v>3487</c:v>
                </c:pt>
                <c:pt idx="676">
                  <c:v>3211</c:v>
                </c:pt>
                <c:pt idx="677">
                  <c:v>3357</c:v>
                </c:pt>
                <c:pt idx="678">
                  <c:v>3163</c:v>
                </c:pt>
                <c:pt idx="679">
                  <c:v>3849</c:v>
                </c:pt>
                <c:pt idx="680">
                  <c:v>3136</c:v>
                </c:pt>
                <c:pt idx="681">
                  <c:v>3602</c:v>
                </c:pt>
                <c:pt idx="682">
                  <c:v>4076</c:v>
                </c:pt>
                <c:pt idx="683">
                  <c:v>3428</c:v>
                </c:pt>
                <c:pt idx="684">
                  <c:v>4098</c:v>
                </c:pt>
                <c:pt idx="685">
                  <c:v>3403</c:v>
                </c:pt>
                <c:pt idx="686">
                  <c:v>3273</c:v>
                </c:pt>
                <c:pt idx="687">
                  <c:v>3312</c:v>
                </c:pt>
                <c:pt idx="688">
                  <c:v>4364</c:v>
                </c:pt>
                <c:pt idx="689">
                  <c:v>3929</c:v>
                </c:pt>
                <c:pt idx="690">
                  <c:v>3176</c:v>
                </c:pt>
                <c:pt idx="691">
                  <c:v>3244</c:v>
                </c:pt>
                <c:pt idx="692">
                  <c:v>3713</c:v>
                </c:pt>
                <c:pt idx="693">
                  <c:v>3779</c:v>
                </c:pt>
                <c:pt idx="694">
                  <c:v>3496</c:v>
                </c:pt>
                <c:pt idx="695">
                  <c:v>3777</c:v>
                </c:pt>
                <c:pt idx="696">
                  <c:v>3099</c:v>
                </c:pt>
                <c:pt idx="697">
                  <c:v>3207</c:v>
                </c:pt>
                <c:pt idx="698">
                  <c:v>3200</c:v>
                </c:pt>
                <c:pt idx="699">
                  <c:v>6488</c:v>
                </c:pt>
                <c:pt idx="700">
                  <c:v>71096</c:v>
                </c:pt>
                <c:pt idx="701">
                  <c:v>4392</c:v>
                </c:pt>
                <c:pt idx="702">
                  <c:v>3289</c:v>
                </c:pt>
                <c:pt idx="703">
                  <c:v>3434</c:v>
                </c:pt>
                <c:pt idx="704">
                  <c:v>3297</c:v>
                </c:pt>
                <c:pt idx="705">
                  <c:v>3225</c:v>
                </c:pt>
                <c:pt idx="706">
                  <c:v>3339</c:v>
                </c:pt>
                <c:pt idx="707">
                  <c:v>5603</c:v>
                </c:pt>
                <c:pt idx="708">
                  <c:v>2590</c:v>
                </c:pt>
                <c:pt idx="709">
                  <c:v>3172</c:v>
                </c:pt>
                <c:pt idx="710">
                  <c:v>5399</c:v>
                </c:pt>
                <c:pt idx="711">
                  <c:v>3884</c:v>
                </c:pt>
                <c:pt idx="712">
                  <c:v>5963</c:v>
                </c:pt>
                <c:pt idx="713">
                  <c:v>3387</c:v>
                </c:pt>
                <c:pt idx="714">
                  <c:v>3118</c:v>
                </c:pt>
                <c:pt idx="715">
                  <c:v>3195</c:v>
                </c:pt>
                <c:pt idx="716">
                  <c:v>3171</c:v>
                </c:pt>
                <c:pt idx="717">
                  <c:v>5647</c:v>
                </c:pt>
                <c:pt idx="718">
                  <c:v>3172</c:v>
                </c:pt>
                <c:pt idx="719">
                  <c:v>5832</c:v>
                </c:pt>
                <c:pt idx="720">
                  <c:v>4091</c:v>
                </c:pt>
                <c:pt idx="721">
                  <c:v>6156</c:v>
                </c:pt>
                <c:pt idx="722">
                  <c:v>3294</c:v>
                </c:pt>
                <c:pt idx="723">
                  <c:v>3288</c:v>
                </c:pt>
                <c:pt idx="724">
                  <c:v>5147</c:v>
                </c:pt>
                <c:pt idx="725">
                  <c:v>3262</c:v>
                </c:pt>
                <c:pt idx="726">
                  <c:v>4944</c:v>
                </c:pt>
                <c:pt idx="727">
                  <c:v>5211</c:v>
                </c:pt>
                <c:pt idx="728">
                  <c:v>5246</c:v>
                </c:pt>
                <c:pt idx="729">
                  <c:v>3590</c:v>
                </c:pt>
                <c:pt idx="730">
                  <c:v>4864</c:v>
                </c:pt>
                <c:pt idx="731">
                  <c:v>5137</c:v>
                </c:pt>
                <c:pt idx="732">
                  <c:v>4744</c:v>
                </c:pt>
                <c:pt idx="733">
                  <c:v>8212</c:v>
                </c:pt>
                <c:pt idx="734">
                  <c:v>6089</c:v>
                </c:pt>
                <c:pt idx="735">
                  <c:v>4152</c:v>
                </c:pt>
                <c:pt idx="736">
                  <c:v>3626</c:v>
                </c:pt>
                <c:pt idx="737">
                  <c:v>2049</c:v>
                </c:pt>
                <c:pt idx="738">
                  <c:v>2644</c:v>
                </c:pt>
                <c:pt idx="739">
                  <c:v>3503</c:v>
                </c:pt>
                <c:pt idx="740">
                  <c:v>3764</c:v>
                </c:pt>
                <c:pt idx="741">
                  <c:v>2827</c:v>
                </c:pt>
                <c:pt idx="742">
                  <c:v>4135</c:v>
                </c:pt>
                <c:pt idx="743">
                  <c:v>3648</c:v>
                </c:pt>
                <c:pt idx="744">
                  <c:v>3284</c:v>
                </c:pt>
                <c:pt idx="745">
                  <c:v>3252</c:v>
                </c:pt>
                <c:pt idx="746">
                  <c:v>3806</c:v>
                </c:pt>
                <c:pt idx="747">
                  <c:v>2929</c:v>
                </c:pt>
                <c:pt idx="748">
                  <c:v>3609</c:v>
                </c:pt>
                <c:pt idx="749">
                  <c:v>4158</c:v>
                </c:pt>
                <c:pt idx="750">
                  <c:v>4096</c:v>
                </c:pt>
                <c:pt idx="751">
                  <c:v>3184</c:v>
                </c:pt>
                <c:pt idx="752">
                  <c:v>3830</c:v>
                </c:pt>
                <c:pt idx="753">
                  <c:v>3123</c:v>
                </c:pt>
                <c:pt idx="754">
                  <c:v>3026</c:v>
                </c:pt>
                <c:pt idx="755">
                  <c:v>4254</c:v>
                </c:pt>
                <c:pt idx="756">
                  <c:v>3855</c:v>
                </c:pt>
                <c:pt idx="757">
                  <c:v>3189</c:v>
                </c:pt>
                <c:pt idx="758">
                  <c:v>4212</c:v>
                </c:pt>
                <c:pt idx="759">
                  <c:v>3086</c:v>
                </c:pt>
                <c:pt idx="760">
                  <c:v>4027</c:v>
                </c:pt>
                <c:pt idx="761">
                  <c:v>3262</c:v>
                </c:pt>
                <c:pt idx="762">
                  <c:v>3553</c:v>
                </c:pt>
                <c:pt idx="763">
                  <c:v>3172</c:v>
                </c:pt>
                <c:pt idx="764">
                  <c:v>3356</c:v>
                </c:pt>
                <c:pt idx="765">
                  <c:v>3149</c:v>
                </c:pt>
                <c:pt idx="766">
                  <c:v>3280</c:v>
                </c:pt>
                <c:pt idx="767">
                  <c:v>3284</c:v>
                </c:pt>
                <c:pt idx="768">
                  <c:v>3359</c:v>
                </c:pt>
                <c:pt idx="769">
                  <c:v>3327</c:v>
                </c:pt>
                <c:pt idx="770">
                  <c:v>3287</c:v>
                </c:pt>
                <c:pt idx="771">
                  <c:v>3364</c:v>
                </c:pt>
                <c:pt idx="772">
                  <c:v>3272</c:v>
                </c:pt>
                <c:pt idx="773">
                  <c:v>3233</c:v>
                </c:pt>
                <c:pt idx="774">
                  <c:v>5026</c:v>
                </c:pt>
                <c:pt idx="775">
                  <c:v>3195</c:v>
                </c:pt>
                <c:pt idx="776">
                  <c:v>3285</c:v>
                </c:pt>
                <c:pt idx="777">
                  <c:v>3235</c:v>
                </c:pt>
                <c:pt idx="778">
                  <c:v>6702</c:v>
                </c:pt>
                <c:pt idx="779">
                  <c:v>59942</c:v>
                </c:pt>
                <c:pt idx="780">
                  <c:v>5161</c:v>
                </c:pt>
                <c:pt idx="781">
                  <c:v>3523</c:v>
                </c:pt>
                <c:pt idx="782">
                  <c:v>3187</c:v>
                </c:pt>
                <c:pt idx="783">
                  <c:v>3333</c:v>
                </c:pt>
                <c:pt idx="784">
                  <c:v>3429</c:v>
                </c:pt>
                <c:pt idx="785">
                  <c:v>3285</c:v>
                </c:pt>
                <c:pt idx="786">
                  <c:v>5310</c:v>
                </c:pt>
                <c:pt idx="787">
                  <c:v>2760</c:v>
                </c:pt>
                <c:pt idx="788">
                  <c:v>4370</c:v>
                </c:pt>
                <c:pt idx="789">
                  <c:v>2529</c:v>
                </c:pt>
                <c:pt idx="790">
                  <c:v>2343</c:v>
                </c:pt>
                <c:pt idx="791">
                  <c:v>3384</c:v>
                </c:pt>
                <c:pt idx="792">
                  <c:v>1759</c:v>
                </c:pt>
                <c:pt idx="793">
                  <c:v>3195</c:v>
                </c:pt>
                <c:pt idx="794">
                  <c:v>4859</c:v>
                </c:pt>
                <c:pt idx="795">
                  <c:v>3402</c:v>
                </c:pt>
                <c:pt idx="796">
                  <c:v>2161</c:v>
                </c:pt>
                <c:pt idx="797">
                  <c:v>3861</c:v>
                </c:pt>
                <c:pt idx="798">
                  <c:v>3371</c:v>
                </c:pt>
                <c:pt idx="799">
                  <c:v>6197</c:v>
                </c:pt>
                <c:pt idx="800">
                  <c:v>2404</c:v>
                </c:pt>
                <c:pt idx="801">
                  <c:v>3084</c:v>
                </c:pt>
                <c:pt idx="802">
                  <c:v>3255</c:v>
                </c:pt>
                <c:pt idx="803">
                  <c:v>6102</c:v>
                </c:pt>
                <c:pt idx="804">
                  <c:v>2508</c:v>
                </c:pt>
                <c:pt idx="805">
                  <c:v>3640</c:v>
                </c:pt>
                <c:pt idx="806">
                  <c:v>3323</c:v>
                </c:pt>
                <c:pt idx="807">
                  <c:v>5106</c:v>
                </c:pt>
                <c:pt idx="808">
                  <c:v>3900</c:v>
                </c:pt>
                <c:pt idx="809">
                  <c:v>3203</c:v>
                </c:pt>
                <c:pt idx="810">
                  <c:v>3290</c:v>
                </c:pt>
                <c:pt idx="811">
                  <c:v>5439</c:v>
                </c:pt>
                <c:pt idx="812">
                  <c:v>5724</c:v>
                </c:pt>
                <c:pt idx="813">
                  <c:v>3801</c:v>
                </c:pt>
                <c:pt idx="814">
                  <c:v>6162</c:v>
                </c:pt>
                <c:pt idx="815">
                  <c:v>6529</c:v>
                </c:pt>
                <c:pt idx="816">
                  <c:v>5052</c:v>
                </c:pt>
                <c:pt idx="817">
                  <c:v>4131</c:v>
                </c:pt>
                <c:pt idx="818">
                  <c:v>4967</c:v>
                </c:pt>
                <c:pt idx="819">
                  <c:v>6151</c:v>
                </c:pt>
                <c:pt idx="820">
                  <c:v>4947</c:v>
                </c:pt>
                <c:pt idx="821">
                  <c:v>3236</c:v>
                </c:pt>
                <c:pt idx="822">
                  <c:v>4675</c:v>
                </c:pt>
                <c:pt idx="823">
                  <c:v>8309</c:v>
                </c:pt>
                <c:pt idx="824">
                  <c:v>6152</c:v>
                </c:pt>
                <c:pt idx="825">
                  <c:v>3950</c:v>
                </c:pt>
                <c:pt idx="826">
                  <c:v>2368</c:v>
                </c:pt>
                <c:pt idx="827">
                  <c:v>2027</c:v>
                </c:pt>
                <c:pt idx="828">
                  <c:v>2361</c:v>
                </c:pt>
                <c:pt idx="829">
                  <c:v>2002</c:v>
                </c:pt>
                <c:pt idx="830">
                  <c:v>1669</c:v>
                </c:pt>
                <c:pt idx="831">
                  <c:v>1458</c:v>
                </c:pt>
                <c:pt idx="832">
                  <c:v>1759</c:v>
                </c:pt>
                <c:pt idx="833">
                  <c:v>2267</c:v>
                </c:pt>
                <c:pt idx="834">
                  <c:v>2290</c:v>
                </c:pt>
                <c:pt idx="835">
                  <c:v>1952</c:v>
                </c:pt>
                <c:pt idx="836">
                  <c:v>1915</c:v>
                </c:pt>
                <c:pt idx="837">
                  <c:v>1881</c:v>
                </c:pt>
                <c:pt idx="838">
                  <c:v>2489</c:v>
                </c:pt>
                <c:pt idx="839">
                  <c:v>1418</c:v>
                </c:pt>
                <c:pt idx="840">
                  <c:v>1643</c:v>
                </c:pt>
                <c:pt idx="841">
                  <c:v>3170</c:v>
                </c:pt>
                <c:pt idx="842">
                  <c:v>4028</c:v>
                </c:pt>
                <c:pt idx="843">
                  <c:v>2142</c:v>
                </c:pt>
                <c:pt idx="844">
                  <c:v>1898</c:v>
                </c:pt>
                <c:pt idx="845">
                  <c:v>2218</c:v>
                </c:pt>
                <c:pt idx="846">
                  <c:v>1970</c:v>
                </c:pt>
                <c:pt idx="847">
                  <c:v>2152</c:v>
                </c:pt>
                <c:pt idx="848">
                  <c:v>1841</c:v>
                </c:pt>
                <c:pt idx="849">
                  <c:v>1676</c:v>
                </c:pt>
                <c:pt idx="850">
                  <c:v>3213</c:v>
                </c:pt>
                <c:pt idx="851">
                  <c:v>3963</c:v>
                </c:pt>
                <c:pt idx="852">
                  <c:v>3896</c:v>
                </c:pt>
                <c:pt idx="853">
                  <c:v>1870</c:v>
                </c:pt>
                <c:pt idx="854">
                  <c:v>2532</c:v>
                </c:pt>
                <c:pt idx="855">
                  <c:v>1973</c:v>
                </c:pt>
                <c:pt idx="856">
                  <c:v>3562</c:v>
                </c:pt>
                <c:pt idx="857">
                  <c:v>3357</c:v>
                </c:pt>
                <c:pt idx="858">
                  <c:v>3154</c:v>
                </c:pt>
                <c:pt idx="859">
                  <c:v>4232</c:v>
                </c:pt>
                <c:pt idx="860">
                  <c:v>3265</c:v>
                </c:pt>
                <c:pt idx="861">
                  <c:v>3236</c:v>
                </c:pt>
                <c:pt idx="862">
                  <c:v>3739</c:v>
                </c:pt>
                <c:pt idx="863">
                  <c:v>3691</c:v>
                </c:pt>
                <c:pt idx="864">
                  <c:v>3801</c:v>
                </c:pt>
                <c:pt idx="865">
                  <c:v>3781</c:v>
                </c:pt>
                <c:pt idx="866">
                  <c:v>3312</c:v>
                </c:pt>
                <c:pt idx="867">
                  <c:v>3851</c:v>
                </c:pt>
                <c:pt idx="868">
                  <c:v>3590</c:v>
                </c:pt>
                <c:pt idx="869">
                  <c:v>3256</c:v>
                </c:pt>
                <c:pt idx="870">
                  <c:v>3217</c:v>
                </c:pt>
                <c:pt idx="871">
                  <c:v>3384</c:v>
                </c:pt>
                <c:pt idx="872">
                  <c:v>3290</c:v>
                </c:pt>
                <c:pt idx="873">
                  <c:v>3296</c:v>
                </c:pt>
                <c:pt idx="874">
                  <c:v>3311</c:v>
                </c:pt>
                <c:pt idx="875">
                  <c:v>3179</c:v>
                </c:pt>
                <c:pt idx="876">
                  <c:v>3347</c:v>
                </c:pt>
                <c:pt idx="877">
                  <c:v>3153</c:v>
                </c:pt>
                <c:pt idx="878">
                  <c:v>3303</c:v>
                </c:pt>
                <c:pt idx="879">
                  <c:v>3387</c:v>
                </c:pt>
                <c:pt idx="880">
                  <c:v>3247</c:v>
                </c:pt>
                <c:pt idx="881">
                  <c:v>3344</c:v>
                </c:pt>
                <c:pt idx="882">
                  <c:v>3184</c:v>
                </c:pt>
                <c:pt idx="883">
                  <c:v>3079</c:v>
                </c:pt>
                <c:pt idx="884">
                  <c:v>3290</c:v>
                </c:pt>
                <c:pt idx="885">
                  <c:v>4469</c:v>
                </c:pt>
                <c:pt idx="886">
                  <c:v>7533</c:v>
                </c:pt>
                <c:pt idx="887">
                  <c:v>66950</c:v>
                </c:pt>
                <c:pt idx="888">
                  <c:v>5186</c:v>
                </c:pt>
                <c:pt idx="889">
                  <c:v>3632</c:v>
                </c:pt>
                <c:pt idx="890">
                  <c:v>3437</c:v>
                </c:pt>
                <c:pt idx="891">
                  <c:v>3638</c:v>
                </c:pt>
                <c:pt idx="892">
                  <c:v>5888</c:v>
                </c:pt>
                <c:pt idx="893">
                  <c:v>3834</c:v>
                </c:pt>
                <c:pt idx="894">
                  <c:v>4002</c:v>
                </c:pt>
                <c:pt idx="895">
                  <c:v>2136</c:v>
                </c:pt>
                <c:pt idx="896">
                  <c:v>3163</c:v>
                </c:pt>
                <c:pt idx="897">
                  <c:v>5806</c:v>
                </c:pt>
                <c:pt idx="898">
                  <c:v>2822</c:v>
                </c:pt>
                <c:pt idx="899">
                  <c:v>3140</c:v>
                </c:pt>
                <c:pt idx="900">
                  <c:v>3302</c:v>
                </c:pt>
                <c:pt idx="901">
                  <c:v>6216</c:v>
                </c:pt>
                <c:pt idx="902">
                  <c:v>3597</c:v>
                </c:pt>
                <c:pt idx="903">
                  <c:v>3137</c:v>
                </c:pt>
                <c:pt idx="904">
                  <c:v>5968</c:v>
                </c:pt>
                <c:pt idx="905">
                  <c:v>3184</c:v>
                </c:pt>
                <c:pt idx="906">
                  <c:v>4205</c:v>
                </c:pt>
                <c:pt idx="907">
                  <c:v>5734</c:v>
                </c:pt>
                <c:pt idx="908">
                  <c:v>3297</c:v>
                </c:pt>
                <c:pt idx="909">
                  <c:v>5066</c:v>
                </c:pt>
                <c:pt idx="910">
                  <c:v>5360</c:v>
                </c:pt>
                <c:pt idx="911">
                  <c:v>3876</c:v>
                </c:pt>
                <c:pt idx="912">
                  <c:v>5715</c:v>
                </c:pt>
                <c:pt idx="913">
                  <c:v>4826</c:v>
                </c:pt>
                <c:pt idx="914">
                  <c:v>4862</c:v>
                </c:pt>
                <c:pt idx="915">
                  <c:v>3266</c:v>
                </c:pt>
                <c:pt idx="916">
                  <c:v>5125</c:v>
                </c:pt>
                <c:pt idx="917">
                  <c:v>3470</c:v>
                </c:pt>
                <c:pt idx="918">
                  <c:v>4879</c:v>
                </c:pt>
                <c:pt idx="919">
                  <c:v>5107</c:v>
                </c:pt>
                <c:pt idx="920">
                  <c:v>3275</c:v>
                </c:pt>
                <c:pt idx="921">
                  <c:v>7785</c:v>
                </c:pt>
                <c:pt idx="922">
                  <c:v>5671</c:v>
                </c:pt>
                <c:pt idx="923">
                  <c:v>3291</c:v>
                </c:pt>
                <c:pt idx="924">
                  <c:v>3121</c:v>
                </c:pt>
                <c:pt idx="925">
                  <c:v>2041</c:v>
                </c:pt>
                <c:pt idx="926">
                  <c:v>1470</c:v>
                </c:pt>
                <c:pt idx="927">
                  <c:v>1928</c:v>
                </c:pt>
                <c:pt idx="928">
                  <c:v>2840</c:v>
                </c:pt>
                <c:pt idx="929">
                  <c:v>2022</c:v>
                </c:pt>
                <c:pt idx="930">
                  <c:v>1927</c:v>
                </c:pt>
                <c:pt idx="931">
                  <c:v>2150</c:v>
                </c:pt>
                <c:pt idx="932">
                  <c:v>2481</c:v>
                </c:pt>
                <c:pt idx="933">
                  <c:v>2258</c:v>
                </c:pt>
                <c:pt idx="934">
                  <c:v>1587</c:v>
                </c:pt>
                <c:pt idx="935">
                  <c:v>1418</c:v>
                </c:pt>
                <c:pt idx="936">
                  <c:v>1965</c:v>
                </c:pt>
                <c:pt idx="937">
                  <c:v>1923</c:v>
                </c:pt>
                <c:pt idx="938">
                  <c:v>1833</c:v>
                </c:pt>
                <c:pt idx="939">
                  <c:v>1852</c:v>
                </c:pt>
                <c:pt idx="940">
                  <c:v>3969</c:v>
                </c:pt>
                <c:pt idx="941">
                  <c:v>3930</c:v>
                </c:pt>
                <c:pt idx="942">
                  <c:v>2276</c:v>
                </c:pt>
                <c:pt idx="943">
                  <c:v>1598</c:v>
                </c:pt>
                <c:pt idx="944">
                  <c:v>1601</c:v>
                </c:pt>
                <c:pt idx="945">
                  <c:v>1725</c:v>
                </c:pt>
                <c:pt idx="946">
                  <c:v>1893</c:v>
                </c:pt>
                <c:pt idx="947">
                  <c:v>1949</c:v>
                </c:pt>
                <c:pt idx="948">
                  <c:v>1956</c:v>
                </c:pt>
                <c:pt idx="949">
                  <c:v>3121</c:v>
                </c:pt>
                <c:pt idx="950">
                  <c:v>4030</c:v>
                </c:pt>
                <c:pt idx="951">
                  <c:v>2579</c:v>
                </c:pt>
                <c:pt idx="952">
                  <c:v>1775</c:v>
                </c:pt>
                <c:pt idx="953">
                  <c:v>1499</c:v>
                </c:pt>
                <c:pt idx="954">
                  <c:v>3132</c:v>
                </c:pt>
                <c:pt idx="955">
                  <c:v>3495</c:v>
                </c:pt>
                <c:pt idx="956">
                  <c:v>3319</c:v>
                </c:pt>
                <c:pt idx="957">
                  <c:v>3841</c:v>
                </c:pt>
                <c:pt idx="958">
                  <c:v>3534</c:v>
                </c:pt>
                <c:pt idx="959">
                  <c:v>3763</c:v>
                </c:pt>
                <c:pt idx="960">
                  <c:v>3320</c:v>
                </c:pt>
                <c:pt idx="961">
                  <c:v>3819</c:v>
                </c:pt>
                <c:pt idx="962">
                  <c:v>3337</c:v>
                </c:pt>
                <c:pt idx="963">
                  <c:v>3131</c:v>
                </c:pt>
                <c:pt idx="964">
                  <c:v>3934</c:v>
                </c:pt>
                <c:pt idx="965">
                  <c:v>3575</c:v>
                </c:pt>
                <c:pt idx="966">
                  <c:v>3638</c:v>
                </c:pt>
                <c:pt idx="967">
                  <c:v>3279</c:v>
                </c:pt>
                <c:pt idx="968">
                  <c:v>3092</c:v>
                </c:pt>
                <c:pt idx="969">
                  <c:v>3317</c:v>
                </c:pt>
                <c:pt idx="970">
                  <c:v>3288</c:v>
                </c:pt>
                <c:pt idx="971">
                  <c:v>3256</c:v>
                </c:pt>
                <c:pt idx="972">
                  <c:v>3281</c:v>
                </c:pt>
                <c:pt idx="973">
                  <c:v>3345</c:v>
                </c:pt>
                <c:pt idx="974">
                  <c:v>3590</c:v>
                </c:pt>
                <c:pt idx="975">
                  <c:v>3253</c:v>
                </c:pt>
                <c:pt idx="976">
                  <c:v>3297</c:v>
                </c:pt>
                <c:pt idx="977">
                  <c:v>3228</c:v>
                </c:pt>
                <c:pt idx="978">
                  <c:v>3278</c:v>
                </c:pt>
                <c:pt idx="979">
                  <c:v>3310</c:v>
                </c:pt>
                <c:pt idx="980">
                  <c:v>3219</c:v>
                </c:pt>
                <c:pt idx="981">
                  <c:v>7472</c:v>
                </c:pt>
                <c:pt idx="982">
                  <c:v>71902</c:v>
                </c:pt>
                <c:pt idx="983">
                  <c:v>5147</c:v>
                </c:pt>
                <c:pt idx="984">
                  <c:v>3499</c:v>
                </c:pt>
                <c:pt idx="985">
                  <c:v>3184</c:v>
                </c:pt>
                <c:pt idx="986">
                  <c:v>3165</c:v>
                </c:pt>
                <c:pt idx="987">
                  <c:v>3657</c:v>
                </c:pt>
                <c:pt idx="988">
                  <c:v>5385</c:v>
                </c:pt>
                <c:pt idx="989">
                  <c:v>4268</c:v>
                </c:pt>
                <c:pt idx="990">
                  <c:v>3572</c:v>
                </c:pt>
                <c:pt idx="991">
                  <c:v>5697</c:v>
                </c:pt>
                <c:pt idx="992">
                  <c:v>6018</c:v>
                </c:pt>
                <c:pt idx="993">
                  <c:v>3125</c:v>
                </c:pt>
                <c:pt idx="994">
                  <c:v>3149</c:v>
                </c:pt>
                <c:pt idx="995">
                  <c:v>3129</c:v>
                </c:pt>
                <c:pt idx="996">
                  <c:v>3138</c:v>
                </c:pt>
                <c:pt idx="997">
                  <c:v>5786</c:v>
                </c:pt>
                <c:pt idx="998">
                  <c:v>4364</c:v>
                </c:pt>
                <c:pt idx="999">
                  <c:v>5905</c:v>
                </c:pt>
                <c:pt idx="1000">
                  <c:v>3155</c:v>
                </c:pt>
                <c:pt idx="1001">
                  <c:v>5755</c:v>
                </c:pt>
                <c:pt idx="1002">
                  <c:v>3185</c:v>
                </c:pt>
                <c:pt idx="1003">
                  <c:v>5573</c:v>
                </c:pt>
                <c:pt idx="1004">
                  <c:v>3296</c:v>
                </c:pt>
                <c:pt idx="1005">
                  <c:v>3291</c:v>
                </c:pt>
                <c:pt idx="1006">
                  <c:v>5248</c:v>
                </c:pt>
                <c:pt idx="1007">
                  <c:v>5291</c:v>
                </c:pt>
                <c:pt idx="1008">
                  <c:v>4850</c:v>
                </c:pt>
                <c:pt idx="1009">
                  <c:v>3230</c:v>
                </c:pt>
                <c:pt idx="1010">
                  <c:v>5413</c:v>
                </c:pt>
                <c:pt idx="1011">
                  <c:v>4874</c:v>
                </c:pt>
                <c:pt idx="1012">
                  <c:v>5181</c:v>
                </c:pt>
                <c:pt idx="1013">
                  <c:v>4901</c:v>
                </c:pt>
                <c:pt idx="1014">
                  <c:v>8138</c:v>
                </c:pt>
                <c:pt idx="1015">
                  <c:v>3319</c:v>
                </c:pt>
                <c:pt idx="1016">
                  <c:v>3274</c:v>
                </c:pt>
                <c:pt idx="1017">
                  <c:v>2393</c:v>
                </c:pt>
                <c:pt idx="1018">
                  <c:v>3142</c:v>
                </c:pt>
                <c:pt idx="1019">
                  <c:v>2360</c:v>
                </c:pt>
                <c:pt idx="1020">
                  <c:v>2646</c:v>
                </c:pt>
                <c:pt idx="1021">
                  <c:v>1703</c:v>
                </c:pt>
                <c:pt idx="1022">
                  <c:v>1962</c:v>
                </c:pt>
                <c:pt idx="1023">
                  <c:v>1969</c:v>
                </c:pt>
                <c:pt idx="1024">
                  <c:v>1818</c:v>
                </c:pt>
                <c:pt idx="1025">
                  <c:v>2105</c:v>
                </c:pt>
                <c:pt idx="1026">
                  <c:v>2459</c:v>
                </c:pt>
                <c:pt idx="1027">
                  <c:v>2244</c:v>
                </c:pt>
                <c:pt idx="1028">
                  <c:v>1626</c:v>
                </c:pt>
                <c:pt idx="1029">
                  <c:v>1492</c:v>
                </c:pt>
                <c:pt idx="1030">
                  <c:v>1714</c:v>
                </c:pt>
                <c:pt idx="1031">
                  <c:v>2128</c:v>
                </c:pt>
                <c:pt idx="1032">
                  <c:v>2136</c:v>
                </c:pt>
                <c:pt idx="1033">
                  <c:v>3997</c:v>
                </c:pt>
                <c:pt idx="1034">
                  <c:v>3924</c:v>
                </c:pt>
                <c:pt idx="1035">
                  <c:v>2371</c:v>
                </c:pt>
                <c:pt idx="1036">
                  <c:v>2026</c:v>
                </c:pt>
                <c:pt idx="1037">
                  <c:v>1785</c:v>
                </c:pt>
                <c:pt idx="1038">
                  <c:v>1398</c:v>
                </c:pt>
                <c:pt idx="1039">
                  <c:v>1843</c:v>
                </c:pt>
                <c:pt idx="1040">
                  <c:v>1929</c:v>
                </c:pt>
                <c:pt idx="1041">
                  <c:v>1934</c:v>
                </c:pt>
                <c:pt idx="1042">
                  <c:v>1892</c:v>
                </c:pt>
                <c:pt idx="1043">
                  <c:v>2408</c:v>
                </c:pt>
                <c:pt idx="1044">
                  <c:v>1894</c:v>
                </c:pt>
                <c:pt idx="1045">
                  <c:v>2131</c:v>
                </c:pt>
                <c:pt idx="1046">
                  <c:v>1926</c:v>
                </c:pt>
                <c:pt idx="1047">
                  <c:v>1570</c:v>
                </c:pt>
                <c:pt idx="1048">
                  <c:v>1644</c:v>
                </c:pt>
                <c:pt idx="1049">
                  <c:v>1589</c:v>
                </c:pt>
                <c:pt idx="1050">
                  <c:v>3066</c:v>
                </c:pt>
                <c:pt idx="1051">
                  <c:v>3966</c:v>
                </c:pt>
                <c:pt idx="1052">
                  <c:v>2317</c:v>
                </c:pt>
                <c:pt idx="1053">
                  <c:v>2013</c:v>
                </c:pt>
                <c:pt idx="1054">
                  <c:v>2090</c:v>
                </c:pt>
                <c:pt idx="1055">
                  <c:v>1985</c:v>
                </c:pt>
                <c:pt idx="1056">
                  <c:v>1808</c:v>
                </c:pt>
                <c:pt idx="1057">
                  <c:v>1654</c:v>
                </c:pt>
                <c:pt idx="1058">
                  <c:v>1367</c:v>
                </c:pt>
                <c:pt idx="1059">
                  <c:v>3191</c:v>
                </c:pt>
                <c:pt idx="1060">
                  <c:v>4016</c:v>
                </c:pt>
                <c:pt idx="1061">
                  <c:v>4576</c:v>
                </c:pt>
                <c:pt idx="1062">
                  <c:v>2245</c:v>
                </c:pt>
                <c:pt idx="1063">
                  <c:v>1786</c:v>
                </c:pt>
                <c:pt idx="1064">
                  <c:v>2255</c:v>
                </c:pt>
                <c:pt idx="1065">
                  <c:v>4448</c:v>
                </c:pt>
                <c:pt idx="1066">
                  <c:v>3488</c:v>
                </c:pt>
                <c:pt idx="1067">
                  <c:v>3257</c:v>
                </c:pt>
                <c:pt idx="1068">
                  <c:v>3785</c:v>
                </c:pt>
                <c:pt idx="1069">
                  <c:v>3272</c:v>
                </c:pt>
                <c:pt idx="1070">
                  <c:v>3322</c:v>
                </c:pt>
                <c:pt idx="1071">
                  <c:v>3469</c:v>
                </c:pt>
                <c:pt idx="1072">
                  <c:v>4226</c:v>
                </c:pt>
                <c:pt idx="1073">
                  <c:v>3844</c:v>
                </c:pt>
                <c:pt idx="1074">
                  <c:v>3752</c:v>
                </c:pt>
                <c:pt idx="1075">
                  <c:v>4074</c:v>
                </c:pt>
                <c:pt idx="1076">
                  <c:v>3605</c:v>
                </c:pt>
                <c:pt idx="1077">
                  <c:v>3250</c:v>
                </c:pt>
                <c:pt idx="1078">
                  <c:v>3335</c:v>
                </c:pt>
                <c:pt idx="1079">
                  <c:v>3201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408512"/>
        <c:axId val="35783424"/>
      </c:scatterChart>
      <c:valAx>
        <c:axId val="35408512"/>
        <c:scaling>
          <c:orientation val="minMax"/>
          <c:max val="108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5783424"/>
        <c:crosses val="autoZero"/>
        <c:crossBetween val="midCat"/>
        <c:majorUnit val="3600"/>
      </c:valAx>
      <c:valAx>
        <c:axId val="35783424"/>
        <c:scaling>
          <c:orientation val="minMax"/>
          <c:max val="10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5408512"/>
        <c:crosses val="autoZero"/>
        <c:crossBetween val="midCat"/>
        <c:majorUnit val="10000"/>
        <c:dispUnits>
          <c:builtInUnit val="thousands"/>
        </c:dispUnits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'3fcse-6-large-large-ep.csv'!$O$1</c:f>
              <c:strCache>
                <c:ptCount val="1"/>
                <c:pt idx="0">
                  <c:v>max dc time value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'3fcse-6-large-large-ep.csv'!$B$2:$B$1081</c:f>
              <c:numCache>
                <c:formatCode>General</c:formatCode>
                <c:ptCount val="1080"/>
                <c:pt idx="0">
                  <c:v>10.009</c:v>
                </c:pt>
                <c:pt idx="1">
                  <c:v>20.007999999999999</c:v>
                </c:pt>
                <c:pt idx="2">
                  <c:v>30.007999999999999</c:v>
                </c:pt>
                <c:pt idx="3">
                  <c:v>40.009</c:v>
                </c:pt>
                <c:pt idx="4">
                  <c:v>50.008000000000003</c:v>
                </c:pt>
                <c:pt idx="5">
                  <c:v>60.008000000000003</c:v>
                </c:pt>
                <c:pt idx="6">
                  <c:v>70.007999999999996</c:v>
                </c:pt>
                <c:pt idx="7">
                  <c:v>80.007999999999996</c:v>
                </c:pt>
                <c:pt idx="8">
                  <c:v>90.007999999999996</c:v>
                </c:pt>
                <c:pt idx="9">
                  <c:v>100.008</c:v>
                </c:pt>
                <c:pt idx="10">
                  <c:v>110.009</c:v>
                </c:pt>
                <c:pt idx="11">
                  <c:v>120.009</c:v>
                </c:pt>
                <c:pt idx="12">
                  <c:v>130.00899999999999</c:v>
                </c:pt>
                <c:pt idx="13">
                  <c:v>140.00899999999999</c:v>
                </c:pt>
                <c:pt idx="14">
                  <c:v>150.00800000000001</c:v>
                </c:pt>
                <c:pt idx="15">
                  <c:v>160.00899999999999</c:v>
                </c:pt>
                <c:pt idx="16">
                  <c:v>170.00899999999999</c:v>
                </c:pt>
                <c:pt idx="17">
                  <c:v>180.00899999999999</c:v>
                </c:pt>
                <c:pt idx="18">
                  <c:v>190.00800000000001</c:v>
                </c:pt>
                <c:pt idx="19">
                  <c:v>200.00800000000001</c:v>
                </c:pt>
                <c:pt idx="20">
                  <c:v>210.00800000000001</c:v>
                </c:pt>
                <c:pt idx="21">
                  <c:v>220.00800000000001</c:v>
                </c:pt>
                <c:pt idx="22">
                  <c:v>230.00899999999999</c:v>
                </c:pt>
                <c:pt idx="23">
                  <c:v>240.00899999999999</c:v>
                </c:pt>
                <c:pt idx="24">
                  <c:v>250.00899999999999</c:v>
                </c:pt>
                <c:pt idx="25">
                  <c:v>260.00799999999998</c:v>
                </c:pt>
                <c:pt idx="26">
                  <c:v>270.00900000000001</c:v>
                </c:pt>
                <c:pt idx="27">
                  <c:v>280.01</c:v>
                </c:pt>
                <c:pt idx="28">
                  <c:v>290.00900000000001</c:v>
                </c:pt>
                <c:pt idx="29">
                  <c:v>300.00900000000001</c:v>
                </c:pt>
                <c:pt idx="30">
                  <c:v>310.00900000000001</c:v>
                </c:pt>
                <c:pt idx="31">
                  <c:v>320.00900000000001</c:v>
                </c:pt>
                <c:pt idx="32">
                  <c:v>330.00900000000001</c:v>
                </c:pt>
                <c:pt idx="33">
                  <c:v>340.01</c:v>
                </c:pt>
                <c:pt idx="34">
                  <c:v>350.01</c:v>
                </c:pt>
                <c:pt idx="35">
                  <c:v>360.01</c:v>
                </c:pt>
                <c:pt idx="36">
                  <c:v>370.01</c:v>
                </c:pt>
                <c:pt idx="37">
                  <c:v>380.01</c:v>
                </c:pt>
                <c:pt idx="38">
                  <c:v>390.00900000000001</c:v>
                </c:pt>
                <c:pt idx="39">
                  <c:v>400.00900000000001</c:v>
                </c:pt>
                <c:pt idx="40">
                  <c:v>410.01</c:v>
                </c:pt>
                <c:pt idx="41">
                  <c:v>420.01</c:v>
                </c:pt>
                <c:pt idx="42">
                  <c:v>430.00900000000001</c:v>
                </c:pt>
                <c:pt idx="43">
                  <c:v>440.00900000000001</c:v>
                </c:pt>
                <c:pt idx="44">
                  <c:v>450.01</c:v>
                </c:pt>
                <c:pt idx="45">
                  <c:v>460.01</c:v>
                </c:pt>
                <c:pt idx="46">
                  <c:v>470.00900000000001</c:v>
                </c:pt>
                <c:pt idx="47">
                  <c:v>480.01</c:v>
                </c:pt>
                <c:pt idx="48">
                  <c:v>490.01</c:v>
                </c:pt>
                <c:pt idx="49">
                  <c:v>500.00900000000001</c:v>
                </c:pt>
                <c:pt idx="50">
                  <c:v>510.00900000000001</c:v>
                </c:pt>
                <c:pt idx="51">
                  <c:v>520.00900000000001</c:v>
                </c:pt>
                <c:pt idx="52">
                  <c:v>530.01</c:v>
                </c:pt>
                <c:pt idx="53">
                  <c:v>540.00900000000001</c:v>
                </c:pt>
                <c:pt idx="54">
                  <c:v>550.00900000000001</c:v>
                </c:pt>
                <c:pt idx="55">
                  <c:v>560.00900000000001</c:v>
                </c:pt>
                <c:pt idx="56">
                  <c:v>570.00900000000001</c:v>
                </c:pt>
                <c:pt idx="57">
                  <c:v>580.01</c:v>
                </c:pt>
                <c:pt idx="58">
                  <c:v>590.01</c:v>
                </c:pt>
                <c:pt idx="59">
                  <c:v>600.00900000000001</c:v>
                </c:pt>
                <c:pt idx="60">
                  <c:v>610.01</c:v>
                </c:pt>
                <c:pt idx="61">
                  <c:v>620.00900000000001</c:v>
                </c:pt>
                <c:pt idx="62">
                  <c:v>630.01</c:v>
                </c:pt>
                <c:pt idx="63">
                  <c:v>640.01</c:v>
                </c:pt>
                <c:pt idx="64">
                  <c:v>650.00900000000001</c:v>
                </c:pt>
                <c:pt idx="65">
                  <c:v>660.00900000000001</c:v>
                </c:pt>
                <c:pt idx="66">
                  <c:v>670.00900000000001</c:v>
                </c:pt>
                <c:pt idx="67">
                  <c:v>680.01</c:v>
                </c:pt>
                <c:pt idx="68">
                  <c:v>690.00900000000001</c:v>
                </c:pt>
                <c:pt idx="69">
                  <c:v>700.00900000000001</c:v>
                </c:pt>
                <c:pt idx="70">
                  <c:v>710.00900000000001</c:v>
                </c:pt>
                <c:pt idx="71">
                  <c:v>720.00900000000001</c:v>
                </c:pt>
                <c:pt idx="72">
                  <c:v>730.01</c:v>
                </c:pt>
                <c:pt idx="73">
                  <c:v>740.00900000000001</c:v>
                </c:pt>
                <c:pt idx="74">
                  <c:v>750.01</c:v>
                </c:pt>
                <c:pt idx="75">
                  <c:v>760.00900000000001</c:v>
                </c:pt>
                <c:pt idx="76">
                  <c:v>770.01</c:v>
                </c:pt>
                <c:pt idx="77">
                  <c:v>780.00900000000001</c:v>
                </c:pt>
                <c:pt idx="78">
                  <c:v>790.01</c:v>
                </c:pt>
                <c:pt idx="79">
                  <c:v>800.01</c:v>
                </c:pt>
                <c:pt idx="80">
                  <c:v>810.00900000000001</c:v>
                </c:pt>
                <c:pt idx="81">
                  <c:v>820.01</c:v>
                </c:pt>
                <c:pt idx="82">
                  <c:v>830.01</c:v>
                </c:pt>
                <c:pt idx="83">
                  <c:v>840.00900000000001</c:v>
                </c:pt>
                <c:pt idx="84">
                  <c:v>850.00900000000001</c:v>
                </c:pt>
                <c:pt idx="85">
                  <c:v>860.00900000000001</c:v>
                </c:pt>
                <c:pt idx="86">
                  <c:v>870.00900000000001</c:v>
                </c:pt>
                <c:pt idx="87">
                  <c:v>880.01</c:v>
                </c:pt>
                <c:pt idx="88">
                  <c:v>890.00900000000001</c:v>
                </c:pt>
                <c:pt idx="89">
                  <c:v>900.01</c:v>
                </c:pt>
                <c:pt idx="90">
                  <c:v>910.00900000000001</c:v>
                </c:pt>
                <c:pt idx="91">
                  <c:v>920.01</c:v>
                </c:pt>
                <c:pt idx="92">
                  <c:v>930.01</c:v>
                </c:pt>
                <c:pt idx="93">
                  <c:v>940.00900000000001</c:v>
                </c:pt>
                <c:pt idx="94">
                  <c:v>950.00900000000001</c:v>
                </c:pt>
                <c:pt idx="95">
                  <c:v>960.01</c:v>
                </c:pt>
                <c:pt idx="96">
                  <c:v>970.00900000000001</c:v>
                </c:pt>
                <c:pt idx="97">
                  <c:v>980.01599999999996</c:v>
                </c:pt>
                <c:pt idx="98">
                  <c:v>990.01599999999996</c:v>
                </c:pt>
                <c:pt idx="99">
                  <c:v>1000.018</c:v>
                </c:pt>
                <c:pt idx="100">
                  <c:v>1010.0170000000001</c:v>
                </c:pt>
                <c:pt idx="101">
                  <c:v>1020.029</c:v>
                </c:pt>
                <c:pt idx="102">
                  <c:v>1030.029</c:v>
                </c:pt>
                <c:pt idx="103">
                  <c:v>1040.028</c:v>
                </c:pt>
                <c:pt idx="104">
                  <c:v>1050.028</c:v>
                </c:pt>
                <c:pt idx="105">
                  <c:v>1060.029</c:v>
                </c:pt>
                <c:pt idx="106">
                  <c:v>1070.028</c:v>
                </c:pt>
                <c:pt idx="107">
                  <c:v>1080.029</c:v>
                </c:pt>
                <c:pt idx="108">
                  <c:v>1090.028</c:v>
                </c:pt>
                <c:pt idx="109">
                  <c:v>1100.029</c:v>
                </c:pt>
                <c:pt idx="110">
                  <c:v>1110.028</c:v>
                </c:pt>
                <c:pt idx="111">
                  <c:v>1120.028</c:v>
                </c:pt>
                <c:pt idx="112">
                  <c:v>1130.028</c:v>
                </c:pt>
                <c:pt idx="113">
                  <c:v>1140.029</c:v>
                </c:pt>
                <c:pt idx="114">
                  <c:v>1150.028</c:v>
                </c:pt>
                <c:pt idx="115">
                  <c:v>1160.028</c:v>
                </c:pt>
                <c:pt idx="116">
                  <c:v>1170.028</c:v>
                </c:pt>
                <c:pt idx="117">
                  <c:v>1180.028</c:v>
                </c:pt>
                <c:pt idx="118">
                  <c:v>1190.029</c:v>
                </c:pt>
                <c:pt idx="119">
                  <c:v>1200.028</c:v>
                </c:pt>
                <c:pt idx="120">
                  <c:v>1210.029</c:v>
                </c:pt>
                <c:pt idx="121">
                  <c:v>1220.029</c:v>
                </c:pt>
                <c:pt idx="122">
                  <c:v>1230.028</c:v>
                </c:pt>
                <c:pt idx="123">
                  <c:v>1240.029</c:v>
                </c:pt>
                <c:pt idx="124">
                  <c:v>1250.029</c:v>
                </c:pt>
                <c:pt idx="125">
                  <c:v>1260.028</c:v>
                </c:pt>
                <c:pt idx="126">
                  <c:v>1270.029</c:v>
                </c:pt>
                <c:pt idx="127">
                  <c:v>1280.029</c:v>
                </c:pt>
                <c:pt idx="128">
                  <c:v>1290.029</c:v>
                </c:pt>
                <c:pt idx="129">
                  <c:v>1300.028</c:v>
                </c:pt>
                <c:pt idx="130">
                  <c:v>1310.028</c:v>
                </c:pt>
                <c:pt idx="131">
                  <c:v>1320.029</c:v>
                </c:pt>
                <c:pt idx="132">
                  <c:v>1330.028</c:v>
                </c:pt>
                <c:pt idx="133">
                  <c:v>1340.028</c:v>
                </c:pt>
                <c:pt idx="134">
                  <c:v>1350.028</c:v>
                </c:pt>
                <c:pt idx="135">
                  <c:v>1360.029</c:v>
                </c:pt>
                <c:pt idx="136">
                  <c:v>1370.029</c:v>
                </c:pt>
                <c:pt idx="137">
                  <c:v>1380.028</c:v>
                </c:pt>
                <c:pt idx="138">
                  <c:v>1390.028</c:v>
                </c:pt>
                <c:pt idx="139">
                  <c:v>1400.029</c:v>
                </c:pt>
                <c:pt idx="140">
                  <c:v>1410.028</c:v>
                </c:pt>
                <c:pt idx="141">
                  <c:v>1420.028</c:v>
                </c:pt>
                <c:pt idx="142">
                  <c:v>1430.028</c:v>
                </c:pt>
                <c:pt idx="143">
                  <c:v>1440.029</c:v>
                </c:pt>
                <c:pt idx="144">
                  <c:v>1450.029</c:v>
                </c:pt>
                <c:pt idx="145">
                  <c:v>1460.029</c:v>
                </c:pt>
                <c:pt idx="146">
                  <c:v>1470.029</c:v>
                </c:pt>
                <c:pt idx="147">
                  <c:v>1480.028</c:v>
                </c:pt>
                <c:pt idx="148">
                  <c:v>1490.029</c:v>
                </c:pt>
                <c:pt idx="149">
                  <c:v>1500.028</c:v>
                </c:pt>
                <c:pt idx="150">
                  <c:v>1510.028</c:v>
                </c:pt>
                <c:pt idx="151">
                  <c:v>1520.028</c:v>
                </c:pt>
                <c:pt idx="152">
                  <c:v>1530.029</c:v>
                </c:pt>
                <c:pt idx="153">
                  <c:v>1540.029</c:v>
                </c:pt>
                <c:pt idx="154">
                  <c:v>1550.028</c:v>
                </c:pt>
                <c:pt idx="155">
                  <c:v>1560.028</c:v>
                </c:pt>
                <c:pt idx="156">
                  <c:v>1570.028</c:v>
                </c:pt>
                <c:pt idx="157">
                  <c:v>1580.028</c:v>
                </c:pt>
                <c:pt idx="158">
                  <c:v>1590.029</c:v>
                </c:pt>
                <c:pt idx="159">
                  <c:v>1600.028</c:v>
                </c:pt>
                <c:pt idx="160">
                  <c:v>1610.029</c:v>
                </c:pt>
                <c:pt idx="161">
                  <c:v>1620.028</c:v>
                </c:pt>
                <c:pt idx="162">
                  <c:v>1630.028</c:v>
                </c:pt>
                <c:pt idx="163">
                  <c:v>1640.029</c:v>
                </c:pt>
                <c:pt idx="164">
                  <c:v>1650.029</c:v>
                </c:pt>
                <c:pt idx="165">
                  <c:v>1660.028</c:v>
                </c:pt>
                <c:pt idx="166">
                  <c:v>1670.028</c:v>
                </c:pt>
                <c:pt idx="167">
                  <c:v>1680.029</c:v>
                </c:pt>
                <c:pt idx="168">
                  <c:v>1690.028</c:v>
                </c:pt>
                <c:pt idx="169">
                  <c:v>1700.028</c:v>
                </c:pt>
                <c:pt idx="170">
                  <c:v>1710.029</c:v>
                </c:pt>
                <c:pt idx="171">
                  <c:v>1720.028</c:v>
                </c:pt>
                <c:pt idx="172">
                  <c:v>1730.028</c:v>
                </c:pt>
                <c:pt idx="173">
                  <c:v>1740.028</c:v>
                </c:pt>
                <c:pt idx="174">
                  <c:v>1750.029</c:v>
                </c:pt>
                <c:pt idx="175">
                  <c:v>1760.028</c:v>
                </c:pt>
                <c:pt idx="176">
                  <c:v>1770.028</c:v>
                </c:pt>
                <c:pt idx="177">
                  <c:v>1780.028</c:v>
                </c:pt>
                <c:pt idx="178">
                  <c:v>1790.028</c:v>
                </c:pt>
                <c:pt idx="179">
                  <c:v>1800.028</c:v>
                </c:pt>
                <c:pt idx="180">
                  <c:v>1810.028</c:v>
                </c:pt>
                <c:pt idx="181">
                  <c:v>1820.029</c:v>
                </c:pt>
                <c:pt idx="182">
                  <c:v>1830.029</c:v>
                </c:pt>
                <c:pt idx="183">
                  <c:v>1840.03</c:v>
                </c:pt>
                <c:pt idx="184">
                  <c:v>1850.029</c:v>
                </c:pt>
                <c:pt idx="185">
                  <c:v>1860.028</c:v>
                </c:pt>
                <c:pt idx="186">
                  <c:v>1870.029</c:v>
                </c:pt>
                <c:pt idx="187">
                  <c:v>1880.028</c:v>
                </c:pt>
                <c:pt idx="188">
                  <c:v>1890.029</c:v>
                </c:pt>
                <c:pt idx="189">
                  <c:v>1900.028</c:v>
                </c:pt>
                <c:pt idx="190">
                  <c:v>1910.029</c:v>
                </c:pt>
                <c:pt idx="191">
                  <c:v>1920.028</c:v>
                </c:pt>
                <c:pt idx="192">
                  <c:v>1930.028</c:v>
                </c:pt>
                <c:pt idx="193">
                  <c:v>1940.028</c:v>
                </c:pt>
                <c:pt idx="194">
                  <c:v>1950.028</c:v>
                </c:pt>
                <c:pt idx="195">
                  <c:v>1960.029</c:v>
                </c:pt>
                <c:pt idx="196">
                  <c:v>1970.028</c:v>
                </c:pt>
                <c:pt idx="197">
                  <c:v>1980.028</c:v>
                </c:pt>
                <c:pt idx="198">
                  <c:v>1990.029</c:v>
                </c:pt>
                <c:pt idx="199">
                  <c:v>2000.028</c:v>
                </c:pt>
                <c:pt idx="200">
                  <c:v>2010.029</c:v>
                </c:pt>
                <c:pt idx="201">
                  <c:v>2020.029</c:v>
                </c:pt>
                <c:pt idx="202">
                  <c:v>2030.029</c:v>
                </c:pt>
                <c:pt idx="203">
                  <c:v>2040.029</c:v>
                </c:pt>
                <c:pt idx="204">
                  <c:v>2050.0279999999998</c:v>
                </c:pt>
                <c:pt idx="205">
                  <c:v>2060.0279999999998</c:v>
                </c:pt>
                <c:pt idx="206">
                  <c:v>2070.029</c:v>
                </c:pt>
                <c:pt idx="207">
                  <c:v>2080.0279999999998</c:v>
                </c:pt>
                <c:pt idx="208">
                  <c:v>2090.0279999999998</c:v>
                </c:pt>
                <c:pt idx="209">
                  <c:v>2100.029</c:v>
                </c:pt>
                <c:pt idx="210">
                  <c:v>2110.029</c:v>
                </c:pt>
                <c:pt idx="211">
                  <c:v>2120.0279999999998</c:v>
                </c:pt>
                <c:pt idx="212">
                  <c:v>2130.0279999999998</c:v>
                </c:pt>
                <c:pt idx="213">
                  <c:v>2140.029</c:v>
                </c:pt>
                <c:pt idx="214">
                  <c:v>2150.0279999999998</c:v>
                </c:pt>
                <c:pt idx="215">
                  <c:v>2160.0279999999998</c:v>
                </c:pt>
                <c:pt idx="216">
                  <c:v>2170.0279999999998</c:v>
                </c:pt>
                <c:pt idx="217">
                  <c:v>2180.029</c:v>
                </c:pt>
                <c:pt idx="218">
                  <c:v>2190.0279999999998</c:v>
                </c:pt>
                <c:pt idx="219">
                  <c:v>2200.029</c:v>
                </c:pt>
                <c:pt idx="220">
                  <c:v>2210.0279999999998</c:v>
                </c:pt>
                <c:pt idx="221">
                  <c:v>2220.029</c:v>
                </c:pt>
                <c:pt idx="222">
                  <c:v>2230.029</c:v>
                </c:pt>
                <c:pt idx="223">
                  <c:v>2240.029</c:v>
                </c:pt>
                <c:pt idx="224">
                  <c:v>2250.0300000000002</c:v>
                </c:pt>
                <c:pt idx="225">
                  <c:v>2260.0430000000001</c:v>
                </c:pt>
                <c:pt idx="226">
                  <c:v>2270.0419999999999</c:v>
                </c:pt>
                <c:pt idx="227">
                  <c:v>2280.0430000000001</c:v>
                </c:pt>
                <c:pt idx="228">
                  <c:v>2290.0430000000001</c:v>
                </c:pt>
                <c:pt idx="229">
                  <c:v>2300.0419999999999</c:v>
                </c:pt>
                <c:pt idx="230">
                  <c:v>2310.0419999999999</c:v>
                </c:pt>
                <c:pt idx="231">
                  <c:v>2320.0419999999999</c:v>
                </c:pt>
                <c:pt idx="232">
                  <c:v>2330.0419999999999</c:v>
                </c:pt>
                <c:pt idx="233">
                  <c:v>2340.0439999999999</c:v>
                </c:pt>
                <c:pt idx="234">
                  <c:v>2350.0419999999999</c:v>
                </c:pt>
                <c:pt idx="235">
                  <c:v>2360.0419999999999</c:v>
                </c:pt>
                <c:pt idx="236">
                  <c:v>2370.0419999999999</c:v>
                </c:pt>
                <c:pt idx="237">
                  <c:v>2380.0430000000001</c:v>
                </c:pt>
                <c:pt idx="238">
                  <c:v>2390.0430000000001</c:v>
                </c:pt>
                <c:pt idx="239">
                  <c:v>2400.0430000000001</c:v>
                </c:pt>
                <c:pt idx="240">
                  <c:v>2410.0430000000001</c:v>
                </c:pt>
                <c:pt idx="241">
                  <c:v>2420.0419999999999</c:v>
                </c:pt>
                <c:pt idx="242">
                  <c:v>2430.0419999999999</c:v>
                </c:pt>
                <c:pt idx="243">
                  <c:v>2440.0419999999999</c:v>
                </c:pt>
                <c:pt idx="244">
                  <c:v>2450.0419999999999</c:v>
                </c:pt>
                <c:pt idx="245">
                  <c:v>2460.0419999999999</c:v>
                </c:pt>
                <c:pt idx="246">
                  <c:v>2470.0430000000001</c:v>
                </c:pt>
                <c:pt idx="247">
                  <c:v>2480.0430000000001</c:v>
                </c:pt>
                <c:pt idx="248">
                  <c:v>2490.0430000000001</c:v>
                </c:pt>
                <c:pt idx="249">
                  <c:v>2500.0419999999999</c:v>
                </c:pt>
                <c:pt idx="250">
                  <c:v>2510.0419999999999</c:v>
                </c:pt>
                <c:pt idx="251">
                  <c:v>2520.0430000000001</c:v>
                </c:pt>
                <c:pt idx="252">
                  <c:v>2530.0419999999999</c:v>
                </c:pt>
                <c:pt idx="253">
                  <c:v>2540.0430000000001</c:v>
                </c:pt>
                <c:pt idx="254">
                  <c:v>2550.0419999999999</c:v>
                </c:pt>
                <c:pt idx="255">
                  <c:v>2560.0419999999999</c:v>
                </c:pt>
                <c:pt idx="256">
                  <c:v>2570.0540000000001</c:v>
                </c:pt>
                <c:pt idx="257">
                  <c:v>2580.0540000000001</c:v>
                </c:pt>
                <c:pt idx="258">
                  <c:v>2590.0529999999999</c:v>
                </c:pt>
                <c:pt idx="259">
                  <c:v>2600.0529999999999</c:v>
                </c:pt>
                <c:pt idx="260">
                  <c:v>2610.0540000000001</c:v>
                </c:pt>
                <c:pt idx="261">
                  <c:v>2620.0529999999999</c:v>
                </c:pt>
                <c:pt idx="262">
                  <c:v>2630.0529999999999</c:v>
                </c:pt>
                <c:pt idx="263">
                  <c:v>2640.0540000000001</c:v>
                </c:pt>
                <c:pt idx="264">
                  <c:v>2650.0529999999999</c:v>
                </c:pt>
                <c:pt idx="265">
                  <c:v>2660.0529999999999</c:v>
                </c:pt>
                <c:pt idx="266">
                  <c:v>2670.0540000000001</c:v>
                </c:pt>
                <c:pt idx="267">
                  <c:v>2680.0529999999999</c:v>
                </c:pt>
                <c:pt idx="268">
                  <c:v>2690.0529999999999</c:v>
                </c:pt>
                <c:pt idx="269">
                  <c:v>2700.0540000000001</c:v>
                </c:pt>
                <c:pt idx="270">
                  <c:v>2710.0540000000001</c:v>
                </c:pt>
                <c:pt idx="271">
                  <c:v>2720.0529999999999</c:v>
                </c:pt>
                <c:pt idx="272">
                  <c:v>2730.0529999999999</c:v>
                </c:pt>
                <c:pt idx="273">
                  <c:v>2740.0529999999999</c:v>
                </c:pt>
                <c:pt idx="274">
                  <c:v>2750.1039999999998</c:v>
                </c:pt>
                <c:pt idx="275">
                  <c:v>2760.1030000000001</c:v>
                </c:pt>
                <c:pt idx="276">
                  <c:v>2770.1030000000001</c:v>
                </c:pt>
                <c:pt idx="277">
                  <c:v>2780.1039999999998</c:v>
                </c:pt>
                <c:pt idx="278">
                  <c:v>2790.1030000000001</c:v>
                </c:pt>
                <c:pt idx="279">
                  <c:v>2800.1039999999998</c:v>
                </c:pt>
                <c:pt idx="280">
                  <c:v>2810.1039999999998</c:v>
                </c:pt>
                <c:pt idx="281">
                  <c:v>2820.1039999999998</c:v>
                </c:pt>
                <c:pt idx="282">
                  <c:v>2830.1039999999998</c:v>
                </c:pt>
                <c:pt idx="283">
                  <c:v>2840.1060000000002</c:v>
                </c:pt>
                <c:pt idx="284">
                  <c:v>2850.105</c:v>
                </c:pt>
                <c:pt idx="285">
                  <c:v>2860.1080000000002</c:v>
                </c:pt>
                <c:pt idx="286">
                  <c:v>2870.107</c:v>
                </c:pt>
                <c:pt idx="287">
                  <c:v>2880.1060000000002</c:v>
                </c:pt>
                <c:pt idx="288">
                  <c:v>2890.107</c:v>
                </c:pt>
                <c:pt idx="289">
                  <c:v>2900.107</c:v>
                </c:pt>
                <c:pt idx="290">
                  <c:v>2910.107</c:v>
                </c:pt>
                <c:pt idx="291">
                  <c:v>2920.107</c:v>
                </c:pt>
                <c:pt idx="292">
                  <c:v>2930.107</c:v>
                </c:pt>
                <c:pt idx="293">
                  <c:v>2940.107</c:v>
                </c:pt>
                <c:pt idx="294">
                  <c:v>2950.1080000000002</c:v>
                </c:pt>
                <c:pt idx="295">
                  <c:v>2960.107</c:v>
                </c:pt>
                <c:pt idx="296">
                  <c:v>2970.107</c:v>
                </c:pt>
                <c:pt idx="297">
                  <c:v>2980.107</c:v>
                </c:pt>
                <c:pt idx="298">
                  <c:v>2990.1080000000002</c:v>
                </c:pt>
                <c:pt idx="299">
                  <c:v>3000.1080000000002</c:v>
                </c:pt>
                <c:pt idx="300">
                  <c:v>3010.107</c:v>
                </c:pt>
                <c:pt idx="301">
                  <c:v>3020.107</c:v>
                </c:pt>
                <c:pt idx="302">
                  <c:v>3030.1080000000002</c:v>
                </c:pt>
                <c:pt idx="303">
                  <c:v>3040.107</c:v>
                </c:pt>
                <c:pt idx="304">
                  <c:v>3050.1080000000002</c:v>
                </c:pt>
                <c:pt idx="305">
                  <c:v>3060.1080000000002</c:v>
                </c:pt>
                <c:pt idx="306">
                  <c:v>3070.107</c:v>
                </c:pt>
                <c:pt idx="307">
                  <c:v>3080.1080000000002</c:v>
                </c:pt>
                <c:pt idx="308">
                  <c:v>3090.1080000000002</c:v>
                </c:pt>
                <c:pt idx="309">
                  <c:v>3100.1080000000002</c:v>
                </c:pt>
                <c:pt idx="310">
                  <c:v>3110.1080000000002</c:v>
                </c:pt>
                <c:pt idx="311">
                  <c:v>3120.1080000000002</c:v>
                </c:pt>
                <c:pt idx="312">
                  <c:v>3130.1080000000002</c:v>
                </c:pt>
                <c:pt idx="313">
                  <c:v>3140.1080000000002</c:v>
                </c:pt>
                <c:pt idx="314">
                  <c:v>3150.107</c:v>
                </c:pt>
                <c:pt idx="315">
                  <c:v>3160.1080000000002</c:v>
                </c:pt>
                <c:pt idx="316">
                  <c:v>3170.107</c:v>
                </c:pt>
                <c:pt idx="317">
                  <c:v>3180.107</c:v>
                </c:pt>
                <c:pt idx="318">
                  <c:v>3190.1080000000002</c:v>
                </c:pt>
                <c:pt idx="319">
                  <c:v>3200.1080000000002</c:v>
                </c:pt>
                <c:pt idx="320">
                  <c:v>3210.107</c:v>
                </c:pt>
                <c:pt idx="321">
                  <c:v>3220.1080000000002</c:v>
                </c:pt>
                <c:pt idx="322">
                  <c:v>3230.107</c:v>
                </c:pt>
                <c:pt idx="323">
                  <c:v>3240.107</c:v>
                </c:pt>
                <c:pt idx="324">
                  <c:v>3250.107</c:v>
                </c:pt>
                <c:pt idx="325">
                  <c:v>3260.1080000000002</c:v>
                </c:pt>
                <c:pt idx="326">
                  <c:v>3270.1080000000002</c:v>
                </c:pt>
                <c:pt idx="327">
                  <c:v>3280.1080000000002</c:v>
                </c:pt>
                <c:pt idx="328">
                  <c:v>3290.1080000000002</c:v>
                </c:pt>
                <c:pt idx="329">
                  <c:v>3300.107</c:v>
                </c:pt>
                <c:pt idx="330">
                  <c:v>3310.107</c:v>
                </c:pt>
                <c:pt idx="331">
                  <c:v>3320.1080000000002</c:v>
                </c:pt>
                <c:pt idx="332">
                  <c:v>3330.1080000000002</c:v>
                </c:pt>
                <c:pt idx="333">
                  <c:v>3340.1080000000002</c:v>
                </c:pt>
                <c:pt idx="334">
                  <c:v>3350.1080000000002</c:v>
                </c:pt>
                <c:pt idx="335">
                  <c:v>3360.1080000000002</c:v>
                </c:pt>
                <c:pt idx="336">
                  <c:v>3370.1080000000002</c:v>
                </c:pt>
                <c:pt idx="337">
                  <c:v>3380.1750000000002</c:v>
                </c:pt>
                <c:pt idx="338">
                  <c:v>3390.174</c:v>
                </c:pt>
                <c:pt idx="339">
                  <c:v>3400.174</c:v>
                </c:pt>
                <c:pt idx="340">
                  <c:v>3410.1750000000002</c:v>
                </c:pt>
                <c:pt idx="341">
                  <c:v>3420.1750000000002</c:v>
                </c:pt>
                <c:pt idx="342">
                  <c:v>3430.1750000000002</c:v>
                </c:pt>
                <c:pt idx="343">
                  <c:v>3440.1750000000002</c:v>
                </c:pt>
                <c:pt idx="344">
                  <c:v>3450.174</c:v>
                </c:pt>
                <c:pt idx="345">
                  <c:v>3460.1750000000002</c:v>
                </c:pt>
                <c:pt idx="346">
                  <c:v>3470.174</c:v>
                </c:pt>
                <c:pt idx="347">
                  <c:v>3480.1750000000002</c:v>
                </c:pt>
                <c:pt idx="348">
                  <c:v>3490.174</c:v>
                </c:pt>
                <c:pt idx="349">
                  <c:v>3500.1750000000002</c:v>
                </c:pt>
                <c:pt idx="350">
                  <c:v>3510.1750000000002</c:v>
                </c:pt>
                <c:pt idx="351">
                  <c:v>3520.174</c:v>
                </c:pt>
                <c:pt idx="352">
                  <c:v>3530.174</c:v>
                </c:pt>
                <c:pt idx="353">
                  <c:v>3540.174</c:v>
                </c:pt>
                <c:pt idx="354">
                  <c:v>3550.1750000000002</c:v>
                </c:pt>
                <c:pt idx="355">
                  <c:v>3560.1750000000002</c:v>
                </c:pt>
                <c:pt idx="356">
                  <c:v>3570.1750000000002</c:v>
                </c:pt>
                <c:pt idx="357">
                  <c:v>3580.1750000000002</c:v>
                </c:pt>
                <c:pt idx="358">
                  <c:v>3590.174</c:v>
                </c:pt>
                <c:pt idx="359">
                  <c:v>3600.174</c:v>
                </c:pt>
                <c:pt idx="360">
                  <c:v>3610.1750000000002</c:v>
                </c:pt>
                <c:pt idx="361">
                  <c:v>3620.174</c:v>
                </c:pt>
                <c:pt idx="362">
                  <c:v>3630.174</c:v>
                </c:pt>
                <c:pt idx="363">
                  <c:v>3640.1750000000002</c:v>
                </c:pt>
                <c:pt idx="364">
                  <c:v>3650.1750000000002</c:v>
                </c:pt>
                <c:pt idx="365">
                  <c:v>3660.1750000000002</c:v>
                </c:pt>
                <c:pt idx="366">
                  <c:v>3670.174</c:v>
                </c:pt>
                <c:pt idx="367">
                  <c:v>3680.174</c:v>
                </c:pt>
                <c:pt idx="368">
                  <c:v>3690.1750000000002</c:v>
                </c:pt>
                <c:pt idx="369">
                  <c:v>3700.174</c:v>
                </c:pt>
                <c:pt idx="370">
                  <c:v>3710.1750000000002</c:v>
                </c:pt>
                <c:pt idx="371">
                  <c:v>3720.1750000000002</c:v>
                </c:pt>
                <c:pt idx="372">
                  <c:v>3730.1750000000002</c:v>
                </c:pt>
                <c:pt idx="373">
                  <c:v>3740.1750000000002</c:v>
                </c:pt>
                <c:pt idx="374">
                  <c:v>3750.1750000000002</c:v>
                </c:pt>
                <c:pt idx="375">
                  <c:v>3760.1750000000002</c:v>
                </c:pt>
                <c:pt idx="376">
                  <c:v>3770.1750000000002</c:v>
                </c:pt>
                <c:pt idx="377">
                  <c:v>3780.1750000000002</c:v>
                </c:pt>
                <c:pt idx="378">
                  <c:v>3790.174</c:v>
                </c:pt>
                <c:pt idx="379">
                  <c:v>3800.1750000000002</c:v>
                </c:pt>
                <c:pt idx="380">
                  <c:v>3810.174</c:v>
                </c:pt>
                <c:pt idx="381">
                  <c:v>3820.1750000000002</c:v>
                </c:pt>
                <c:pt idx="382">
                  <c:v>3830.174</c:v>
                </c:pt>
                <c:pt idx="383">
                  <c:v>3840.1759999999999</c:v>
                </c:pt>
                <c:pt idx="384">
                  <c:v>3850.1759999999999</c:v>
                </c:pt>
                <c:pt idx="385">
                  <c:v>3860.1770000000001</c:v>
                </c:pt>
                <c:pt idx="386">
                  <c:v>3870.1770000000001</c:v>
                </c:pt>
                <c:pt idx="387">
                  <c:v>3880.1759999999999</c:v>
                </c:pt>
                <c:pt idx="388">
                  <c:v>3890.1759999999999</c:v>
                </c:pt>
                <c:pt idx="389">
                  <c:v>3900.1770000000001</c:v>
                </c:pt>
                <c:pt idx="390">
                  <c:v>3910.1759999999999</c:v>
                </c:pt>
                <c:pt idx="391">
                  <c:v>3920.1770000000001</c:v>
                </c:pt>
                <c:pt idx="392">
                  <c:v>3930.1770000000001</c:v>
                </c:pt>
                <c:pt idx="393">
                  <c:v>3940.1759999999999</c:v>
                </c:pt>
                <c:pt idx="394">
                  <c:v>3950.1770000000001</c:v>
                </c:pt>
                <c:pt idx="395">
                  <c:v>3960.1759999999999</c:v>
                </c:pt>
                <c:pt idx="396">
                  <c:v>3970.1759999999999</c:v>
                </c:pt>
                <c:pt idx="397">
                  <c:v>3980.1759999999999</c:v>
                </c:pt>
                <c:pt idx="398">
                  <c:v>3990.1770000000001</c:v>
                </c:pt>
                <c:pt idx="399">
                  <c:v>4000.1759999999999</c:v>
                </c:pt>
                <c:pt idx="400">
                  <c:v>4010.1770000000001</c:v>
                </c:pt>
                <c:pt idx="401">
                  <c:v>4020.1770000000001</c:v>
                </c:pt>
                <c:pt idx="402">
                  <c:v>4030.1759999999999</c:v>
                </c:pt>
                <c:pt idx="403">
                  <c:v>4040.1770000000001</c:v>
                </c:pt>
                <c:pt idx="404">
                  <c:v>4050.1759999999999</c:v>
                </c:pt>
                <c:pt idx="405">
                  <c:v>4060.1759999999999</c:v>
                </c:pt>
                <c:pt idx="406">
                  <c:v>4070.1759999999999</c:v>
                </c:pt>
                <c:pt idx="407">
                  <c:v>4080.1770000000001</c:v>
                </c:pt>
                <c:pt idx="408">
                  <c:v>4090.1759999999999</c:v>
                </c:pt>
                <c:pt idx="409">
                  <c:v>4100.1760000000004</c:v>
                </c:pt>
                <c:pt idx="410">
                  <c:v>4110.1760000000004</c:v>
                </c:pt>
                <c:pt idx="411">
                  <c:v>4120.1769999999997</c:v>
                </c:pt>
                <c:pt idx="412">
                  <c:v>4130.1760000000004</c:v>
                </c:pt>
                <c:pt idx="413">
                  <c:v>4140.1760000000004</c:v>
                </c:pt>
                <c:pt idx="414">
                  <c:v>4150.1760000000004</c:v>
                </c:pt>
                <c:pt idx="415">
                  <c:v>4160.1760000000004</c:v>
                </c:pt>
                <c:pt idx="416">
                  <c:v>4170.1760000000004</c:v>
                </c:pt>
                <c:pt idx="417">
                  <c:v>4180.1760000000004</c:v>
                </c:pt>
                <c:pt idx="418">
                  <c:v>4190.1769999999997</c:v>
                </c:pt>
                <c:pt idx="419">
                  <c:v>4200.1760000000004</c:v>
                </c:pt>
                <c:pt idx="420">
                  <c:v>4210.1769999999997</c:v>
                </c:pt>
                <c:pt idx="421">
                  <c:v>4220.1769999999997</c:v>
                </c:pt>
                <c:pt idx="422">
                  <c:v>4230.1769999999997</c:v>
                </c:pt>
                <c:pt idx="423">
                  <c:v>4240.1769999999997</c:v>
                </c:pt>
                <c:pt idx="424">
                  <c:v>4250.1769999999997</c:v>
                </c:pt>
                <c:pt idx="425">
                  <c:v>4260.1760000000004</c:v>
                </c:pt>
                <c:pt idx="426">
                  <c:v>4270.1760000000004</c:v>
                </c:pt>
                <c:pt idx="427">
                  <c:v>4280.1769999999997</c:v>
                </c:pt>
                <c:pt idx="428">
                  <c:v>4290.1769999999997</c:v>
                </c:pt>
                <c:pt idx="429">
                  <c:v>4300.1760000000004</c:v>
                </c:pt>
                <c:pt idx="430">
                  <c:v>4310.1769999999997</c:v>
                </c:pt>
                <c:pt idx="431">
                  <c:v>4320.1760000000004</c:v>
                </c:pt>
                <c:pt idx="432">
                  <c:v>4330.1760000000004</c:v>
                </c:pt>
                <c:pt idx="433">
                  <c:v>4340.1769999999997</c:v>
                </c:pt>
                <c:pt idx="434">
                  <c:v>4350.1769999999997</c:v>
                </c:pt>
                <c:pt idx="435">
                  <c:v>4360.1769999999997</c:v>
                </c:pt>
                <c:pt idx="436">
                  <c:v>4370.1769999999997</c:v>
                </c:pt>
                <c:pt idx="437">
                  <c:v>4380.1769999999997</c:v>
                </c:pt>
                <c:pt idx="438">
                  <c:v>4390.1769999999997</c:v>
                </c:pt>
                <c:pt idx="439">
                  <c:v>4400.1760000000004</c:v>
                </c:pt>
                <c:pt idx="440">
                  <c:v>4410.1760000000004</c:v>
                </c:pt>
                <c:pt idx="441">
                  <c:v>4420.1989999999996</c:v>
                </c:pt>
                <c:pt idx="442">
                  <c:v>4430.1989999999996</c:v>
                </c:pt>
                <c:pt idx="443">
                  <c:v>4440.1989999999996</c:v>
                </c:pt>
                <c:pt idx="444">
                  <c:v>4450.1989999999996</c:v>
                </c:pt>
                <c:pt idx="445">
                  <c:v>4460.1989999999996</c:v>
                </c:pt>
                <c:pt idx="446">
                  <c:v>4470.1989999999996</c:v>
                </c:pt>
                <c:pt idx="447">
                  <c:v>4480.2</c:v>
                </c:pt>
                <c:pt idx="448">
                  <c:v>4490.2</c:v>
                </c:pt>
                <c:pt idx="449">
                  <c:v>4500.2</c:v>
                </c:pt>
                <c:pt idx="450">
                  <c:v>4510.2</c:v>
                </c:pt>
                <c:pt idx="451">
                  <c:v>4520.1989999999996</c:v>
                </c:pt>
                <c:pt idx="452">
                  <c:v>4530.2</c:v>
                </c:pt>
                <c:pt idx="453">
                  <c:v>4540.1989999999996</c:v>
                </c:pt>
                <c:pt idx="454">
                  <c:v>4550.1989999999996</c:v>
                </c:pt>
                <c:pt idx="455">
                  <c:v>4560.1989999999996</c:v>
                </c:pt>
                <c:pt idx="456">
                  <c:v>4570.2</c:v>
                </c:pt>
                <c:pt idx="457">
                  <c:v>4580.2439999999997</c:v>
                </c:pt>
                <c:pt idx="458">
                  <c:v>4590.2460000000001</c:v>
                </c:pt>
                <c:pt idx="459">
                  <c:v>4600.2920000000004</c:v>
                </c:pt>
                <c:pt idx="460">
                  <c:v>4610.2910000000002</c:v>
                </c:pt>
                <c:pt idx="461">
                  <c:v>4620.2920000000004</c:v>
                </c:pt>
                <c:pt idx="462">
                  <c:v>4630.2920000000004</c:v>
                </c:pt>
                <c:pt idx="463">
                  <c:v>4640.3040000000001</c:v>
                </c:pt>
                <c:pt idx="464">
                  <c:v>4650.3029999999999</c:v>
                </c:pt>
                <c:pt idx="465">
                  <c:v>4660.3040000000001</c:v>
                </c:pt>
                <c:pt idx="466">
                  <c:v>4670.3029999999999</c:v>
                </c:pt>
                <c:pt idx="467">
                  <c:v>4680.3029999999999</c:v>
                </c:pt>
                <c:pt idx="468">
                  <c:v>4690.3040000000001</c:v>
                </c:pt>
                <c:pt idx="469">
                  <c:v>4700.3040000000001</c:v>
                </c:pt>
                <c:pt idx="470">
                  <c:v>4710.3040000000001</c:v>
                </c:pt>
                <c:pt idx="471">
                  <c:v>4720.3029999999999</c:v>
                </c:pt>
                <c:pt idx="472">
                  <c:v>4730.3559999999998</c:v>
                </c:pt>
                <c:pt idx="473">
                  <c:v>4740.3559999999998</c:v>
                </c:pt>
                <c:pt idx="474">
                  <c:v>4750.3549999999996</c:v>
                </c:pt>
                <c:pt idx="475">
                  <c:v>4760.3559999999998</c:v>
                </c:pt>
                <c:pt idx="476">
                  <c:v>4770.3559999999998</c:v>
                </c:pt>
                <c:pt idx="477">
                  <c:v>4780.3559999999998</c:v>
                </c:pt>
                <c:pt idx="478">
                  <c:v>4790.3549999999996</c:v>
                </c:pt>
                <c:pt idx="479">
                  <c:v>4800.3559999999998</c:v>
                </c:pt>
                <c:pt idx="480">
                  <c:v>4810.3559999999998</c:v>
                </c:pt>
                <c:pt idx="481">
                  <c:v>4820.3559999999998</c:v>
                </c:pt>
                <c:pt idx="482">
                  <c:v>4830.3549999999996</c:v>
                </c:pt>
                <c:pt idx="483">
                  <c:v>4840.3559999999998</c:v>
                </c:pt>
                <c:pt idx="484">
                  <c:v>4850.3559999999998</c:v>
                </c:pt>
                <c:pt idx="485">
                  <c:v>4860.3559999999998</c:v>
                </c:pt>
                <c:pt idx="486">
                  <c:v>4870.3549999999996</c:v>
                </c:pt>
                <c:pt idx="487">
                  <c:v>4880.3559999999998</c:v>
                </c:pt>
                <c:pt idx="488">
                  <c:v>4890.3549999999996</c:v>
                </c:pt>
                <c:pt idx="489">
                  <c:v>4900.3549999999996</c:v>
                </c:pt>
                <c:pt idx="490">
                  <c:v>4910.3549999999996</c:v>
                </c:pt>
                <c:pt idx="491">
                  <c:v>4920.3549999999996</c:v>
                </c:pt>
                <c:pt idx="492">
                  <c:v>4930.3559999999998</c:v>
                </c:pt>
                <c:pt idx="493">
                  <c:v>4940.3559999999998</c:v>
                </c:pt>
                <c:pt idx="494">
                  <c:v>4950.3549999999996</c:v>
                </c:pt>
                <c:pt idx="495">
                  <c:v>4960.3549999999996</c:v>
                </c:pt>
                <c:pt idx="496">
                  <c:v>4970.3559999999998</c:v>
                </c:pt>
                <c:pt idx="497">
                  <c:v>4980.357</c:v>
                </c:pt>
                <c:pt idx="498">
                  <c:v>4990.3559999999998</c:v>
                </c:pt>
                <c:pt idx="499">
                  <c:v>5000.3549999999996</c:v>
                </c:pt>
                <c:pt idx="500">
                  <c:v>5010.3549999999996</c:v>
                </c:pt>
                <c:pt idx="501">
                  <c:v>5020.3559999999998</c:v>
                </c:pt>
                <c:pt idx="502">
                  <c:v>5030.3549999999996</c:v>
                </c:pt>
                <c:pt idx="503">
                  <c:v>5040.3559999999998</c:v>
                </c:pt>
                <c:pt idx="504">
                  <c:v>5050.3549999999996</c:v>
                </c:pt>
                <c:pt idx="505">
                  <c:v>5060.3559999999998</c:v>
                </c:pt>
                <c:pt idx="506">
                  <c:v>5070.3559999999998</c:v>
                </c:pt>
                <c:pt idx="507">
                  <c:v>5080.3559999999998</c:v>
                </c:pt>
                <c:pt idx="508">
                  <c:v>5090.3559999999998</c:v>
                </c:pt>
                <c:pt idx="509">
                  <c:v>5100.3549999999996</c:v>
                </c:pt>
                <c:pt idx="510">
                  <c:v>5110.3549999999996</c:v>
                </c:pt>
                <c:pt idx="511">
                  <c:v>5120.3549999999996</c:v>
                </c:pt>
                <c:pt idx="512">
                  <c:v>5130.3559999999998</c:v>
                </c:pt>
                <c:pt idx="513">
                  <c:v>5140.3549999999996</c:v>
                </c:pt>
                <c:pt idx="514">
                  <c:v>5150.3559999999998</c:v>
                </c:pt>
                <c:pt idx="515">
                  <c:v>5160.3549999999996</c:v>
                </c:pt>
                <c:pt idx="516">
                  <c:v>5170.3559999999998</c:v>
                </c:pt>
                <c:pt idx="517">
                  <c:v>5180.3549999999996</c:v>
                </c:pt>
                <c:pt idx="518">
                  <c:v>5190.3549999999996</c:v>
                </c:pt>
                <c:pt idx="519">
                  <c:v>5200.3559999999998</c:v>
                </c:pt>
                <c:pt idx="520">
                  <c:v>5210.3549999999996</c:v>
                </c:pt>
                <c:pt idx="521">
                  <c:v>5220.3549999999996</c:v>
                </c:pt>
                <c:pt idx="522">
                  <c:v>5230.3549999999996</c:v>
                </c:pt>
                <c:pt idx="523">
                  <c:v>5240.3559999999998</c:v>
                </c:pt>
                <c:pt idx="524">
                  <c:v>5250.3549999999996</c:v>
                </c:pt>
                <c:pt idx="525">
                  <c:v>5260.3559999999998</c:v>
                </c:pt>
                <c:pt idx="526">
                  <c:v>5270.3549999999996</c:v>
                </c:pt>
                <c:pt idx="527">
                  <c:v>5280.3559999999998</c:v>
                </c:pt>
                <c:pt idx="528">
                  <c:v>5290.3559999999998</c:v>
                </c:pt>
                <c:pt idx="529">
                  <c:v>5300.3549999999996</c:v>
                </c:pt>
                <c:pt idx="530">
                  <c:v>5310.3559999999998</c:v>
                </c:pt>
                <c:pt idx="531">
                  <c:v>5320.3559999999998</c:v>
                </c:pt>
                <c:pt idx="532">
                  <c:v>5330.3549999999996</c:v>
                </c:pt>
                <c:pt idx="533">
                  <c:v>5340.3549999999996</c:v>
                </c:pt>
                <c:pt idx="534">
                  <c:v>5350.3549999999996</c:v>
                </c:pt>
                <c:pt idx="535">
                  <c:v>5360.3559999999998</c:v>
                </c:pt>
                <c:pt idx="536">
                  <c:v>5370.3559999999998</c:v>
                </c:pt>
                <c:pt idx="537">
                  <c:v>5380.3549999999996</c:v>
                </c:pt>
                <c:pt idx="538">
                  <c:v>5390.3549999999996</c:v>
                </c:pt>
                <c:pt idx="539">
                  <c:v>5400.3549999999996</c:v>
                </c:pt>
                <c:pt idx="540">
                  <c:v>5410.3559999999998</c:v>
                </c:pt>
                <c:pt idx="541">
                  <c:v>5420.3549999999996</c:v>
                </c:pt>
                <c:pt idx="542">
                  <c:v>5430.3559999999998</c:v>
                </c:pt>
                <c:pt idx="543">
                  <c:v>5440.3559999999998</c:v>
                </c:pt>
                <c:pt idx="544">
                  <c:v>5450.3549999999996</c:v>
                </c:pt>
                <c:pt idx="545">
                  <c:v>5460.3549999999996</c:v>
                </c:pt>
                <c:pt idx="546">
                  <c:v>5470.3559999999998</c:v>
                </c:pt>
                <c:pt idx="547">
                  <c:v>5480.3559999999998</c:v>
                </c:pt>
                <c:pt idx="548">
                  <c:v>5490.3549999999996</c:v>
                </c:pt>
                <c:pt idx="549">
                  <c:v>5500.3559999999998</c:v>
                </c:pt>
                <c:pt idx="550">
                  <c:v>5510.3549999999996</c:v>
                </c:pt>
                <c:pt idx="551">
                  <c:v>5520.3559999999998</c:v>
                </c:pt>
                <c:pt idx="552">
                  <c:v>5530.3559999999998</c:v>
                </c:pt>
                <c:pt idx="553">
                  <c:v>5540.3559999999998</c:v>
                </c:pt>
                <c:pt idx="554">
                  <c:v>5550.3549999999996</c:v>
                </c:pt>
                <c:pt idx="555">
                  <c:v>5560.3549999999996</c:v>
                </c:pt>
                <c:pt idx="556">
                  <c:v>5570.3549999999996</c:v>
                </c:pt>
                <c:pt idx="557">
                  <c:v>5580.3549999999996</c:v>
                </c:pt>
                <c:pt idx="558">
                  <c:v>5590.3549999999996</c:v>
                </c:pt>
                <c:pt idx="559">
                  <c:v>5600.3559999999998</c:v>
                </c:pt>
                <c:pt idx="560">
                  <c:v>5610.3559999999998</c:v>
                </c:pt>
                <c:pt idx="561">
                  <c:v>5620.3559999999998</c:v>
                </c:pt>
                <c:pt idx="562">
                  <c:v>5630.3549999999996</c:v>
                </c:pt>
                <c:pt idx="563">
                  <c:v>5640.3559999999998</c:v>
                </c:pt>
                <c:pt idx="564">
                  <c:v>5650.3549999999996</c:v>
                </c:pt>
                <c:pt idx="565">
                  <c:v>5660.3549999999996</c:v>
                </c:pt>
                <c:pt idx="566">
                  <c:v>5670.3559999999998</c:v>
                </c:pt>
                <c:pt idx="567">
                  <c:v>5680.3559999999998</c:v>
                </c:pt>
                <c:pt idx="568">
                  <c:v>5690.3559999999998</c:v>
                </c:pt>
                <c:pt idx="569">
                  <c:v>5700.3559999999998</c:v>
                </c:pt>
                <c:pt idx="570">
                  <c:v>5710.3559999999998</c:v>
                </c:pt>
                <c:pt idx="571">
                  <c:v>5720.3559999999998</c:v>
                </c:pt>
                <c:pt idx="572">
                  <c:v>5730.357</c:v>
                </c:pt>
                <c:pt idx="573">
                  <c:v>5740.3559999999998</c:v>
                </c:pt>
                <c:pt idx="574">
                  <c:v>5750.3549999999996</c:v>
                </c:pt>
                <c:pt idx="575">
                  <c:v>5760.3559999999998</c:v>
                </c:pt>
                <c:pt idx="576">
                  <c:v>5770.3549999999996</c:v>
                </c:pt>
                <c:pt idx="577">
                  <c:v>5780.3549999999996</c:v>
                </c:pt>
                <c:pt idx="578">
                  <c:v>5790.3559999999998</c:v>
                </c:pt>
                <c:pt idx="579">
                  <c:v>5800.3559999999998</c:v>
                </c:pt>
                <c:pt idx="580">
                  <c:v>5810.3559999999998</c:v>
                </c:pt>
                <c:pt idx="581">
                  <c:v>5820.3559999999998</c:v>
                </c:pt>
                <c:pt idx="582">
                  <c:v>5830.3549999999996</c:v>
                </c:pt>
                <c:pt idx="583">
                  <c:v>5840.3559999999998</c:v>
                </c:pt>
                <c:pt idx="584">
                  <c:v>5850.3549999999996</c:v>
                </c:pt>
                <c:pt idx="585">
                  <c:v>5860.3549999999996</c:v>
                </c:pt>
                <c:pt idx="586">
                  <c:v>5870.3549999999996</c:v>
                </c:pt>
                <c:pt idx="587">
                  <c:v>5880.3549999999996</c:v>
                </c:pt>
                <c:pt idx="588">
                  <c:v>5890.3549999999996</c:v>
                </c:pt>
                <c:pt idx="589">
                  <c:v>5900.3559999999998</c:v>
                </c:pt>
                <c:pt idx="590">
                  <c:v>5910.3549999999996</c:v>
                </c:pt>
                <c:pt idx="591">
                  <c:v>5920.3559999999998</c:v>
                </c:pt>
                <c:pt idx="592">
                  <c:v>5930.3559999999998</c:v>
                </c:pt>
                <c:pt idx="593">
                  <c:v>5940.3559999999998</c:v>
                </c:pt>
                <c:pt idx="594">
                  <c:v>5950.3549999999996</c:v>
                </c:pt>
                <c:pt idx="595">
                  <c:v>5960.357</c:v>
                </c:pt>
                <c:pt idx="596">
                  <c:v>5970.3559999999998</c:v>
                </c:pt>
                <c:pt idx="597">
                  <c:v>5980.3580000000002</c:v>
                </c:pt>
                <c:pt idx="598">
                  <c:v>5990.357</c:v>
                </c:pt>
                <c:pt idx="599">
                  <c:v>6000.357</c:v>
                </c:pt>
                <c:pt idx="600">
                  <c:v>6010.357</c:v>
                </c:pt>
                <c:pt idx="601">
                  <c:v>6020.357</c:v>
                </c:pt>
                <c:pt idx="602">
                  <c:v>6030.357</c:v>
                </c:pt>
                <c:pt idx="603">
                  <c:v>6040.357</c:v>
                </c:pt>
                <c:pt idx="604">
                  <c:v>6050.3559999999998</c:v>
                </c:pt>
                <c:pt idx="605">
                  <c:v>6060.3559999999998</c:v>
                </c:pt>
                <c:pt idx="606">
                  <c:v>6070.357</c:v>
                </c:pt>
                <c:pt idx="607">
                  <c:v>6080.3559999999998</c:v>
                </c:pt>
                <c:pt idx="608">
                  <c:v>6090.357</c:v>
                </c:pt>
                <c:pt idx="609">
                  <c:v>6100.357</c:v>
                </c:pt>
                <c:pt idx="610">
                  <c:v>6110.3590000000004</c:v>
                </c:pt>
                <c:pt idx="611">
                  <c:v>6120.3580000000002</c:v>
                </c:pt>
                <c:pt idx="612">
                  <c:v>6130.3580000000002</c:v>
                </c:pt>
                <c:pt idx="613">
                  <c:v>6140.3580000000002</c:v>
                </c:pt>
                <c:pt idx="614">
                  <c:v>6150.3590000000004</c:v>
                </c:pt>
                <c:pt idx="615">
                  <c:v>6160.3580000000002</c:v>
                </c:pt>
                <c:pt idx="616">
                  <c:v>6170.3580000000002</c:v>
                </c:pt>
                <c:pt idx="617">
                  <c:v>6180.3590000000004</c:v>
                </c:pt>
                <c:pt idx="618">
                  <c:v>6190.3590000000004</c:v>
                </c:pt>
                <c:pt idx="619">
                  <c:v>6200.36</c:v>
                </c:pt>
                <c:pt idx="620">
                  <c:v>6210.36</c:v>
                </c:pt>
                <c:pt idx="621">
                  <c:v>6220.3590000000004</c:v>
                </c:pt>
                <c:pt idx="622">
                  <c:v>6230.3580000000002</c:v>
                </c:pt>
                <c:pt idx="623">
                  <c:v>6240.3590000000004</c:v>
                </c:pt>
                <c:pt idx="624">
                  <c:v>6250.3580000000002</c:v>
                </c:pt>
                <c:pt idx="625">
                  <c:v>6260.3590000000004</c:v>
                </c:pt>
                <c:pt idx="626">
                  <c:v>6270.3580000000002</c:v>
                </c:pt>
                <c:pt idx="627">
                  <c:v>6280.36</c:v>
                </c:pt>
                <c:pt idx="628">
                  <c:v>6290.3609999999999</c:v>
                </c:pt>
                <c:pt idx="629">
                  <c:v>6300.3580000000002</c:v>
                </c:pt>
                <c:pt idx="630">
                  <c:v>6310.3580000000002</c:v>
                </c:pt>
                <c:pt idx="631">
                  <c:v>6320.3590000000004</c:v>
                </c:pt>
                <c:pt idx="632">
                  <c:v>6330.3580000000002</c:v>
                </c:pt>
                <c:pt idx="633">
                  <c:v>6340.3580000000002</c:v>
                </c:pt>
                <c:pt idx="634">
                  <c:v>6350.3590000000004</c:v>
                </c:pt>
                <c:pt idx="635">
                  <c:v>6360.3580000000002</c:v>
                </c:pt>
                <c:pt idx="636">
                  <c:v>6370.36</c:v>
                </c:pt>
                <c:pt idx="637">
                  <c:v>6380.3590000000004</c:v>
                </c:pt>
                <c:pt idx="638">
                  <c:v>6390.3590000000004</c:v>
                </c:pt>
                <c:pt idx="639">
                  <c:v>6400.375</c:v>
                </c:pt>
                <c:pt idx="640">
                  <c:v>6410.375</c:v>
                </c:pt>
                <c:pt idx="641">
                  <c:v>6420.3760000000002</c:v>
                </c:pt>
                <c:pt idx="642">
                  <c:v>6430.3760000000002</c:v>
                </c:pt>
                <c:pt idx="643">
                  <c:v>6440.375</c:v>
                </c:pt>
                <c:pt idx="644">
                  <c:v>6450.3760000000002</c:v>
                </c:pt>
                <c:pt idx="645">
                  <c:v>6460.3760000000002</c:v>
                </c:pt>
                <c:pt idx="646">
                  <c:v>6470.375</c:v>
                </c:pt>
                <c:pt idx="647">
                  <c:v>6480.3760000000002</c:v>
                </c:pt>
                <c:pt idx="648">
                  <c:v>6490.375</c:v>
                </c:pt>
                <c:pt idx="649">
                  <c:v>6500.375</c:v>
                </c:pt>
                <c:pt idx="650">
                  <c:v>6510.375</c:v>
                </c:pt>
                <c:pt idx="651">
                  <c:v>6520.3760000000002</c:v>
                </c:pt>
                <c:pt idx="652">
                  <c:v>6530.3909999999996</c:v>
                </c:pt>
                <c:pt idx="653">
                  <c:v>6540.4629999999997</c:v>
                </c:pt>
                <c:pt idx="654">
                  <c:v>6550.4629999999997</c:v>
                </c:pt>
                <c:pt idx="655">
                  <c:v>6560.4620000000004</c:v>
                </c:pt>
                <c:pt idx="656">
                  <c:v>6570.4639999999999</c:v>
                </c:pt>
                <c:pt idx="657">
                  <c:v>6580.4629999999997</c:v>
                </c:pt>
                <c:pt idx="658">
                  <c:v>6590.4639999999999</c:v>
                </c:pt>
                <c:pt idx="659">
                  <c:v>6600.4629999999997</c:v>
                </c:pt>
                <c:pt idx="660">
                  <c:v>6610.4629999999997</c:v>
                </c:pt>
                <c:pt idx="661">
                  <c:v>6620.4620000000004</c:v>
                </c:pt>
                <c:pt idx="662">
                  <c:v>6630.4629999999997</c:v>
                </c:pt>
                <c:pt idx="663">
                  <c:v>6640.4629999999997</c:v>
                </c:pt>
                <c:pt idx="664">
                  <c:v>6650.4639999999999</c:v>
                </c:pt>
                <c:pt idx="665">
                  <c:v>6660.4639999999999</c:v>
                </c:pt>
                <c:pt idx="666">
                  <c:v>6670.4629999999997</c:v>
                </c:pt>
                <c:pt idx="667">
                  <c:v>6680.4639999999999</c:v>
                </c:pt>
                <c:pt idx="668">
                  <c:v>6690.4639999999999</c:v>
                </c:pt>
                <c:pt idx="669">
                  <c:v>6700.4629999999997</c:v>
                </c:pt>
                <c:pt idx="670">
                  <c:v>6710.4639999999999</c:v>
                </c:pt>
                <c:pt idx="671">
                  <c:v>6720.4620000000004</c:v>
                </c:pt>
                <c:pt idx="672">
                  <c:v>6730.4769999999999</c:v>
                </c:pt>
                <c:pt idx="673">
                  <c:v>6740.4780000000001</c:v>
                </c:pt>
                <c:pt idx="674">
                  <c:v>6750.4769999999999</c:v>
                </c:pt>
                <c:pt idx="675">
                  <c:v>6760.4780000000001</c:v>
                </c:pt>
                <c:pt idx="676">
                  <c:v>6770.4759999999997</c:v>
                </c:pt>
                <c:pt idx="677">
                  <c:v>6780.4780000000001</c:v>
                </c:pt>
                <c:pt idx="678">
                  <c:v>6790.4769999999999</c:v>
                </c:pt>
                <c:pt idx="679">
                  <c:v>6800.4769999999999</c:v>
                </c:pt>
                <c:pt idx="680">
                  <c:v>6810.4759999999997</c:v>
                </c:pt>
                <c:pt idx="681">
                  <c:v>6820.4790000000003</c:v>
                </c:pt>
                <c:pt idx="682">
                  <c:v>6830.4780000000001</c:v>
                </c:pt>
                <c:pt idx="683">
                  <c:v>6840.4790000000003</c:v>
                </c:pt>
                <c:pt idx="684">
                  <c:v>6850.4780000000001</c:v>
                </c:pt>
                <c:pt idx="685">
                  <c:v>6860.4780000000001</c:v>
                </c:pt>
                <c:pt idx="686">
                  <c:v>6870.4780000000001</c:v>
                </c:pt>
                <c:pt idx="687">
                  <c:v>6880.4780000000001</c:v>
                </c:pt>
                <c:pt idx="688">
                  <c:v>6890.4769999999999</c:v>
                </c:pt>
                <c:pt idx="689">
                  <c:v>6900.4780000000001</c:v>
                </c:pt>
                <c:pt idx="690">
                  <c:v>6910.4780000000001</c:v>
                </c:pt>
                <c:pt idx="691">
                  <c:v>6920.5249999999996</c:v>
                </c:pt>
                <c:pt idx="692">
                  <c:v>6930.5240000000003</c:v>
                </c:pt>
                <c:pt idx="693">
                  <c:v>6940.5249999999996</c:v>
                </c:pt>
                <c:pt idx="694">
                  <c:v>6950.5249999999996</c:v>
                </c:pt>
                <c:pt idx="695">
                  <c:v>6960.5240000000003</c:v>
                </c:pt>
                <c:pt idx="696">
                  <c:v>6970.5240000000003</c:v>
                </c:pt>
                <c:pt idx="697">
                  <c:v>6980.5240000000003</c:v>
                </c:pt>
                <c:pt idx="698">
                  <c:v>6990.5249999999996</c:v>
                </c:pt>
                <c:pt idx="699">
                  <c:v>7000.5240000000003</c:v>
                </c:pt>
                <c:pt idx="700">
                  <c:v>7010.5259999999998</c:v>
                </c:pt>
                <c:pt idx="701">
                  <c:v>7020.5259999999998</c:v>
                </c:pt>
                <c:pt idx="702">
                  <c:v>7030.5240000000003</c:v>
                </c:pt>
                <c:pt idx="703">
                  <c:v>7040.5249999999996</c:v>
                </c:pt>
                <c:pt idx="704">
                  <c:v>7050.5249999999996</c:v>
                </c:pt>
                <c:pt idx="705">
                  <c:v>7060.5249999999996</c:v>
                </c:pt>
                <c:pt idx="706">
                  <c:v>7070.5240000000003</c:v>
                </c:pt>
                <c:pt idx="707">
                  <c:v>7080.5249999999996</c:v>
                </c:pt>
                <c:pt idx="708">
                  <c:v>7090.5249999999996</c:v>
                </c:pt>
                <c:pt idx="709">
                  <c:v>7100.5249999999996</c:v>
                </c:pt>
                <c:pt idx="710">
                  <c:v>7110.5249999999996</c:v>
                </c:pt>
                <c:pt idx="711">
                  <c:v>7120.5240000000003</c:v>
                </c:pt>
                <c:pt idx="712">
                  <c:v>7130.5249999999996</c:v>
                </c:pt>
                <c:pt idx="713">
                  <c:v>7140.5249999999996</c:v>
                </c:pt>
                <c:pt idx="714">
                  <c:v>7150.5249999999996</c:v>
                </c:pt>
                <c:pt idx="715">
                  <c:v>7160.5240000000003</c:v>
                </c:pt>
                <c:pt idx="716">
                  <c:v>7170.5249999999996</c:v>
                </c:pt>
                <c:pt idx="717">
                  <c:v>7180.5259999999998</c:v>
                </c:pt>
                <c:pt idx="718">
                  <c:v>7190.5249999999996</c:v>
                </c:pt>
                <c:pt idx="719">
                  <c:v>7200.527</c:v>
                </c:pt>
                <c:pt idx="720">
                  <c:v>7210.5259999999998</c:v>
                </c:pt>
                <c:pt idx="721">
                  <c:v>7220.5259999999998</c:v>
                </c:pt>
                <c:pt idx="722">
                  <c:v>7230.5259999999998</c:v>
                </c:pt>
                <c:pt idx="723">
                  <c:v>7240.5259999999998</c:v>
                </c:pt>
                <c:pt idx="724">
                  <c:v>7250.5259999999998</c:v>
                </c:pt>
                <c:pt idx="725">
                  <c:v>7260.5259999999998</c:v>
                </c:pt>
                <c:pt idx="726">
                  <c:v>7270.5259999999998</c:v>
                </c:pt>
                <c:pt idx="727">
                  <c:v>7280.5259999999998</c:v>
                </c:pt>
                <c:pt idx="728">
                  <c:v>7290.5249999999996</c:v>
                </c:pt>
                <c:pt idx="729">
                  <c:v>7300.5290000000005</c:v>
                </c:pt>
                <c:pt idx="730">
                  <c:v>7310.5290000000005</c:v>
                </c:pt>
                <c:pt idx="731">
                  <c:v>7320.53</c:v>
                </c:pt>
                <c:pt idx="732">
                  <c:v>7330.53</c:v>
                </c:pt>
                <c:pt idx="733">
                  <c:v>7340.53</c:v>
                </c:pt>
                <c:pt idx="734">
                  <c:v>7350.5290000000005</c:v>
                </c:pt>
                <c:pt idx="735">
                  <c:v>7360.5309999999999</c:v>
                </c:pt>
                <c:pt idx="736">
                  <c:v>7370.53</c:v>
                </c:pt>
                <c:pt idx="737">
                  <c:v>7380.53</c:v>
                </c:pt>
                <c:pt idx="738">
                  <c:v>7390.5309999999999</c:v>
                </c:pt>
                <c:pt idx="739">
                  <c:v>7400.5839999999998</c:v>
                </c:pt>
                <c:pt idx="740">
                  <c:v>7410.585</c:v>
                </c:pt>
                <c:pt idx="741">
                  <c:v>7420.5839999999998</c:v>
                </c:pt>
                <c:pt idx="742">
                  <c:v>7430.585</c:v>
                </c:pt>
                <c:pt idx="743">
                  <c:v>7440.585</c:v>
                </c:pt>
                <c:pt idx="744">
                  <c:v>7450.5839999999998</c:v>
                </c:pt>
                <c:pt idx="745">
                  <c:v>7460.5829999999996</c:v>
                </c:pt>
                <c:pt idx="746">
                  <c:v>7470.585</c:v>
                </c:pt>
                <c:pt idx="747">
                  <c:v>7480.585</c:v>
                </c:pt>
                <c:pt idx="748">
                  <c:v>7490.585</c:v>
                </c:pt>
                <c:pt idx="749">
                  <c:v>7500.5860000000002</c:v>
                </c:pt>
                <c:pt idx="750">
                  <c:v>7510.5839999999998</c:v>
                </c:pt>
                <c:pt idx="751">
                  <c:v>7520.5839999999998</c:v>
                </c:pt>
                <c:pt idx="752">
                  <c:v>7530.5839999999998</c:v>
                </c:pt>
                <c:pt idx="753">
                  <c:v>7540.585</c:v>
                </c:pt>
                <c:pt idx="754">
                  <c:v>7550.5839999999998</c:v>
                </c:pt>
                <c:pt idx="755">
                  <c:v>7560.5839999999998</c:v>
                </c:pt>
                <c:pt idx="756">
                  <c:v>7570.6019999999999</c:v>
                </c:pt>
                <c:pt idx="757">
                  <c:v>7580.6019999999999</c:v>
                </c:pt>
                <c:pt idx="758">
                  <c:v>7590.6030000000001</c:v>
                </c:pt>
                <c:pt idx="759">
                  <c:v>7600.6019999999999</c:v>
                </c:pt>
                <c:pt idx="760">
                  <c:v>7610.6030000000001</c:v>
                </c:pt>
                <c:pt idx="761">
                  <c:v>7620.6019999999999</c:v>
                </c:pt>
                <c:pt idx="762">
                  <c:v>7630.6030000000001</c:v>
                </c:pt>
                <c:pt idx="763">
                  <c:v>7640.6019999999999</c:v>
                </c:pt>
                <c:pt idx="764">
                  <c:v>7650.6019999999999</c:v>
                </c:pt>
                <c:pt idx="765">
                  <c:v>7660.6030000000001</c:v>
                </c:pt>
                <c:pt idx="766">
                  <c:v>7670.6030000000001</c:v>
                </c:pt>
                <c:pt idx="767">
                  <c:v>7680.6030000000001</c:v>
                </c:pt>
                <c:pt idx="768">
                  <c:v>7690.6030000000001</c:v>
                </c:pt>
                <c:pt idx="769">
                  <c:v>7700.6030000000001</c:v>
                </c:pt>
                <c:pt idx="770">
                  <c:v>7710.6019999999999</c:v>
                </c:pt>
                <c:pt idx="771">
                  <c:v>7720.6030000000001</c:v>
                </c:pt>
                <c:pt idx="772">
                  <c:v>7730.6030000000001</c:v>
                </c:pt>
                <c:pt idx="773">
                  <c:v>7740.6019999999999</c:v>
                </c:pt>
                <c:pt idx="774">
                  <c:v>7750.6019999999999</c:v>
                </c:pt>
                <c:pt idx="775">
                  <c:v>7760.6019999999999</c:v>
                </c:pt>
                <c:pt idx="776">
                  <c:v>7770.6030000000001</c:v>
                </c:pt>
                <c:pt idx="777">
                  <c:v>7780.6030000000001</c:v>
                </c:pt>
                <c:pt idx="778">
                  <c:v>7790.6030000000001</c:v>
                </c:pt>
                <c:pt idx="779">
                  <c:v>7800.6019999999999</c:v>
                </c:pt>
                <c:pt idx="780">
                  <c:v>7810.6030000000001</c:v>
                </c:pt>
                <c:pt idx="781">
                  <c:v>7820.6040000000003</c:v>
                </c:pt>
                <c:pt idx="782">
                  <c:v>7830.6030000000001</c:v>
                </c:pt>
                <c:pt idx="783">
                  <c:v>7840.6019999999999</c:v>
                </c:pt>
                <c:pt idx="784">
                  <c:v>7850.6019999999999</c:v>
                </c:pt>
                <c:pt idx="785">
                  <c:v>7860.6019999999999</c:v>
                </c:pt>
                <c:pt idx="786">
                  <c:v>7870.6040000000003</c:v>
                </c:pt>
                <c:pt idx="787">
                  <c:v>7880.6030000000001</c:v>
                </c:pt>
                <c:pt idx="788">
                  <c:v>7890.6040000000003</c:v>
                </c:pt>
                <c:pt idx="789">
                  <c:v>7900.6049999999996</c:v>
                </c:pt>
                <c:pt idx="790">
                  <c:v>7910.6049999999996</c:v>
                </c:pt>
                <c:pt idx="791">
                  <c:v>7920.6040000000003</c:v>
                </c:pt>
                <c:pt idx="792">
                  <c:v>7930.6040000000003</c:v>
                </c:pt>
                <c:pt idx="793">
                  <c:v>7940.6030000000001</c:v>
                </c:pt>
                <c:pt idx="794">
                  <c:v>7950.6040000000003</c:v>
                </c:pt>
                <c:pt idx="795">
                  <c:v>7960.6049999999996</c:v>
                </c:pt>
                <c:pt idx="796">
                  <c:v>7970.6049999999996</c:v>
                </c:pt>
                <c:pt idx="797">
                  <c:v>7980.6030000000001</c:v>
                </c:pt>
                <c:pt idx="798">
                  <c:v>7990.6040000000003</c:v>
                </c:pt>
                <c:pt idx="799">
                  <c:v>8000.6059999999998</c:v>
                </c:pt>
                <c:pt idx="800">
                  <c:v>8010.6030000000001</c:v>
                </c:pt>
                <c:pt idx="801">
                  <c:v>8020.6030000000001</c:v>
                </c:pt>
                <c:pt idx="802">
                  <c:v>8030.6030000000001</c:v>
                </c:pt>
                <c:pt idx="803">
                  <c:v>8040.6040000000003</c:v>
                </c:pt>
                <c:pt idx="804">
                  <c:v>8050.6049999999996</c:v>
                </c:pt>
                <c:pt idx="805">
                  <c:v>8060.6040000000003</c:v>
                </c:pt>
                <c:pt idx="806">
                  <c:v>8070.6030000000001</c:v>
                </c:pt>
                <c:pt idx="807">
                  <c:v>8080.6049999999996</c:v>
                </c:pt>
                <c:pt idx="808">
                  <c:v>8090.6040000000003</c:v>
                </c:pt>
                <c:pt idx="809">
                  <c:v>8100.6040000000003</c:v>
                </c:pt>
                <c:pt idx="810">
                  <c:v>8110.6030000000001</c:v>
                </c:pt>
                <c:pt idx="811">
                  <c:v>8120.6040000000003</c:v>
                </c:pt>
                <c:pt idx="812">
                  <c:v>8130.6040000000003</c:v>
                </c:pt>
                <c:pt idx="813">
                  <c:v>8140.6030000000001</c:v>
                </c:pt>
                <c:pt idx="814">
                  <c:v>8150.6040000000003</c:v>
                </c:pt>
                <c:pt idx="815">
                  <c:v>8160.6049999999996</c:v>
                </c:pt>
                <c:pt idx="816">
                  <c:v>8170.6030000000001</c:v>
                </c:pt>
                <c:pt idx="817">
                  <c:v>8180.6040000000003</c:v>
                </c:pt>
                <c:pt idx="818">
                  <c:v>8190.6040000000003</c:v>
                </c:pt>
                <c:pt idx="819">
                  <c:v>8200.6029999999992</c:v>
                </c:pt>
                <c:pt idx="820">
                  <c:v>8210.6029999999992</c:v>
                </c:pt>
                <c:pt idx="821">
                  <c:v>8220.6039999999994</c:v>
                </c:pt>
                <c:pt idx="822">
                  <c:v>8230.6039999999994</c:v>
                </c:pt>
                <c:pt idx="823">
                  <c:v>8240.6039999999994</c:v>
                </c:pt>
                <c:pt idx="824">
                  <c:v>8250.6039999999994</c:v>
                </c:pt>
                <c:pt idx="825">
                  <c:v>8260.6059999999998</c:v>
                </c:pt>
                <c:pt idx="826">
                  <c:v>8270.6049999999996</c:v>
                </c:pt>
                <c:pt idx="827">
                  <c:v>8280.6059999999998</c:v>
                </c:pt>
                <c:pt idx="828">
                  <c:v>8290.6059999999998</c:v>
                </c:pt>
                <c:pt idx="829">
                  <c:v>8300.6049999999996</c:v>
                </c:pt>
                <c:pt idx="830">
                  <c:v>8310.6049999999996</c:v>
                </c:pt>
                <c:pt idx="831">
                  <c:v>8320.6049999999996</c:v>
                </c:pt>
                <c:pt idx="832">
                  <c:v>8330.6059999999998</c:v>
                </c:pt>
                <c:pt idx="833">
                  <c:v>8340.6059999999998</c:v>
                </c:pt>
                <c:pt idx="834">
                  <c:v>8350.6059999999998</c:v>
                </c:pt>
                <c:pt idx="835">
                  <c:v>8360.6059999999998</c:v>
                </c:pt>
                <c:pt idx="836">
                  <c:v>8370.6049999999996</c:v>
                </c:pt>
                <c:pt idx="837">
                  <c:v>8380.6059999999998</c:v>
                </c:pt>
                <c:pt idx="838">
                  <c:v>8390.6039999999994</c:v>
                </c:pt>
                <c:pt idx="839">
                  <c:v>8400.6039999999994</c:v>
                </c:pt>
                <c:pt idx="840">
                  <c:v>8410.6049999999996</c:v>
                </c:pt>
                <c:pt idx="841">
                  <c:v>8420.6039999999994</c:v>
                </c:pt>
                <c:pt idx="842">
                  <c:v>8430.6059999999998</c:v>
                </c:pt>
                <c:pt idx="843">
                  <c:v>8440.6059999999998</c:v>
                </c:pt>
                <c:pt idx="844">
                  <c:v>8450.6059999999998</c:v>
                </c:pt>
                <c:pt idx="845">
                  <c:v>8460.6059999999998</c:v>
                </c:pt>
                <c:pt idx="846">
                  <c:v>8470.6039999999994</c:v>
                </c:pt>
                <c:pt idx="847">
                  <c:v>8480.6059999999998</c:v>
                </c:pt>
                <c:pt idx="848">
                  <c:v>8490.6049999999996</c:v>
                </c:pt>
                <c:pt idx="849">
                  <c:v>8500.6059999999998</c:v>
                </c:pt>
                <c:pt idx="850">
                  <c:v>8510.6039999999994</c:v>
                </c:pt>
                <c:pt idx="851">
                  <c:v>8520.6059999999998</c:v>
                </c:pt>
                <c:pt idx="852">
                  <c:v>8530.607</c:v>
                </c:pt>
                <c:pt idx="853">
                  <c:v>8540.607</c:v>
                </c:pt>
                <c:pt idx="854">
                  <c:v>8550.607</c:v>
                </c:pt>
                <c:pt idx="855">
                  <c:v>8560.607</c:v>
                </c:pt>
                <c:pt idx="856">
                  <c:v>8570.6059999999998</c:v>
                </c:pt>
                <c:pt idx="857">
                  <c:v>8580.6090000000004</c:v>
                </c:pt>
                <c:pt idx="858">
                  <c:v>8590.6080000000002</c:v>
                </c:pt>
                <c:pt idx="859">
                  <c:v>8600.61</c:v>
                </c:pt>
                <c:pt idx="860">
                  <c:v>8610.61</c:v>
                </c:pt>
                <c:pt idx="861">
                  <c:v>8620.6110000000008</c:v>
                </c:pt>
                <c:pt idx="862">
                  <c:v>8630.6119999999992</c:v>
                </c:pt>
                <c:pt idx="863">
                  <c:v>8640.6110000000008</c:v>
                </c:pt>
                <c:pt idx="864">
                  <c:v>8650.61</c:v>
                </c:pt>
                <c:pt idx="865">
                  <c:v>8660.6129999999994</c:v>
                </c:pt>
                <c:pt idx="866">
                  <c:v>8670.61</c:v>
                </c:pt>
                <c:pt idx="867">
                  <c:v>8680.6110000000008</c:v>
                </c:pt>
                <c:pt idx="868">
                  <c:v>8690.61</c:v>
                </c:pt>
                <c:pt idx="869">
                  <c:v>8700.6110000000008</c:v>
                </c:pt>
                <c:pt idx="870">
                  <c:v>8710.6110000000008</c:v>
                </c:pt>
                <c:pt idx="871">
                  <c:v>8720.61</c:v>
                </c:pt>
                <c:pt idx="872">
                  <c:v>8730.61</c:v>
                </c:pt>
                <c:pt idx="873">
                  <c:v>8740.61</c:v>
                </c:pt>
                <c:pt idx="874">
                  <c:v>8750.6110000000008</c:v>
                </c:pt>
                <c:pt idx="875">
                  <c:v>8760.6110000000008</c:v>
                </c:pt>
                <c:pt idx="876">
                  <c:v>8770.61</c:v>
                </c:pt>
                <c:pt idx="877">
                  <c:v>8780.6110000000008</c:v>
                </c:pt>
                <c:pt idx="878">
                  <c:v>8790.61</c:v>
                </c:pt>
                <c:pt idx="879">
                  <c:v>8800.61</c:v>
                </c:pt>
                <c:pt idx="880">
                  <c:v>8810.61</c:v>
                </c:pt>
                <c:pt idx="881">
                  <c:v>8820.6110000000008</c:v>
                </c:pt>
                <c:pt idx="882">
                  <c:v>8830.61</c:v>
                </c:pt>
                <c:pt idx="883">
                  <c:v>8840.6110000000008</c:v>
                </c:pt>
                <c:pt idx="884">
                  <c:v>8850.61</c:v>
                </c:pt>
                <c:pt idx="885">
                  <c:v>8860.61</c:v>
                </c:pt>
                <c:pt idx="886">
                  <c:v>8870.61</c:v>
                </c:pt>
                <c:pt idx="887">
                  <c:v>8880.6110000000008</c:v>
                </c:pt>
                <c:pt idx="888">
                  <c:v>8890.6119999999992</c:v>
                </c:pt>
                <c:pt idx="889">
                  <c:v>8900.6119999999992</c:v>
                </c:pt>
                <c:pt idx="890">
                  <c:v>8910.6119999999992</c:v>
                </c:pt>
                <c:pt idx="891">
                  <c:v>8920.66</c:v>
                </c:pt>
                <c:pt idx="892">
                  <c:v>8930.6610000000001</c:v>
                </c:pt>
                <c:pt idx="893">
                  <c:v>8940.6610000000001</c:v>
                </c:pt>
                <c:pt idx="894">
                  <c:v>8950.6610000000001</c:v>
                </c:pt>
                <c:pt idx="895">
                  <c:v>8960.6610000000001</c:v>
                </c:pt>
                <c:pt idx="896">
                  <c:v>8970.66</c:v>
                </c:pt>
                <c:pt idx="897">
                  <c:v>8980.6610000000001</c:v>
                </c:pt>
                <c:pt idx="898">
                  <c:v>8990.66</c:v>
                </c:pt>
                <c:pt idx="899">
                  <c:v>9000.66</c:v>
                </c:pt>
                <c:pt idx="900">
                  <c:v>9010.6610000000001</c:v>
                </c:pt>
                <c:pt idx="901">
                  <c:v>9020.6620000000003</c:v>
                </c:pt>
                <c:pt idx="902">
                  <c:v>9030.6610000000001</c:v>
                </c:pt>
                <c:pt idx="903">
                  <c:v>9040.6610000000001</c:v>
                </c:pt>
                <c:pt idx="904">
                  <c:v>9050.6620000000003</c:v>
                </c:pt>
                <c:pt idx="905">
                  <c:v>9060.6620000000003</c:v>
                </c:pt>
                <c:pt idx="906">
                  <c:v>9070.6610000000001</c:v>
                </c:pt>
                <c:pt idx="907">
                  <c:v>9080.6610000000001</c:v>
                </c:pt>
                <c:pt idx="908">
                  <c:v>9090.6610000000001</c:v>
                </c:pt>
                <c:pt idx="909">
                  <c:v>9100.6620000000003</c:v>
                </c:pt>
                <c:pt idx="910">
                  <c:v>9110.6620000000003</c:v>
                </c:pt>
                <c:pt idx="911">
                  <c:v>9120.6620000000003</c:v>
                </c:pt>
                <c:pt idx="912">
                  <c:v>9130.6620000000003</c:v>
                </c:pt>
                <c:pt idx="913">
                  <c:v>9140.6610000000001</c:v>
                </c:pt>
                <c:pt idx="914">
                  <c:v>9150.6610000000001</c:v>
                </c:pt>
                <c:pt idx="915">
                  <c:v>9160.6610000000001</c:v>
                </c:pt>
                <c:pt idx="916">
                  <c:v>9170.6610000000001</c:v>
                </c:pt>
                <c:pt idx="917">
                  <c:v>9180.6610000000001</c:v>
                </c:pt>
                <c:pt idx="918">
                  <c:v>9190.6620000000003</c:v>
                </c:pt>
                <c:pt idx="919">
                  <c:v>9200.6610000000001</c:v>
                </c:pt>
                <c:pt idx="920">
                  <c:v>9210.6620000000003</c:v>
                </c:pt>
                <c:pt idx="921">
                  <c:v>9220.6610000000001</c:v>
                </c:pt>
                <c:pt idx="922">
                  <c:v>9230.6620000000003</c:v>
                </c:pt>
                <c:pt idx="923">
                  <c:v>9240.6620000000003</c:v>
                </c:pt>
                <c:pt idx="924">
                  <c:v>9250.6620000000003</c:v>
                </c:pt>
                <c:pt idx="925">
                  <c:v>9260.6620000000003</c:v>
                </c:pt>
                <c:pt idx="926">
                  <c:v>9270.6620000000003</c:v>
                </c:pt>
                <c:pt idx="927">
                  <c:v>9280.6630000000005</c:v>
                </c:pt>
                <c:pt idx="928">
                  <c:v>9290.6630000000005</c:v>
                </c:pt>
                <c:pt idx="929">
                  <c:v>9300.6630000000005</c:v>
                </c:pt>
                <c:pt idx="930">
                  <c:v>9310.6630000000005</c:v>
                </c:pt>
                <c:pt idx="931">
                  <c:v>9320.6610000000001</c:v>
                </c:pt>
                <c:pt idx="932">
                  <c:v>9330.6640000000007</c:v>
                </c:pt>
                <c:pt idx="933">
                  <c:v>9340.6630000000005</c:v>
                </c:pt>
                <c:pt idx="934">
                  <c:v>9350.6630000000005</c:v>
                </c:pt>
                <c:pt idx="935">
                  <c:v>9360.6630000000005</c:v>
                </c:pt>
                <c:pt idx="936">
                  <c:v>9370.6640000000007</c:v>
                </c:pt>
                <c:pt idx="937">
                  <c:v>9380.6640000000007</c:v>
                </c:pt>
                <c:pt idx="938">
                  <c:v>9390.6640000000007</c:v>
                </c:pt>
                <c:pt idx="939">
                  <c:v>9400.6640000000007</c:v>
                </c:pt>
                <c:pt idx="940">
                  <c:v>9410.6630000000005</c:v>
                </c:pt>
                <c:pt idx="941">
                  <c:v>9420.6650000000009</c:v>
                </c:pt>
                <c:pt idx="942">
                  <c:v>9430.6640000000007</c:v>
                </c:pt>
                <c:pt idx="943">
                  <c:v>9440.6640000000007</c:v>
                </c:pt>
                <c:pt idx="944">
                  <c:v>9450.6640000000007</c:v>
                </c:pt>
                <c:pt idx="945">
                  <c:v>9460.6630000000005</c:v>
                </c:pt>
                <c:pt idx="946">
                  <c:v>9470.6650000000009</c:v>
                </c:pt>
                <c:pt idx="947">
                  <c:v>9480.6650000000009</c:v>
                </c:pt>
                <c:pt idx="948">
                  <c:v>9490.6650000000009</c:v>
                </c:pt>
                <c:pt idx="949">
                  <c:v>9500.6630000000005</c:v>
                </c:pt>
                <c:pt idx="950">
                  <c:v>9510.6650000000009</c:v>
                </c:pt>
                <c:pt idx="951">
                  <c:v>9520.6650000000009</c:v>
                </c:pt>
                <c:pt idx="952">
                  <c:v>9530.6640000000007</c:v>
                </c:pt>
                <c:pt idx="953">
                  <c:v>9540.6640000000007</c:v>
                </c:pt>
                <c:pt idx="954">
                  <c:v>9550.6990000000005</c:v>
                </c:pt>
                <c:pt idx="955">
                  <c:v>9560.7000000000007</c:v>
                </c:pt>
                <c:pt idx="956">
                  <c:v>9570.7009999999991</c:v>
                </c:pt>
                <c:pt idx="957">
                  <c:v>9580.7810000000009</c:v>
                </c:pt>
                <c:pt idx="958">
                  <c:v>9590.7829999999994</c:v>
                </c:pt>
                <c:pt idx="959">
                  <c:v>9600.7819999999992</c:v>
                </c:pt>
                <c:pt idx="960">
                  <c:v>9610.7819999999992</c:v>
                </c:pt>
                <c:pt idx="961">
                  <c:v>9620.7810000000009</c:v>
                </c:pt>
                <c:pt idx="962">
                  <c:v>9630.7810000000009</c:v>
                </c:pt>
                <c:pt idx="963">
                  <c:v>9640.7810000000009</c:v>
                </c:pt>
                <c:pt idx="964">
                  <c:v>9650.7810000000009</c:v>
                </c:pt>
                <c:pt idx="965">
                  <c:v>9660.7819999999992</c:v>
                </c:pt>
                <c:pt idx="966">
                  <c:v>9670.7810000000009</c:v>
                </c:pt>
                <c:pt idx="967">
                  <c:v>9680.7819999999992</c:v>
                </c:pt>
                <c:pt idx="968">
                  <c:v>9690.7819999999992</c:v>
                </c:pt>
                <c:pt idx="969">
                  <c:v>9700.7810000000009</c:v>
                </c:pt>
                <c:pt idx="970">
                  <c:v>9710.7810000000009</c:v>
                </c:pt>
                <c:pt idx="971">
                  <c:v>9720.7819999999992</c:v>
                </c:pt>
                <c:pt idx="972">
                  <c:v>9730.7810000000009</c:v>
                </c:pt>
                <c:pt idx="973">
                  <c:v>9740.7810000000009</c:v>
                </c:pt>
                <c:pt idx="974">
                  <c:v>9750.7810000000009</c:v>
                </c:pt>
                <c:pt idx="975">
                  <c:v>9760.7819999999992</c:v>
                </c:pt>
                <c:pt idx="976">
                  <c:v>9770.7819999999992</c:v>
                </c:pt>
                <c:pt idx="977">
                  <c:v>9780.7810000000009</c:v>
                </c:pt>
                <c:pt idx="978">
                  <c:v>9790.7819999999992</c:v>
                </c:pt>
                <c:pt idx="979">
                  <c:v>9800.7810000000009</c:v>
                </c:pt>
                <c:pt idx="980">
                  <c:v>9810.7810000000009</c:v>
                </c:pt>
                <c:pt idx="981">
                  <c:v>9820.7810000000009</c:v>
                </c:pt>
                <c:pt idx="982">
                  <c:v>9830.7819999999992</c:v>
                </c:pt>
                <c:pt idx="983">
                  <c:v>9840.7819999999992</c:v>
                </c:pt>
                <c:pt idx="984">
                  <c:v>9850.7810000000009</c:v>
                </c:pt>
                <c:pt idx="985">
                  <c:v>9860.7819999999992</c:v>
                </c:pt>
                <c:pt idx="986">
                  <c:v>9870.7829999999994</c:v>
                </c:pt>
                <c:pt idx="987">
                  <c:v>9880.7810000000009</c:v>
                </c:pt>
                <c:pt idx="988">
                  <c:v>9890.7829999999994</c:v>
                </c:pt>
                <c:pt idx="989">
                  <c:v>9900.7810000000009</c:v>
                </c:pt>
                <c:pt idx="990">
                  <c:v>9910.7819999999992</c:v>
                </c:pt>
                <c:pt idx="991">
                  <c:v>9920.7819999999992</c:v>
                </c:pt>
                <c:pt idx="992">
                  <c:v>9930.7810000000009</c:v>
                </c:pt>
                <c:pt idx="993">
                  <c:v>9940.7810000000009</c:v>
                </c:pt>
                <c:pt idx="994">
                  <c:v>9950.7819999999992</c:v>
                </c:pt>
                <c:pt idx="995">
                  <c:v>9960.7819999999992</c:v>
                </c:pt>
                <c:pt idx="996">
                  <c:v>9970.7819999999992</c:v>
                </c:pt>
                <c:pt idx="997">
                  <c:v>9980.7810000000009</c:v>
                </c:pt>
                <c:pt idx="998">
                  <c:v>9990.7810000000009</c:v>
                </c:pt>
                <c:pt idx="999">
                  <c:v>10000.781000000001</c:v>
                </c:pt>
                <c:pt idx="1000">
                  <c:v>10010.781000000001</c:v>
                </c:pt>
                <c:pt idx="1001">
                  <c:v>10020.781999999999</c:v>
                </c:pt>
                <c:pt idx="1002">
                  <c:v>10030.781999999999</c:v>
                </c:pt>
                <c:pt idx="1003">
                  <c:v>10040.781000000001</c:v>
                </c:pt>
                <c:pt idx="1004">
                  <c:v>10050.781999999999</c:v>
                </c:pt>
                <c:pt idx="1005">
                  <c:v>10060.781000000001</c:v>
                </c:pt>
                <c:pt idx="1006">
                  <c:v>10070.781000000001</c:v>
                </c:pt>
                <c:pt idx="1007">
                  <c:v>10080.781000000001</c:v>
                </c:pt>
                <c:pt idx="1008">
                  <c:v>10090.781999999999</c:v>
                </c:pt>
                <c:pt idx="1009">
                  <c:v>10100.781000000001</c:v>
                </c:pt>
                <c:pt idx="1010">
                  <c:v>10110.781000000001</c:v>
                </c:pt>
                <c:pt idx="1011">
                  <c:v>10120.781000000001</c:v>
                </c:pt>
                <c:pt idx="1012">
                  <c:v>10130.782999999999</c:v>
                </c:pt>
                <c:pt idx="1013">
                  <c:v>10140.782999999999</c:v>
                </c:pt>
                <c:pt idx="1014">
                  <c:v>10150.781999999999</c:v>
                </c:pt>
                <c:pt idx="1015">
                  <c:v>10160.781999999999</c:v>
                </c:pt>
                <c:pt idx="1016">
                  <c:v>10170.781999999999</c:v>
                </c:pt>
                <c:pt idx="1017">
                  <c:v>10180.784</c:v>
                </c:pt>
                <c:pt idx="1018">
                  <c:v>10190.782999999999</c:v>
                </c:pt>
                <c:pt idx="1019">
                  <c:v>10200.782999999999</c:v>
                </c:pt>
                <c:pt idx="1020">
                  <c:v>10210.784</c:v>
                </c:pt>
                <c:pt idx="1021">
                  <c:v>10220.785</c:v>
                </c:pt>
                <c:pt idx="1022">
                  <c:v>10230.784</c:v>
                </c:pt>
                <c:pt idx="1023">
                  <c:v>10240.784</c:v>
                </c:pt>
                <c:pt idx="1024">
                  <c:v>10250.787</c:v>
                </c:pt>
                <c:pt idx="1025">
                  <c:v>10260.787</c:v>
                </c:pt>
                <c:pt idx="1026">
                  <c:v>10270.786</c:v>
                </c:pt>
                <c:pt idx="1027">
                  <c:v>10280.787</c:v>
                </c:pt>
                <c:pt idx="1028">
                  <c:v>10290.787</c:v>
                </c:pt>
                <c:pt idx="1029">
                  <c:v>10300.787</c:v>
                </c:pt>
                <c:pt idx="1030">
                  <c:v>10310.787</c:v>
                </c:pt>
                <c:pt idx="1031">
                  <c:v>10320.786</c:v>
                </c:pt>
                <c:pt idx="1032">
                  <c:v>10330.788</c:v>
                </c:pt>
                <c:pt idx="1033">
                  <c:v>10340.786</c:v>
                </c:pt>
                <c:pt idx="1034">
                  <c:v>10350.787</c:v>
                </c:pt>
                <c:pt idx="1035">
                  <c:v>10360.790000000001</c:v>
                </c:pt>
                <c:pt idx="1036">
                  <c:v>10370.788</c:v>
                </c:pt>
                <c:pt idx="1037">
                  <c:v>10380.789000000001</c:v>
                </c:pt>
                <c:pt idx="1038">
                  <c:v>10390.789000000001</c:v>
                </c:pt>
                <c:pt idx="1039">
                  <c:v>10400.789000000001</c:v>
                </c:pt>
                <c:pt idx="1040">
                  <c:v>10410.790000000001</c:v>
                </c:pt>
                <c:pt idx="1041">
                  <c:v>10420.790000000001</c:v>
                </c:pt>
                <c:pt idx="1042">
                  <c:v>10430.790999999999</c:v>
                </c:pt>
                <c:pt idx="1043">
                  <c:v>10440.790000000001</c:v>
                </c:pt>
                <c:pt idx="1044">
                  <c:v>10450.790999999999</c:v>
                </c:pt>
                <c:pt idx="1045">
                  <c:v>10460.790999999999</c:v>
                </c:pt>
                <c:pt idx="1046">
                  <c:v>10470.790000000001</c:v>
                </c:pt>
                <c:pt idx="1047">
                  <c:v>10480.790000000001</c:v>
                </c:pt>
                <c:pt idx="1048">
                  <c:v>10490.79</c:v>
                </c:pt>
                <c:pt idx="1049">
                  <c:v>10500.79</c:v>
                </c:pt>
                <c:pt idx="1050">
                  <c:v>10510.789000000001</c:v>
                </c:pt>
                <c:pt idx="1051">
                  <c:v>10520.790999999999</c:v>
                </c:pt>
                <c:pt idx="1052">
                  <c:v>10530.790999999999</c:v>
                </c:pt>
                <c:pt idx="1053">
                  <c:v>10540.790999999999</c:v>
                </c:pt>
                <c:pt idx="1054">
                  <c:v>10550.790999999999</c:v>
                </c:pt>
                <c:pt idx="1055">
                  <c:v>10560.790999999999</c:v>
                </c:pt>
                <c:pt idx="1056">
                  <c:v>10570.79</c:v>
                </c:pt>
                <c:pt idx="1057">
                  <c:v>10580.789000000001</c:v>
                </c:pt>
                <c:pt idx="1058">
                  <c:v>10590.789000000001</c:v>
                </c:pt>
                <c:pt idx="1059">
                  <c:v>10600.789000000001</c:v>
                </c:pt>
                <c:pt idx="1060">
                  <c:v>10610.790999999999</c:v>
                </c:pt>
                <c:pt idx="1061">
                  <c:v>10620.790999999999</c:v>
                </c:pt>
                <c:pt idx="1062">
                  <c:v>10630.789000000001</c:v>
                </c:pt>
                <c:pt idx="1063">
                  <c:v>10640.790999999999</c:v>
                </c:pt>
                <c:pt idx="1064">
                  <c:v>10650.79</c:v>
                </c:pt>
                <c:pt idx="1065">
                  <c:v>10660.789000000001</c:v>
                </c:pt>
                <c:pt idx="1066">
                  <c:v>10670.789000000001</c:v>
                </c:pt>
                <c:pt idx="1067">
                  <c:v>10680.790999999999</c:v>
                </c:pt>
                <c:pt idx="1068">
                  <c:v>10690.79</c:v>
                </c:pt>
                <c:pt idx="1069">
                  <c:v>10700.789000000001</c:v>
                </c:pt>
                <c:pt idx="1070">
                  <c:v>10710.79</c:v>
                </c:pt>
                <c:pt idx="1071">
                  <c:v>10720.79</c:v>
                </c:pt>
                <c:pt idx="1072">
                  <c:v>10730.79</c:v>
                </c:pt>
                <c:pt idx="1073">
                  <c:v>10740.790999999999</c:v>
                </c:pt>
                <c:pt idx="1074">
                  <c:v>10750.79</c:v>
                </c:pt>
                <c:pt idx="1075">
                  <c:v>10760.789000000001</c:v>
                </c:pt>
                <c:pt idx="1076">
                  <c:v>10770.79</c:v>
                </c:pt>
                <c:pt idx="1077">
                  <c:v>10780.79</c:v>
                </c:pt>
                <c:pt idx="1078">
                  <c:v>10790.789000000001</c:v>
                </c:pt>
                <c:pt idx="1079">
                  <c:v>10800.03</c:v>
                </c:pt>
              </c:numCache>
            </c:numRef>
          </c:xVal>
          <c:yVal>
            <c:numRef>
              <c:f>'3fcse-6-large-large-ep.csv'!$O$2:$O$1081</c:f>
              <c:numCache>
                <c:formatCode>General</c:formatCode>
                <c:ptCount val="1080"/>
                <c:pt idx="0">
                  <c:v>3365</c:v>
                </c:pt>
                <c:pt idx="1">
                  <c:v>664</c:v>
                </c:pt>
                <c:pt idx="2">
                  <c:v>1187</c:v>
                </c:pt>
                <c:pt idx="3">
                  <c:v>808</c:v>
                </c:pt>
                <c:pt idx="4">
                  <c:v>536</c:v>
                </c:pt>
                <c:pt idx="5">
                  <c:v>437</c:v>
                </c:pt>
                <c:pt idx="6">
                  <c:v>1193</c:v>
                </c:pt>
                <c:pt idx="7">
                  <c:v>645</c:v>
                </c:pt>
                <c:pt idx="8">
                  <c:v>899</c:v>
                </c:pt>
                <c:pt idx="9">
                  <c:v>716</c:v>
                </c:pt>
                <c:pt idx="10">
                  <c:v>469</c:v>
                </c:pt>
                <c:pt idx="11">
                  <c:v>1034</c:v>
                </c:pt>
                <c:pt idx="12">
                  <c:v>975</c:v>
                </c:pt>
                <c:pt idx="13">
                  <c:v>746</c:v>
                </c:pt>
                <c:pt idx="14">
                  <c:v>803</c:v>
                </c:pt>
                <c:pt idx="15">
                  <c:v>559</c:v>
                </c:pt>
                <c:pt idx="16">
                  <c:v>747</c:v>
                </c:pt>
                <c:pt idx="17">
                  <c:v>745</c:v>
                </c:pt>
                <c:pt idx="18">
                  <c:v>517</c:v>
                </c:pt>
                <c:pt idx="19">
                  <c:v>1423</c:v>
                </c:pt>
                <c:pt idx="20">
                  <c:v>1622</c:v>
                </c:pt>
                <c:pt idx="21">
                  <c:v>1091</c:v>
                </c:pt>
                <c:pt idx="22">
                  <c:v>694</c:v>
                </c:pt>
                <c:pt idx="23">
                  <c:v>764</c:v>
                </c:pt>
                <c:pt idx="24">
                  <c:v>1211</c:v>
                </c:pt>
                <c:pt idx="25">
                  <c:v>782</c:v>
                </c:pt>
                <c:pt idx="26">
                  <c:v>877</c:v>
                </c:pt>
                <c:pt idx="27">
                  <c:v>1275</c:v>
                </c:pt>
                <c:pt idx="28">
                  <c:v>1322</c:v>
                </c:pt>
                <c:pt idx="29">
                  <c:v>933</c:v>
                </c:pt>
                <c:pt idx="30">
                  <c:v>1269</c:v>
                </c:pt>
                <c:pt idx="31">
                  <c:v>770</c:v>
                </c:pt>
                <c:pt idx="32">
                  <c:v>1278</c:v>
                </c:pt>
                <c:pt idx="33">
                  <c:v>798</c:v>
                </c:pt>
                <c:pt idx="34">
                  <c:v>847</c:v>
                </c:pt>
                <c:pt idx="35">
                  <c:v>1270</c:v>
                </c:pt>
                <c:pt idx="36">
                  <c:v>1468</c:v>
                </c:pt>
                <c:pt idx="37">
                  <c:v>877</c:v>
                </c:pt>
                <c:pt idx="38">
                  <c:v>918</c:v>
                </c:pt>
                <c:pt idx="39">
                  <c:v>886</c:v>
                </c:pt>
                <c:pt idx="40">
                  <c:v>958</c:v>
                </c:pt>
                <c:pt idx="41">
                  <c:v>1310</c:v>
                </c:pt>
                <c:pt idx="42">
                  <c:v>1656</c:v>
                </c:pt>
                <c:pt idx="43">
                  <c:v>1241</c:v>
                </c:pt>
                <c:pt idx="44">
                  <c:v>1128</c:v>
                </c:pt>
                <c:pt idx="45">
                  <c:v>1801</c:v>
                </c:pt>
                <c:pt idx="46">
                  <c:v>1204</c:v>
                </c:pt>
                <c:pt idx="47">
                  <c:v>878</c:v>
                </c:pt>
                <c:pt idx="48">
                  <c:v>1739</c:v>
                </c:pt>
                <c:pt idx="49">
                  <c:v>1037</c:v>
                </c:pt>
                <c:pt idx="50">
                  <c:v>1834</c:v>
                </c:pt>
                <c:pt idx="51">
                  <c:v>1140</c:v>
                </c:pt>
                <c:pt idx="52">
                  <c:v>1401</c:v>
                </c:pt>
                <c:pt idx="53">
                  <c:v>1127</c:v>
                </c:pt>
                <c:pt idx="54">
                  <c:v>1381</c:v>
                </c:pt>
                <c:pt idx="55">
                  <c:v>1810</c:v>
                </c:pt>
                <c:pt idx="56">
                  <c:v>1125</c:v>
                </c:pt>
                <c:pt idx="57">
                  <c:v>1720</c:v>
                </c:pt>
                <c:pt idx="58">
                  <c:v>1316</c:v>
                </c:pt>
                <c:pt idx="59">
                  <c:v>1103</c:v>
                </c:pt>
                <c:pt idx="60">
                  <c:v>1944</c:v>
                </c:pt>
                <c:pt idx="61">
                  <c:v>1976</c:v>
                </c:pt>
                <c:pt idx="62">
                  <c:v>1230</c:v>
                </c:pt>
                <c:pt idx="63">
                  <c:v>1763</c:v>
                </c:pt>
                <c:pt idx="64">
                  <c:v>1057</c:v>
                </c:pt>
                <c:pt idx="65">
                  <c:v>2163</c:v>
                </c:pt>
                <c:pt idx="66">
                  <c:v>1332</c:v>
                </c:pt>
                <c:pt idx="67">
                  <c:v>2284</c:v>
                </c:pt>
                <c:pt idx="68">
                  <c:v>1243</c:v>
                </c:pt>
                <c:pt idx="69">
                  <c:v>2387</c:v>
                </c:pt>
                <c:pt idx="70">
                  <c:v>1358</c:v>
                </c:pt>
                <c:pt idx="71">
                  <c:v>1742</c:v>
                </c:pt>
                <c:pt idx="72">
                  <c:v>1826</c:v>
                </c:pt>
                <c:pt idx="73">
                  <c:v>1411</c:v>
                </c:pt>
                <c:pt idx="74">
                  <c:v>1324</c:v>
                </c:pt>
                <c:pt idx="75">
                  <c:v>1379</c:v>
                </c:pt>
                <c:pt idx="76">
                  <c:v>2469</c:v>
                </c:pt>
                <c:pt idx="77">
                  <c:v>1476</c:v>
                </c:pt>
                <c:pt idx="78">
                  <c:v>2487</c:v>
                </c:pt>
                <c:pt idx="79">
                  <c:v>1641</c:v>
                </c:pt>
                <c:pt idx="80">
                  <c:v>2458</c:v>
                </c:pt>
                <c:pt idx="81">
                  <c:v>1610</c:v>
                </c:pt>
                <c:pt idx="82">
                  <c:v>2514</c:v>
                </c:pt>
                <c:pt idx="83">
                  <c:v>2476</c:v>
                </c:pt>
                <c:pt idx="84">
                  <c:v>1625</c:v>
                </c:pt>
                <c:pt idx="85">
                  <c:v>2333</c:v>
                </c:pt>
                <c:pt idx="86">
                  <c:v>2728</c:v>
                </c:pt>
                <c:pt idx="87">
                  <c:v>1718</c:v>
                </c:pt>
                <c:pt idx="88">
                  <c:v>2528</c:v>
                </c:pt>
                <c:pt idx="89">
                  <c:v>1738</c:v>
                </c:pt>
                <c:pt idx="90">
                  <c:v>1487</c:v>
                </c:pt>
                <c:pt idx="91">
                  <c:v>2805</c:v>
                </c:pt>
                <c:pt idx="92">
                  <c:v>1673</c:v>
                </c:pt>
                <c:pt idx="93">
                  <c:v>2957</c:v>
                </c:pt>
                <c:pt idx="94">
                  <c:v>1826</c:v>
                </c:pt>
                <c:pt idx="95">
                  <c:v>2929</c:v>
                </c:pt>
                <c:pt idx="96">
                  <c:v>2785</c:v>
                </c:pt>
                <c:pt idx="97">
                  <c:v>1687</c:v>
                </c:pt>
                <c:pt idx="98">
                  <c:v>2696</c:v>
                </c:pt>
                <c:pt idx="99">
                  <c:v>1826</c:v>
                </c:pt>
                <c:pt idx="100">
                  <c:v>1495</c:v>
                </c:pt>
                <c:pt idx="101">
                  <c:v>1528</c:v>
                </c:pt>
                <c:pt idx="102">
                  <c:v>1515</c:v>
                </c:pt>
                <c:pt idx="103">
                  <c:v>3125</c:v>
                </c:pt>
                <c:pt idx="104">
                  <c:v>1949</c:v>
                </c:pt>
                <c:pt idx="105">
                  <c:v>1813</c:v>
                </c:pt>
                <c:pt idx="106">
                  <c:v>3151</c:v>
                </c:pt>
                <c:pt idx="107">
                  <c:v>1942</c:v>
                </c:pt>
                <c:pt idx="108">
                  <c:v>1535</c:v>
                </c:pt>
                <c:pt idx="109">
                  <c:v>1512</c:v>
                </c:pt>
                <c:pt idx="110">
                  <c:v>1482</c:v>
                </c:pt>
                <c:pt idx="111">
                  <c:v>1533</c:v>
                </c:pt>
                <c:pt idx="112">
                  <c:v>3372</c:v>
                </c:pt>
                <c:pt idx="113">
                  <c:v>1967</c:v>
                </c:pt>
                <c:pt idx="114">
                  <c:v>2598</c:v>
                </c:pt>
                <c:pt idx="115">
                  <c:v>2658</c:v>
                </c:pt>
                <c:pt idx="116">
                  <c:v>2000</c:v>
                </c:pt>
                <c:pt idx="117">
                  <c:v>1754</c:v>
                </c:pt>
                <c:pt idx="118">
                  <c:v>3547</c:v>
                </c:pt>
                <c:pt idx="119">
                  <c:v>1985</c:v>
                </c:pt>
                <c:pt idx="120">
                  <c:v>3276</c:v>
                </c:pt>
                <c:pt idx="121">
                  <c:v>3142</c:v>
                </c:pt>
                <c:pt idx="122">
                  <c:v>1963</c:v>
                </c:pt>
                <c:pt idx="123">
                  <c:v>1592</c:v>
                </c:pt>
                <c:pt idx="124">
                  <c:v>1603</c:v>
                </c:pt>
                <c:pt idx="125">
                  <c:v>1762</c:v>
                </c:pt>
                <c:pt idx="126">
                  <c:v>1637</c:v>
                </c:pt>
                <c:pt idx="127">
                  <c:v>1745</c:v>
                </c:pt>
                <c:pt idx="128">
                  <c:v>3306</c:v>
                </c:pt>
                <c:pt idx="129">
                  <c:v>2106</c:v>
                </c:pt>
                <c:pt idx="130">
                  <c:v>3329</c:v>
                </c:pt>
                <c:pt idx="131">
                  <c:v>2395</c:v>
                </c:pt>
                <c:pt idx="132">
                  <c:v>1656</c:v>
                </c:pt>
                <c:pt idx="133">
                  <c:v>1966</c:v>
                </c:pt>
                <c:pt idx="134">
                  <c:v>3358</c:v>
                </c:pt>
                <c:pt idx="135">
                  <c:v>3122</c:v>
                </c:pt>
                <c:pt idx="136">
                  <c:v>2037</c:v>
                </c:pt>
                <c:pt idx="137">
                  <c:v>3585</c:v>
                </c:pt>
                <c:pt idx="138">
                  <c:v>2006</c:v>
                </c:pt>
                <c:pt idx="139">
                  <c:v>1803</c:v>
                </c:pt>
                <c:pt idx="140">
                  <c:v>1909</c:v>
                </c:pt>
                <c:pt idx="141">
                  <c:v>1691</c:v>
                </c:pt>
                <c:pt idx="142">
                  <c:v>3551</c:v>
                </c:pt>
                <c:pt idx="143">
                  <c:v>2238</c:v>
                </c:pt>
                <c:pt idx="144">
                  <c:v>3628</c:v>
                </c:pt>
                <c:pt idx="145">
                  <c:v>1829</c:v>
                </c:pt>
                <c:pt idx="146">
                  <c:v>2747</c:v>
                </c:pt>
                <c:pt idx="147">
                  <c:v>2096</c:v>
                </c:pt>
                <c:pt idx="148">
                  <c:v>3835</c:v>
                </c:pt>
                <c:pt idx="149">
                  <c:v>2172</c:v>
                </c:pt>
                <c:pt idx="150">
                  <c:v>1782</c:v>
                </c:pt>
                <c:pt idx="151">
                  <c:v>1980</c:v>
                </c:pt>
                <c:pt idx="152">
                  <c:v>3966</c:v>
                </c:pt>
                <c:pt idx="153">
                  <c:v>2200</c:v>
                </c:pt>
                <c:pt idx="154">
                  <c:v>1833</c:v>
                </c:pt>
                <c:pt idx="155">
                  <c:v>4291</c:v>
                </c:pt>
                <c:pt idx="156">
                  <c:v>2378</c:v>
                </c:pt>
                <c:pt idx="157">
                  <c:v>3909</c:v>
                </c:pt>
                <c:pt idx="158">
                  <c:v>2326</c:v>
                </c:pt>
                <c:pt idx="159">
                  <c:v>4607</c:v>
                </c:pt>
                <c:pt idx="160">
                  <c:v>2482</c:v>
                </c:pt>
                <c:pt idx="161">
                  <c:v>4060</c:v>
                </c:pt>
                <c:pt idx="162">
                  <c:v>2562</c:v>
                </c:pt>
                <c:pt idx="163">
                  <c:v>2222</c:v>
                </c:pt>
                <c:pt idx="164">
                  <c:v>3784</c:v>
                </c:pt>
                <c:pt idx="165">
                  <c:v>2432</c:v>
                </c:pt>
                <c:pt idx="166">
                  <c:v>4279</c:v>
                </c:pt>
                <c:pt idx="167">
                  <c:v>2481</c:v>
                </c:pt>
                <c:pt idx="168">
                  <c:v>2741</c:v>
                </c:pt>
                <c:pt idx="169">
                  <c:v>4821</c:v>
                </c:pt>
                <c:pt idx="170">
                  <c:v>2971</c:v>
                </c:pt>
                <c:pt idx="171">
                  <c:v>3808</c:v>
                </c:pt>
                <c:pt idx="172">
                  <c:v>2592</c:v>
                </c:pt>
                <c:pt idx="173">
                  <c:v>3956</c:v>
                </c:pt>
                <c:pt idx="174">
                  <c:v>1923</c:v>
                </c:pt>
                <c:pt idx="175">
                  <c:v>1981</c:v>
                </c:pt>
                <c:pt idx="176">
                  <c:v>4140</c:v>
                </c:pt>
                <c:pt idx="177">
                  <c:v>3387</c:v>
                </c:pt>
                <c:pt idx="178">
                  <c:v>2075</c:v>
                </c:pt>
                <c:pt idx="179">
                  <c:v>2272</c:v>
                </c:pt>
                <c:pt idx="180">
                  <c:v>2038</c:v>
                </c:pt>
                <c:pt idx="181">
                  <c:v>3603</c:v>
                </c:pt>
                <c:pt idx="182">
                  <c:v>2576</c:v>
                </c:pt>
                <c:pt idx="183">
                  <c:v>2276</c:v>
                </c:pt>
                <c:pt idx="184">
                  <c:v>5448</c:v>
                </c:pt>
                <c:pt idx="185">
                  <c:v>2509</c:v>
                </c:pt>
                <c:pt idx="186">
                  <c:v>4317</c:v>
                </c:pt>
                <c:pt idx="187">
                  <c:v>3023</c:v>
                </c:pt>
                <c:pt idx="188">
                  <c:v>3974</c:v>
                </c:pt>
                <c:pt idx="189">
                  <c:v>5293</c:v>
                </c:pt>
                <c:pt idx="190">
                  <c:v>2906</c:v>
                </c:pt>
                <c:pt idx="191">
                  <c:v>2767</c:v>
                </c:pt>
                <c:pt idx="192">
                  <c:v>5305</c:v>
                </c:pt>
                <c:pt idx="193">
                  <c:v>2878</c:v>
                </c:pt>
                <c:pt idx="194">
                  <c:v>3418</c:v>
                </c:pt>
                <c:pt idx="195">
                  <c:v>5010</c:v>
                </c:pt>
                <c:pt idx="196">
                  <c:v>3303</c:v>
                </c:pt>
                <c:pt idx="197">
                  <c:v>3655</c:v>
                </c:pt>
                <c:pt idx="198">
                  <c:v>2760</c:v>
                </c:pt>
                <c:pt idx="199">
                  <c:v>5432</c:v>
                </c:pt>
                <c:pt idx="200">
                  <c:v>3315</c:v>
                </c:pt>
                <c:pt idx="201">
                  <c:v>5515</c:v>
                </c:pt>
                <c:pt idx="202">
                  <c:v>3005</c:v>
                </c:pt>
                <c:pt idx="203">
                  <c:v>3220</c:v>
                </c:pt>
                <c:pt idx="204">
                  <c:v>4777</c:v>
                </c:pt>
                <c:pt idx="205">
                  <c:v>6615</c:v>
                </c:pt>
                <c:pt idx="206">
                  <c:v>3088</c:v>
                </c:pt>
                <c:pt idx="207">
                  <c:v>5556</c:v>
                </c:pt>
                <c:pt idx="208">
                  <c:v>3103</c:v>
                </c:pt>
                <c:pt idx="209">
                  <c:v>5246</c:v>
                </c:pt>
                <c:pt idx="210">
                  <c:v>5784</c:v>
                </c:pt>
                <c:pt idx="211">
                  <c:v>3383</c:v>
                </c:pt>
                <c:pt idx="212">
                  <c:v>3920</c:v>
                </c:pt>
                <c:pt idx="213">
                  <c:v>3026</c:v>
                </c:pt>
                <c:pt idx="214">
                  <c:v>5944</c:v>
                </c:pt>
                <c:pt idx="215">
                  <c:v>3866</c:v>
                </c:pt>
                <c:pt idx="216">
                  <c:v>5334</c:v>
                </c:pt>
                <c:pt idx="217">
                  <c:v>4481</c:v>
                </c:pt>
                <c:pt idx="218">
                  <c:v>3296</c:v>
                </c:pt>
                <c:pt idx="219">
                  <c:v>3907</c:v>
                </c:pt>
                <c:pt idx="220">
                  <c:v>5796</c:v>
                </c:pt>
                <c:pt idx="221">
                  <c:v>4985</c:v>
                </c:pt>
                <c:pt idx="222">
                  <c:v>3151</c:v>
                </c:pt>
                <c:pt idx="223">
                  <c:v>3055</c:v>
                </c:pt>
                <c:pt idx="224">
                  <c:v>2714</c:v>
                </c:pt>
                <c:pt idx="225">
                  <c:v>5487</c:v>
                </c:pt>
                <c:pt idx="226">
                  <c:v>5587</c:v>
                </c:pt>
                <c:pt idx="227">
                  <c:v>3246</c:v>
                </c:pt>
                <c:pt idx="228">
                  <c:v>5552</c:v>
                </c:pt>
                <c:pt idx="229">
                  <c:v>3177</c:v>
                </c:pt>
                <c:pt idx="230">
                  <c:v>3068</c:v>
                </c:pt>
                <c:pt idx="231">
                  <c:v>5177</c:v>
                </c:pt>
                <c:pt idx="232">
                  <c:v>2828</c:v>
                </c:pt>
                <c:pt idx="233">
                  <c:v>2734</c:v>
                </c:pt>
                <c:pt idx="234">
                  <c:v>5260</c:v>
                </c:pt>
                <c:pt idx="235">
                  <c:v>5742</c:v>
                </c:pt>
                <c:pt idx="236">
                  <c:v>5534</c:v>
                </c:pt>
                <c:pt idx="237">
                  <c:v>5720</c:v>
                </c:pt>
                <c:pt idx="238">
                  <c:v>3623</c:v>
                </c:pt>
                <c:pt idx="239">
                  <c:v>3349</c:v>
                </c:pt>
                <c:pt idx="240">
                  <c:v>5628</c:v>
                </c:pt>
                <c:pt idx="241">
                  <c:v>3350</c:v>
                </c:pt>
                <c:pt idx="242">
                  <c:v>2856</c:v>
                </c:pt>
                <c:pt idx="243">
                  <c:v>5732</c:v>
                </c:pt>
                <c:pt idx="244">
                  <c:v>3637</c:v>
                </c:pt>
                <c:pt idx="245">
                  <c:v>5504</c:v>
                </c:pt>
                <c:pt idx="246">
                  <c:v>3013</c:v>
                </c:pt>
                <c:pt idx="247">
                  <c:v>5628</c:v>
                </c:pt>
                <c:pt idx="248">
                  <c:v>5499</c:v>
                </c:pt>
                <c:pt idx="249">
                  <c:v>5945</c:v>
                </c:pt>
                <c:pt idx="250">
                  <c:v>3218</c:v>
                </c:pt>
                <c:pt idx="251">
                  <c:v>3367</c:v>
                </c:pt>
                <c:pt idx="252">
                  <c:v>3483</c:v>
                </c:pt>
                <c:pt idx="253">
                  <c:v>3209</c:v>
                </c:pt>
                <c:pt idx="254">
                  <c:v>2805</c:v>
                </c:pt>
                <c:pt idx="255">
                  <c:v>3046</c:v>
                </c:pt>
                <c:pt idx="256">
                  <c:v>6202</c:v>
                </c:pt>
                <c:pt idx="257">
                  <c:v>3663</c:v>
                </c:pt>
                <c:pt idx="258">
                  <c:v>5873</c:v>
                </c:pt>
                <c:pt idx="259">
                  <c:v>4139</c:v>
                </c:pt>
                <c:pt idx="260">
                  <c:v>13018</c:v>
                </c:pt>
                <c:pt idx="261">
                  <c:v>10723</c:v>
                </c:pt>
                <c:pt idx="262">
                  <c:v>7261</c:v>
                </c:pt>
                <c:pt idx="263">
                  <c:v>2831</c:v>
                </c:pt>
                <c:pt idx="264">
                  <c:v>3958</c:v>
                </c:pt>
                <c:pt idx="265">
                  <c:v>2877</c:v>
                </c:pt>
                <c:pt idx="266">
                  <c:v>2929</c:v>
                </c:pt>
                <c:pt idx="267">
                  <c:v>3593</c:v>
                </c:pt>
                <c:pt idx="268">
                  <c:v>6207</c:v>
                </c:pt>
                <c:pt idx="269">
                  <c:v>3557</c:v>
                </c:pt>
                <c:pt idx="270">
                  <c:v>7256</c:v>
                </c:pt>
                <c:pt idx="271">
                  <c:v>3673</c:v>
                </c:pt>
                <c:pt idx="272">
                  <c:v>6330</c:v>
                </c:pt>
                <c:pt idx="273">
                  <c:v>6937</c:v>
                </c:pt>
                <c:pt idx="274">
                  <c:v>12604</c:v>
                </c:pt>
                <c:pt idx="275">
                  <c:v>9164</c:v>
                </c:pt>
                <c:pt idx="276">
                  <c:v>3868</c:v>
                </c:pt>
                <c:pt idx="277">
                  <c:v>3170</c:v>
                </c:pt>
                <c:pt idx="278">
                  <c:v>3312</c:v>
                </c:pt>
                <c:pt idx="279">
                  <c:v>3370</c:v>
                </c:pt>
                <c:pt idx="280">
                  <c:v>3981</c:v>
                </c:pt>
                <c:pt idx="281">
                  <c:v>6638</c:v>
                </c:pt>
                <c:pt idx="282">
                  <c:v>3644</c:v>
                </c:pt>
                <c:pt idx="283">
                  <c:v>3144</c:v>
                </c:pt>
                <c:pt idx="284">
                  <c:v>6399</c:v>
                </c:pt>
                <c:pt idx="285">
                  <c:v>3240</c:v>
                </c:pt>
                <c:pt idx="286">
                  <c:v>7612</c:v>
                </c:pt>
                <c:pt idx="287">
                  <c:v>3825</c:v>
                </c:pt>
                <c:pt idx="288">
                  <c:v>10169</c:v>
                </c:pt>
                <c:pt idx="289">
                  <c:v>4791</c:v>
                </c:pt>
                <c:pt idx="290">
                  <c:v>7027</c:v>
                </c:pt>
                <c:pt idx="291">
                  <c:v>3967</c:v>
                </c:pt>
                <c:pt idx="292">
                  <c:v>8371</c:v>
                </c:pt>
                <c:pt idx="293">
                  <c:v>4826</c:v>
                </c:pt>
                <c:pt idx="294">
                  <c:v>3246</c:v>
                </c:pt>
                <c:pt idx="295">
                  <c:v>3128</c:v>
                </c:pt>
                <c:pt idx="296">
                  <c:v>3127</c:v>
                </c:pt>
                <c:pt idx="297">
                  <c:v>3045</c:v>
                </c:pt>
                <c:pt idx="298">
                  <c:v>7533</c:v>
                </c:pt>
                <c:pt idx="299">
                  <c:v>3826</c:v>
                </c:pt>
                <c:pt idx="300">
                  <c:v>4416</c:v>
                </c:pt>
                <c:pt idx="301">
                  <c:v>6701</c:v>
                </c:pt>
                <c:pt idx="302">
                  <c:v>4050</c:v>
                </c:pt>
                <c:pt idx="303">
                  <c:v>3054</c:v>
                </c:pt>
                <c:pt idx="304">
                  <c:v>6460</c:v>
                </c:pt>
                <c:pt idx="305">
                  <c:v>3144</c:v>
                </c:pt>
                <c:pt idx="306">
                  <c:v>3177</c:v>
                </c:pt>
                <c:pt idx="307">
                  <c:v>3038</c:v>
                </c:pt>
                <c:pt idx="308">
                  <c:v>3414</c:v>
                </c:pt>
                <c:pt idx="309">
                  <c:v>7361</c:v>
                </c:pt>
                <c:pt idx="310">
                  <c:v>4151</c:v>
                </c:pt>
                <c:pt idx="311">
                  <c:v>4689</c:v>
                </c:pt>
                <c:pt idx="312">
                  <c:v>7025</c:v>
                </c:pt>
                <c:pt idx="313">
                  <c:v>7868</c:v>
                </c:pt>
                <c:pt idx="314">
                  <c:v>4496</c:v>
                </c:pt>
                <c:pt idx="315">
                  <c:v>3640</c:v>
                </c:pt>
                <c:pt idx="316">
                  <c:v>3267</c:v>
                </c:pt>
                <c:pt idx="317">
                  <c:v>3553</c:v>
                </c:pt>
                <c:pt idx="318">
                  <c:v>3281</c:v>
                </c:pt>
                <c:pt idx="319">
                  <c:v>3114</c:v>
                </c:pt>
                <c:pt idx="320">
                  <c:v>3178</c:v>
                </c:pt>
                <c:pt idx="321">
                  <c:v>7876</c:v>
                </c:pt>
                <c:pt idx="322">
                  <c:v>7146</c:v>
                </c:pt>
                <c:pt idx="323">
                  <c:v>8053</c:v>
                </c:pt>
                <c:pt idx="324">
                  <c:v>4161</c:v>
                </c:pt>
                <c:pt idx="325">
                  <c:v>3050</c:v>
                </c:pt>
                <c:pt idx="326">
                  <c:v>7607</c:v>
                </c:pt>
                <c:pt idx="327">
                  <c:v>53339</c:v>
                </c:pt>
                <c:pt idx="328">
                  <c:v>4477</c:v>
                </c:pt>
                <c:pt idx="329">
                  <c:v>3347</c:v>
                </c:pt>
                <c:pt idx="330">
                  <c:v>4111</c:v>
                </c:pt>
                <c:pt idx="331">
                  <c:v>8012</c:v>
                </c:pt>
                <c:pt idx="332">
                  <c:v>3516</c:v>
                </c:pt>
                <c:pt idx="333">
                  <c:v>5902</c:v>
                </c:pt>
                <c:pt idx="334">
                  <c:v>3111</c:v>
                </c:pt>
                <c:pt idx="335">
                  <c:v>3235</c:v>
                </c:pt>
                <c:pt idx="336">
                  <c:v>3248</c:v>
                </c:pt>
                <c:pt idx="337">
                  <c:v>3204</c:v>
                </c:pt>
                <c:pt idx="338">
                  <c:v>5168</c:v>
                </c:pt>
                <c:pt idx="339">
                  <c:v>58772</c:v>
                </c:pt>
                <c:pt idx="340">
                  <c:v>4727</c:v>
                </c:pt>
                <c:pt idx="341">
                  <c:v>3108</c:v>
                </c:pt>
                <c:pt idx="342">
                  <c:v>3218</c:v>
                </c:pt>
                <c:pt idx="343">
                  <c:v>3242</c:v>
                </c:pt>
                <c:pt idx="344">
                  <c:v>3182</c:v>
                </c:pt>
                <c:pt idx="345">
                  <c:v>3062</c:v>
                </c:pt>
                <c:pt idx="346">
                  <c:v>4369</c:v>
                </c:pt>
                <c:pt idx="347">
                  <c:v>7147</c:v>
                </c:pt>
                <c:pt idx="348">
                  <c:v>3866</c:v>
                </c:pt>
                <c:pt idx="349">
                  <c:v>3199</c:v>
                </c:pt>
                <c:pt idx="350">
                  <c:v>3190</c:v>
                </c:pt>
                <c:pt idx="351">
                  <c:v>5191</c:v>
                </c:pt>
                <c:pt idx="352">
                  <c:v>54544</c:v>
                </c:pt>
                <c:pt idx="353">
                  <c:v>4904</c:v>
                </c:pt>
                <c:pt idx="354">
                  <c:v>3104</c:v>
                </c:pt>
                <c:pt idx="355">
                  <c:v>3214</c:v>
                </c:pt>
                <c:pt idx="356">
                  <c:v>3303</c:v>
                </c:pt>
                <c:pt idx="357">
                  <c:v>4378</c:v>
                </c:pt>
                <c:pt idx="358">
                  <c:v>4581</c:v>
                </c:pt>
                <c:pt idx="359">
                  <c:v>3179</c:v>
                </c:pt>
                <c:pt idx="360">
                  <c:v>3248</c:v>
                </c:pt>
                <c:pt idx="361">
                  <c:v>7724</c:v>
                </c:pt>
                <c:pt idx="362">
                  <c:v>5893</c:v>
                </c:pt>
                <c:pt idx="363">
                  <c:v>3167</c:v>
                </c:pt>
                <c:pt idx="364">
                  <c:v>3287</c:v>
                </c:pt>
                <c:pt idx="365">
                  <c:v>3707</c:v>
                </c:pt>
                <c:pt idx="366">
                  <c:v>3243</c:v>
                </c:pt>
                <c:pt idx="367">
                  <c:v>3874</c:v>
                </c:pt>
                <c:pt idx="368">
                  <c:v>3236</c:v>
                </c:pt>
                <c:pt idx="369">
                  <c:v>3191</c:v>
                </c:pt>
                <c:pt idx="370">
                  <c:v>3200</c:v>
                </c:pt>
                <c:pt idx="371">
                  <c:v>3226</c:v>
                </c:pt>
                <c:pt idx="372">
                  <c:v>5352</c:v>
                </c:pt>
                <c:pt idx="373">
                  <c:v>55207</c:v>
                </c:pt>
                <c:pt idx="374">
                  <c:v>4796</c:v>
                </c:pt>
                <c:pt idx="375">
                  <c:v>3182</c:v>
                </c:pt>
                <c:pt idx="376">
                  <c:v>3246</c:v>
                </c:pt>
                <c:pt idx="377">
                  <c:v>3250</c:v>
                </c:pt>
                <c:pt idx="378">
                  <c:v>4788</c:v>
                </c:pt>
                <c:pt idx="379">
                  <c:v>3293</c:v>
                </c:pt>
                <c:pt idx="380">
                  <c:v>4309</c:v>
                </c:pt>
                <c:pt idx="381">
                  <c:v>7048</c:v>
                </c:pt>
                <c:pt idx="382">
                  <c:v>5700</c:v>
                </c:pt>
                <c:pt idx="383">
                  <c:v>3194</c:v>
                </c:pt>
                <c:pt idx="384">
                  <c:v>3601</c:v>
                </c:pt>
                <c:pt idx="385">
                  <c:v>3274</c:v>
                </c:pt>
                <c:pt idx="386">
                  <c:v>3318</c:v>
                </c:pt>
                <c:pt idx="387">
                  <c:v>3256</c:v>
                </c:pt>
                <c:pt idx="388">
                  <c:v>3211</c:v>
                </c:pt>
                <c:pt idx="389">
                  <c:v>3250</c:v>
                </c:pt>
                <c:pt idx="390">
                  <c:v>3256</c:v>
                </c:pt>
                <c:pt idx="391">
                  <c:v>63821</c:v>
                </c:pt>
                <c:pt idx="392">
                  <c:v>3710</c:v>
                </c:pt>
                <c:pt idx="393">
                  <c:v>4570</c:v>
                </c:pt>
                <c:pt idx="394">
                  <c:v>3336</c:v>
                </c:pt>
                <c:pt idx="395">
                  <c:v>3242</c:v>
                </c:pt>
                <c:pt idx="396">
                  <c:v>3217</c:v>
                </c:pt>
                <c:pt idx="397">
                  <c:v>4451</c:v>
                </c:pt>
                <c:pt idx="398">
                  <c:v>3261</c:v>
                </c:pt>
                <c:pt idx="399">
                  <c:v>4998</c:v>
                </c:pt>
                <c:pt idx="400">
                  <c:v>3257</c:v>
                </c:pt>
                <c:pt idx="401">
                  <c:v>3414</c:v>
                </c:pt>
                <c:pt idx="402">
                  <c:v>3176</c:v>
                </c:pt>
                <c:pt idx="403">
                  <c:v>3288</c:v>
                </c:pt>
                <c:pt idx="404">
                  <c:v>4401</c:v>
                </c:pt>
                <c:pt idx="405">
                  <c:v>3209</c:v>
                </c:pt>
                <c:pt idx="406">
                  <c:v>4539</c:v>
                </c:pt>
                <c:pt idx="407">
                  <c:v>4161</c:v>
                </c:pt>
                <c:pt idx="408">
                  <c:v>7098</c:v>
                </c:pt>
                <c:pt idx="409">
                  <c:v>9450</c:v>
                </c:pt>
                <c:pt idx="410">
                  <c:v>3253</c:v>
                </c:pt>
                <c:pt idx="411">
                  <c:v>3831</c:v>
                </c:pt>
                <c:pt idx="412">
                  <c:v>3892</c:v>
                </c:pt>
                <c:pt idx="413">
                  <c:v>3381</c:v>
                </c:pt>
                <c:pt idx="414">
                  <c:v>3271</c:v>
                </c:pt>
                <c:pt idx="415">
                  <c:v>3162</c:v>
                </c:pt>
                <c:pt idx="416">
                  <c:v>3114</c:v>
                </c:pt>
                <c:pt idx="417">
                  <c:v>3262</c:v>
                </c:pt>
                <c:pt idx="418">
                  <c:v>3678</c:v>
                </c:pt>
                <c:pt idx="419">
                  <c:v>3282</c:v>
                </c:pt>
                <c:pt idx="420">
                  <c:v>3235</c:v>
                </c:pt>
                <c:pt idx="421">
                  <c:v>3275</c:v>
                </c:pt>
                <c:pt idx="422">
                  <c:v>3299</c:v>
                </c:pt>
                <c:pt idx="423">
                  <c:v>3287</c:v>
                </c:pt>
                <c:pt idx="424">
                  <c:v>3194</c:v>
                </c:pt>
                <c:pt idx="425">
                  <c:v>3294</c:v>
                </c:pt>
                <c:pt idx="426">
                  <c:v>5497</c:v>
                </c:pt>
                <c:pt idx="427">
                  <c:v>58359</c:v>
                </c:pt>
                <c:pt idx="428">
                  <c:v>4982</c:v>
                </c:pt>
                <c:pt idx="429">
                  <c:v>3297</c:v>
                </c:pt>
                <c:pt idx="430">
                  <c:v>3312</c:v>
                </c:pt>
                <c:pt idx="431">
                  <c:v>3345</c:v>
                </c:pt>
                <c:pt idx="432">
                  <c:v>3238</c:v>
                </c:pt>
                <c:pt idx="433">
                  <c:v>4168</c:v>
                </c:pt>
                <c:pt idx="434">
                  <c:v>3217</c:v>
                </c:pt>
                <c:pt idx="435">
                  <c:v>5169</c:v>
                </c:pt>
                <c:pt idx="436">
                  <c:v>5010</c:v>
                </c:pt>
                <c:pt idx="437">
                  <c:v>4764</c:v>
                </c:pt>
                <c:pt idx="438">
                  <c:v>3299</c:v>
                </c:pt>
                <c:pt idx="439">
                  <c:v>3355</c:v>
                </c:pt>
                <c:pt idx="440">
                  <c:v>3146</c:v>
                </c:pt>
                <c:pt idx="441">
                  <c:v>3254</c:v>
                </c:pt>
                <c:pt idx="442">
                  <c:v>4803</c:v>
                </c:pt>
                <c:pt idx="443">
                  <c:v>3206</c:v>
                </c:pt>
                <c:pt idx="444">
                  <c:v>5560</c:v>
                </c:pt>
                <c:pt idx="445">
                  <c:v>3209</c:v>
                </c:pt>
                <c:pt idx="446">
                  <c:v>4624</c:v>
                </c:pt>
                <c:pt idx="447">
                  <c:v>3412</c:v>
                </c:pt>
                <c:pt idx="448">
                  <c:v>4643</c:v>
                </c:pt>
                <c:pt idx="449">
                  <c:v>4496</c:v>
                </c:pt>
                <c:pt idx="450">
                  <c:v>7399</c:v>
                </c:pt>
                <c:pt idx="451">
                  <c:v>3181</c:v>
                </c:pt>
                <c:pt idx="452">
                  <c:v>3138</c:v>
                </c:pt>
                <c:pt idx="453">
                  <c:v>3311</c:v>
                </c:pt>
                <c:pt idx="454">
                  <c:v>3751</c:v>
                </c:pt>
                <c:pt idx="455">
                  <c:v>3274</c:v>
                </c:pt>
                <c:pt idx="456">
                  <c:v>3464</c:v>
                </c:pt>
                <c:pt idx="457">
                  <c:v>3729</c:v>
                </c:pt>
                <c:pt idx="458">
                  <c:v>3158</c:v>
                </c:pt>
                <c:pt idx="459">
                  <c:v>3289</c:v>
                </c:pt>
                <c:pt idx="460">
                  <c:v>3822</c:v>
                </c:pt>
                <c:pt idx="461">
                  <c:v>3118</c:v>
                </c:pt>
                <c:pt idx="462">
                  <c:v>3160</c:v>
                </c:pt>
                <c:pt idx="463">
                  <c:v>3223</c:v>
                </c:pt>
                <c:pt idx="464">
                  <c:v>3249</c:v>
                </c:pt>
                <c:pt idx="465">
                  <c:v>3265</c:v>
                </c:pt>
                <c:pt idx="466">
                  <c:v>4211</c:v>
                </c:pt>
                <c:pt idx="467">
                  <c:v>3253</c:v>
                </c:pt>
                <c:pt idx="468">
                  <c:v>3262</c:v>
                </c:pt>
                <c:pt idx="469">
                  <c:v>3293</c:v>
                </c:pt>
                <c:pt idx="470">
                  <c:v>3299</c:v>
                </c:pt>
                <c:pt idx="471">
                  <c:v>3219</c:v>
                </c:pt>
                <c:pt idx="472">
                  <c:v>5881</c:v>
                </c:pt>
                <c:pt idx="473">
                  <c:v>62455</c:v>
                </c:pt>
                <c:pt idx="474">
                  <c:v>4645</c:v>
                </c:pt>
                <c:pt idx="475">
                  <c:v>3013</c:v>
                </c:pt>
                <c:pt idx="476">
                  <c:v>3326</c:v>
                </c:pt>
                <c:pt idx="477">
                  <c:v>3344</c:v>
                </c:pt>
                <c:pt idx="478">
                  <c:v>3341</c:v>
                </c:pt>
                <c:pt idx="479">
                  <c:v>3616</c:v>
                </c:pt>
                <c:pt idx="480">
                  <c:v>5098</c:v>
                </c:pt>
                <c:pt idx="481">
                  <c:v>3219</c:v>
                </c:pt>
                <c:pt idx="482">
                  <c:v>4947</c:v>
                </c:pt>
                <c:pt idx="483">
                  <c:v>4496</c:v>
                </c:pt>
                <c:pt idx="484">
                  <c:v>3130</c:v>
                </c:pt>
                <c:pt idx="485">
                  <c:v>3109</c:v>
                </c:pt>
                <c:pt idx="486">
                  <c:v>3360</c:v>
                </c:pt>
                <c:pt idx="487">
                  <c:v>4571</c:v>
                </c:pt>
                <c:pt idx="488">
                  <c:v>3283</c:v>
                </c:pt>
                <c:pt idx="489">
                  <c:v>4948</c:v>
                </c:pt>
                <c:pt idx="490">
                  <c:v>3176</c:v>
                </c:pt>
                <c:pt idx="491">
                  <c:v>4991</c:v>
                </c:pt>
                <c:pt idx="492">
                  <c:v>3177</c:v>
                </c:pt>
                <c:pt idx="493">
                  <c:v>4580</c:v>
                </c:pt>
                <c:pt idx="494">
                  <c:v>3384</c:v>
                </c:pt>
                <c:pt idx="495">
                  <c:v>3422</c:v>
                </c:pt>
                <c:pt idx="496">
                  <c:v>3439</c:v>
                </c:pt>
                <c:pt idx="497">
                  <c:v>4681</c:v>
                </c:pt>
                <c:pt idx="498">
                  <c:v>7275</c:v>
                </c:pt>
                <c:pt idx="499">
                  <c:v>6100</c:v>
                </c:pt>
                <c:pt idx="500">
                  <c:v>3213</c:v>
                </c:pt>
                <c:pt idx="501">
                  <c:v>3314</c:v>
                </c:pt>
                <c:pt idx="502">
                  <c:v>3036</c:v>
                </c:pt>
                <c:pt idx="503">
                  <c:v>3750</c:v>
                </c:pt>
                <c:pt idx="504">
                  <c:v>128</c:v>
                </c:pt>
                <c:pt idx="505">
                  <c:v>3620</c:v>
                </c:pt>
                <c:pt idx="506">
                  <c:v>3246</c:v>
                </c:pt>
                <c:pt idx="507">
                  <c:v>3163</c:v>
                </c:pt>
                <c:pt idx="508">
                  <c:v>3257</c:v>
                </c:pt>
                <c:pt idx="509">
                  <c:v>3327</c:v>
                </c:pt>
                <c:pt idx="510">
                  <c:v>3152</c:v>
                </c:pt>
                <c:pt idx="511">
                  <c:v>3179</c:v>
                </c:pt>
                <c:pt idx="512">
                  <c:v>3384</c:v>
                </c:pt>
                <c:pt idx="513">
                  <c:v>3566</c:v>
                </c:pt>
                <c:pt idx="514">
                  <c:v>3190</c:v>
                </c:pt>
                <c:pt idx="515">
                  <c:v>3278</c:v>
                </c:pt>
                <c:pt idx="516">
                  <c:v>3254</c:v>
                </c:pt>
                <c:pt idx="517">
                  <c:v>3263</c:v>
                </c:pt>
                <c:pt idx="518">
                  <c:v>4247</c:v>
                </c:pt>
                <c:pt idx="519">
                  <c:v>4156</c:v>
                </c:pt>
                <c:pt idx="520">
                  <c:v>6452</c:v>
                </c:pt>
                <c:pt idx="521">
                  <c:v>61699</c:v>
                </c:pt>
                <c:pt idx="522">
                  <c:v>4833</c:v>
                </c:pt>
                <c:pt idx="523">
                  <c:v>4656</c:v>
                </c:pt>
                <c:pt idx="524">
                  <c:v>3290</c:v>
                </c:pt>
                <c:pt idx="525">
                  <c:v>3234</c:v>
                </c:pt>
                <c:pt idx="526">
                  <c:v>4934</c:v>
                </c:pt>
                <c:pt idx="527">
                  <c:v>4079</c:v>
                </c:pt>
                <c:pt idx="528">
                  <c:v>5208</c:v>
                </c:pt>
                <c:pt idx="529">
                  <c:v>4921</c:v>
                </c:pt>
                <c:pt idx="530">
                  <c:v>137</c:v>
                </c:pt>
                <c:pt idx="531">
                  <c:v>131</c:v>
                </c:pt>
                <c:pt idx="532">
                  <c:v>135</c:v>
                </c:pt>
                <c:pt idx="533">
                  <c:v>3345</c:v>
                </c:pt>
                <c:pt idx="534">
                  <c:v>4569</c:v>
                </c:pt>
                <c:pt idx="535">
                  <c:v>4991</c:v>
                </c:pt>
                <c:pt idx="536">
                  <c:v>3189</c:v>
                </c:pt>
                <c:pt idx="537">
                  <c:v>5059</c:v>
                </c:pt>
                <c:pt idx="538">
                  <c:v>3595</c:v>
                </c:pt>
                <c:pt idx="539">
                  <c:v>5081</c:v>
                </c:pt>
                <c:pt idx="540">
                  <c:v>3475</c:v>
                </c:pt>
                <c:pt idx="541">
                  <c:v>4710</c:v>
                </c:pt>
                <c:pt idx="542">
                  <c:v>6783</c:v>
                </c:pt>
                <c:pt idx="543">
                  <c:v>5496</c:v>
                </c:pt>
                <c:pt idx="544">
                  <c:v>3303</c:v>
                </c:pt>
                <c:pt idx="545">
                  <c:v>3880</c:v>
                </c:pt>
                <c:pt idx="546">
                  <c:v>3198</c:v>
                </c:pt>
                <c:pt idx="547">
                  <c:v>3810</c:v>
                </c:pt>
                <c:pt idx="548">
                  <c:v>3183</c:v>
                </c:pt>
                <c:pt idx="549">
                  <c:v>3557</c:v>
                </c:pt>
                <c:pt idx="550">
                  <c:v>3277</c:v>
                </c:pt>
                <c:pt idx="551">
                  <c:v>3144</c:v>
                </c:pt>
                <c:pt idx="552">
                  <c:v>3303</c:v>
                </c:pt>
                <c:pt idx="553">
                  <c:v>3955</c:v>
                </c:pt>
                <c:pt idx="554">
                  <c:v>2978</c:v>
                </c:pt>
                <c:pt idx="555">
                  <c:v>3313</c:v>
                </c:pt>
                <c:pt idx="556">
                  <c:v>3207</c:v>
                </c:pt>
                <c:pt idx="557">
                  <c:v>3223</c:v>
                </c:pt>
                <c:pt idx="558">
                  <c:v>3796</c:v>
                </c:pt>
                <c:pt idx="559">
                  <c:v>3179</c:v>
                </c:pt>
                <c:pt idx="560">
                  <c:v>3230</c:v>
                </c:pt>
                <c:pt idx="561">
                  <c:v>3306</c:v>
                </c:pt>
                <c:pt idx="562">
                  <c:v>3227</c:v>
                </c:pt>
                <c:pt idx="563">
                  <c:v>3299</c:v>
                </c:pt>
                <c:pt idx="564">
                  <c:v>4135</c:v>
                </c:pt>
                <c:pt idx="565">
                  <c:v>6475</c:v>
                </c:pt>
                <c:pt idx="566">
                  <c:v>65778</c:v>
                </c:pt>
                <c:pt idx="567">
                  <c:v>4961</c:v>
                </c:pt>
                <c:pt idx="568">
                  <c:v>3173</c:v>
                </c:pt>
                <c:pt idx="569">
                  <c:v>3515</c:v>
                </c:pt>
                <c:pt idx="570">
                  <c:v>3292</c:v>
                </c:pt>
                <c:pt idx="571">
                  <c:v>3307</c:v>
                </c:pt>
                <c:pt idx="572">
                  <c:v>6058</c:v>
                </c:pt>
                <c:pt idx="573">
                  <c:v>3877</c:v>
                </c:pt>
                <c:pt idx="574">
                  <c:v>5021</c:v>
                </c:pt>
                <c:pt idx="575">
                  <c:v>3279</c:v>
                </c:pt>
                <c:pt idx="576">
                  <c:v>5092</c:v>
                </c:pt>
                <c:pt idx="577">
                  <c:v>3597</c:v>
                </c:pt>
                <c:pt idx="578">
                  <c:v>3304</c:v>
                </c:pt>
                <c:pt idx="579">
                  <c:v>4997</c:v>
                </c:pt>
                <c:pt idx="580">
                  <c:v>3494</c:v>
                </c:pt>
                <c:pt idx="581">
                  <c:v>4704</c:v>
                </c:pt>
                <c:pt idx="582">
                  <c:v>3342</c:v>
                </c:pt>
                <c:pt idx="583">
                  <c:v>4565</c:v>
                </c:pt>
                <c:pt idx="584">
                  <c:v>3816</c:v>
                </c:pt>
                <c:pt idx="585">
                  <c:v>4920</c:v>
                </c:pt>
                <c:pt idx="586">
                  <c:v>4791</c:v>
                </c:pt>
                <c:pt idx="587">
                  <c:v>3147</c:v>
                </c:pt>
                <c:pt idx="588">
                  <c:v>4518</c:v>
                </c:pt>
                <c:pt idx="589">
                  <c:v>3480</c:v>
                </c:pt>
                <c:pt idx="590">
                  <c:v>8036</c:v>
                </c:pt>
                <c:pt idx="591">
                  <c:v>5558</c:v>
                </c:pt>
                <c:pt idx="592">
                  <c:v>3199</c:v>
                </c:pt>
                <c:pt idx="593">
                  <c:v>3366</c:v>
                </c:pt>
                <c:pt idx="594">
                  <c:v>3221</c:v>
                </c:pt>
                <c:pt idx="595">
                  <c:v>3956</c:v>
                </c:pt>
                <c:pt idx="596">
                  <c:v>3238</c:v>
                </c:pt>
                <c:pt idx="597">
                  <c:v>3886</c:v>
                </c:pt>
                <c:pt idx="598">
                  <c:v>3516</c:v>
                </c:pt>
                <c:pt idx="599">
                  <c:v>3259</c:v>
                </c:pt>
                <c:pt idx="600">
                  <c:v>3307</c:v>
                </c:pt>
                <c:pt idx="601">
                  <c:v>3282</c:v>
                </c:pt>
                <c:pt idx="602">
                  <c:v>3273</c:v>
                </c:pt>
                <c:pt idx="603">
                  <c:v>3485</c:v>
                </c:pt>
                <c:pt idx="604">
                  <c:v>3246</c:v>
                </c:pt>
                <c:pt idx="605">
                  <c:v>3223</c:v>
                </c:pt>
                <c:pt idx="606">
                  <c:v>3250</c:v>
                </c:pt>
                <c:pt idx="607">
                  <c:v>3305</c:v>
                </c:pt>
                <c:pt idx="608">
                  <c:v>3286</c:v>
                </c:pt>
                <c:pt idx="609">
                  <c:v>3236</c:v>
                </c:pt>
                <c:pt idx="610">
                  <c:v>3599</c:v>
                </c:pt>
                <c:pt idx="611">
                  <c:v>3540</c:v>
                </c:pt>
                <c:pt idx="612">
                  <c:v>3221</c:v>
                </c:pt>
                <c:pt idx="613">
                  <c:v>3166</c:v>
                </c:pt>
                <c:pt idx="614">
                  <c:v>3200</c:v>
                </c:pt>
                <c:pt idx="615">
                  <c:v>3216</c:v>
                </c:pt>
                <c:pt idx="616">
                  <c:v>3211</c:v>
                </c:pt>
                <c:pt idx="617">
                  <c:v>5883</c:v>
                </c:pt>
                <c:pt idx="618">
                  <c:v>64064</c:v>
                </c:pt>
                <c:pt idx="619">
                  <c:v>4745</c:v>
                </c:pt>
                <c:pt idx="620">
                  <c:v>3350</c:v>
                </c:pt>
                <c:pt idx="621">
                  <c:v>3087</c:v>
                </c:pt>
                <c:pt idx="622">
                  <c:v>3243</c:v>
                </c:pt>
                <c:pt idx="623">
                  <c:v>3574</c:v>
                </c:pt>
                <c:pt idx="624">
                  <c:v>3231</c:v>
                </c:pt>
                <c:pt idx="625">
                  <c:v>3527</c:v>
                </c:pt>
                <c:pt idx="626">
                  <c:v>3199</c:v>
                </c:pt>
                <c:pt idx="627">
                  <c:v>5592</c:v>
                </c:pt>
                <c:pt idx="628">
                  <c:v>3702</c:v>
                </c:pt>
                <c:pt idx="629">
                  <c:v>3129</c:v>
                </c:pt>
                <c:pt idx="630">
                  <c:v>3294</c:v>
                </c:pt>
                <c:pt idx="631">
                  <c:v>5320</c:v>
                </c:pt>
                <c:pt idx="632">
                  <c:v>3187</c:v>
                </c:pt>
                <c:pt idx="633">
                  <c:v>3270</c:v>
                </c:pt>
                <c:pt idx="634">
                  <c:v>5821</c:v>
                </c:pt>
                <c:pt idx="635">
                  <c:v>154</c:v>
                </c:pt>
                <c:pt idx="636">
                  <c:v>5025</c:v>
                </c:pt>
                <c:pt idx="637">
                  <c:v>4158</c:v>
                </c:pt>
                <c:pt idx="638">
                  <c:v>3281</c:v>
                </c:pt>
                <c:pt idx="639">
                  <c:v>4881</c:v>
                </c:pt>
                <c:pt idx="640">
                  <c:v>3325</c:v>
                </c:pt>
                <c:pt idx="641">
                  <c:v>3231</c:v>
                </c:pt>
                <c:pt idx="642">
                  <c:v>5253</c:v>
                </c:pt>
                <c:pt idx="643">
                  <c:v>4935</c:v>
                </c:pt>
                <c:pt idx="644">
                  <c:v>142</c:v>
                </c:pt>
                <c:pt idx="645">
                  <c:v>4722</c:v>
                </c:pt>
                <c:pt idx="646">
                  <c:v>3429</c:v>
                </c:pt>
                <c:pt idx="647">
                  <c:v>4992</c:v>
                </c:pt>
                <c:pt idx="648">
                  <c:v>4686</c:v>
                </c:pt>
                <c:pt idx="649">
                  <c:v>4715</c:v>
                </c:pt>
                <c:pt idx="650">
                  <c:v>3359</c:v>
                </c:pt>
                <c:pt idx="651">
                  <c:v>5195</c:v>
                </c:pt>
                <c:pt idx="652">
                  <c:v>4845</c:v>
                </c:pt>
                <c:pt idx="653">
                  <c:v>5339</c:v>
                </c:pt>
                <c:pt idx="654">
                  <c:v>5500</c:v>
                </c:pt>
                <c:pt idx="655">
                  <c:v>5679</c:v>
                </c:pt>
                <c:pt idx="656">
                  <c:v>3363</c:v>
                </c:pt>
                <c:pt idx="657">
                  <c:v>3307</c:v>
                </c:pt>
                <c:pt idx="658">
                  <c:v>3626</c:v>
                </c:pt>
                <c:pt idx="659">
                  <c:v>2713</c:v>
                </c:pt>
                <c:pt idx="660">
                  <c:v>2954</c:v>
                </c:pt>
                <c:pt idx="661">
                  <c:v>3158</c:v>
                </c:pt>
                <c:pt idx="662">
                  <c:v>3510</c:v>
                </c:pt>
                <c:pt idx="663">
                  <c:v>3002</c:v>
                </c:pt>
                <c:pt idx="664">
                  <c:v>3431</c:v>
                </c:pt>
                <c:pt idx="665">
                  <c:v>3527</c:v>
                </c:pt>
                <c:pt idx="666">
                  <c:v>4144</c:v>
                </c:pt>
                <c:pt idx="667">
                  <c:v>3824</c:v>
                </c:pt>
                <c:pt idx="668">
                  <c:v>3467</c:v>
                </c:pt>
                <c:pt idx="669">
                  <c:v>3694</c:v>
                </c:pt>
                <c:pt idx="670">
                  <c:v>2653</c:v>
                </c:pt>
                <c:pt idx="671">
                  <c:v>2874</c:v>
                </c:pt>
                <c:pt idx="672">
                  <c:v>3132</c:v>
                </c:pt>
                <c:pt idx="673">
                  <c:v>3560</c:v>
                </c:pt>
                <c:pt idx="674">
                  <c:v>2754</c:v>
                </c:pt>
                <c:pt idx="675">
                  <c:v>3487</c:v>
                </c:pt>
                <c:pt idx="676">
                  <c:v>3211</c:v>
                </c:pt>
                <c:pt idx="677">
                  <c:v>3357</c:v>
                </c:pt>
                <c:pt idx="678">
                  <c:v>3163</c:v>
                </c:pt>
                <c:pt idx="679">
                  <c:v>3849</c:v>
                </c:pt>
                <c:pt idx="680">
                  <c:v>3136</c:v>
                </c:pt>
                <c:pt idx="681">
                  <c:v>3602</c:v>
                </c:pt>
                <c:pt idx="682">
                  <c:v>4076</c:v>
                </c:pt>
                <c:pt idx="683">
                  <c:v>3428</c:v>
                </c:pt>
                <c:pt idx="684">
                  <c:v>4098</c:v>
                </c:pt>
                <c:pt idx="685">
                  <c:v>3403</c:v>
                </c:pt>
                <c:pt idx="686">
                  <c:v>3273</c:v>
                </c:pt>
                <c:pt idx="687">
                  <c:v>3312</c:v>
                </c:pt>
                <c:pt idx="688">
                  <c:v>4364</c:v>
                </c:pt>
                <c:pt idx="689">
                  <c:v>3929</c:v>
                </c:pt>
                <c:pt idx="690">
                  <c:v>3176</c:v>
                </c:pt>
                <c:pt idx="691">
                  <c:v>3244</c:v>
                </c:pt>
                <c:pt idx="692">
                  <c:v>3713</c:v>
                </c:pt>
                <c:pt idx="693">
                  <c:v>3779</c:v>
                </c:pt>
                <c:pt idx="694">
                  <c:v>3496</c:v>
                </c:pt>
                <c:pt idx="695">
                  <c:v>3777</c:v>
                </c:pt>
                <c:pt idx="696">
                  <c:v>3099</c:v>
                </c:pt>
                <c:pt idx="697">
                  <c:v>3207</c:v>
                </c:pt>
                <c:pt idx="698">
                  <c:v>3200</c:v>
                </c:pt>
                <c:pt idx="699">
                  <c:v>6488</c:v>
                </c:pt>
                <c:pt idx="700">
                  <c:v>71096</c:v>
                </c:pt>
                <c:pt idx="701">
                  <c:v>4392</c:v>
                </c:pt>
                <c:pt idx="702">
                  <c:v>3289</c:v>
                </c:pt>
                <c:pt idx="703">
                  <c:v>3434</c:v>
                </c:pt>
                <c:pt idx="704">
                  <c:v>3297</c:v>
                </c:pt>
                <c:pt idx="705">
                  <c:v>3225</c:v>
                </c:pt>
                <c:pt idx="706">
                  <c:v>3339</c:v>
                </c:pt>
                <c:pt idx="707">
                  <c:v>5603</c:v>
                </c:pt>
                <c:pt idx="708">
                  <c:v>2590</c:v>
                </c:pt>
                <c:pt idx="709">
                  <c:v>3172</c:v>
                </c:pt>
                <c:pt idx="710">
                  <c:v>5399</c:v>
                </c:pt>
                <c:pt idx="711">
                  <c:v>3884</c:v>
                </c:pt>
                <c:pt idx="712">
                  <c:v>5963</c:v>
                </c:pt>
                <c:pt idx="713">
                  <c:v>3387</c:v>
                </c:pt>
                <c:pt idx="714">
                  <c:v>3118</c:v>
                </c:pt>
                <c:pt idx="715">
                  <c:v>3195</c:v>
                </c:pt>
                <c:pt idx="716">
                  <c:v>3171</c:v>
                </c:pt>
                <c:pt idx="717">
                  <c:v>5647</c:v>
                </c:pt>
                <c:pt idx="718">
                  <c:v>3172</c:v>
                </c:pt>
                <c:pt idx="719">
                  <c:v>5832</c:v>
                </c:pt>
                <c:pt idx="720">
                  <c:v>4091</c:v>
                </c:pt>
                <c:pt idx="721">
                  <c:v>6156</c:v>
                </c:pt>
                <c:pt idx="722">
                  <c:v>3294</c:v>
                </c:pt>
                <c:pt idx="723">
                  <c:v>3288</c:v>
                </c:pt>
                <c:pt idx="724">
                  <c:v>5147</c:v>
                </c:pt>
                <c:pt idx="725">
                  <c:v>3262</c:v>
                </c:pt>
                <c:pt idx="726">
                  <c:v>4944</c:v>
                </c:pt>
                <c:pt idx="727">
                  <c:v>5211</c:v>
                </c:pt>
                <c:pt idx="728">
                  <c:v>5246</c:v>
                </c:pt>
                <c:pt idx="729">
                  <c:v>3590</c:v>
                </c:pt>
                <c:pt idx="730">
                  <c:v>4864</c:v>
                </c:pt>
                <c:pt idx="731">
                  <c:v>5137</c:v>
                </c:pt>
                <c:pt idx="732">
                  <c:v>4744</c:v>
                </c:pt>
                <c:pt idx="733">
                  <c:v>8212</c:v>
                </c:pt>
                <c:pt idx="734">
                  <c:v>6089</c:v>
                </c:pt>
                <c:pt idx="735">
                  <c:v>4152</c:v>
                </c:pt>
                <c:pt idx="736">
                  <c:v>3626</c:v>
                </c:pt>
                <c:pt idx="737">
                  <c:v>2049</c:v>
                </c:pt>
                <c:pt idx="738">
                  <c:v>2644</c:v>
                </c:pt>
                <c:pt idx="739">
                  <c:v>3503</c:v>
                </c:pt>
                <c:pt idx="740">
                  <c:v>3764</c:v>
                </c:pt>
                <c:pt idx="741">
                  <c:v>2827</c:v>
                </c:pt>
                <c:pt idx="742">
                  <c:v>4135</c:v>
                </c:pt>
                <c:pt idx="743">
                  <c:v>3648</c:v>
                </c:pt>
                <c:pt idx="744">
                  <c:v>3284</c:v>
                </c:pt>
                <c:pt idx="745">
                  <c:v>3252</c:v>
                </c:pt>
                <c:pt idx="746">
                  <c:v>3806</c:v>
                </c:pt>
                <c:pt idx="747">
                  <c:v>2929</c:v>
                </c:pt>
                <c:pt idx="748">
                  <c:v>3609</c:v>
                </c:pt>
                <c:pt idx="749">
                  <c:v>4158</c:v>
                </c:pt>
                <c:pt idx="750">
                  <c:v>4096</c:v>
                </c:pt>
                <c:pt idx="751">
                  <c:v>3184</c:v>
                </c:pt>
                <c:pt idx="752">
                  <c:v>3830</c:v>
                </c:pt>
                <c:pt idx="753">
                  <c:v>3123</c:v>
                </c:pt>
                <c:pt idx="754">
                  <c:v>3026</c:v>
                </c:pt>
                <c:pt idx="755">
                  <c:v>4254</c:v>
                </c:pt>
                <c:pt idx="756">
                  <c:v>3855</c:v>
                </c:pt>
                <c:pt idx="757">
                  <c:v>3189</c:v>
                </c:pt>
                <c:pt idx="758">
                  <c:v>4212</c:v>
                </c:pt>
                <c:pt idx="759">
                  <c:v>3086</c:v>
                </c:pt>
                <c:pt idx="760">
                  <c:v>4027</c:v>
                </c:pt>
                <c:pt idx="761">
                  <c:v>3262</c:v>
                </c:pt>
                <c:pt idx="762">
                  <c:v>3553</c:v>
                </c:pt>
                <c:pt idx="763">
                  <c:v>3172</c:v>
                </c:pt>
                <c:pt idx="764">
                  <c:v>3356</c:v>
                </c:pt>
                <c:pt idx="765">
                  <c:v>3149</c:v>
                </c:pt>
                <c:pt idx="766">
                  <c:v>3280</c:v>
                </c:pt>
                <c:pt idx="767">
                  <c:v>3284</c:v>
                </c:pt>
                <c:pt idx="768">
                  <c:v>3359</c:v>
                </c:pt>
                <c:pt idx="769">
                  <c:v>3327</c:v>
                </c:pt>
                <c:pt idx="770">
                  <c:v>3287</c:v>
                </c:pt>
                <c:pt idx="771">
                  <c:v>3364</c:v>
                </c:pt>
                <c:pt idx="772">
                  <c:v>3272</c:v>
                </c:pt>
                <c:pt idx="773">
                  <c:v>3233</c:v>
                </c:pt>
                <c:pt idx="774">
                  <c:v>5026</c:v>
                </c:pt>
                <c:pt idx="775">
                  <c:v>3195</c:v>
                </c:pt>
                <c:pt idx="776">
                  <c:v>3285</c:v>
                </c:pt>
                <c:pt idx="777">
                  <c:v>3235</c:v>
                </c:pt>
                <c:pt idx="778">
                  <c:v>6702</c:v>
                </c:pt>
                <c:pt idx="779">
                  <c:v>59942</c:v>
                </c:pt>
                <c:pt idx="780">
                  <c:v>5161</c:v>
                </c:pt>
                <c:pt idx="781">
                  <c:v>3523</c:v>
                </c:pt>
                <c:pt idx="782">
                  <c:v>3187</c:v>
                </c:pt>
                <c:pt idx="783">
                  <c:v>3333</c:v>
                </c:pt>
                <c:pt idx="784">
                  <c:v>3429</c:v>
                </c:pt>
                <c:pt idx="785">
                  <c:v>3285</c:v>
                </c:pt>
                <c:pt idx="786">
                  <c:v>5310</c:v>
                </c:pt>
                <c:pt idx="787">
                  <c:v>2760</c:v>
                </c:pt>
                <c:pt idx="788">
                  <c:v>4370</c:v>
                </c:pt>
                <c:pt idx="789">
                  <c:v>2529</c:v>
                </c:pt>
                <c:pt idx="790">
                  <c:v>2343</c:v>
                </c:pt>
                <c:pt idx="791">
                  <c:v>3384</c:v>
                </c:pt>
                <c:pt idx="792">
                  <c:v>1759</c:v>
                </c:pt>
                <c:pt idx="793">
                  <c:v>3195</c:v>
                </c:pt>
                <c:pt idx="794">
                  <c:v>4859</c:v>
                </c:pt>
                <c:pt idx="795">
                  <c:v>3402</c:v>
                </c:pt>
                <c:pt idx="796">
                  <c:v>2161</c:v>
                </c:pt>
                <c:pt idx="797">
                  <c:v>3861</c:v>
                </c:pt>
                <c:pt idx="798">
                  <c:v>3371</c:v>
                </c:pt>
                <c:pt idx="799">
                  <c:v>6197</c:v>
                </c:pt>
                <c:pt idx="800">
                  <c:v>2404</c:v>
                </c:pt>
                <c:pt idx="801">
                  <c:v>3084</c:v>
                </c:pt>
                <c:pt idx="802">
                  <c:v>3255</c:v>
                </c:pt>
                <c:pt idx="803">
                  <c:v>6102</c:v>
                </c:pt>
                <c:pt idx="804">
                  <c:v>2508</c:v>
                </c:pt>
                <c:pt idx="805">
                  <c:v>3640</c:v>
                </c:pt>
                <c:pt idx="806">
                  <c:v>3323</c:v>
                </c:pt>
                <c:pt idx="807">
                  <c:v>5106</c:v>
                </c:pt>
                <c:pt idx="808">
                  <c:v>3900</c:v>
                </c:pt>
                <c:pt idx="809">
                  <c:v>3203</c:v>
                </c:pt>
                <c:pt idx="810">
                  <c:v>3290</c:v>
                </c:pt>
                <c:pt idx="811">
                  <c:v>5439</c:v>
                </c:pt>
                <c:pt idx="812">
                  <c:v>5724</c:v>
                </c:pt>
                <c:pt idx="813">
                  <c:v>3801</c:v>
                </c:pt>
                <c:pt idx="814">
                  <c:v>6162</c:v>
                </c:pt>
                <c:pt idx="815">
                  <c:v>6529</c:v>
                </c:pt>
                <c:pt idx="816">
                  <c:v>5052</c:v>
                </c:pt>
                <c:pt idx="817">
                  <c:v>4131</c:v>
                </c:pt>
                <c:pt idx="818">
                  <c:v>4967</c:v>
                </c:pt>
                <c:pt idx="819">
                  <c:v>6151</c:v>
                </c:pt>
                <c:pt idx="820">
                  <c:v>4947</c:v>
                </c:pt>
                <c:pt idx="821">
                  <c:v>3236</c:v>
                </c:pt>
                <c:pt idx="822">
                  <c:v>4675</c:v>
                </c:pt>
                <c:pt idx="823">
                  <c:v>8309</c:v>
                </c:pt>
                <c:pt idx="824">
                  <c:v>6152</c:v>
                </c:pt>
                <c:pt idx="825">
                  <c:v>3950</c:v>
                </c:pt>
                <c:pt idx="826">
                  <c:v>2368</c:v>
                </c:pt>
                <c:pt idx="827">
                  <c:v>2027</c:v>
                </c:pt>
                <c:pt idx="828">
                  <c:v>2361</c:v>
                </c:pt>
                <c:pt idx="829">
                  <c:v>2002</c:v>
                </c:pt>
                <c:pt idx="830">
                  <c:v>1669</c:v>
                </c:pt>
                <c:pt idx="831">
                  <c:v>1458</c:v>
                </c:pt>
                <c:pt idx="832">
                  <c:v>1759</c:v>
                </c:pt>
                <c:pt idx="833">
                  <c:v>2267</c:v>
                </c:pt>
                <c:pt idx="834">
                  <c:v>2290</c:v>
                </c:pt>
                <c:pt idx="835">
                  <c:v>1952</c:v>
                </c:pt>
                <c:pt idx="836">
                  <c:v>1915</c:v>
                </c:pt>
                <c:pt idx="837">
                  <c:v>1881</c:v>
                </c:pt>
                <c:pt idx="838">
                  <c:v>2489</c:v>
                </c:pt>
                <c:pt idx="839">
                  <c:v>1418</c:v>
                </c:pt>
                <c:pt idx="840">
                  <c:v>1643</c:v>
                </c:pt>
                <c:pt idx="841">
                  <c:v>3170</c:v>
                </c:pt>
                <c:pt idx="842">
                  <c:v>4028</c:v>
                </c:pt>
                <c:pt idx="843">
                  <c:v>2142</c:v>
                </c:pt>
                <c:pt idx="844">
                  <c:v>1898</c:v>
                </c:pt>
                <c:pt idx="845">
                  <c:v>2218</c:v>
                </c:pt>
                <c:pt idx="846">
                  <c:v>1970</c:v>
                </c:pt>
                <c:pt idx="847">
                  <c:v>2152</c:v>
                </c:pt>
                <c:pt idx="848">
                  <c:v>1841</c:v>
                </c:pt>
                <c:pt idx="849">
                  <c:v>1676</c:v>
                </c:pt>
                <c:pt idx="850">
                  <c:v>3213</c:v>
                </c:pt>
                <c:pt idx="851">
                  <c:v>3963</c:v>
                </c:pt>
                <c:pt idx="852">
                  <c:v>3896</c:v>
                </c:pt>
                <c:pt idx="853">
                  <c:v>1870</c:v>
                </c:pt>
                <c:pt idx="854">
                  <c:v>2532</c:v>
                </c:pt>
                <c:pt idx="855">
                  <c:v>1973</c:v>
                </c:pt>
                <c:pt idx="856">
                  <c:v>3562</c:v>
                </c:pt>
                <c:pt idx="857">
                  <c:v>3357</c:v>
                </c:pt>
                <c:pt idx="858">
                  <c:v>3154</c:v>
                </c:pt>
                <c:pt idx="859">
                  <c:v>4232</c:v>
                </c:pt>
                <c:pt idx="860">
                  <c:v>3265</c:v>
                </c:pt>
                <c:pt idx="861">
                  <c:v>3236</c:v>
                </c:pt>
                <c:pt idx="862">
                  <c:v>3739</c:v>
                </c:pt>
                <c:pt idx="863">
                  <c:v>3691</c:v>
                </c:pt>
                <c:pt idx="864">
                  <c:v>3801</c:v>
                </c:pt>
                <c:pt idx="865">
                  <c:v>3781</c:v>
                </c:pt>
                <c:pt idx="866">
                  <c:v>3312</c:v>
                </c:pt>
                <c:pt idx="867">
                  <c:v>3851</c:v>
                </c:pt>
                <c:pt idx="868">
                  <c:v>3590</c:v>
                </c:pt>
                <c:pt idx="869">
                  <c:v>3256</c:v>
                </c:pt>
                <c:pt idx="870">
                  <c:v>3217</c:v>
                </c:pt>
                <c:pt idx="871">
                  <c:v>3384</c:v>
                </c:pt>
                <c:pt idx="872">
                  <c:v>3290</c:v>
                </c:pt>
                <c:pt idx="873">
                  <c:v>3296</c:v>
                </c:pt>
                <c:pt idx="874">
                  <c:v>3311</c:v>
                </c:pt>
                <c:pt idx="875">
                  <c:v>3179</c:v>
                </c:pt>
                <c:pt idx="876">
                  <c:v>3347</c:v>
                </c:pt>
                <c:pt idx="877">
                  <c:v>3153</c:v>
                </c:pt>
                <c:pt idx="878">
                  <c:v>3303</c:v>
                </c:pt>
                <c:pt idx="879">
                  <c:v>3387</c:v>
                </c:pt>
                <c:pt idx="880">
                  <c:v>3247</c:v>
                </c:pt>
                <c:pt idx="881">
                  <c:v>3344</c:v>
                </c:pt>
                <c:pt idx="882">
                  <c:v>3184</c:v>
                </c:pt>
                <c:pt idx="883">
                  <c:v>3079</c:v>
                </c:pt>
                <c:pt idx="884">
                  <c:v>3290</c:v>
                </c:pt>
                <c:pt idx="885">
                  <c:v>4469</c:v>
                </c:pt>
                <c:pt idx="886">
                  <c:v>7533</c:v>
                </c:pt>
                <c:pt idx="887">
                  <c:v>66950</c:v>
                </c:pt>
                <c:pt idx="888">
                  <c:v>5186</c:v>
                </c:pt>
                <c:pt idx="889">
                  <c:v>3632</c:v>
                </c:pt>
                <c:pt idx="890">
                  <c:v>3437</c:v>
                </c:pt>
                <c:pt idx="891">
                  <c:v>3638</c:v>
                </c:pt>
                <c:pt idx="892">
                  <c:v>5888</c:v>
                </c:pt>
                <c:pt idx="893">
                  <c:v>3834</c:v>
                </c:pt>
                <c:pt idx="894">
                  <c:v>4002</c:v>
                </c:pt>
                <c:pt idx="895">
                  <c:v>2136</c:v>
                </c:pt>
                <c:pt idx="896">
                  <c:v>3163</c:v>
                </c:pt>
                <c:pt idx="897">
                  <c:v>5806</c:v>
                </c:pt>
                <c:pt idx="898">
                  <c:v>2822</c:v>
                </c:pt>
                <c:pt idx="899">
                  <c:v>3140</c:v>
                </c:pt>
                <c:pt idx="900">
                  <c:v>3302</c:v>
                </c:pt>
                <c:pt idx="901">
                  <c:v>6216</c:v>
                </c:pt>
                <c:pt idx="902">
                  <c:v>3597</c:v>
                </c:pt>
                <c:pt idx="903">
                  <c:v>3137</c:v>
                </c:pt>
                <c:pt idx="904">
                  <c:v>5968</c:v>
                </c:pt>
                <c:pt idx="905">
                  <c:v>3184</c:v>
                </c:pt>
                <c:pt idx="906">
                  <c:v>4205</c:v>
                </c:pt>
                <c:pt idx="907">
                  <c:v>5734</c:v>
                </c:pt>
                <c:pt idx="908">
                  <c:v>3297</c:v>
                </c:pt>
                <c:pt idx="909">
                  <c:v>5066</c:v>
                </c:pt>
                <c:pt idx="910">
                  <c:v>5360</c:v>
                </c:pt>
                <c:pt idx="911">
                  <c:v>3876</c:v>
                </c:pt>
                <c:pt idx="912">
                  <c:v>5715</c:v>
                </c:pt>
                <c:pt idx="913">
                  <c:v>4826</c:v>
                </c:pt>
                <c:pt idx="914">
                  <c:v>4862</c:v>
                </c:pt>
                <c:pt idx="915">
                  <c:v>3266</c:v>
                </c:pt>
                <c:pt idx="916">
                  <c:v>5125</c:v>
                </c:pt>
                <c:pt idx="917">
                  <c:v>3470</c:v>
                </c:pt>
                <c:pt idx="918">
                  <c:v>4879</c:v>
                </c:pt>
                <c:pt idx="919">
                  <c:v>5107</c:v>
                </c:pt>
                <c:pt idx="920">
                  <c:v>3275</c:v>
                </c:pt>
                <c:pt idx="921">
                  <c:v>7785</c:v>
                </c:pt>
                <c:pt idx="922">
                  <c:v>5671</c:v>
                </c:pt>
                <c:pt idx="923">
                  <c:v>3291</c:v>
                </c:pt>
                <c:pt idx="924">
                  <c:v>3121</c:v>
                </c:pt>
                <c:pt idx="925">
                  <c:v>2041</c:v>
                </c:pt>
                <c:pt idx="926">
                  <c:v>1470</c:v>
                </c:pt>
                <c:pt idx="927">
                  <c:v>1928</c:v>
                </c:pt>
                <c:pt idx="928">
                  <c:v>2840</c:v>
                </c:pt>
                <c:pt idx="929">
                  <c:v>2022</c:v>
                </c:pt>
                <c:pt idx="930">
                  <c:v>1927</c:v>
                </c:pt>
                <c:pt idx="931">
                  <c:v>2150</c:v>
                </c:pt>
                <c:pt idx="932">
                  <c:v>2481</c:v>
                </c:pt>
                <c:pt idx="933">
                  <c:v>2258</c:v>
                </c:pt>
                <c:pt idx="934">
                  <c:v>1587</c:v>
                </c:pt>
                <c:pt idx="935">
                  <c:v>1418</c:v>
                </c:pt>
                <c:pt idx="936">
                  <c:v>1965</c:v>
                </c:pt>
                <c:pt idx="937">
                  <c:v>1923</c:v>
                </c:pt>
                <c:pt idx="938">
                  <c:v>1833</c:v>
                </c:pt>
                <c:pt idx="939">
                  <c:v>1852</c:v>
                </c:pt>
                <c:pt idx="940">
                  <c:v>3969</c:v>
                </c:pt>
                <c:pt idx="941">
                  <c:v>3930</c:v>
                </c:pt>
                <c:pt idx="942">
                  <c:v>2276</c:v>
                </c:pt>
                <c:pt idx="943">
                  <c:v>1598</c:v>
                </c:pt>
                <c:pt idx="944">
                  <c:v>1601</c:v>
                </c:pt>
                <c:pt idx="945">
                  <c:v>1725</c:v>
                </c:pt>
                <c:pt idx="946">
                  <c:v>1893</c:v>
                </c:pt>
                <c:pt idx="947">
                  <c:v>1949</c:v>
                </c:pt>
                <c:pt idx="948">
                  <c:v>1956</c:v>
                </c:pt>
                <c:pt idx="949">
                  <c:v>3121</c:v>
                </c:pt>
                <c:pt idx="950">
                  <c:v>4030</c:v>
                </c:pt>
                <c:pt idx="951">
                  <c:v>2579</c:v>
                </c:pt>
                <c:pt idx="952">
                  <c:v>1775</c:v>
                </c:pt>
                <c:pt idx="953">
                  <c:v>1499</c:v>
                </c:pt>
                <c:pt idx="954">
                  <c:v>3132</c:v>
                </c:pt>
                <c:pt idx="955">
                  <c:v>3495</c:v>
                </c:pt>
                <c:pt idx="956">
                  <c:v>3319</c:v>
                </c:pt>
                <c:pt idx="957">
                  <c:v>3841</c:v>
                </c:pt>
                <c:pt idx="958">
                  <c:v>3534</c:v>
                </c:pt>
                <c:pt idx="959">
                  <c:v>3763</c:v>
                </c:pt>
                <c:pt idx="960">
                  <c:v>3320</c:v>
                </c:pt>
                <c:pt idx="961">
                  <c:v>3819</c:v>
                </c:pt>
                <c:pt idx="962">
                  <c:v>3337</c:v>
                </c:pt>
                <c:pt idx="963">
                  <c:v>3131</c:v>
                </c:pt>
                <c:pt idx="964">
                  <c:v>3934</c:v>
                </c:pt>
                <c:pt idx="965">
                  <c:v>3575</c:v>
                </c:pt>
                <c:pt idx="966">
                  <c:v>3638</c:v>
                </c:pt>
                <c:pt idx="967">
                  <c:v>3279</c:v>
                </c:pt>
                <c:pt idx="968">
                  <c:v>3092</c:v>
                </c:pt>
                <c:pt idx="969">
                  <c:v>3317</c:v>
                </c:pt>
                <c:pt idx="970">
                  <c:v>3288</c:v>
                </c:pt>
                <c:pt idx="971">
                  <c:v>3256</c:v>
                </c:pt>
                <c:pt idx="972">
                  <c:v>3281</c:v>
                </c:pt>
                <c:pt idx="973">
                  <c:v>3345</c:v>
                </c:pt>
                <c:pt idx="974">
                  <c:v>3590</c:v>
                </c:pt>
                <c:pt idx="975">
                  <c:v>3253</c:v>
                </c:pt>
                <c:pt idx="976">
                  <c:v>3297</c:v>
                </c:pt>
                <c:pt idx="977">
                  <c:v>3228</c:v>
                </c:pt>
                <c:pt idx="978">
                  <c:v>3278</c:v>
                </c:pt>
                <c:pt idx="979">
                  <c:v>3310</c:v>
                </c:pt>
                <c:pt idx="980">
                  <c:v>3219</c:v>
                </c:pt>
                <c:pt idx="981">
                  <c:v>7472</c:v>
                </c:pt>
                <c:pt idx="982">
                  <c:v>71902</c:v>
                </c:pt>
                <c:pt idx="983">
                  <c:v>5147</c:v>
                </c:pt>
                <c:pt idx="984">
                  <c:v>3499</c:v>
                </c:pt>
                <c:pt idx="985">
                  <c:v>3184</c:v>
                </c:pt>
                <c:pt idx="986">
                  <c:v>3165</c:v>
                </c:pt>
                <c:pt idx="987">
                  <c:v>3657</c:v>
                </c:pt>
                <c:pt idx="988">
                  <c:v>5385</c:v>
                </c:pt>
                <c:pt idx="989">
                  <c:v>4268</c:v>
                </c:pt>
                <c:pt idx="990">
                  <c:v>3572</c:v>
                </c:pt>
                <c:pt idx="991">
                  <c:v>5697</c:v>
                </c:pt>
                <c:pt idx="992">
                  <c:v>6018</c:v>
                </c:pt>
                <c:pt idx="993">
                  <c:v>3125</c:v>
                </c:pt>
                <c:pt idx="994">
                  <c:v>3149</c:v>
                </c:pt>
                <c:pt idx="995">
                  <c:v>3129</c:v>
                </c:pt>
                <c:pt idx="996">
                  <c:v>3138</c:v>
                </c:pt>
                <c:pt idx="997">
                  <c:v>5786</c:v>
                </c:pt>
                <c:pt idx="998">
                  <c:v>4364</c:v>
                </c:pt>
                <c:pt idx="999">
                  <c:v>5905</c:v>
                </c:pt>
                <c:pt idx="1000">
                  <c:v>3155</c:v>
                </c:pt>
                <c:pt idx="1001">
                  <c:v>5755</c:v>
                </c:pt>
                <c:pt idx="1002">
                  <c:v>3185</c:v>
                </c:pt>
                <c:pt idx="1003">
                  <c:v>5573</c:v>
                </c:pt>
                <c:pt idx="1004">
                  <c:v>3296</c:v>
                </c:pt>
                <c:pt idx="1005">
                  <c:v>3291</c:v>
                </c:pt>
                <c:pt idx="1006">
                  <c:v>5248</c:v>
                </c:pt>
                <c:pt idx="1007">
                  <c:v>5291</c:v>
                </c:pt>
                <c:pt idx="1008">
                  <c:v>4850</c:v>
                </c:pt>
                <c:pt idx="1009">
                  <c:v>3230</c:v>
                </c:pt>
                <c:pt idx="1010">
                  <c:v>5413</c:v>
                </c:pt>
                <c:pt idx="1011">
                  <c:v>4874</c:v>
                </c:pt>
                <c:pt idx="1012">
                  <c:v>5181</c:v>
                </c:pt>
                <c:pt idx="1013">
                  <c:v>4901</c:v>
                </c:pt>
                <c:pt idx="1014">
                  <c:v>8138</c:v>
                </c:pt>
                <c:pt idx="1015">
                  <c:v>3319</c:v>
                </c:pt>
                <c:pt idx="1016">
                  <c:v>3274</c:v>
                </c:pt>
                <c:pt idx="1017">
                  <c:v>2393</c:v>
                </c:pt>
                <c:pt idx="1018">
                  <c:v>3142</c:v>
                </c:pt>
                <c:pt idx="1019">
                  <c:v>2360</c:v>
                </c:pt>
                <c:pt idx="1020">
                  <c:v>2646</c:v>
                </c:pt>
                <c:pt idx="1021">
                  <c:v>1703</c:v>
                </c:pt>
                <c:pt idx="1022">
                  <c:v>1962</c:v>
                </c:pt>
                <c:pt idx="1023">
                  <c:v>1969</c:v>
                </c:pt>
                <c:pt idx="1024">
                  <c:v>1818</c:v>
                </c:pt>
                <c:pt idx="1025">
                  <c:v>2105</c:v>
                </c:pt>
                <c:pt idx="1026">
                  <c:v>2459</c:v>
                </c:pt>
                <c:pt idx="1027">
                  <c:v>2244</c:v>
                </c:pt>
                <c:pt idx="1028">
                  <c:v>1626</c:v>
                </c:pt>
                <c:pt idx="1029">
                  <c:v>1492</c:v>
                </c:pt>
                <c:pt idx="1030">
                  <c:v>1714</c:v>
                </c:pt>
                <c:pt idx="1031">
                  <c:v>2128</c:v>
                </c:pt>
                <c:pt idx="1032">
                  <c:v>2136</c:v>
                </c:pt>
                <c:pt idx="1033">
                  <c:v>3997</c:v>
                </c:pt>
                <c:pt idx="1034">
                  <c:v>3924</c:v>
                </c:pt>
                <c:pt idx="1035">
                  <c:v>2371</c:v>
                </c:pt>
                <c:pt idx="1036">
                  <c:v>2026</c:v>
                </c:pt>
                <c:pt idx="1037">
                  <c:v>1785</c:v>
                </c:pt>
                <c:pt idx="1038">
                  <c:v>1398</c:v>
                </c:pt>
                <c:pt idx="1039">
                  <c:v>1843</c:v>
                </c:pt>
                <c:pt idx="1040">
                  <c:v>1929</c:v>
                </c:pt>
                <c:pt idx="1041">
                  <c:v>1934</c:v>
                </c:pt>
                <c:pt idx="1042">
                  <c:v>1892</c:v>
                </c:pt>
                <c:pt idx="1043">
                  <c:v>2408</c:v>
                </c:pt>
                <c:pt idx="1044">
                  <c:v>1894</c:v>
                </c:pt>
                <c:pt idx="1045">
                  <c:v>2131</c:v>
                </c:pt>
                <c:pt idx="1046">
                  <c:v>1926</c:v>
                </c:pt>
                <c:pt idx="1047">
                  <c:v>1570</c:v>
                </c:pt>
                <c:pt idx="1048">
                  <c:v>1644</c:v>
                </c:pt>
                <c:pt idx="1049">
                  <c:v>1589</c:v>
                </c:pt>
                <c:pt idx="1050">
                  <c:v>3066</c:v>
                </c:pt>
                <c:pt idx="1051">
                  <c:v>3966</c:v>
                </c:pt>
                <c:pt idx="1052">
                  <c:v>2317</c:v>
                </c:pt>
                <c:pt idx="1053">
                  <c:v>2013</c:v>
                </c:pt>
                <c:pt idx="1054">
                  <c:v>2090</c:v>
                </c:pt>
                <c:pt idx="1055">
                  <c:v>1985</c:v>
                </c:pt>
                <c:pt idx="1056">
                  <c:v>1808</c:v>
                </c:pt>
                <c:pt idx="1057">
                  <c:v>1654</c:v>
                </c:pt>
                <c:pt idx="1058">
                  <c:v>1367</c:v>
                </c:pt>
                <c:pt idx="1059">
                  <c:v>3191</c:v>
                </c:pt>
                <c:pt idx="1060">
                  <c:v>4016</c:v>
                </c:pt>
                <c:pt idx="1061">
                  <c:v>4576</c:v>
                </c:pt>
                <c:pt idx="1062">
                  <c:v>2245</c:v>
                </c:pt>
                <c:pt idx="1063">
                  <c:v>1786</c:v>
                </c:pt>
                <c:pt idx="1064">
                  <c:v>2255</c:v>
                </c:pt>
                <c:pt idx="1065">
                  <c:v>4448</c:v>
                </c:pt>
                <c:pt idx="1066">
                  <c:v>3488</c:v>
                </c:pt>
                <c:pt idx="1067">
                  <c:v>3257</c:v>
                </c:pt>
                <c:pt idx="1068">
                  <c:v>3785</c:v>
                </c:pt>
                <c:pt idx="1069">
                  <c:v>3272</c:v>
                </c:pt>
                <c:pt idx="1070">
                  <c:v>3322</c:v>
                </c:pt>
                <c:pt idx="1071">
                  <c:v>3469</c:v>
                </c:pt>
                <c:pt idx="1072">
                  <c:v>4226</c:v>
                </c:pt>
                <c:pt idx="1073">
                  <c:v>3844</c:v>
                </c:pt>
                <c:pt idx="1074">
                  <c:v>3752</c:v>
                </c:pt>
                <c:pt idx="1075">
                  <c:v>4074</c:v>
                </c:pt>
                <c:pt idx="1076">
                  <c:v>3605</c:v>
                </c:pt>
                <c:pt idx="1077">
                  <c:v>3250</c:v>
                </c:pt>
                <c:pt idx="1078">
                  <c:v>3335</c:v>
                </c:pt>
                <c:pt idx="1079">
                  <c:v>3201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'3fcse-7-large-large-ep'!$O$1</c:f>
              <c:strCache>
                <c:ptCount val="1"/>
                <c:pt idx="0">
                  <c:v>max dc time value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xVal>
            <c:numRef>
              <c:f>'3fcse-7-large-large-ep'!$B$2:$B$1081</c:f>
              <c:numCache>
                <c:formatCode>General</c:formatCode>
                <c:ptCount val="1080"/>
                <c:pt idx="0">
                  <c:v>10.019</c:v>
                </c:pt>
                <c:pt idx="1">
                  <c:v>20.018000000000001</c:v>
                </c:pt>
                <c:pt idx="2">
                  <c:v>30.018000000000001</c:v>
                </c:pt>
                <c:pt idx="3">
                  <c:v>40.018000000000001</c:v>
                </c:pt>
                <c:pt idx="4">
                  <c:v>50.018000000000001</c:v>
                </c:pt>
                <c:pt idx="5">
                  <c:v>60.018000000000001</c:v>
                </c:pt>
                <c:pt idx="6">
                  <c:v>70.019000000000005</c:v>
                </c:pt>
                <c:pt idx="7">
                  <c:v>80.018000000000001</c:v>
                </c:pt>
                <c:pt idx="8">
                  <c:v>90.018000000000001</c:v>
                </c:pt>
                <c:pt idx="9">
                  <c:v>100.01900000000001</c:v>
                </c:pt>
                <c:pt idx="10">
                  <c:v>110.018</c:v>
                </c:pt>
                <c:pt idx="11">
                  <c:v>120.018</c:v>
                </c:pt>
                <c:pt idx="12">
                  <c:v>130.018</c:v>
                </c:pt>
                <c:pt idx="13">
                  <c:v>140.018</c:v>
                </c:pt>
                <c:pt idx="14">
                  <c:v>150.018</c:v>
                </c:pt>
                <c:pt idx="15">
                  <c:v>160.01900000000001</c:v>
                </c:pt>
                <c:pt idx="16">
                  <c:v>170.01900000000001</c:v>
                </c:pt>
                <c:pt idx="17">
                  <c:v>180.01900000000001</c:v>
                </c:pt>
                <c:pt idx="18">
                  <c:v>190.01900000000001</c:v>
                </c:pt>
                <c:pt idx="19">
                  <c:v>200.02199999999999</c:v>
                </c:pt>
                <c:pt idx="20">
                  <c:v>210.018</c:v>
                </c:pt>
                <c:pt idx="21">
                  <c:v>220.018</c:v>
                </c:pt>
                <c:pt idx="22">
                  <c:v>230.018</c:v>
                </c:pt>
                <c:pt idx="23">
                  <c:v>240.018</c:v>
                </c:pt>
                <c:pt idx="24">
                  <c:v>250.01900000000001</c:v>
                </c:pt>
                <c:pt idx="25">
                  <c:v>260.01900000000001</c:v>
                </c:pt>
                <c:pt idx="26">
                  <c:v>270.01900000000001</c:v>
                </c:pt>
                <c:pt idx="27">
                  <c:v>280.01900000000001</c:v>
                </c:pt>
                <c:pt idx="28">
                  <c:v>290.01900000000001</c:v>
                </c:pt>
                <c:pt idx="29">
                  <c:v>300.01900000000001</c:v>
                </c:pt>
                <c:pt idx="30">
                  <c:v>310.01900000000001</c:v>
                </c:pt>
                <c:pt idx="31">
                  <c:v>320.01799999999997</c:v>
                </c:pt>
                <c:pt idx="32">
                  <c:v>330.01900000000001</c:v>
                </c:pt>
                <c:pt idx="33">
                  <c:v>340.01799999999997</c:v>
                </c:pt>
                <c:pt idx="34">
                  <c:v>350.01900000000001</c:v>
                </c:pt>
                <c:pt idx="35">
                  <c:v>360.01900000000001</c:v>
                </c:pt>
                <c:pt idx="36">
                  <c:v>370.01900000000001</c:v>
                </c:pt>
                <c:pt idx="37">
                  <c:v>380.01900000000001</c:v>
                </c:pt>
                <c:pt idx="38">
                  <c:v>390.01900000000001</c:v>
                </c:pt>
                <c:pt idx="39">
                  <c:v>400.01900000000001</c:v>
                </c:pt>
                <c:pt idx="40">
                  <c:v>410.01799999999997</c:v>
                </c:pt>
                <c:pt idx="41">
                  <c:v>420.01799999999997</c:v>
                </c:pt>
                <c:pt idx="42">
                  <c:v>430.01799999999997</c:v>
                </c:pt>
                <c:pt idx="43">
                  <c:v>440.01799999999997</c:v>
                </c:pt>
                <c:pt idx="44">
                  <c:v>450.01900000000001</c:v>
                </c:pt>
                <c:pt idx="45">
                  <c:v>460.01799999999997</c:v>
                </c:pt>
                <c:pt idx="46">
                  <c:v>470.01900000000001</c:v>
                </c:pt>
                <c:pt idx="47">
                  <c:v>480.01900000000001</c:v>
                </c:pt>
                <c:pt idx="48">
                  <c:v>490.01799999999997</c:v>
                </c:pt>
                <c:pt idx="49">
                  <c:v>500.01900000000001</c:v>
                </c:pt>
                <c:pt idx="50">
                  <c:v>510.01799999999997</c:v>
                </c:pt>
                <c:pt idx="51">
                  <c:v>520.01800000000003</c:v>
                </c:pt>
                <c:pt idx="52">
                  <c:v>530.01800000000003</c:v>
                </c:pt>
                <c:pt idx="53">
                  <c:v>540.01800000000003</c:v>
                </c:pt>
                <c:pt idx="54">
                  <c:v>550.01900000000001</c:v>
                </c:pt>
                <c:pt idx="55">
                  <c:v>560.01900000000001</c:v>
                </c:pt>
                <c:pt idx="56">
                  <c:v>570.01800000000003</c:v>
                </c:pt>
                <c:pt idx="57">
                  <c:v>580.01800000000003</c:v>
                </c:pt>
                <c:pt idx="58">
                  <c:v>590.01900000000001</c:v>
                </c:pt>
                <c:pt idx="59">
                  <c:v>600.01900000000001</c:v>
                </c:pt>
                <c:pt idx="60">
                  <c:v>610.01800000000003</c:v>
                </c:pt>
                <c:pt idx="61">
                  <c:v>620.01800000000003</c:v>
                </c:pt>
                <c:pt idx="62">
                  <c:v>630.01800000000003</c:v>
                </c:pt>
                <c:pt idx="63">
                  <c:v>640.01900000000001</c:v>
                </c:pt>
                <c:pt idx="64">
                  <c:v>650.02499999999998</c:v>
                </c:pt>
                <c:pt idx="65">
                  <c:v>660.02499999999998</c:v>
                </c:pt>
                <c:pt idx="66">
                  <c:v>670.024</c:v>
                </c:pt>
                <c:pt idx="67">
                  <c:v>680.024</c:v>
                </c:pt>
                <c:pt idx="68">
                  <c:v>690.024</c:v>
                </c:pt>
                <c:pt idx="69">
                  <c:v>700.024</c:v>
                </c:pt>
                <c:pt idx="70">
                  <c:v>710.024</c:v>
                </c:pt>
                <c:pt idx="71">
                  <c:v>720.024</c:v>
                </c:pt>
                <c:pt idx="72">
                  <c:v>730.024</c:v>
                </c:pt>
                <c:pt idx="73">
                  <c:v>740.024</c:v>
                </c:pt>
                <c:pt idx="74">
                  <c:v>750.02499999999998</c:v>
                </c:pt>
                <c:pt idx="75">
                  <c:v>760.02499999999998</c:v>
                </c:pt>
                <c:pt idx="76">
                  <c:v>770.02499999999998</c:v>
                </c:pt>
                <c:pt idx="77">
                  <c:v>780.02499999999998</c:v>
                </c:pt>
                <c:pt idx="78">
                  <c:v>790.024</c:v>
                </c:pt>
                <c:pt idx="79">
                  <c:v>800.02499999999998</c:v>
                </c:pt>
                <c:pt idx="80">
                  <c:v>810.024</c:v>
                </c:pt>
                <c:pt idx="81">
                  <c:v>820.02499999999998</c:v>
                </c:pt>
                <c:pt idx="82">
                  <c:v>830.02499999999998</c:v>
                </c:pt>
                <c:pt idx="83">
                  <c:v>840.02499999999998</c:v>
                </c:pt>
                <c:pt idx="84">
                  <c:v>850.02499999999998</c:v>
                </c:pt>
                <c:pt idx="85">
                  <c:v>860.02499999999998</c:v>
                </c:pt>
                <c:pt idx="86">
                  <c:v>870.024</c:v>
                </c:pt>
                <c:pt idx="87">
                  <c:v>880.02499999999998</c:v>
                </c:pt>
                <c:pt idx="88">
                  <c:v>890.02499999999998</c:v>
                </c:pt>
                <c:pt idx="89">
                  <c:v>900.024</c:v>
                </c:pt>
                <c:pt idx="90">
                  <c:v>910.02499999999998</c:v>
                </c:pt>
                <c:pt idx="91">
                  <c:v>920.02499999999998</c:v>
                </c:pt>
                <c:pt idx="92">
                  <c:v>930.024</c:v>
                </c:pt>
                <c:pt idx="93">
                  <c:v>940.024</c:v>
                </c:pt>
                <c:pt idx="94">
                  <c:v>950.02499999999998</c:v>
                </c:pt>
                <c:pt idx="95">
                  <c:v>960.02499999999998</c:v>
                </c:pt>
                <c:pt idx="96">
                  <c:v>970.02499999999998</c:v>
                </c:pt>
                <c:pt idx="97">
                  <c:v>980.024</c:v>
                </c:pt>
                <c:pt idx="98">
                  <c:v>990.02499999999998</c:v>
                </c:pt>
                <c:pt idx="99">
                  <c:v>1000.024</c:v>
                </c:pt>
                <c:pt idx="100">
                  <c:v>1010.024</c:v>
                </c:pt>
                <c:pt idx="101">
                  <c:v>1020.025</c:v>
                </c:pt>
                <c:pt idx="102">
                  <c:v>1030.0250000000001</c:v>
                </c:pt>
                <c:pt idx="103">
                  <c:v>1040.0250000000001</c:v>
                </c:pt>
                <c:pt idx="104">
                  <c:v>1050.0250000000001</c:v>
                </c:pt>
                <c:pt idx="105">
                  <c:v>1060.0239999999999</c:v>
                </c:pt>
                <c:pt idx="106">
                  <c:v>1070.0250000000001</c:v>
                </c:pt>
                <c:pt idx="107">
                  <c:v>1080.0239999999999</c:v>
                </c:pt>
                <c:pt idx="108">
                  <c:v>1090.0250000000001</c:v>
                </c:pt>
                <c:pt idx="109">
                  <c:v>1100.0250000000001</c:v>
                </c:pt>
                <c:pt idx="110">
                  <c:v>1110.0239999999999</c:v>
                </c:pt>
                <c:pt idx="111">
                  <c:v>1120.0250000000001</c:v>
                </c:pt>
                <c:pt idx="112">
                  <c:v>1130.0239999999999</c:v>
                </c:pt>
                <c:pt idx="113">
                  <c:v>1140.0250000000001</c:v>
                </c:pt>
                <c:pt idx="114">
                  <c:v>1150.0250000000001</c:v>
                </c:pt>
                <c:pt idx="115">
                  <c:v>1160.0250000000001</c:v>
                </c:pt>
                <c:pt idx="116">
                  <c:v>1170.0239999999999</c:v>
                </c:pt>
                <c:pt idx="117">
                  <c:v>1180.0309999999999</c:v>
                </c:pt>
                <c:pt idx="118">
                  <c:v>1190.0319999999999</c:v>
                </c:pt>
                <c:pt idx="119">
                  <c:v>1200.0319999999999</c:v>
                </c:pt>
                <c:pt idx="120">
                  <c:v>1210.0319999999999</c:v>
                </c:pt>
                <c:pt idx="121">
                  <c:v>1220.0319999999999</c:v>
                </c:pt>
                <c:pt idx="122">
                  <c:v>1230.0319999999999</c:v>
                </c:pt>
                <c:pt idx="123">
                  <c:v>1240.0329999999999</c:v>
                </c:pt>
                <c:pt idx="124">
                  <c:v>1250.0319999999999</c:v>
                </c:pt>
                <c:pt idx="125">
                  <c:v>1260.0329999999999</c:v>
                </c:pt>
                <c:pt idx="126">
                  <c:v>1270.0329999999999</c:v>
                </c:pt>
                <c:pt idx="127">
                  <c:v>1280.0319999999999</c:v>
                </c:pt>
                <c:pt idx="128">
                  <c:v>1290.0329999999999</c:v>
                </c:pt>
                <c:pt idx="129">
                  <c:v>1300.0329999999999</c:v>
                </c:pt>
                <c:pt idx="130">
                  <c:v>1310.0329999999999</c:v>
                </c:pt>
                <c:pt idx="131">
                  <c:v>1320.0329999999999</c:v>
                </c:pt>
                <c:pt idx="132">
                  <c:v>1330.0329999999999</c:v>
                </c:pt>
                <c:pt idx="133">
                  <c:v>1340.0319999999999</c:v>
                </c:pt>
                <c:pt idx="134">
                  <c:v>1350.0319999999999</c:v>
                </c:pt>
                <c:pt idx="135">
                  <c:v>1360.0319999999999</c:v>
                </c:pt>
                <c:pt idx="136">
                  <c:v>1370.0319999999999</c:v>
                </c:pt>
                <c:pt idx="137">
                  <c:v>1380.0319999999999</c:v>
                </c:pt>
                <c:pt idx="138">
                  <c:v>1390.0329999999999</c:v>
                </c:pt>
                <c:pt idx="139">
                  <c:v>1400.0319999999999</c:v>
                </c:pt>
                <c:pt idx="140">
                  <c:v>1410.0319999999999</c:v>
                </c:pt>
                <c:pt idx="141">
                  <c:v>1420.0329999999999</c:v>
                </c:pt>
                <c:pt idx="142">
                  <c:v>1430.0319999999999</c:v>
                </c:pt>
                <c:pt idx="143">
                  <c:v>1440.0319999999999</c:v>
                </c:pt>
                <c:pt idx="144">
                  <c:v>1450.0319999999999</c:v>
                </c:pt>
                <c:pt idx="145">
                  <c:v>1460.0319999999999</c:v>
                </c:pt>
                <c:pt idx="146">
                  <c:v>1470.0329999999999</c:v>
                </c:pt>
                <c:pt idx="147">
                  <c:v>1480.0329999999999</c:v>
                </c:pt>
                <c:pt idx="148">
                  <c:v>1490.0329999999999</c:v>
                </c:pt>
                <c:pt idx="149">
                  <c:v>1500.0329999999999</c:v>
                </c:pt>
                <c:pt idx="150">
                  <c:v>1510.0329999999999</c:v>
                </c:pt>
                <c:pt idx="151">
                  <c:v>1520.0329999999999</c:v>
                </c:pt>
                <c:pt idx="152">
                  <c:v>1530.0340000000001</c:v>
                </c:pt>
                <c:pt idx="153">
                  <c:v>1540.0340000000001</c:v>
                </c:pt>
                <c:pt idx="154">
                  <c:v>1550.0329999999999</c:v>
                </c:pt>
                <c:pt idx="155">
                  <c:v>1560.0350000000001</c:v>
                </c:pt>
                <c:pt idx="156">
                  <c:v>1570.0340000000001</c:v>
                </c:pt>
                <c:pt idx="157">
                  <c:v>1580.0340000000001</c:v>
                </c:pt>
                <c:pt idx="158">
                  <c:v>1590.0340000000001</c:v>
                </c:pt>
                <c:pt idx="159">
                  <c:v>1600.0350000000001</c:v>
                </c:pt>
                <c:pt idx="160">
                  <c:v>1610.0350000000001</c:v>
                </c:pt>
                <c:pt idx="161">
                  <c:v>1620.0350000000001</c:v>
                </c:pt>
                <c:pt idx="162">
                  <c:v>1630.0340000000001</c:v>
                </c:pt>
                <c:pt idx="163">
                  <c:v>1640.0340000000001</c:v>
                </c:pt>
                <c:pt idx="164">
                  <c:v>1650.0340000000001</c:v>
                </c:pt>
                <c:pt idx="165">
                  <c:v>1660.0350000000001</c:v>
                </c:pt>
                <c:pt idx="166">
                  <c:v>1670.0340000000001</c:v>
                </c:pt>
                <c:pt idx="167">
                  <c:v>1680.0340000000001</c:v>
                </c:pt>
                <c:pt idx="168">
                  <c:v>1690.0350000000001</c:v>
                </c:pt>
                <c:pt idx="169">
                  <c:v>1700.0350000000001</c:v>
                </c:pt>
                <c:pt idx="170">
                  <c:v>1710.0350000000001</c:v>
                </c:pt>
                <c:pt idx="171">
                  <c:v>1720.0340000000001</c:v>
                </c:pt>
                <c:pt idx="172">
                  <c:v>1730.0340000000001</c:v>
                </c:pt>
                <c:pt idx="173">
                  <c:v>1740.0350000000001</c:v>
                </c:pt>
                <c:pt idx="174">
                  <c:v>1750.0350000000001</c:v>
                </c:pt>
                <c:pt idx="175">
                  <c:v>1760.0340000000001</c:v>
                </c:pt>
                <c:pt idx="176">
                  <c:v>1770.0340000000001</c:v>
                </c:pt>
                <c:pt idx="177">
                  <c:v>1780.0350000000001</c:v>
                </c:pt>
                <c:pt idx="178">
                  <c:v>1790.0350000000001</c:v>
                </c:pt>
                <c:pt idx="179">
                  <c:v>1800.0350000000001</c:v>
                </c:pt>
                <c:pt idx="180">
                  <c:v>1810.0340000000001</c:v>
                </c:pt>
                <c:pt idx="181">
                  <c:v>1820.0340000000001</c:v>
                </c:pt>
                <c:pt idx="182">
                  <c:v>1830.0340000000001</c:v>
                </c:pt>
                <c:pt idx="183">
                  <c:v>1840.0340000000001</c:v>
                </c:pt>
                <c:pt idx="184">
                  <c:v>1850.0340000000001</c:v>
                </c:pt>
                <c:pt idx="185">
                  <c:v>1860.0350000000001</c:v>
                </c:pt>
                <c:pt idx="186">
                  <c:v>1870.0350000000001</c:v>
                </c:pt>
                <c:pt idx="187">
                  <c:v>1880.0350000000001</c:v>
                </c:pt>
                <c:pt idx="188">
                  <c:v>1890.0340000000001</c:v>
                </c:pt>
                <c:pt idx="189">
                  <c:v>1900.0350000000001</c:v>
                </c:pt>
                <c:pt idx="190">
                  <c:v>1910.0350000000001</c:v>
                </c:pt>
                <c:pt idx="191">
                  <c:v>1920.0350000000001</c:v>
                </c:pt>
                <c:pt idx="192">
                  <c:v>1930.0350000000001</c:v>
                </c:pt>
                <c:pt idx="193">
                  <c:v>1940.0340000000001</c:v>
                </c:pt>
                <c:pt idx="194">
                  <c:v>1950.0340000000001</c:v>
                </c:pt>
                <c:pt idx="195">
                  <c:v>1960.0350000000001</c:v>
                </c:pt>
                <c:pt idx="196">
                  <c:v>1970.0350000000001</c:v>
                </c:pt>
                <c:pt idx="197">
                  <c:v>1980.0340000000001</c:v>
                </c:pt>
                <c:pt idx="198">
                  <c:v>1990.0350000000001</c:v>
                </c:pt>
                <c:pt idx="199">
                  <c:v>2000.0350000000001</c:v>
                </c:pt>
                <c:pt idx="200">
                  <c:v>2010.0350000000001</c:v>
                </c:pt>
                <c:pt idx="201">
                  <c:v>2020.0350000000001</c:v>
                </c:pt>
                <c:pt idx="202">
                  <c:v>2030.0340000000001</c:v>
                </c:pt>
                <c:pt idx="203">
                  <c:v>2040.0350000000001</c:v>
                </c:pt>
                <c:pt idx="204">
                  <c:v>2050.0349999999999</c:v>
                </c:pt>
                <c:pt idx="205">
                  <c:v>2060.0340000000001</c:v>
                </c:pt>
                <c:pt idx="206">
                  <c:v>2070.0349999999999</c:v>
                </c:pt>
                <c:pt idx="207">
                  <c:v>2080.0340000000001</c:v>
                </c:pt>
                <c:pt idx="208">
                  <c:v>2090.0349999999999</c:v>
                </c:pt>
                <c:pt idx="209">
                  <c:v>2100.0340000000001</c:v>
                </c:pt>
                <c:pt idx="210">
                  <c:v>2110.0340000000001</c:v>
                </c:pt>
                <c:pt idx="211">
                  <c:v>2120.0349999999999</c:v>
                </c:pt>
                <c:pt idx="212">
                  <c:v>2130.0349999999999</c:v>
                </c:pt>
                <c:pt idx="213">
                  <c:v>2140.0340000000001</c:v>
                </c:pt>
                <c:pt idx="214">
                  <c:v>2150.0340000000001</c:v>
                </c:pt>
                <c:pt idx="215">
                  <c:v>2160.0340000000001</c:v>
                </c:pt>
                <c:pt idx="216">
                  <c:v>2170.0349999999999</c:v>
                </c:pt>
                <c:pt idx="217">
                  <c:v>2180.0349999999999</c:v>
                </c:pt>
                <c:pt idx="218">
                  <c:v>2190.0340000000001</c:v>
                </c:pt>
                <c:pt idx="219">
                  <c:v>2200.0349999999999</c:v>
                </c:pt>
                <c:pt idx="220">
                  <c:v>2210.0349999999999</c:v>
                </c:pt>
                <c:pt idx="221">
                  <c:v>2220.0349999999999</c:v>
                </c:pt>
                <c:pt idx="222">
                  <c:v>2230.0340000000001</c:v>
                </c:pt>
                <c:pt idx="223">
                  <c:v>2240.0340000000001</c:v>
                </c:pt>
                <c:pt idx="224">
                  <c:v>2250.0340000000001</c:v>
                </c:pt>
                <c:pt idx="225">
                  <c:v>2260.0349999999999</c:v>
                </c:pt>
                <c:pt idx="226">
                  <c:v>2270.0349999999999</c:v>
                </c:pt>
                <c:pt idx="227">
                  <c:v>2280.0349999999999</c:v>
                </c:pt>
                <c:pt idx="228">
                  <c:v>2290.0349999999999</c:v>
                </c:pt>
                <c:pt idx="229">
                  <c:v>2300.0340000000001</c:v>
                </c:pt>
                <c:pt idx="230">
                  <c:v>2310.0340000000001</c:v>
                </c:pt>
                <c:pt idx="231">
                  <c:v>2320.0340000000001</c:v>
                </c:pt>
                <c:pt idx="232">
                  <c:v>2330.0349999999999</c:v>
                </c:pt>
                <c:pt idx="233">
                  <c:v>2340.0340000000001</c:v>
                </c:pt>
                <c:pt idx="234">
                  <c:v>2350.0349999999999</c:v>
                </c:pt>
                <c:pt idx="235">
                  <c:v>2360.0349999999999</c:v>
                </c:pt>
                <c:pt idx="236">
                  <c:v>2370.0340000000001</c:v>
                </c:pt>
                <c:pt idx="237">
                  <c:v>2380.0349999999999</c:v>
                </c:pt>
                <c:pt idx="238">
                  <c:v>2390.0340000000001</c:v>
                </c:pt>
                <c:pt idx="239">
                  <c:v>2400.0349999999999</c:v>
                </c:pt>
                <c:pt idx="240">
                  <c:v>2410.0349999999999</c:v>
                </c:pt>
                <c:pt idx="241">
                  <c:v>2420.0349999999999</c:v>
                </c:pt>
                <c:pt idx="242">
                  <c:v>2430.0340000000001</c:v>
                </c:pt>
                <c:pt idx="243">
                  <c:v>2440.0340000000001</c:v>
                </c:pt>
                <c:pt idx="244">
                  <c:v>2450.0349999999999</c:v>
                </c:pt>
                <c:pt idx="245">
                  <c:v>2460.0349999999999</c:v>
                </c:pt>
                <c:pt idx="246">
                  <c:v>2470.0349999999999</c:v>
                </c:pt>
                <c:pt idx="247">
                  <c:v>2480.0349999999999</c:v>
                </c:pt>
                <c:pt idx="248">
                  <c:v>2490.0349999999999</c:v>
                </c:pt>
                <c:pt idx="249">
                  <c:v>2500.0340000000001</c:v>
                </c:pt>
                <c:pt idx="250">
                  <c:v>2510.0340000000001</c:v>
                </c:pt>
                <c:pt idx="251">
                  <c:v>2520.0349999999999</c:v>
                </c:pt>
                <c:pt idx="252">
                  <c:v>2530.0349999999999</c:v>
                </c:pt>
                <c:pt idx="253">
                  <c:v>2540.0340000000001</c:v>
                </c:pt>
                <c:pt idx="254">
                  <c:v>2550.0349999999999</c:v>
                </c:pt>
                <c:pt idx="255">
                  <c:v>2560.0340000000001</c:v>
                </c:pt>
                <c:pt idx="256">
                  <c:v>2570.0340000000001</c:v>
                </c:pt>
                <c:pt idx="257">
                  <c:v>2580.0340000000001</c:v>
                </c:pt>
                <c:pt idx="258">
                  <c:v>2590.0349999999999</c:v>
                </c:pt>
                <c:pt idx="259">
                  <c:v>2600.0340000000001</c:v>
                </c:pt>
                <c:pt idx="260">
                  <c:v>2610.0349999999999</c:v>
                </c:pt>
                <c:pt idx="261">
                  <c:v>2620.0340000000001</c:v>
                </c:pt>
                <c:pt idx="262">
                  <c:v>2630.04</c:v>
                </c:pt>
                <c:pt idx="263">
                  <c:v>2640.0410000000002</c:v>
                </c:pt>
                <c:pt idx="264">
                  <c:v>2650.04</c:v>
                </c:pt>
                <c:pt idx="265">
                  <c:v>2660.0410000000002</c:v>
                </c:pt>
                <c:pt idx="266">
                  <c:v>2670.0410000000002</c:v>
                </c:pt>
                <c:pt idx="267">
                  <c:v>2680.04</c:v>
                </c:pt>
                <c:pt idx="268">
                  <c:v>2690.0410000000002</c:v>
                </c:pt>
                <c:pt idx="269">
                  <c:v>2700.04</c:v>
                </c:pt>
                <c:pt idx="270">
                  <c:v>2710.0410000000002</c:v>
                </c:pt>
                <c:pt idx="271">
                  <c:v>2720.0410000000002</c:v>
                </c:pt>
                <c:pt idx="272">
                  <c:v>2730.04</c:v>
                </c:pt>
                <c:pt idx="273">
                  <c:v>2740.0410000000002</c:v>
                </c:pt>
                <c:pt idx="274">
                  <c:v>2750.0410000000002</c:v>
                </c:pt>
                <c:pt idx="275">
                  <c:v>2760.0410000000002</c:v>
                </c:pt>
                <c:pt idx="276">
                  <c:v>2770.04</c:v>
                </c:pt>
                <c:pt idx="277">
                  <c:v>2780.0410000000002</c:v>
                </c:pt>
                <c:pt idx="278">
                  <c:v>2790.04</c:v>
                </c:pt>
                <c:pt idx="279">
                  <c:v>2800.0410000000002</c:v>
                </c:pt>
                <c:pt idx="280">
                  <c:v>2810.04</c:v>
                </c:pt>
                <c:pt idx="281">
                  <c:v>2820.04</c:v>
                </c:pt>
                <c:pt idx="282">
                  <c:v>2830.04</c:v>
                </c:pt>
                <c:pt idx="283">
                  <c:v>2840.0410000000002</c:v>
                </c:pt>
                <c:pt idx="284">
                  <c:v>2850.0410000000002</c:v>
                </c:pt>
                <c:pt idx="285">
                  <c:v>2860.0410000000002</c:v>
                </c:pt>
                <c:pt idx="286">
                  <c:v>2870.0410000000002</c:v>
                </c:pt>
                <c:pt idx="287">
                  <c:v>2880.04</c:v>
                </c:pt>
                <c:pt idx="288">
                  <c:v>2890.04</c:v>
                </c:pt>
                <c:pt idx="289">
                  <c:v>2900.04</c:v>
                </c:pt>
                <c:pt idx="290">
                  <c:v>2910.04</c:v>
                </c:pt>
                <c:pt idx="291">
                  <c:v>2920.0419999999999</c:v>
                </c:pt>
                <c:pt idx="292">
                  <c:v>2930.04</c:v>
                </c:pt>
                <c:pt idx="293">
                  <c:v>2940.0410000000002</c:v>
                </c:pt>
                <c:pt idx="294">
                  <c:v>2950.0410000000002</c:v>
                </c:pt>
                <c:pt idx="295">
                  <c:v>2960.0410000000002</c:v>
                </c:pt>
                <c:pt idx="296">
                  <c:v>2970.04</c:v>
                </c:pt>
                <c:pt idx="297">
                  <c:v>2980.04</c:v>
                </c:pt>
                <c:pt idx="298">
                  <c:v>2990.04</c:v>
                </c:pt>
                <c:pt idx="299">
                  <c:v>3000.04</c:v>
                </c:pt>
                <c:pt idx="300">
                  <c:v>3010.0729999999999</c:v>
                </c:pt>
                <c:pt idx="301">
                  <c:v>3020.0729999999999</c:v>
                </c:pt>
                <c:pt idx="302">
                  <c:v>3030.0729999999999</c:v>
                </c:pt>
                <c:pt idx="303">
                  <c:v>3040.0740000000001</c:v>
                </c:pt>
                <c:pt idx="304">
                  <c:v>3050.0740000000001</c:v>
                </c:pt>
                <c:pt idx="305">
                  <c:v>3060.0740000000001</c:v>
                </c:pt>
                <c:pt idx="306">
                  <c:v>3070.0729999999999</c:v>
                </c:pt>
                <c:pt idx="307">
                  <c:v>3080.0729999999999</c:v>
                </c:pt>
                <c:pt idx="308">
                  <c:v>3090.0740000000001</c:v>
                </c:pt>
                <c:pt idx="309">
                  <c:v>3100.0740000000001</c:v>
                </c:pt>
                <c:pt idx="310">
                  <c:v>3110.0729999999999</c:v>
                </c:pt>
                <c:pt idx="311">
                  <c:v>3120.0740000000001</c:v>
                </c:pt>
                <c:pt idx="312">
                  <c:v>3130.0740000000001</c:v>
                </c:pt>
                <c:pt idx="313">
                  <c:v>3140.09</c:v>
                </c:pt>
                <c:pt idx="314">
                  <c:v>3150.09</c:v>
                </c:pt>
                <c:pt idx="315">
                  <c:v>3160.09</c:v>
                </c:pt>
                <c:pt idx="316">
                  <c:v>3170.0889999999999</c:v>
                </c:pt>
                <c:pt idx="317">
                  <c:v>3180.0889999999999</c:v>
                </c:pt>
                <c:pt idx="318">
                  <c:v>3190.09</c:v>
                </c:pt>
                <c:pt idx="319">
                  <c:v>3200.09</c:v>
                </c:pt>
                <c:pt idx="320">
                  <c:v>3210.09</c:v>
                </c:pt>
                <c:pt idx="321">
                  <c:v>3220.0889999999999</c:v>
                </c:pt>
                <c:pt idx="322">
                  <c:v>3230.0889999999999</c:v>
                </c:pt>
                <c:pt idx="323">
                  <c:v>3240.0889999999999</c:v>
                </c:pt>
                <c:pt idx="324">
                  <c:v>3250.09</c:v>
                </c:pt>
                <c:pt idx="325">
                  <c:v>3260.09</c:v>
                </c:pt>
                <c:pt idx="326">
                  <c:v>3270.09</c:v>
                </c:pt>
                <c:pt idx="327">
                  <c:v>3280.0889999999999</c:v>
                </c:pt>
                <c:pt idx="328">
                  <c:v>3290.09</c:v>
                </c:pt>
                <c:pt idx="329">
                  <c:v>3300.0889999999999</c:v>
                </c:pt>
                <c:pt idx="330">
                  <c:v>3310.0889999999999</c:v>
                </c:pt>
                <c:pt idx="331">
                  <c:v>3320.1120000000001</c:v>
                </c:pt>
                <c:pt idx="332">
                  <c:v>3330.1109999999999</c:v>
                </c:pt>
                <c:pt idx="333">
                  <c:v>3340.1109999999999</c:v>
                </c:pt>
                <c:pt idx="334">
                  <c:v>3350.1109999999999</c:v>
                </c:pt>
                <c:pt idx="335">
                  <c:v>3360.1109999999999</c:v>
                </c:pt>
                <c:pt idx="336">
                  <c:v>3370.1120000000001</c:v>
                </c:pt>
                <c:pt idx="337">
                  <c:v>3380.1109999999999</c:v>
                </c:pt>
                <c:pt idx="338">
                  <c:v>3390.1109999999999</c:v>
                </c:pt>
                <c:pt idx="339">
                  <c:v>3400.1120000000001</c:v>
                </c:pt>
                <c:pt idx="340">
                  <c:v>3410.1109999999999</c:v>
                </c:pt>
                <c:pt idx="341">
                  <c:v>3420.1109999999999</c:v>
                </c:pt>
                <c:pt idx="342">
                  <c:v>3430.1120000000001</c:v>
                </c:pt>
                <c:pt idx="343">
                  <c:v>3440.1109999999999</c:v>
                </c:pt>
                <c:pt idx="344">
                  <c:v>3450.1120000000001</c:v>
                </c:pt>
                <c:pt idx="345">
                  <c:v>3460.1120000000001</c:v>
                </c:pt>
                <c:pt idx="346">
                  <c:v>3470.1120000000001</c:v>
                </c:pt>
                <c:pt idx="347">
                  <c:v>3480.1109999999999</c:v>
                </c:pt>
                <c:pt idx="348">
                  <c:v>3490.1109999999999</c:v>
                </c:pt>
                <c:pt idx="349">
                  <c:v>3500.1120000000001</c:v>
                </c:pt>
                <c:pt idx="350">
                  <c:v>3510.1120000000001</c:v>
                </c:pt>
                <c:pt idx="351">
                  <c:v>3520.1120000000001</c:v>
                </c:pt>
                <c:pt idx="352">
                  <c:v>3530.1120000000001</c:v>
                </c:pt>
                <c:pt idx="353">
                  <c:v>3540.1109999999999</c:v>
                </c:pt>
                <c:pt idx="354">
                  <c:v>3550.1120000000001</c:v>
                </c:pt>
                <c:pt idx="355">
                  <c:v>3560.1109999999999</c:v>
                </c:pt>
                <c:pt idx="356">
                  <c:v>3570.1120000000001</c:v>
                </c:pt>
                <c:pt idx="357">
                  <c:v>3580.1120000000001</c:v>
                </c:pt>
                <c:pt idx="358">
                  <c:v>3590.1120000000001</c:v>
                </c:pt>
                <c:pt idx="359">
                  <c:v>3600.1120000000001</c:v>
                </c:pt>
                <c:pt idx="360">
                  <c:v>3610.1120000000001</c:v>
                </c:pt>
                <c:pt idx="361">
                  <c:v>3620.1109999999999</c:v>
                </c:pt>
                <c:pt idx="362">
                  <c:v>3630.1109999999999</c:v>
                </c:pt>
                <c:pt idx="363">
                  <c:v>3640.1120000000001</c:v>
                </c:pt>
                <c:pt idx="364">
                  <c:v>3650.1120000000001</c:v>
                </c:pt>
                <c:pt idx="365">
                  <c:v>3660.1109999999999</c:v>
                </c:pt>
                <c:pt idx="366">
                  <c:v>3670.1109999999999</c:v>
                </c:pt>
                <c:pt idx="367">
                  <c:v>3680.1120000000001</c:v>
                </c:pt>
                <c:pt idx="368">
                  <c:v>3690.1120000000001</c:v>
                </c:pt>
                <c:pt idx="369">
                  <c:v>3700.1120000000001</c:v>
                </c:pt>
                <c:pt idx="370">
                  <c:v>3710.1109999999999</c:v>
                </c:pt>
                <c:pt idx="371">
                  <c:v>3720.1120000000001</c:v>
                </c:pt>
                <c:pt idx="372">
                  <c:v>3730.1109999999999</c:v>
                </c:pt>
                <c:pt idx="373">
                  <c:v>3740.1109999999999</c:v>
                </c:pt>
                <c:pt idx="374">
                  <c:v>3750.1109999999999</c:v>
                </c:pt>
                <c:pt idx="375">
                  <c:v>3760.1109999999999</c:v>
                </c:pt>
                <c:pt idx="376">
                  <c:v>3770.1109999999999</c:v>
                </c:pt>
                <c:pt idx="377">
                  <c:v>3780.1109999999999</c:v>
                </c:pt>
                <c:pt idx="378">
                  <c:v>3790.1120000000001</c:v>
                </c:pt>
                <c:pt idx="379">
                  <c:v>3800.1109999999999</c:v>
                </c:pt>
                <c:pt idx="380">
                  <c:v>3810.1109999999999</c:v>
                </c:pt>
                <c:pt idx="381">
                  <c:v>3820.1120000000001</c:v>
                </c:pt>
                <c:pt idx="382">
                  <c:v>3830.1120000000001</c:v>
                </c:pt>
                <c:pt idx="383">
                  <c:v>3840.1109999999999</c:v>
                </c:pt>
                <c:pt idx="384">
                  <c:v>3850.1120000000001</c:v>
                </c:pt>
                <c:pt idx="385">
                  <c:v>3860.1120000000001</c:v>
                </c:pt>
                <c:pt idx="386">
                  <c:v>3870.1120000000001</c:v>
                </c:pt>
                <c:pt idx="387">
                  <c:v>3880.1120000000001</c:v>
                </c:pt>
                <c:pt idx="388">
                  <c:v>3890.1120000000001</c:v>
                </c:pt>
                <c:pt idx="389">
                  <c:v>3900.1109999999999</c:v>
                </c:pt>
                <c:pt idx="390">
                  <c:v>3910.1109999999999</c:v>
                </c:pt>
                <c:pt idx="391">
                  <c:v>3920.1109999999999</c:v>
                </c:pt>
                <c:pt idx="392">
                  <c:v>3930.1109999999999</c:v>
                </c:pt>
                <c:pt idx="393">
                  <c:v>3940.1120000000001</c:v>
                </c:pt>
                <c:pt idx="394">
                  <c:v>3950.1120000000001</c:v>
                </c:pt>
                <c:pt idx="395">
                  <c:v>3960.1120000000001</c:v>
                </c:pt>
                <c:pt idx="396">
                  <c:v>3970.1120000000001</c:v>
                </c:pt>
                <c:pt idx="397">
                  <c:v>3980.1109999999999</c:v>
                </c:pt>
                <c:pt idx="398">
                  <c:v>3990.1120000000001</c:v>
                </c:pt>
                <c:pt idx="399">
                  <c:v>4000.1120000000001</c:v>
                </c:pt>
                <c:pt idx="400">
                  <c:v>4010.1109999999999</c:v>
                </c:pt>
                <c:pt idx="401">
                  <c:v>4020.1120000000001</c:v>
                </c:pt>
                <c:pt idx="402">
                  <c:v>4030.1120000000001</c:v>
                </c:pt>
                <c:pt idx="403">
                  <c:v>4040.1109999999999</c:v>
                </c:pt>
                <c:pt idx="404">
                  <c:v>4050.1109999999999</c:v>
                </c:pt>
                <c:pt idx="405">
                  <c:v>4060.1120000000001</c:v>
                </c:pt>
                <c:pt idx="406">
                  <c:v>4070.1120000000001</c:v>
                </c:pt>
                <c:pt idx="407">
                  <c:v>4080.1109999999999</c:v>
                </c:pt>
                <c:pt idx="408">
                  <c:v>4090.1109999999999</c:v>
                </c:pt>
                <c:pt idx="409">
                  <c:v>4100.1109999999999</c:v>
                </c:pt>
                <c:pt idx="410">
                  <c:v>4110.1120000000001</c:v>
                </c:pt>
                <c:pt idx="411">
                  <c:v>4120.1109999999999</c:v>
                </c:pt>
                <c:pt idx="412">
                  <c:v>4130.1120000000001</c:v>
                </c:pt>
                <c:pt idx="413">
                  <c:v>4140.1120000000001</c:v>
                </c:pt>
                <c:pt idx="414">
                  <c:v>4150.1120000000001</c:v>
                </c:pt>
                <c:pt idx="415">
                  <c:v>4160.1109999999999</c:v>
                </c:pt>
                <c:pt idx="416">
                  <c:v>4170.1109999999999</c:v>
                </c:pt>
                <c:pt idx="417">
                  <c:v>4180.1369999999997</c:v>
                </c:pt>
                <c:pt idx="418">
                  <c:v>4190.1360000000004</c:v>
                </c:pt>
                <c:pt idx="419">
                  <c:v>4200.1369999999997</c:v>
                </c:pt>
                <c:pt idx="420">
                  <c:v>4210.1360000000004</c:v>
                </c:pt>
                <c:pt idx="421">
                  <c:v>4220.1369999999997</c:v>
                </c:pt>
                <c:pt idx="422">
                  <c:v>4230.1369999999997</c:v>
                </c:pt>
                <c:pt idx="423">
                  <c:v>4240.1369999999997</c:v>
                </c:pt>
                <c:pt idx="424">
                  <c:v>4250.1369999999997</c:v>
                </c:pt>
                <c:pt idx="425">
                  <c:v>4260.1369999999997</c:v>
                </c:pt>
                <c:pt idx="426">
                  <c:v>4270.1369999999997</c:v>
                </c:pt>
                <c:pt idx="427">
                  <c:v>4280.1360000000004</c:v>
                </c:pt>
                <c:pt idx="428">
                  <c:v>4290.1369999999997</c:v>
                </c:pt>
                <c:pt idx="429">
                  <c:v>4300.1360000000004</c:v>
                </c:pt>
                <c:pt idx="430">
                  <c:v>4310.1369999999997</c:v>
                </c:pt>
                <c:pt idx="431">
                  <c:v>4320.1369999999997</c:v>
                </c:pt>
                <c:pt idx="432">
                  <c:v>4330.1369999999997</c:v>
                </c:pt>
                <c:pt idx="433">
                  <c:v>4340.1369999999997</c:v>
                </c:pt>
                <c:pt idx="434">
                  <c:v>4350.1369999999997</c:v>
                </c:pt>
                <c:pt idx="435">
                  <c:v>4360.1360000000004</c:v>
                </c:pt>
                <c:pt idx="436">
                  <c:v>4370.1360000000004</c:v>
                </c:pt>
                <c:pt idx="437">
                  <c:v>4380.1360000000004</c:v>
                </c:pt>
                <c:pt idx="438">
                  <c:v>4390.1369999999997</c:v>
                </c:pt>
                <c:pt idx="439">
                  <c:v>4400.1369999999997</c:v>
                </c:pt>
                <c:pt idx="440">
                  <c:v>4410.1369999999997</c:v>
                </c:pt>
                <c:pt idx="441">
                  <c:v>4420.1369999999997</c:v>
                </c:pt>
                <c:pt idx="442">
                  <c:v>4430.1379999999999</c:v>
                </c:pt>
                <c:pt idx="443">
                  <c:v>4440.1369999999997</c:v>
                </c:pt>
                <c:pt idx="444">
                  <c:v>4450.1379999999999</c:v>
                </c:pt>
                <c:pt idx="445">
                  <c:v>4460.1379999999999</c:v>
                </c:pt>
                <c:pt idx="446">
                  <c:v>4470.1379999999999</c:v>
                </c:pt>
                <c:pt idx="447">
                  <c:v>4480.1379999999999</c:v>
                </c:pt>
                <c:pt idx="448">
                  <c:v>4490.1379999999999</c:v>
                </c:pt>
                <c:pt idx="449">
                  <c:v>4500.1379999999999</c:v>
                </c:pt>
                <c:pt idx="450">
                  <c:v>4510.1379999999999</c:v>
                </c:pt>
                <c:pt idx="451">
                  <c:v>4520.1379999999999</c:v>
                </c:pt>
                <c:pt idx="452">
                  <c:v>4530.1379999999999</c:v>
                </c:pt>
                <c:pt idx="453">
                  <c:v>4540.1369999999997</c:v>
                </c:pt>
                <c:pt idx="454">
                  <c:v>4550.1369999999997</c:v>
                </c:pt>
                <c:pt idx="455">
                  <c:v>4560.1379999999999</c:v>
                </c:pt>
                <c:pt idx="456">
                  <c:v>4570.1369999999997</c:v>
                </c:pt>
                <c:pt idx="457">
                  <c:v>4580.1369999999997</c:v>
                </c:pt>
                <c:pt idx="458">
                  <c:v>4590.1379999999999</c:v>
                </c:pt>
                <c:pt idx="459">
                  <c:v>4600.1379999999999</c:v>
                </c:pt>
                <c:pt idx="460">
                  <c:v>4610.1379999999999</c:v>
                </c:pt>
                <c:pt idx="461">
                  <c:v>4620.1400000000003</c:v>
                </c:pt>
                <c:pt idx="462">
                  <c:v>4630.1369999999997</c:v>
                </c:pt>
                <c:pt idx="463">
                  <c:v>4640.1379999999999</c:v>
                </c:pt>
                <c:pt idx="464">
                  <c:v>4650.1369999999997</c:v>
                </c:pt>
                <c:pt idx="465">
                  <c:v>4660.1379999999999</c:v>
                </c:pt>
                <c:pt idx="466">
                  <c:v>4670.1379999999999</c:v>
                </c:pt>
                <c:pt idx="467">
                  <c:v>4680.1379999999999</c:v>
                </c:pt>
                <c:pt idx="468">
                  <c:v>4690.1369999999997</c:v>
                </c:pt>
                <c:pt idx="469">
                  <c:v>4700.1379999999999</c:v>
                </c:pt>
                <c:pt idx="470">
                  <c:v>4710.1379999999999</c:v>
                </c:pt>
                <c:pt idx="471">
                  <c:v>4720.1379999999999</c:v>
                </c:pt>
                <c:pt idx="472">
                  <c:v>4730.1379999999999</c:v>
                </c:pt>
                <c:pt idx="473">
                  <c:v>4740.1379999999999</c:v>
                </c:pt>
                <c:pt idx="474">
                  <c:v>4750.1379999999999</c:v>
                </c:pt>
                <c:pt idx="475">
                  <c:v>4760.1379999999999</c:v>
                </c:pt>
                <c:pt idx="476">
                  <c:v>4770.1379999999999</c:v>
                </c:pt>
                <c:pt idx="477">
                  <c:v>4780.1379999999999</c:v>
                </c:pt>
                <c:pt idx="478">
                  <c:v>4790.1390000000001</c:v>
                </c:pt>
                <c:pt idx="479">
                  <c:v>4800.1379999999999</c:v>
                </c:pt>
                <c:pt idx="480">
                  <c:v>4810.1390000000001</c:v>
                </c:pt>
                <c:pt idx="481">
                  <c:v>4820.1390000000001</c:v>
                </c:pt>
                <c:pt idx="482">
                  <c:v>4830.1379999999999</c:v>
                </c:pt>
                <c:pt idx="483">
                  <c:v>4840.1390000000001</c:v>
                </c:pt>
                <c:pt idx="484">
                  <c:v>4850.1390000000001</c:v>
                </c:pt>
                <c:pt idx="485">
                  <c:v>4860.1409999999996</c:v>
                </c:pt>
                <c:pt idx="486">
                  <c:v>4870.1409999999996</c:v>
                </c:pt>
                <c:pt idx="487">
                  <c:v>4880.1409999999996</c:v>
                </c:pt>
                <c:pt idx="488">
                  <c:v>4890.1409999999996</c:v>
                </c:pt>
                <c:pt idx="489">
                  <c:v>4900.1409999999996</c:v>
                </c:pt>
                <c:pt idx="490">
                  <c:v>4910.1409999999996</c:v>
                </c:pt>
                <c:pt idx="491">
                  <c:v>4920.1409999999996</c:v>
                </c:pt>
                <c:pt idx="492">
                  <c:v>4930.1400000000003</c:v>
                </c:pt>
                <c:pt idx="493">
                  <c:v>4940.1400000000003</c:v>
                </c:pt>
                <c:pt idx="494">
                  <c:v>4950.1409999999996</c:v>
                </c:pt>
                <c:pt idx="495">
                  <c:v>4960.1409999999996</c:v>
                </c:pt>
                <c:pt idx="496">
                  <c:v>4970.1400000000003</c:v>
                </c:pt>
                <c:pt idx="497">
                  <c:v>4980.1419999999998</c:v>
                </c:pt>
                <c:pt idx="498">
                  <c:v>4990.1409999999996</c:v>
                </c:pt>
                <c:pt idx="499">
                  <c:v>5000.1400000000003</c:v>
                </c:pt>
                <c:pt idx="500">
                  <c:v>5010.1400000000003</c:v>
                </c:pt>
                <c:pt idx="501">
                  <c:v>5020.165</c:v>
                </c:pt>
                <c:pt idx="502">
                  <c:v>5030.1660000000002</c:v>
                </c:pt>
                <c:pt idx="503">
                  <c:v>5040.165</c:v>
                </c:pt>
                <c:pt idx="504">
                  <c:v>5050.165</c:v>
                </c:pt>
                <c:pt idx="505">
                  <c:v>5060.165</c:v>
                </c:pt>
                <c:pt idx="506">
                  <c:v>5070.165</c:v>
                </c:pt>
                <c:pt idx="507">
                  <c:v>5080.165</c:v>
                </c:pt>
                <c:pt idx="508">
                  <c:v>5090.165</c:v>
                </c:pt>
                <c:pt idx="509">
                  <c:v>5100.165</c:v>
                </c:pt>
                <c:pt idx="510">
                  <c:v>5110.1660000000002</c:v>
                </c:pt>
                <c:pt idx="511">
                  <c:v>5120.1660000000002</c:v>
                </c:pt>
                <c:pt idx="512">
                  <c:v>5130.165</c:v>
                </c:pt>
                <c:pt idx="513">
                  <c:v>5140.165</c:v>
                </c:pt>
                <c:pt idx="514">
                  <c:v>5150.1660000000002</c:v>
                </c:pt>
                <c:pt idx="515">
                  <c:v>5160.1660000000002</c:v>
                </c:pt>
                <c:pt idx="516">
                  <c:v>5170.1660000000002</c:v>
                </c:pt>
                <c:pt idx="517">
                  <c:v>5180.1660000000002</c:v>
                </c:pt>
                <c:pt idx="518">
                  <c:v>5190.1660000000002</c:v>
                </c:pt>
                <c:pt idx="519">
                  <c:v>5200.1660000000002</c:v>
                </c:pt>
                <c:pt idx="520">
                  <c:v>5210.165</c:v>
                </c:pt>
                <c:pt idx="521">
                  <c:v>5220.165</c:v>
                </c:pt>
                <c:pt idx="522">
                  <c:v>5230.1660000000002</c:v>
                </c:pt>
                <c:pt idx="523">
                  <c:v>5240.165</c:v>
                </c:pt>
                <c:pt idx="524">
                  <c:v>5250.1660000000002</c:v>
                </c:pt>
                <c:pt idx="525">
                  <c:v>5260.1660000000002</c:v>
                </c:pt>
                <c:pt idx="526">
                  <c:v>5270.165</c:v>
                </c:pt>
                <c:pt idx="527">
                  <c:v>5280.1660000000002</c:v>
                </c:pt>
                <c:pt idx="528">
                  <c:v>5290.1660000000002</c:v>
                </c:pt>
                <c:pt idx="529">
                  <c:v>5300.1660000000002</c:v>
                </c:pt>
                <c:pt idx="530">
                  <c:v>5310.1660000000002</c:v>
                </c:pt>
                <c:pt idx="531">
                  <c:v>5320.165</c:v>
                </c:pt>
                <c:pt idx="532">
                  <c:v>5330.165</c:v>
                </c:pt>
                <c:pt idx="533">
                  <c:v>5340.165</c:v>
                </c:pt>
                <c:pt idx="534">
                  <c:v>5350.1660000000002</c:v>
                </c:pt>
                <c:pt idx="535">
                  <c:v>5360.1660000000002</c:v>
                </c:pt>
                <c:pt idx="536">
                  <c:v>5370.165</c:v>
                </c:pt>
                <c:pt idx="537">
                  <c:v>5380.1660000000002</c:v>
                </c:pt>
                <c:pt idx="538">
                  <c:v>5390.165</c:v>
                </c:pt>
                <c:pt idx="539">
                  <c:v>5400.2579999999998</c:v>
                </c:pt>
                <c:pt idx="540">
                  <c:v>5410.2569999999996</c:v>
                </c:pt>
                <c:pt idx="541">
                  <c:v>5420.2569999999996</c:v>
                </c:pt>
                <c:pt idx="542">
                  <c:v>5430.2579999999998</c:v>
                </c:pt>
                <c:pt idx="543">
                  <c:v>5440.2569999999996</c:v>
                </c:pt>
                <c:pt idx="544">
                  <c:v>5450.2579999999998</c:v>
                </c:pt>
                <c:pt idx="545">
                  <c:v>5460.2569999999996</c:v>
                </c:pt>
                <c:pt idx="546">
                  <c:v>5470.2579999999998</c:v>
                </c:pt>
                <c:pt idx="547">
                  <c:v>5480.2579999999998</c:v>
                </c:pt>
                <c:pt idx="548">
                  <c:v>5490.2569999999996</c:v>
                </c:pt>
                <c:pt idx="549">
                  <c:v>5500.2569999999996</c:v>
                </c:pt>
                <c:pt idx="550">
                  <c:v>5510.2579999999998</c:v>
                </c:pt>
                <c:pt idx="551">
                  <c:v>5520.2569999999996</c:v>
                </c:pt>
                <c:pt idx="552">
                  <c:v>5530.2579999999998</c:v>
                </c:pt>
                <c:pt idx="553">
                  <c:v>5540.2579999999998</c:v>
                </c:pt>
                <c:pt idx="554">
                  <c:v>5550.2579999999998</c:v>
                </c:pt>
                <c:pt idx="555">
                  <c:v>5560.2579999999998</c:v>
                </c:pt>
                <c:pt idx="556">
                  <c:v>5570.2579999999998</c:v>
                </c:pt>
                <c:pt idx="557">
                  <c:v>5580.2569999999996</c:v>
                </c:pt>
                <c:pt idx="558">
                  <c:v>5590.2579999999998</c:v>
                </c:pt>
                <c:pt idx="559">
                  <c:v>5600.2569999999996</c:v>
                </c:pt>
                <c:pt idx="560">
                  <c:v>5610.2569999999996</c:v>
                </c:pt>
                <c:pt idx="561">
                  <c:v>5620.2579999999998</c:v>
                </c:pt>
                <c:pt idx="562">
                  <c:v>5630.2579999999998</c:v>
                </c:pt>
                <c:pt idx="563">
                  <c:v>5640.2579999999998</c:v>
                </c:pt>
                <c:pt idx="564">
                  <c:v>5650.2569999999996</c:v>
                </c:pt>
                <c:pt idx="565">
                  <c:v>5660.2579999999998</c:v>
                </c:pt>
                <c:pt idx="566">
                  <c:v>5670.2569999999996</c:v>
                </c:pt>
                <c:pt idx="567">
                  <c:v>5680.2579999999998</c:v>
                </c:pt>
                <c:pt idx="568">
                  <c:v>5690.2579999999998</c:v>
                </c:pt>
                <c:pt idx="569">
                  <c:v>5700.2569999999996</c:v>
                </c:pt>
                <c:pt idx="570">
                  <c:v>5710.2579999999998</c:v>
                </c:pt>
                <c:pt idx="571">
                  <c:v>5720.2569999999996</c:v>
                </c:pt>
                <c:pt idx="572">
                  <c:v>5730.2579999999998</c:v>
                </c:pt>
                <c:pt idx="573">
                  <c:v>5740.2569999999996</c:v>
                </c:pt>
                <c:pt idx="574">
                  <c:v>5750.2579999999998</c:v>
                </c:pt>
                <c:pt idx="575">
                  <c:v>5760.2569999999996</c:v>
                </c:pt>
                <c:pt idx="576">
                  <c:v>5770.2569999999996</c:v>
                </c:pt>
                <c:pt idx="577">
                  <c:v>5780.2569999999996</c:v>
                </c:pt>
                <c:pt idx="578">
                  <c:v>5790.2569999999996</c:v>
                </c:pt>
                <c:pt idx="579">
                  <c:v>5800.259</c:v>
                </c:pt>
                <c:pt idx="580">
                  <c:v>5810.2579999999998</c:v>
                </c:pt>
                <c:pt idx="581">
                  <c:v>5820.2579999999998</c:v>
                </c:pt>
                <c:pt idx="582">
                  <c:v>5830.259</c:v>
                </c:pt>
                <c:pt idx="583">
                  <c:v>5840.326</c:v>
                </c:pt>
                <c:pt idx="584">
                  <c:v>5850.326</c:v>
                </c:pt>
                <c:pt idx="585">
                  <c:v>5860.3270000000002</c:v>
                </c:pt>
                <c:pt idx="586">
                  <c:v>5870.326</c:v>
                </c:pt>
                <c:pt idx="587">
                  <c:v>5880.3270000000002</c:v>
                </c:pt>
                <c:pt idx="588">
                  <c:v>5890.3270000000002</c:v>
                </c:pt>
                <c:pt idx="589">
                  <c:v>5900.326</c:v>
                </c:pt>
                <c:pt idx="590">
                  <c:v>5910.3270000000002</c:v>
                </c:pt>
                <c:pt idx="591">
                  <c:v>5920.326</c:v>
                </c:pt>
                <c:pt idx="592">
                  <c:v>5930.326</c:v>
                </c:pt>
                <c:pt idx="593">
                  <c:v>5940.3270000000002</c:v>
                </c:pt>
                <c:pt idx="594">
                  <c:v>5950.3270000000002</c:v>
                </c:pt>
                <c:pt idx="595">
                  <c:v>5960.3270000000002</c:v>
                </c:pt>
                <c:pt idx="596">
                  <c:v>5970.326</c:v>
                </c:pt>
                <c:pt idx="597">
                  <c:v>5980.326</c:v>
                </c:pt>
                <c:pt idx="598">
                  <c:v>5990.3270000000002</c:v>
                </c:pt>
                <c:pt idx="599">
                  <c:v>6000.3270000000002</c:v>
                </c:pt>
                <c:pt idx="600">
                  <c:v>6010.326</c:v>
                </c:pt>
                <c:pt idx="601">
                  <c:v>6020.3270000000002</c:v>
                </c:pt>
                <c:pt idx="602">
                  <c:v>6030.3270000000002</c:v>
                </c:pt>
                <c:pt idx="603">
                  <c:v>6040.3270000000002</c:v>
                </c:pt>
                <c:pt idx="604">
                  <c:v>6050.326</c:v>
                </c:pt>
                <c:pt idx="605">
                  <c:v>6060.326</c:v>
                </c:pt>
                <c:pt idx="606">
                  <c:v>6070.326</c:v>
                </c:pt>
                <c:pt idx="607">
                  <c:v>6080.326</c:v>
                </c:pt>
                <c:pt idx="608">
                  <c:v>6090.326</c:v>
                </c:pt>
                <c:pt idx="609">
                  <c:v>6100.326</c:v>
                </c:pt>
                <c:pt idx="610">
                  <c:v>6110.3289999999997</c:v>
                </c:pt>
                <c:pt idx="611">
                  <c:v>6120.3270000000002</c:v>
                </c:pt>
                <c:pt idx="612">
                  <c:v>6130.3280000000004</c:v>
                </c:pt>
                <c:pt idx="613">
                  <c:v>6140.3280000000004</c:v>
                </c:pt>
                <c:pt idx="614">
                  <c:v>6150.3280000000004</c:v>
                </c:pt>
                <c:pt idx="615">
                  <c:v>6160.3289999999997</c:v>
                </c:pt>
                <c:pt idx="616">
                  <c:v>6170.41</c:v>
                </c:pt>
                <c:pt idx="617">
                  <c:v>6180.4089999999997</c:v>
                </c:pt>
                <c:pt idx="618">
                  <c:v>6190.4089999999997</c:v>
                </c:pt>
                <c:pt idx="619">
                  <c:v>6200.41</c:v>
                </c:pt>
                <c:pt idx="620">
                  <c:v>6210.4089999999997</c:v>
                </c:pt>
                <c:pt idx="621">
                  <c:v>6220.41</c:v>
                </c:pt>
                <c:pt idx="622">
                  <c:v>6230.4089999999997</c:v>
                </c:pt>
                <c:pt idx="623">
                  <c:v>6240.4089999999997</c:v>
                </c:pt>
                <c:pt idx="624">
                  <c:v>6250.41</c:v>
                </c:pt>
                <c:pt idx="625">
                  <c:v>6260.4089999999997</c:v>
                </c:pt>
                <c:pt idx="626">
                  <c:v>6270.4089999999997</c:v>
                </c:pt>
                <c:pt idx="627">
                  <c:v>6280.41</c:v>
                </c:pt>
                <c:pt idx="628">
                  <c:v>6290.41</c:v>
                </c:pt>
                <c:pt idx="629">
                  <c:v>6300.4089999999997</c:v>
                </c:pt>
                <c:pt idx="630">
                  <c:v>6310.4089999999997</c:v>
                </c:pt>
                <c:pt idx="631">
                  <c:v>6320.41</c:v>
                </c:pt>
                <c:pt idx="632">
                  <c:v>6330.4089999999997</c:v>
                </c:pt>
                <c:pt idx="633">
                  <c:v>6340.41</c:v>
                </c:pt>
                <c:pt idx="634">
                  <c:v>6350.4089999999997</c:v>
                </c:pt>
                <c:pt idx="635">
                  <c:v>6360.41</c:v>
                </c:pt>
                <c:pt idx="636">
                  <c:v>6370.41</c:v>
                </c:pt>
                <c:pt idx="637">
                  <c:v>6380.41</c:v>
                </c:pt>
                <c:pt idx="638">
                  <c:v>6390.41</c:v>
                </c:pt>
                <c:pt idx="639">
                  <c:v>6400.41</c:v>
                </c:pt>
                <c:pt idx="640">
                  <c:v>6410.41</c:v>
                </c:pt>
                <c:pt idx="641">
                  <c:v>6420.4390000000003</c:v>
                </c:pt>
                <c:pt idx="642">
                  <c:v>6430.4380000000001</c:v>
                </c:pt>
                <c:pt idx="643">
                  <c:v>6440.4369999999999</c:v>
                </c:pt>
                <c:pt idx="644">
                  <c:v>6450.4449999999997</c:v>
                </c:pt>
                <c:pt idx="645">
                  <c:v>6460.4440000000004</c:v>
                </c:pt>
                <c:pt idx="646">
                  <c:v>6470.4449999999997</c:v>
                </c:pt>
                <c:pt idx="647">
                  <c:v>6480.4440000000004</c:v>
                </c:pt>
                <c:pt idx="648">
                  <c:v>6490.4449999999997</c:v>
                </c:pt>
                <c:pt idx="649">
                  <c:v>6500.4459999999999</c:v>
                </c:pt>
                <c:pt idx="650">
                  <c:v>6510.4449999999997</c:v>
                </c:pt>
                <c:pt idx="651">
                  <c:v>6520.4459999999999</c:v>
                </c:pt>
                <c:pt idx="652">
                  <c:v>6530.4470000000001</c:v>
                </c:pt>
                <c:pt idx="653">
                  <c:v>6540.4449999999997</c:v>
                </c:pt>
                <c:pt idx="654">
                  <c:v>6550.4449999999997</c:v>
                </c:pt>
                <c:pt idx="655">
                  <c:v>6560.4459999999999</c:v>
                </c:pt>
                <c:pt idx="656">
                  <c:v>6570.4459999999999</c:v>
                </c:pt>
                <c:pt idx="657">
                  <c:v>6580.4459999999999</c:v>
                </c:pt>
                <c:pt idx="658">
                  <c:v>6590.4480000000003</c:v>
                </c:pt>
                <c:pt idx="659">
                  <c:v>6600.4480000000003</c:v>
                </c:pt>
                <c:pt idx="660">
                  <c:v>6610.4470000000001</c:v>
                </c:pt>
                <c:pt idx="661">
                  <c:v>6620.4459999999999</c:v>
                </c:pt>
                <c:pt idx="662">
                  <c:v>6630.4470000000001</c:v>
                </c:pt>
                <c:pt idx="663">
                  <c:v>6640.4470000000001</c:v>
                </c:pt>
                <c:pt idx="664">
                  <c:v>6650.5039999999999</c:v>
                </c:pt>
                <c:pt idx="665">
                  <c:v>6660.5039999999999</c:v>
                </c:pt>
                <c:pt idx="666">
                  <c:v>6670.5029999999997</c:v>
                </c:pt>
                <c:pt idx="667">
                  <c:v>6680.5039999999999</c:v>
                </c:pt>
                <c:pt idx="668">
                  <c:v>6690.5050000000001</c:v>
                </c:pt>
                <c:pt idx="669">
                  <c:v>6700.5050000000001</c:v>
                </c:pt>
                <c:pt idx="670">
                  <c:v>6710.5039999999999</c:v>
                </c:pt>
                <c:pt idx="671">
                  <c:v>6720.5039999999999</c:v>
                </c:pt>
                <c:pt idx="672">
                  <c:v>6730.5039999999999</c:v>
                </c:pt>
                <c:pt idx="673">
                  <c:v>6740.5050000000001</c:v>
                </c:pt>
                <c:pt idx="674">
                  <c:v>6750.5039999999999</c:v>
                </c:pt>
                <c:pt idx="675">
                  <c:v>6760.5039999999999</c:v>
                </c:pt>
                <c:pt idx="676">
                  <c:v>6770.5519999999997</c:v>
                </c:pt>
                <c:pt idx="677">
                  <c:v>6780.5510000000004</c:v>
                </c:pt>
                <c:pt idx="678">
                  <c:v>6790.5519999999997</c:v>
                </c:pt>
                <c:pt idx="679">
                  <c:v>6800.5510000000004</c:v>
                </c:pt>
                <c:pt idx="680">
                  <c:v>6810.5519999999997</c:v>
                </c:pt>
                <c:pt idx="681">
                  <c:v>6820.5519999999997</c:v>
                </c:pt>
                <c:pt idx="682">
                  <c:v>6830.5510000000004</c:v>
                </c:pt>
                <c:pt idx="683">
                  <c:v>6840.5510000000004</c:v>
                </c:pt>
                <c:pt idx="684">
                  <c:v>6850.5969999999998</c:v>
                </c:pt>
                <c:pt idx="685">
                  <c:v>6860.5969999999998</c:v>
                </c:pt>
                <c:pt idx="686">
                  <c:v>6870.5959999999995</c:v>
                </c:pt>
                <c:pt idx="687">
                  <c:v>6880.5959999999995</c:v>
                </c:pt>
                <c:pt idx="688">
                  <c:v>6890.6139999999996</c:v>
                </c:pt>
                <c:pt idx="689">
                  <c:v>6900.6139999999996</c:v>
                </c:pt>
                <c:pt idx="690">
                  <c:v>6910.6139999999996</c:v>
                </c:pt>
                <c:pt idx="691">
                  <c:v>6920.6130000000003</c:v>
                </c:pt>
                <c:pt idx="692">
                  <c:v>6930.6139999999996</c:v>
                </c:pt>
                <c:pt idx="693">
                  <c:v>6940.6130000000003</c:v>
                </c:pt>
                <c:pt idx="694">
                  <c:v>6950.6130000000003</c:v>
                </c:pt>
                <c:pt idx="695">
                  <c:v>6960.6149999999998</c:v>
                </c:pt>
                <c:pt idx="696">
                  <c:v>6970.6139999999996</c:v>
                </c:pt>
                <c:pt idx="697">
                  <c:v>6980.6130000000003</c:v>
                </c:pt>
                <c:pt idx="698">
                  <c:v>6990.6139999999996</c:v>
                </c:pt>
                <c:pt idx="699">
                  <c:v>7000.6149999999998</c:v>
                </c:pt>
                <c:pt idx="700">
                  <c:v>7010.6149999999998</c:v>
                </c:pt>
                <c:pt idx="701">
                  <c:v>7020.6130000000003</c:v>
                </c:pt>
                <c:pt idx="702">
                  <c:v>7030.6859999999997</c:v>
                </c:pt>
                <c:pt idx="703">
                  <c:v>7040.6859999999997</c:v>
                </c:pt>
                <c:pt idx="704">
                  <c:v>7050.7640000000001</c:v>
                </c:pt>
                <c:pt idx="705">
                  <c:v>7060.7640000000001</c:v>
                </c:pt>
                <c:pt idx="706">
                  <c:v>7070.7640000000001</c:v>
                </c:pt>
                <c:pt idx="707">
                  <c:v>7080.87</c:v>
                </c:pt>
                <c:pt idx="708">
                  <c:v>7090.8689999999997</c:v>
                </c:pt>
                <c:pt idx="709">
                  <c:v>7100.87</c:v>
                </c:pt>
                <c:pt idx="710">
                  <c:v>7110.87</c:v>
                </c:pt>
                <c:pt idx="711">
                  <c:v>7120.8689999999997</c:v>
                </c:pt>
                <c:pt idx="712">
                  <c:v>7130.8689999999997</c:v>
                </c:pt>
                <c:pt idx="713">
                  <c:v>7140.8689999999997</c:v>
                </c:pt>
                <c:pt idx="714">
                  <c:v>7150.8689999999997</c:v>
                </c:pt>
                <c:pt idx="715">
                  <c:v>7160.87</c:v>
                </c:pt>
                <c:pt idx="716">
                  <c:v>7170.87</c:v>
                </c:pt>
                <c:pt idx="717">
                  <c:v>7180.8689999999997</c:v>
                </c:pt>
                <c:pt idx="718">
                  <c:v>7190.87</c:v>
                </c:pt>
                <c:pt idx="719">
                  <c:v>7200.87</c:v>
                </c:pt>
                <c:pt idx="720">
                  <c:v>7210.8689999999997</c:v>
                </c:pt>
                <c:pt idx="721">
                  <c:v>7220.8689999999997</c:v>
                </c:pt>
                <c:pt idx="722">
                  <c:v>7230.8689999999997</c:v>
                </c:pt>
                <c:pt idx="723">
                  <c:v>7240.8689999999997</c:v>
                </c:pt>
                <c:pt idx="724">
                  <c:v>7250.8689999999997</c:v>
                </c:pt>
                <c:pt idx="725">
                  <c:v>7260.87</c:v>
                </c:pt>
                <c:pt idx="726">
                  <c:v>7270.8689999999997</c:v>
                </c:pt>
                <c:pt idx="727">
                  <c:v>7280.8689999999997</c:v>
                </c:pt>
                <c:pt idx="728">
                  <c:v>7290.87</c:v>
                </c:pt>
                <c:pt idx="729">
                  <c:v>7300.87</c:v>
                </c:pt>
                <c:pt idx="730">
                  <c:v>7310.87</c:v>
                </c:pt>
                <c:pt idx="731">
                  <c:v>7320.8689999999997</c:v>
                </c:pt>
                <c:pt idx="732">
                  <c:v>7330.8689999999997</c:v>
                </c:pt>
                <c:pt idx="733">
                  <c:v>7340.8710000000001</c:v>
                </c:pt>
                <c:pt idx="734">
                  <c:v>7350.8710000000001</c:v>
                </c:pt>
                <c:pt idx="735">
                  <c:v>7360.87</c:v>
                </c:pt>
                <c:pt idx="736">
                  <c:v>7370.8710000000001</c:v>
                </c:pt>
                <c:pt idx="737">
                  <c:v>7380.8710000000001</c:v>
                </c:pt>
                <c:pt idx="738">
                  <c:v>7390.87</c:v>
                </c:pt>
                <c:pt idx="739">
                  <c:v>7400.8689999999997</c:v>
                </c:pt>
                <c:pt idx="740">
                  <c:v>7410.87</c:v>
                </c:pt>
                <c:pt idx="741">
                  <c:v>7420.87</c:v>
                </c:pt>
                <c:pt idx="742">
                  <c:v>7430.8710000000001</c:v>
                </c:pt>
                <c:pt idx="743">
                  <c:v>7440.8710000000001</c:v>
                </c:pt>
                <c:pt idx="744">
                  <c:v>7450.8710000000001</c:v>
                </c:pt>
                <c:pt idx="745">
                  <c:v>7460.8710000000001</c:v>
                </c:pt>
                <c:pt idx="746">
                  <c:v>7470.87</c:v>
                </c:pt>
                <c:pt idx="747">
                  <c:v>7480.8710000000001</c:v>
                </c:pt>
                <c:pt idx="748">
                  <c:v>7490.87</c:v>
                </c:pt>
                <c:pt idx="749">
                  <c:v>7500.8710000000001</c:v>
                </c:pt>
                <c:pt idx="750">
                  <c:v>7510.87</c:v>
                </c:pt>
                <c:pt idx="751">
                  <c:v>7520.8689999999997</c:v>
                </c:pt>
                <c:pt idx="752">
                  <c:v>7530.8710000000001</c:v>
                </c:pt>
                <c:pt idx="753">
                  <c:v>7540.8710000000001</c:v>
                </c:pt>
                <c:pt idx="754">
                  <c:v>7550.87</c:v>
                </c:pt>
                <c:pt idx="755">
                  <c:v>7560.8689999999997</c:v>
                </c:pt>
                <c:pt idx="756">
                  <c:v>7570.87</c:v>
                </c:pt>
                <c:pt idx="757">
                  <c:v>7580.875</c:v>
                </c:pt>
                <c:pt idx="758">
                  <c:v>7590.875</c:v>
                </c:pt>
                <c:pt idx="759">
                  <c:v>7600.8739999999998</c:v>
                </c:pt>
                <c:pt idx="760">
                  <c:v>7610.875</c:v>
                </c:pt>
                <c:pt idx="761">
                  <c:v>7620.8739999999998</c:v>
                </c:pt>
                <c:pt idx="762">
                  <c:v>7630.875</c:v>
                </c:pt>
                <c:pt idx="763">
                  <c:v>7640.875</c:v>
                </c:pt>
                <c:pt idx="764">
                  <c:v>7650.8739999999998</c:v>
                </c:pt>
                <c:pt idx="765">
                  <c:v>7660.875</c:v>
                </c:pt>
                <c:pt idx="766">
                  <c:v>7670.875</c:v>
                </c:pt>
                <c:pt idx="767">
                  <c:v>7680.875</c:v>
                </c:pt>
                <c:pt idx="768">
                  <c:v>7690.8739999999998</c:v>
                </c:pt>
                <c:pt idx="769">
                  <c:v>7700.875</c:v>
                </c:pt>
                <c:pt idx="770">
                  <c:v>7710.8739999999998</c:v>
                </c:pt>
                <c:pt idx="771">
                  <c:v>7720.875</c:v>
                </c:pt>
                <c:pt idx="772">
                  <c:v>7730.875</c:v>
                </c:pt>
                <c:pt idx="773">
                  <c:v>7740.8739999999998</c:v>
                </c:pt>
                <c:pt idx="774">
                  <c:v>7750.875</c:v>
                </c:pt>
                <c:pt idx="775">
                  <c:v>7760.875</c:v>
                </c:pt>
                <c:pt idx="776">
                  <c:v>7770.8739999999998</c:v>
                </c:pt>
                <c:pt idx="777">
                  <c:v>7780.875</c:v>
                </c:pt>
                <c:pt idx="778">
                  <c:v>7790.875</c:v>
                </c:pt>
                <c:pt idx="779">
                  <c:v>7800.8739999999998</c:v>
                </c:pt>
                <c:pt idx="780">
                  <c:v>7810.875</c:v>
                </c:pt>
                <c:pt idx="781">
                  <c:v>7820.8739999999998</c:v>
                </c:pt>
                <c:pt idx="782">
                  <c:v>7830.875</c:v>
                </c:pt>
                <c:pt idx="783">
                  <c:v>7840.875</c:v>
                </c:pt>
                <c:pt idx="784">
                  <c:v>7850.8739999999998</c:v>
                </c:pt>
                <c:pt idx="785">
                  <c:v>7860.8739999999998</c:v>
                </c:pt>
                <c:pt idx="786">
                  <c:v>7870.875</c:v>
                </c:pt>
                <c:pt idx="787">
                  <c:v>7880.875</c:v>
                </c:pt>
                <c:pt idx="788">
                  <c:v>7890.8739999999998</c:v>
                </c:pt>
                <c:pt idx="789">
                  <c:v>7900.8770000000004</c:v>
                </c:pt>
                <c:pt idx="790">
                  <c:v>7910.875</c:v>
                </c:pt>
                <c:pt idx="791">
                  <c:v>7920.8760000000002</c:v>
                </c:pt>
                <c:pt idx="792">
                  <c:v>7930.8770000000004</c:v>
                </c:pt>
                <c:pt idx="793">
                  <c:v>7940.875</c:v>
                </c:pt>
                <c:pt idx="794">
                  <c:v>7950.8760000000002</c:v>
                </c:pt>
                <c:pt idx="795">
                  <c:v>7960.8760000000002</c:v>
                </c:pt>
                <c:pt idx="796">
                  <c:v>7970.8760000000002</c:v>
                </c:pt>
                <c:pt idx="797">
                  <c:v>7980.875</c:v>
                </c:pt>
                <c:pt idx="798">
                  <c:v>7990.8760000000002</c:v>
                </c:pt>
                <c:pt idx="799">
                  <c:v>8000.8760000000002</c:v>
                </c:pt>
                <c:pt idx="800">
                  <c:v>8010.8789999999999</c:v>
                </c:pt>
                <c:pt idx="801">
                  <c:v>8020.8760000000002</c:v>
                </c:pt>
                <c:pt idx="802">
                  <c:v>8030.8770000000004</c:v>
                </c:pt>
                <c:pt idx="803">
                  <c:v>8040.8770000000004</c:v>
                </c:pt>
                <c:pt idx="804">
                  <c:v>8050.8760000000002</c:v>
                </c:pt>
                <c:pt idx="805">
                  <c:v>8061.0330000000004</c:v>
                </c:pt>
                <c:pt idx="806">
                  <c:v>8071.0330000000004</c:v>
                </c:pt>
                <c:pt idx="807">
                  <c:v>8081.0320000000002</c:v>
                </c:pt>
                <c:pt idx="808">
                  <c:v>8091.0320000000002</c:v>
                </c:pt>
                <c:pt idx="809">
                  <c:v>8101.0330000000004</c:v>
                </c:pt>
                <c:pt idx="810">
                  <c:v>8111.0330000000004</c:v>
                </c:pt>
                <c:pt idx="811">
                  <c:v>8121.0320000000002</c:v>
                </c:pt>
                <c:pt idx="812">
                  <c:v>8131.0959999999995</c:v>
                </c:pt>
                <c:pt idx="813">
                  <c:v>8141.0959999999995</c:v>
                </c:pt>
                <c:pt idx="814">
                  <c:v>8151.0950000000003</c:v>
                </c:pt>
                <c:pt idx="815">
                  <c:v>8161.0969999999998</c:v>
                </c:pt>
                <c:pt idx="816">
                  <c:v>8171.0969999999998</c:v>
                </c:pt>
                <c:pt idx="817">
                  <c:v>8181.098</c:v>
                </c:pt>
                <c:pt idx="818">
                  <c:v>8191.0969999999998</c:v>
                </c:pt>
                <c:pt idx="819">
                  <c:v>8201.098</c:v>
                </c:pt>
                <c:pt idx="820">
                  <c:v>8211.098</c:v>
                </c:pt>
                <c:pt idx="821">
                  <c:v>8221.0969999999998</c:v>
                </c:pt>
                <c:pt idx="822">
                  <c:v>8231.098</c:v>
                </c:pt>
                <c:pt idx="823">
                  <c:v>8241.0969999999998</c:v>
                </c:pt>
                <c:pt idx="824">
                  <c:v>8251.0969999999998</c:v>
                </c:pt>
                <c:pt idx="825">
                  <c:v>8261.0959999999995</c:v>
                </c:pt>
                <c:pt idx="826">
                  <c:v>8271.0969999999998</c:v>
                </c:pt>
                <c:pt idx="827">
                  <c:v>8281.0969999999998</c:v>
                </c:pt>
                <c:pt idx="828">
                  <c:v>8291.0990000000002</c:v>
                </c:pt>
                <c:pt idx="829">
                  <c:v>8301.1</c:v>
                </c:pt>
                <c:pt idx="830">
                  <c:v>8311.1</c:v>
                </c:pt>
                <c:pt idx="831">
                  <c:v>8321.1</c:v>
                </c:pt>
                <c:pt idx="832">
                  <c:v>8331.1</c:v>
                </c:pt>
                <c:pt idx="833">
                  <c:v>8341.0990000000002</c:v>
                </c:pt>
                <c:pt idx="834">
                  <c:v>8351.098</c:v>
                </c:pt>
                <c:pt idx="835">
                  <c:v>8361.0990000000002</c:v>
                </c:pt>
                <c:pt idx="836">
                  <c:v>8371.0990000000002</c:v>
                </c:pt>
                <c:pt idx="837">
                  <c:v>8381.1</c:v>
                </c:pt>
                <c:pt idx="838">
                  <c:v>8391.1010000000006</c:v>
                </c:pt>
                <c:pt idx="839">
                  <c:v>8401.1010000000006</c:v>
                </c:pt>
                <c:pt idx="840">
                  <c:v>8411.1</c:v>
                </c:pt>
                <c:pt idx="841">
                  <c:v>8421.0990000000002</c:v>
                </c:pt>
                <c:pt idx="842">
                  <c:v>8431.1</c:v>
                </c:pt>
                <c:pt idx="843">
                  <c:v>8441.0990000000002</c:v>
                </c:pt>
                <c:pt idx="844">
                  <c:v>8451.1</c:v>
                </c:pt>
                <c:pt idx="845">
                  <c:v>8461.1</c:v>
                </c:pt>
                <c:pt idx="846">
                  <c:v>8471.1389999999992</c:v>
                </c:pt>
                <c:pt idx="847">
                  <c:v>8481.1389999999992</c:v>
                </c:pt>
                <c:pt idx="848">
                  <c:v>8491.1389999999992</c:v>
                </c:pt>
                <c:pt idx="849">
                  <c:v>8501.1389999999992</c:v>
                </c:pt>
                <c:pt idx="850">
                  <c:v>8511.1380000000008</c:v>
                </c:pt>
                <c:pt idx="851">
                  <c:v>8521.1380000000008</c:v>
                </c:pt>
                <c:pt idx="852">
                  <c:v>8531.1389999999992</c:v>
                </c:pt>
                <c:pt idx="853">
                  <c:v>8541.1380000000008</c:v>
                </c:pt>
                <c:pt idx="854">
                  <c:v>8551.1389999999992</c:v>
                </c:pt>
                <c:pt idx="855">
                  <c:v>8561.1380000000008</c:v>
                </c:pt>
                <c:pt idx="856">
                  <c:v>8571.1389999999992</c:v>
                </c:pt>
                <c:pt idx="857">
                  <c:v>8581.1380000000008</c:v>
                </c:pt>
                <c:pt idx="858">
                  <c:v>8591.1380000000008</c:v>
                </c:pt>
                <c:pt idx="859">
                  <c:v>8601.1389999999992</c:v>
                </c:pt>
                <c:pt idx="860">
                  <c:v>8611.1380000000008</c:v>
                </c:pt>
                <c:pt idx="861">
                  <c:v>8621.1389999999992</c:v>
                </c:pt>
                <c:pt idx="862">
                  <c:v>8631.1389999999992</c:v>
                </c:pt>
                <c:pt idx="863">
                  <c:v>8641.1389999999992</c:v>
                </c:pt>
                <c:pt idx="864">
                  <c:v>8651.1380000000008</c:v>
                </c:pt>
                <c:pt idx="865">
                  <c:v>8661.1389999999992</c:v>
                </c:pt>
                <c:pt idx="866">
                  <c:v>8671.2180000000008</c:v>
                </c:pt>
                <c:pt idx="867">
                  <c:v>8681.2170000000006</c:v>
                </c:pt>
                <c:pt idx="868">
                  <c:v>8691.2170000000006</c:v>
                </c:pt>
                <c:pt idx="869">
                  <c:v>8701.2170000000006</c:v>
                </c:pt>
                <c:pt idx="870">
                  <c:v>8711.2170000000006</c:v>
                </c:pt>
                <c:pt idx="871">
                  <c:v>8721.2180000000008</c:v>
                </c:pt>
                <c:pt idx="872">
                  <c:v>8731.2170000000006</c:v>
                </c:pt>
                <c:pt idx="873">
                  <c:v>8741.2180000000008</c:v>
                </c:pt>
                <c:pt idx="874">
                  <c:v>8751.2180000000008</c:v>
                </c:pt>
                <c:pt idx="875">
                  <c:v>8761.2170000000006</c:v>
                </c:pt>
                <c:pt idx="876">
                  <c:v>8771.2170000000006</c:v>
                </c:pt>
                <c:pt idx="877">
                  <c:v>8781.2180000000008</c:v>
                </c:pt>
                <c:pt idx="878">
                  <c:v>8791.2180000000008</c:v>
                </c:pt>
                <c:pt idx="879">
                  <c:v>8801.2180000000008</c:v>
                </c:pt>
                <c:pt idx="880">
                  <c:v>8811.2170000000006</c:v>
                </c:pt>
                <c:pt idx="881">
                  <c:v>8821.2180000000008</c:v>
                </c:pt>
                <c:pt idx="882">
                  <c:v>8831.2180000000008</c:v>
                </c:pt>
                <c:pt idx="883">
                  <c:v>8841.2170000000006</c:v>
                </c:pt>
                <c:pt idx="884">
                  <c:v>8851.2170000000006</c:v>
                </c:pt>
                <c:pt idx="885">
                  <c:v>8861.2180000000008</c:v>
                </c:pt>
                <c:pt idx="886">
                  <c:v>8871.2170000000006</c:v>
                </c:pt>
                <c:pt idx="887">
                  <c:v>8881.2170000000006</c:v>
                </c:pt>
                <c:pt idx="888">
                  <c:v>8891.2170000000006</c:v>
                </c:pt>
                <c:pt idx="889">
                  <c:v>8901.2170000000006</c:v>
                </c:pt>
                <c:pt idx="890">
                  <c:v>8911.2170000000006</c:v>
                </c:pt>
                <c:pt idx="891">
                  <c:v>8921.2170000000006</c:v>
                </c:pt>
                <c:pt idx="892">
                  <c:v>8931.2180000000008</c:v>
                </c:pt>
                <c:pt idx="893">
                  <c:v>8941.2189999999991</c:v>
                </c:pt>
                <c:pt idx="894">
                  <c:v>8951.2180000000008</c:v>
                </c:pt>
                <c:pt idx="895">
                  <c:v>8961.2180000000008</c:v>
                </c:pt>
                <c:pt idx="896">
                  <c:v>8971.2170000000006</c:v>
                </c:pt>
                <c:pt idx="897">
                  <c:v>8981.2209999999995</c:v>
                </c:pt>
                <c:pt idx="898">
                  <c:v>8991.2199999999993</c:v>
                </c:pt>
                <c:pt idx="899">
                  <c:v>9001.2199999999993</c:v>
                </c:pt>
                <c:pt idx="900">
                  <c:v>9011.2209999999995</c:v>
                </c:pt>
                <c:pt idx="901">
                  <c:v>9021.2199999999993</c:v>
                </c:pt>
                <c:pt idx="902">
                  <c:v>9031.2199999999993</c:v>
                </c:pt>
                <c:pt idx="903">
                  <c:v>9041.2199999999993</c:v>
                </c:pt>
                <c:pt idx="904">
                  <c:v>9051.2199999999993</c:v>
                </c:pt>
                <c:pt idx="905">
                  <c:v>9061.2209999999995</c:v>
                </c:pt>
                <c:pt idx="906">
                  <c:v>9071.2209999999995</c:v>
                </c:pt>
                <c:pt idx="907">
                  <c:v>9081.2199999999993</c:v>
                </c:pt>
                <c:pt idx="908">
                  <c:v>9091.2209999999995</c:v>
                </c:pt>
                <c:pt idx="909">
                  <c:v>9101.2209999999995</c:v>
                </c:pt>
                <c:pt idx="910">
                  <c:v>9111.2209999999995</c:v>
                </c:pt>
                <c:pt idx="911">
                  <c:v>9121.2199999999993</c:v>
                </c:pt>
                <c:pt idx="912">
                  <c:v>9131.2209999999995</c:v>
                </c:pt>
                <c:pt idx="913">
                  <c:v>9141.2199999999993</c:v>
                </c:pt>
                <c:pt idx="914">
                  <c:v>9151.2199999999993</c:v>
                </c:pt>
                <c:pt idx="915">
                  <c:v>9161.2209999999995</c:v>
                </c:pt>
                <c:pt idx="916">
                  <c:v>9171.2219999999998</c:v>
                </c:pt>
                <c:pt idx="917">
                  <c:v>9181.2610000000004</c:v>
                </c:pt>
                <c:pt idx="918">
                  <c:v>9191.2610000000004</c:v>
                </c:pt>
                <c:pt idx="919">
                  <c:v>9201.26</c:v>
                </c:pt>
                <c:pt idx="920">
                  <c:v>9211.2610000000004</c:v>
                </c:pt>
                <c:pt idx="921">
                  <c:v>9221.26</c:v>
                </c:pt>
                <c:pt idx="922">
                  <c:v>9231.26</c:v>
                </c:pt>
                <c:pt idx="923">
                  <c:v>9241.26</c:v>
                </c:pt>
                <c:pt idx="924">
                  <c:v>9251.2610000000004</c:v>
                </c:pt>
                <c:pt idx="925">
                  <c:v>9261.26</c:v>
                </c:pt>
                <c:pt idx="926">
                  <c:v>9271.32</c:v>
                </c:pt>
                <c:pt idx="927">
                  <c:v>9281.32</c:v>
                </c:pt>
                <c:pt idx="928">
                  <c:v>9291.3189999999995</c:v>
                </c:pt>
                <c:pt idx="929">
                  <c:v>9301.3539999999994</c:v>
                </c:pt>
                <c:pt idx="930">
                  <c:v>9311.3529999999992</c:v>
                </c:pt>
                <c:pt idx="931">
                  <c:v>9321.3529999999992</c:v>
                </c:pt>
                <c:pt idx="932">
                  <c:v>9331.357</c:v>
                </c:pt>
                <c:pt idx="933">
                  <c:v>9341.357</c:v>
                </c:pt>
                <c:pt idx="934">
                  <c:v>9351.357</c:v>
                </c:pt>
                <c:pt idx="935">
                  <c:v>9361.357</c:v>
                </c:pt>
                <c:pt idx="936">
                  <c:v>9371.3559999999998</c:v>
                </c:pt>
                <c:pt idx="937">
                  <c:v>9381.357</c:v>
                </c:pt>
                <c:pt idx="938">
                  <c:v>9391.3559999999998</c:v>
                </c:pt>
                <c:pt idx="939">
                  <c:v>9401.357</c:v>
                </c:pt>
                <c:pt idx="940">
                  <c:v>9411.3559999999998</c:v>
                </c:pt>
                <c:pt idx="941">
                  <c:v>9421.3580000000002</c:v>
                </c:pt>
                <c:pt idx="942">
                  <c:v>9431.357</c:v>
                </c:pt>
                <c:pt idx="943">
                  <c:v>9441.3580000000002</c:v>
                </c:pt>
                <c:pt idx="944">
                  <c:v>9451.3590000000004</c:v>
                </c:pt>
                <c:pt idx="945">
                  <c:v>9461.357</c:v>
                </c:pt>
                <c:pt idx="946">
                  <c:v>9471.357</c:v>
                </c:pt>
                <c:pt idx="947">
                  <c:v>9481.357</c:v>
                </c:pt>
                <c:pt idx="948">
                  <c:v>9491.357</c:v>
                </c:pt>
                <c:pt idx="949">
                  <c:v>9501.3559999999998</c:v>
                </c:pt>
                <c:pt idx="950">
                  <c:v>9511.3559999999998</c:v>
                </c:pt>
                <c:pt idx="951">
                  <c:v>9521.3559999999998</c:v>
                </c:pt>
                <c:pt idx="952">
                  <c:v>9531.3880000000008</c:v>
                </c:pt>
                <c:pt idx="953">
                  <c:v>9541.3880000000008</c:v>
                </c:pt>
                <c:pt idx="954">
                  <c:v>9551.3880000000008</c:v>
                </c:pt>
                <c:pt idx="955">
                  <c:v>9561.3889999999992</c:v>
                </c:pt>
                <c:pt idx="956">
                  <c:v>9571.3889999999992</c:v>
                </c:pt>
                <c:pt idx="957">
                  <c:v>9581.3880000000008</c:v>
                </c:pt>
                <c:pt idx="958">
                  <c:v>9591.3880000000008</c:v>
                </c:pt>
                <c:pt idx="959">
                  <c:v>9601.3889999999992</c:v>
                </c:pt>
                <c:pt idx="960">
                  <c:v>9611.3880000000008</c:v>
                </c:pt>
                <c:pt idx="961">
                  <c:v>9621.3889999999992</c:v>
                </c:pt>
                <c:pt idx="962">
                  <c:v>9631.3889999999992</c:v>
                </c:pt>
                <c:pt idx="963">
                  <c:v>9641.3880000000008</c:v>
                </c:pt>
                <c:pt idx="964">
                  <c:v>9651.3880000000008</c:v>
                </c:pt>
                <c:pt idx="965">
                  <c:v>9661.3880000000008</c:v>
                </c:pt>
                <c:pt idx="966">
                  <c:v>9671.3880000000008</c:v>
                </c:pt>
                <c:pt idx="967">
                  <c:v>9681.3880000000008</c:v>
                </c:pt>
                <c:pt idx="968">
                  <c:v>9691.3889999999992</c:v>
                </c:pt>
                <c:pt idx="969">
                  <c:v>9701.3880000000008</c:v>
                </c:pt>
                <c:pt idx="970">
                  <c:v>9711.3880000000008</c:v>
                </c:pt>
                <c:pt idx="971">
                  <c:v>9721.3889999999992</c:v>
                </c:pt>
                <c:pt idx="972">
                  <c:v>9731.3880000000008</c:v>
                </c:pt>
                <c:pt idx="973">
                  <c:v>9741.39</c:v>
                </c:pt>
                <c:pt idx="974">
                  <c:v>9751.39</c:v>
                </c:pt>
                <c:pt idx="975">
                  <c:v>9761.39</c:v>
                </c:pt>
                <c:pt idx="976">
                  <c:v>9771.39</c:v>
                </c:pt>
                <c:pt idx="977">
                  <c:v>9781.39</c:v>
                </c:pt>
                <c:pt idx="978">
                  <c:v>9791.39</c:v>
                </c:pt>
                <c:pt idx="979">
                  <c:v>9801.3909999999996</c:v>
                </c:pt>
                <c:pt idx="980">
                  <c:v>9811.3909999999996</c:v>
                </c:pt>
                <c:pt idx="981">
                  <c:v>9821.39</c:v>
                </c:pt>
                <c:pt idx="982">
                  <c:v>9831.3909999999996</c:v>
                </c:pt>
                <c:pt idx="983">
                  <c:v>9841.3909999999996</c:v>
                </c:pt>
                <c:pt idx="984">
                  <c:v>9851.39</c:v>
                </c:pt>
                <c:pt idx="985">
                  <c:v>9861.39</c:v>
                </c:pt>
                <c:pt idx="986">
                  <c:v>9871.39</c:v>
                </c:pt>
                <c:pt idx="987">
                  <c:v>9881.3909999999996</c:v>
                </c:pt>
                <c:pt idx="988">
                  <c:v>9891.39</c:v>
                </c:pt>
                <c:pt idx="989">
                  <c:v>9901.39</c:v>
                </c:pt>
                <c:pt idx="990">
                  <c:v>9911.3919999999998</c:v>
                </c:pt>
                <c:pt idx="991">
                  <c:v>9921.39</c:v>
                </c:pt>
                <c:pt idx="992">
                  <c:v>9931.3919999999998</c:v>
                </c:pt>
                <c:pt idx="993">
                  <c:v>9941.3909999999996</c:v>
                </c:pt>
                <c:pt idx="994">
                  <c:v>9951.39</c:v>
                </c:pt>
                <c:pt idx="995">
                  <c:v>9961.3909999999996</c:v>
                </c:pt>
                <c:pt idx="996">
                  <c:v>9971.3909999999996</c:v>
                </c:pt>
                <c:pt idx="997">
                  <c:v>9981.3909999999996</c:v>
                </c:pt>
                <c:pt idx="998">
                  <c:v>9991.39</c:v>
                </c:pt>
                <c:pt idx="999">
                  <c:v>10001.391</c:v>
                </c:pt>
                <c:pt idx="1000">
                  <c:v>10011.475</c:v>
                </c:pt>
                <c:pt idx="1001">
                  <c:v>10021.474</c:v>
                </c:pt>
                <c:pt idx="1002">
                  <c:v>10031.475</c:v>
                </c:pt>
                <c:pt idx="1003">
                  <c:v>10041.474</c:v>
                </c:pt>
                <c:pt idx="1004">
                  <c:v>10051.474</c:v>
                </c:pt>
                <c:pt idx="1005">
                  <c:v>10061.592000000001</c:v>
                </c:pt>
                <c:pt idx="1006">
                  <c:v>10071.592000000001</c:v>
                </c:pt>
                <c:pt idx="1007">
                  <c:v>10081.635</c:v>
                </c:pt>
                <c:pt idx="1008">
                  <c:v>10091.666999999999</c:v>
                </c:pt>
                <c:pt idx="1009">
                  <c:v>10101.668</c:v>
                </c:pt>
                <c:pt idx="1010">
                  <c:v>10111.665999999999</c:v>
                </c:pt>
                <c:pt idx="1011">
                  <c:v>10121.666999999999</c:v>
                </c:pt>
                <c:pt idx="1012">
                  <c:v>10131.666999999999</c:v>
                </c:pt>
                <c:pt idx="1013">
                  <c:v>10141.665999999999</c:v>
                </c:pt>
                <c:pt idx="1014">
                  <c:v>10151.666999999999</c:v>
                </c:pt>
                <c:pt idx="1015">
                  <c:v>10161.665999999999</c:v>
                </c:pt>
                <c:pt idx="1016">
                  <c:v>10171.665999999999</c:v>
                </c:pt>
                <c:pt idx="1017">
                  <c:v>10181.723</c:v>
                </c:pt>
                <c:pt idx="1018">
                  <c:v>10191.722</c:v>
                </c:pt>
                <c:pt idx="1019">
                  <c:v>10201.723</c:v>
                </c:pt>
                <c:pt idx="1020">
                  <c:v>10211.723</c:v>
                </c:pt>
                <c:pt idx="1021">
                  <c:v>10221.723</c:v>
                </c:pt>
                <c:pt idx="1022">
                  <c:v>10231.723</c:v>
                </c:pt>
                <c:pt idx="1023">
                  <c:v>10241.779</c:v>
                </c:pt>
                <c:pt idx="1024">
                  <c:v>10251.779</c:v>
                </c:pt>
                <c:pt idx="1025">
                  <c:v>10261.779</c:v>
                </c:pt>
                <c:pt idx="1026">
                  <c:v>10271.780000000001</c:v>
                </c:pt>
                <c:pt idx="1027">
                  <c:v>10281.780000000001</c:v>
                </c:pt>
                <c:pt idx="1028">
                  <c:v>10291.779</c:v>
                </c:pt>
                <c:pt idx="1029">
                  <c:v>10301.781000000001</c:v>
                </c:pt>
                <c:pt idx="1030">
                  <c:v>10311.829</c:v>
                </c:pt>
                <c:pt idx="1031">
                  <c:v>10321.828</c:v>
                </c:pt>
                <c:pt idx="1032">
                  <c:v>10331.829</c:v>
                </c:pt>
                <c:pt idx="1033">
                  <c:v>10341.829</c:v>
                </c:pt>
                <c:pt idx="1034">
                  <c:v>10351.829</c:v>
                </c:pt>
                <c:pt idx="1035">
                  <c:v>10361.829</c:v>
                </c:pt>
                <c:pt idx="1036">
                  <c:v>10371.829</c:v>
                </c:pt>
                <c:pt idx="1037">
                  <c:v>10381.828</c:v>
                </c:pt>
                <c:pt idx="1038">
                  <c:v>10391.829</c:v>
                </c:pt>
                <c:pt idx="1039">
                  <c:v>10401.831</c:v>
                </c:pt>
                <c:pt idx="1040">
                  <c:v>10411.829</c:v>
                </c:pt>
                <c:pt idx="1041">
                  <c:v>10421.83</c:v>
                </c:pt>
                <c:pt idx="1042">
                  <c:v>10431.83</c:v>
                </c:pt>
                <c:pt idx="1043">
                  <c:v>10441.829</c:v>
                </c:pt>
                <c:pt idx="1044">
                  <c:v>10451.829</c:v>
                </c:pt>
                <c:pt idx="1045">
                  <c:v>10461.83</c:v>
                </c:pt>
                <c:pt idx="1046">
                  <c:v>10471.83</c:v>
                </c:pt>
                <c:pt idx="1047">
                  <c:v>10481.83</c:v>
                </c:pt>
                <c:pt idx="1048">
                  <c:v>10491.83</c:v>
                </c:pt>
                <c:pt idx="1049">
                  <c:v>10501.83</c:v>
                </c:pt>
                <c:pt idx="1050">
                  <c:v>10511.829</c:v>
                </c:pt>
                <c:pt idx="1051">
                  <c:v>10521.829</c:v>
                </c:pt>
                <c:pt idx="1052">
                  <c:v>10531.829</c:v>
                </c:pt>
                <c:pt idx="1053">
                  <c:v>10541.829</c:v>
                </c:pt>
                <c:pt idx="1054">
                  <c:v>10551.831</c:v>
                </c:pt>
                <c:pt idx="1055">
                  <c:v>10561.83</c:v>
                </c:pt>
                <c:pt idx="1056">
                  <c:v>10571.829</c:v>
                </c:pt>
                <c:pt idx="1057">
                  <c:v>10581.829</c:v>
                </c:pt>
                <c:pt idx="1058">
                  <c:v>10591.83</c:v>
                </c:pt>
                <c:pt idx="1059">
                  <c:v>10601.83</c:v>
                </c:pt>
                <c:pt idx="1060">
                  <c:v>10611.83</c:v>
                </c:pt>
                <c:pt idx="1061">
                  <c:v>10621.83</c:v>
                </c:pt>
                <c:pt idx="1062">
                  <c:v>10631.83</c:v>
                </c:pt>
                <c:pt idx="1063">
                  <c:v>10641.829</c:v>
                </c:pt>
                <c:pt idx="1064">
                  <c:v>10651.83</c:v>
                </c:pt>
                <c:pt idx="1065">
                  <c:v>10661.829</c:v>
                </c:pt>
                <c:pt idx="1066">
                  <c:v>10671.83</c:v>
                </c:pt>
                <c:pt idx="1067">
                  <c:v>10681.83</c:v>
                </c:pt>
                <c:pt idx="1068">
                  <c:v>10691.829</c:v>
                </c:pt>
                <c:pt idx="1069">
                  <c:v>10701.829</c:v>
                </c:pt>
                <c:pt idx="1070">
                  <c:v>10711.829</c:v>
                </c:pt>
                <c:pt idx="1071">
                  <c:v>10721.829</c:v>
                </c:pt>
                <c:pt idx="1072">
                  <c:v>10731.83</c:v>
                </c:pt>
                <c:pt idx="1073">
                  <c:v>10741.83</c:v>
                </c:pt>
                <c:pt idx="1074">
                  <c:v>10751.844999999999</c:v>
                </c:pt>
                <c:pt idx="1075">
                  <c:v>10761.844999999999</c:v>
                </c:pt>
                <c:pt idx="1076">
                  <c:v>10771.843999999999</c:v>
                </c:pt>
                <c:pt idx="1077">
                  <c:v>10781.843999999999</c:v>
                </c:pt>
                <c:pt idx="1078">
                  <c:v>10791.843999999999</c:v>
                </c:pt>
                <c:pt idx="1079">
                  <c:v>10800.025</c:v>
                </c:pt>
              </c:numCache>
            </c:numRef>
          </c:xVal>
          <c:yVal>
            <c:numRef>
              <c:f>'3fcse-7-large-large-ep'!$O$2:$O$1081</c:f>
              <c:numCache>
                <c:formatCode>General</c:formatCode>
                <c:ptCount val="1080"/>
                <c:pt idx="0">
                  <c:v>7131</c:v>
                </c:pt>
                <c:pt idx="1">
                  <c:v>875</c:v>
                </c:pt>
                <c:pt idx="2">
                  <c:v>1736</c:v>
                </c:pt>
                <c:pt idx="3">
                  <c:v>1381</c:v>
                </c:pt>
                <c:pt idx="4">
                  <c:v>645</c:v>
                </c:pt>
                <c:pt idx="5">
                  <c:v>410</c:v>
                </c:pt>
                <c:pt idx="6">
                  <c:v>2865</c:v>
                </c:pt>
                <c:pt idx="7">
                  <c:v>1352</c:v>
                </c:pt>
                <c:pt idx="8">
                  <c:v>1861</c:v>
                </c:pt>
                <c:pt idx="9">
                  <c:v>742</c:v>
                </c:pt>
                <c:pt idx="10">
                  <c:v>463</c:v>
                </c:pt>
                <c:pt idx="11">
                  <c:v>2149</c:v>
                </c:pt>
                <c:pt idx="12">
                  <c:v>1816</c:v>
                </c:pt>
                <c:pt idx="13">
                  <c:v>609</c:v>
                </c:pt>
                <c:pt idx="14">
                  <c:v>1023</c:v>
                </c:pt>
                <c:pt idx="15">
                  <c:v>496</c:v>
                </c:pt>
                <c:pt idx="16">
                  <c:v>473</c:v>
                </c:pt>
                <c:pt idx="17">
                  <c:v>2776</c:v>
                </c:pt>
                <c:pt idx="18">
                  <c:v>753</c:v>
                </c:pt>
                <c:pt idx="19">
                  <c:v>2391</c:v>
                </c:pt>
                <c:pt idx="20">
                  <c:v>884</c:v>
                </c:pt>
                <c:pt idx="21">
                  <c:v>609</c:v>
                </c:pt>
                <c:pt idx="22">
                  <c:v>2484</c:v>
                </c:pt>
                <c:pt idx="23">
                  <c:v>783</c:v>
                </c:pt>
                <c:pt idx="24">
                  <c:v>783</c:v>
                </c:pt>
                <c:pt idx="25">
                  <c:v>1654</c:v>
                </c:pt>
                <c:pt idx="26">
                  <c:v>840</c:v>
                </c:pt>
                <c:pt idx="27">
                  <c:v>860</c:v>
                </c:pt>
                <c:pt idx="28">
                  <c:v>500</c:v>
                </c:pt>
                <c:pt idx="29">
                  <c:v>481</c:v>
                </c:pt>
                <c:pt idx="30">
                  <c:v>499</c:v>
                </c:pt>
                <c:pt idx="31">
                  <c:v>484</c:v>
                </c:pt>
                <c:pt idx="32">
                  <c:v>539</c:v>
                </c:pt>
                <c:pt idx="33">
                  <c:v>1954</c:v>
                </c:pt>
                <c:pt idx="34">
                  <c:v>782</c:v>
                </c:pt>
                <c:pt idx="35">
                  <c:v>946</c:v>
                </c:pt>
                <c:pt idx="36">
                  <c:v>2076</c:v>
                </c:pt>
                <c:pt idx="37">
                  <c:v>1032</c:v>
                </c:pt>
                <c:pt idx="38">
                  <c:v>3399</c:v>
                </c:pt>
                <c:pt idx="39">
                  <c:v>723</c:v>
                </c:pt>
                <c:pt idx="40">
                  <c:v>1358</c:v>
                </c:pt>
                <c:pt idx="41">
                  <c:v>557</c:v>
                </c:pt>
                <c:pt idx="42">
                  <c:v>512</c:v>
                </c:pt>
                <c:pt idx="43">
                  <c:v>575</c:v>
                </c:pt>
                <c:pt idx="44">
                  <c:v>969</c:v>
                </c:pt>
                <c:pt idx="45">
                  <c:v>5755</c:v>
                </c:pt>
                <c:pt idx="46">
                  <c:v>919</c:v>
                </c:pt>
                <c:pt idx="47">
                  <c:v>915</c:v>
                </c:pt>
                <c:pt idx="48">
                  <c:v>2430</c:v>
                </c:pt>
                <c:pt idx="49">
                  <c:v>984</c:v>
                </c:pt>
                <c:pt idx="50">
                  <c:v>1054</c:v>
                </c:pt>
                <c:pt idx="51">
                  <c:v>2518</c:v>
                </c:pt>
                <c:pt idx="52">
                  <c:v>870</c:v>
                </c:pt>
                <c:pt idx="53">
                  <c:v>2219</c:v>
                </c:pt>
                <c:pt idx="54">
                  <c:v>820</c:v>
                </c:pt>
                <c:pt idx="55">
                  <c:v>2715</c:v>
                </c:pt>
                <c:pt idx="56">
                  <c:v>731</c:v>
                </c:pt>
                <c:pt idx="57">
                  <c:v>1350</c:v>
                </c:pt>
                <c:pt idx="58">
                  <c:v>3244</c:v>
                </c:pt>
                <c:pt idx="59">
                  <c:v>1000</c:v>
                </c:pt>
                <c:pt idx="60">
                  <c:v>3260</c:v>
                </c:pt>
                <c:pt idx="61">
                  <c:v>1033</c:v>
                </c:pt>
                <c:pt idx="62">
                  <c:v>875</c:v>
                </c:pt>
                <c:pt idx="63">
                  <c:v>729</c:v>
                </c:pt>
                <c:pt idx="64">
                  <c:v>1854</c:v>
                </c:pt>
                <c:pt idx="65">
                  <c:v>721</c:v>
                </c:pt>
                <c:pt idx="66">
                  <c:v>935</c:v>
                </c:pt>
                <c:pt idx="67">
                  <c:v>2687</c:v>
                </c:pt>
                <c:pt idx="68">
                  <c:v>1582</c:v>
                </c:pt>
                <c:pt idx="69">
                  <c:v>3614</c:v>
                </c:pt>
                <c:pt idx="70">
                  <c:v>865</c:v>
                </c:pt>
                <c:pt idx="71">
                  <c:v>412</c:v>
                </c:pt>
                <c:pt idx="72">
                  <c:v>502</c:v>
                </c:pt>
                <c:pt idx="73">
                  <c:v>1532</c:v>
                </c:pt>
                <c:pt idx="74">
                  <c:v>2084</c:v>
                </c:pt>
                <c:pt idx="75">
                  <c:v>815</c:v>
                </c:pt>
                <c:pt idx="76">
                  <c:v>2429</c:v>
                </c:pt>
                <c:pt idx="77">
                  <c:v>428</c:v>
                </c:pt>
                <c:pt idx="78">
                  <c:v>2564</c:v>
                </c:pt>
                <c:pt idx="79">
                  <c:v>787</c:v>
                </c:pt>
                <c:pt idx="80">
                  <c:v>464</c:v>
                </c:pt>
                <c:pt idx="81">
                  <c:v>421</c:v>
                </c:pt>
                <c:pt idx="82">
                  <c:v>507</c:v>
                </c:pt>
                <c:pt idx="83">
                  <c:v>445</c:v>
                </c:pt>
                <c:pt idx="84">
                  <c:v>1909</c:v>
                </c:pt>
                <c:pt idx="85">
                  <c:v>764</c:v>
                </c:pt>
                <c:pt idx="86">
                  <c:v>1794</c:v>
                </c:pt>
                <c:pt idx="87">
                  <c:v>685</c:v>
                </c:pt>
                <c:pt idx="88">
                  <c:v>1651</c:v>
                </c:pt>
                <c:pt idx="89">
                  <c:v>672</c:v>
                </c:pt>
                <c:pt idx="90">
                  <c:v>1385</c:v>
                </c:pt>
                <c:pt idx="91">
                  <c:v>729</c:v>
                </c:pt>
                <c:pt idx="92">
                  <c:v>1970</c:v>
                </c:pt>
                <c:pt idx="93">
                  <c:v>938</c:v>
                </c:pt>
                <c:pt idx="94">
                  <c:v>2317</c:v>
                </c:pt>
                <c:pt idx="95">
                  <c:v>939</c:v>
                </c:pt>
                <c:pt idx="96">
                  <c:v>2243</c:v>
                </c:pt>
                <c:pt idx="97">
                  <c:v>811</c:v>
                </c:pt>
                <c:pt idx="98">
                  <c:v>3107</c:v>
                </c:pt>
                <c:pt idx="99">
                  <c:v>1529</c:v>
                </c:pt>
                <c:pt idx="100">
                  <c:v>739</c:v>
                </c:pt>
                <c:pt idx="101">
                  <c:v>1042</c:v>
                </c:pt>
                <c:pt idx="102">
                  <c:v>940</c:v>
                </c:pt>
                <c:pt idx="103">
                  <c:v>2493</c:v>
                </c:pt>
                <c:pt idx="104">
                  <c:v>714</c:v>
                </c:pt>
                <c:pt idx="105">
                  <c:v>879</c:v>
                </c:pt>
                <c:pt idx="106">
                  <c:v>2453</c:v>
                </c:pt>
                <c:pt idx="107">
                  <c:v>1066</c:v>
                </c:pt>
                <c:pt idx="108">
                  <c:v>2591</c:v>
                </c:pt>
                <c:pt idx="109">
                  <c:v>4237</c:v>
                </c:pt>
                <c:pt idx="110">
                  <c:v>661</c:v>
                </c:pt>
                <c:pt idx="111">
                  <c:v>1582</c:v>
                </c:pt>
                <c:pt idx="112">
                  <c:v>1622</c:v>
                </c:pt>
                <c:pt idx="113">
                  <c:v>1018</c:v>
                </c:pt>
                <c:pt idx="114">
                  <c:v>1746</c:v>
                </c:pt>
                <c:pt idx="115">
                  <c:v>976</c:v>
                </c:pt>
                <c:pt idx="116">
                  <c:v>2842</c:v>
                </c:pt>
                <c:pt idx="117">
                  <c:v>1241</c:v>
                </c:pt>
                <c:pt idx="118">
                  <c:v>3314</c:v>
                </c:pt>
                <c:pt idx="119">
                  <c:v>1013</c:v>
                </c:pt>
                <c:pt idx="120">
                  <c:v>1698</c:v>
                </c:pt>
                <c:pt idx="121">
                  <c:v>1087</c:v>
                </c:pt>
                <c:pt idx="122">
                  <c:v>1870</c:v>
                </c:pt>
                <c:pt idx="123">
                  <c:v>1856</c:v>
                </c:pt>
                <c:pt idx="124">
                  <c:v>1007</c:v>
                </c:pt>
                <c:pt idx="125">
                  <c:v>2524</c:v>
                </c:pt>
                <c:pt idx="126">
                  <c:v>1186</c:v>
                </c:pt>
                <c:pt idx="127">
                  <c:v>3113</c:v>
                </c:pt>
                <c:pt idx="128">
                  <c:v>1319</c:v>
                </c:pt>
                <c:pt idx="129">
                  <c:v>3324</c:v>
                </c:pt>
                <c:pt idx="130">
                  <c:v>852</c:v>
                </c:pt>
                <c:pt idx="131">
                  <c:v>1786</c:v>
                </c:pt>
                <c:pt idx="132">
                  <c:v>783</c:v>
                </c:pt>
                <c:pt idx="133">
                  <c:v>1833</c:v>
                </c:pt>
                <c:pt idx="134">
                  <c:v>2847</c:v>
                </c:pt>
                <c:pt idx="135">
                  <c:v>1162</c:v>
                </c:pt>
                <c:pt idx="136">
                  <c:v>477</c:v>
                </c:pt>
                <c:pt idx="137">
                  <c:v>504</c:v>
                </c:pt>
                <c:pt idx="138">
                  <c:v>509</c:v>
                </c:pt>
                <c:pt idx="139">
                  <c:v>3181</c:v>
                </c:pt>
                <c:pt idx="140">
                  <c:v>684</c:v>
                </c:pt>
                <c:pt idx="141">
                  <c:v>983</c:v>
                </c:pt>
                <c:pt idx="142">
                  <c:v>1964</c:v>
                </c:pt>
                <c:pt idx="143">
                  <c:v>966</c:v>
                </c:pt>
                <c:pt idx="144">
                  <c:v>523</c:v>
                </c:pt>
                <c:pt idx="145">
                  <c:v>552</c:v>
                </c:pt>
                <c:pt idx="146">
                  <c:v>2248</c:v>
                </c:pt>
                <c:pt idx="147">
                  <c:v>3401</c:v>
                </c:pt>
                <c:pt idx="148">
                  <c:v>784</c:v>
                </c:pt>
                <c:pt idx="149">
                  <c:v>1359</c:v>
                </c:pt>
                <c:pt idx="150">
                  <c:v>775</c:v>
                </c:pt>
                <c:pt idx="151">
                  <c:v>1342</c:v>
                </c:pt>
                <c:pt idx="152">
                  <c:v>2944</c:v>
                </c:pt>
                <c:pt idx="153">
                  <c:v>752</c:v>
                </c:pt>
                <c:pt idx="154">
                  <c:v>2273</c:v>
                </c:pt>
                <c:pt idx="155">
                  <c:v>1013</c:v>
                </c:pt>
                <c:pt idx="156">
                  <c:v>4152</c:v>
                </c:pt>
                <c:pt idx="157">
                  <c:v>196</c:v>
                </c:pt>
                <c:pt idx="158">
                  <c:v>718</c:v>
                </c:pt>
                <c:pt idx="159">
                  <c:v>1748</c:v>
                </c:pt>
                <c:pt idx="160">
                  <c:v>762</c:v>
                </c:pt>
                <c:pt idx="161">
                  <c:v>1252</c:v>
                </c:pt>
                <c:pt idx="162">
                  <c:v>1328</c:v>
                </c:pt>
                <c:pt idx="163">
                  <c:v>766</c:v>
                </c:pt>
                <c:pt idx="164">
                  <c:v>1381</c:v>
                </c:pt>
                <c:pt idx="165">
                  <c:v>1250</c:v>
                </c:pt>
                <c:pt idx="166">
                  <c:v>17296</c:v>
                </c:pt>
                <c:pt idx="167">
                  <c:v>1029</c:v>
                </c:pt>
                <c:pt idx="168">
                  <c:v>902</c:v>
                </c:pt>
                <c:pt idx="169">
                  <c:v>499</c:v>
                </c:pt>
                <c:pt idx="170">
                  <c:v>2479</c:v>
                </c:pt>
                <c:pt idx="171">
                  <c:v>1854</c:v>
                </c:pt>
                <c:pt idx="172">
                  <c:v>2859</c:v>
                </c:pt>
                <c:pt idx="173">
                  <c:v>1201</c:v>
                </c:pt>
                <c:pt idx="174">
                  <c:v>2006</c:v>
                </c:pt>
                <c:pt idx="175">
                  <c:v>5079</c:v>
                </c:pt>
                <c:pt idx="176">
                  <c:v>831</c:v>
                </c:pt>
                <c:pt idx="177">
                  <c:v>986</c:v>
                </c:pt>
                <c:pt idx="178">
                  <c:v>949</c:v>
                </c:pt>
                <c:pt idx="179">
                  <c:v>1899</c:v>
                </c:pt>
                <c:pt idx="180">
                  <c:v>3948</c:v>
                </c:pt>
                <c:pt idx="181">
                  <c:v>1765</c:v>
                </c:pt>
                <c:pt idx="182">
                  <c:v>2513</c:v>
                </c:pt>
                <c:pt idx="183">
                  <c:v>924</c:v>
                </c:pt>
                <c:pt idx="184">
                  <c:v>469</c:v>
                </c:pt>
                <c:pt idx="185">
                  <c:v>1951</c:v>
                </c:pt>
                <c:pt idx="186">
                  <c:v>1031</c:v>
                </c:pt>
                <c:pt idx="187">
                  <c:v>1583</c:v>
                </c:pt>
                <c:pt idx="188">
                  <c:v>1631</c:v>
                </c:pt>
                <c:pt idx="189">
                  <c:v>913</c:v>
                </c:pt>
                <c:pt idx="190">
                  <c:v>2654</c:v>
                </c:pt>
                <c:pt idx="191">
                  <c:v>4377</c:v>
                </c:pt>
                <c:pt idx="192">
                  <c:v>971</c:v>
                </c:pt>
                <c:pt idx="193">
                  <c:v>2496</c:v>
                </c:pt>
                <c:pt idx="194">
                  <c:v>808</c:v>
                </c:pt>
                <c:pt idx="195">
                  <c:v>502</c:v>
                </c:pt>
                <c:pt idx="196">
                  <c:v>2006</c:v>
                </c:pt>
                <c:pt idx="197">
                  <c:v>859</c:v>
                </c:pt>
                <c:pt idx="198">
                  <c:v>1603</c:v>
                </c:pt>
                <c:pt idx="199">
                  <c:v>2654</c:v>
                </c:pt>
                <c:pt idx="200">
                  <c:v>976</c:v>
                </c:pt>
                <c:pt idx="201">
                  <c:v>455</c:v>
                </c:pt>
                <c:pt idx="202">
                  <c:v>1725</c:v>
                </c:pt>
                <c:pt idx="203">
                  <c:v>4746</c:v>
                </c:pt>
                <c:pt idx="204">
                  <c:v>1432</c:v>
                </c:pt>
                <c:pt idx="205">
                  <c:v>2128</c:v>
                </c:pt>
                <c:pt idx="206">
                  <c:v>799</c:v>
                </c:pt>
                <c:pt idx="207">
                  <c:v>917</c:v>
                </c:pt>
                <c:pt idx="208">
                  <c:v>1750</c:v>
                </c:pt>
                <c:pt idx="209">
                  <c:v>769</c:v>
                </c:pt>
                <c:pt idx="210">
                  <c:v>2463</c:v>
                </c:pt>
                <c:pt idx="211">
                  <c:v>984</c:v>
                </c:pt>
                <c:pt idx="212">
                  <c:v>512</c:v>
                </c:pt>
                <c:pt idx="213">
                  <c:v>2540</c:v>
                </c:pt>
                <c:pt idx="214">
                  <c:v>935</c:v>
                </c:pt>
                <c:pt idx="215">
                  <c:v>1606</c:v>
                </c:pt>
                <c:pt idx="216">
                  <c:v>1682</c:v>
                </c:pt>
                <c:pt idx="217">
                  <c:v>1136</c:v>
                </c:pt>
                <c:pt idx="218">
                  <c:v>2330</c:v>
                </c:pt>
                <c:pt idx="219">
                  <c:v>3255</c:v>
                </c:pt>
                <c:pt idx="220">
                  <c:v>939</c:v>
                </c:pt>
                <c:pt idx="221">
                  <c:v>2659</c:v>
                </c:pt>
                <c:pt idx="222">
                  <c:v>758</c:v>
                </c:pt>
                <c:pt idx="223">
                  <c:v>919</c:v>
                </c:pt>
                <c:pt idx="224">
                  <c:v>1650</c:v>
                </c:pt>
                <c:pt idx="225">
                  <c:v>924</c:v>
                </c:pt>
                <c:pt idx="226">
                  <c:v>2446</c:v>
                </c:pt>
                <c:pt idx="227">
                  <c:v>1221</c:v>
                </c:pt>
                <c:pt idx="228">
                  <c:v>589</c:v>
                </c:pt>
                <c:pt idx="229">
                  <c:v>3380</c:v>
                </c:pt>
                <c:pt idx="230">
                  <c:v>989</c:v>
                </c:pt>
                <c:pt idx="231">
                  <c:v>1978</c:v>
                </c:pt>
                <c:pt idx="232">
                  <c:v>828</c:v>
                </c:pt>
                <c:pt idx="233">
                  <c:v>1797</c:v>
                </c:pt>
                <c:pt idx="234">
                  <c:v>2029</c:v>
                </c:pt>
                <c:pt idx="235">
                  <c:v>1068</c:v>
                </c:pt>
                <c:pt idx="236">
                  <c:v>3245</c:v>
                </c:pt>
                <c:pt idx="237">
                  <c:v>1051</c:v>
                </c:pt>
                <c:pt idx="238">
                  <c:v>3367</c:v>
                </c:pt>
                <c:pt idx="239">
                  <c:v>968</c:v>
                </c:pt>
                <c:pt idx="240">
                  <c:v>1943</c:v>
                </c:pt>
                <c:pt idx="241">
                  <c:v>962</c:v>
                </c:pt>
                <c:pt idx="242">
                  <c:v>966</c:v>
                </c:pt>
                <c:pt idx="243">
                  <c:v>1893</c:v>
                </c:pt>
                <c:pt idx="244">
                  <c:v>633</c:v>
                </c:pt>
                <c:pt idx="245">
                  <c:v>6023</c:v>
                </c:pt>
                <c:pt idx="246">
                  <c:v>906</c:v>
                </c:pt>
                <c:pt idx="247">
                  <c:v>2466</c:v>
                </c:pt>
                <c:pt idx="248">
                  <c:v>942</c:v>
                </c:pt>
                <c:pt idx="249">
                  <c:v>2116</c:v>
                </c:pt>
                <c:pt idx="250">
                  <c:v>951</c:v>
                </c:pt>
                <c:pt idx="251">
                  <c:v>1320</c:v>
                </c:pt>
                <c:pt idx="252">
                  <c:v>1098</c:v>
                </c:pt>
                <c:pt idx="253">
                  <c:v>1104</c:v>
                </c:pt>
                <c:pt idx="254">
                  <c:v>606</c:v>
                </c:pt>
                <c:pt idx="255">
                  <c:v>6724</c:v>
                </c:pt>
                <c:pt idx="256">
                  <c:v>2087</c:v>
                </c:pt>
                <c:pt idx="257">
                  <c:v>1336</c:v>
                </c:pt>
                <c:pt idx="258">
                  <c:v>1179</c:v>
                </c:pt>
                <c:pt idx="259">
                  <c:v>643</c:v>
                </c:pt>
                <c:pt idx="260">
                  <c:v>1128</c:v>
                </c:pt>
                <c:pt idx="261">
                  <c:v>1123</c:v>
                </c:pt>
                <c:pt idx="262">
                  <c:v>9875</c:v>
                </c:pt>
                <c:pt idx="263">
                  <c:v>924</c:v>
                </c:pt>
                <c:pt idx="264">
                  <c:v>2442</c:v>
                </c:pt>
                <c:pt idx="265">
                  <c:v>972</c:v>
                </c:pt>
                <c:pt idx="266">
                  <c:v>1521</c:v>
                </c:pt>
                <c:pt idx="267">
                  <c:v>1831</c:v>
                </c:pt>
                <c:pt idx="268">
                  <c:v>5901</c:v>
                </c:pt>
                <c:pt idx="269">
                  <c:v>1492</c:v>
                </c:pt>
                <c:pt idx="270">
                  <c:v>1282</c:v>
                </c:pt>
                <c:pt idx="271">
                  <c:v>1264</c:v>
                </c:pt>
                <c:pt idx="272">
                  <c:v>709</c:v>
                </c:pt>
                <c:pt idx="273">
                  <c:v>1139</c:v>
                </c:pt>
                <c:pt idx="274">
                  <c:v>736</c:v>
                </c:pt>
                <c:pt idx="275">
                  <c:v>1288</c:v>
                </c:pt>
                <c:pt idx="276">
                  <c:v>1706</c:v>
                </c:pt>
                <c:pt idx="277">
                  <c:v>14740</c:v>
                </c:pt>
                <c:pt idx="278">
                  <c:v>872</c:v>
                </c:pt>
                <c:pt idx="279">
                  <c:v>571</c:v>
                </c:pt>
                <c:pt idx="280">
                  <c:v>481</c:v>
                </c:pt>
                <c:pt idx="281">
                  <c:v>2347</c:v>
                </c:pt>
                <c:pt idx="282">
                  <c:v>816</c:v>
                </c:pt>
                <c:pt idx="283">
                  <c:v>3827</c:v>
                </c:pt>
                <c:pt idx="284">
                  <c:v>1814</c:v>
                </c:pt>
                <c:pt idx="285">
                  <c:v>760</c:v>
                </c:pt>
                <c:pt idx="286">
                  <c:v>1239</c:v>
                </c:pt>
                <c:pt idx="287">
                  <c:v>1176</c:v>
                </c:pt>
                <c:pt idx="288">
                  <c:v>1250</c:v>
                </c:pt>
                <c:pt idx="289">
                  <c:v>1315</c:v>
                </c:pt>
                <c:pt idx="290">
                  <c:v>1222</c:v>
                </c:pt>
                <c:pt idx="291">
                  <c:v>1218</c:v>
                </c:pt>
                <c:pt idx="292">
                  <c:v>800</c:v>
                </c:pt>
                <c:pt idx="293">
                  <c:v>18292</c:v>
                </c:pt>
                <c:pt idx="294">
                  <c:v>1044</c:v>
                </c:pt>
                <c:pt idx="295">
                  <c:v>448</c:v>
                </c:pt>
                <c:pt idx="296">
                  <c:v>451</c:v>
                </c:pt>
                <c:pt idx="297">
                  <c:v>590</c:v>
                </c:pt>
                <c:pt idx="298">
                  <c:v>456</c:v>
                </c:pt>
                <c:pt idx="299">
                  <c:v>2444</c:v>
                </c:pt>
                <c:pt idx="300">
                  <c:v>926</c:v>
                </c:pt>
                <c:pt idx="301">
                  <c:v>498</c:v>
                </c:pt>
                <c:pt idx="302">
                  <c:v>1697</c:v>
                </c:pt>
                <c:pt idx="303">
                  <c:v>1018</c:v>
                </c:pt>
                <c:pt idx="304">
                  <c:v>2956</c:v>
                </c:pt>
                <c:pt idx="305">
                  <c:v>1281</c:v>
                </c:pt>
                <c:pt idx="306">
                  <c:v>3001</c:v>
                </c:pt>
                <c:pt idx="307">
                  <c:v>801</c:v>
                </c:pt>
                <c:pt idx="308">
                  <c:v>2441</c:v>
                </c:pt>
                <c:pt idx="309">
                  <c:v>1000</c:v>
                </c:pt>
                <c:pt idx="310">
                  <c:v>482</c:v>
                </c:pt>
                <c:pt idx="311">
                  <c:v>448</c:v>
                </c:pt>
                <c:pt idx="312">
                  <c:v>2525</c:v>
                </c:pt>
                <c:pt idx="313">
                  <c:v>909</c:v>
                </c:pt>
                <c:pt idx="314">
                  <c:v>1813</c:v>
                </c:pt>
                <c:pt idx="315">
                  <c:v>913</c:v>
                </c:pt>
                <c:pt idx="316">
                  <c:v>2455</c:v>
                </c:pt>
                <c:pt idx="317">
                  <c:v>1464</c:v>
                </c:pt>
                <c:pt idx="318">
                  <c:v>1044</c:v>
                </c:pt>
                <c:pt idx="319">
                  <c:v>1149</c:v>
                </c:pt>
                <c:pt idx="320">
                  <c:v>576</c:v>
                </c:pt>
                <c:pt idx="321">
                  <c:v>5188</c:v>
                </c:pt>
                <c:pt idx="322">
                  <c:v>1138</c:v>
                </c:pt>
                <c:pt idx="323">
                  <c:v>2289</c:v>
                </c:pt>
                <c:pt idx="324">
                  <c:v>1968</c:v>
                </c:pt>
                <c:pt idx="325">
                  <c:v>3196</c:v>
                </c:pt>
                <c:pt idx="326">
                  <c:v>769</c:v>
                </c:pt>
                <c:pt idx="327">
                  <c:v>2549</c:v>
                </c:pt>
                <c:pt idx="328">
                  <c:v>853</c:v>
                </c:pt>
                <c:pt idx="329">
                  <c:v>1788</c:v>
                </c:pt>
                <c:pt idx="330">
                  <c:v>843</c:v>
                </c:pt>
                <c:pt idx="331">
                  <c:v>1325</c:v>
                </c:pt>
                <c:pt idx="332">
                  <c:v>951</c:v>
                </c:pt>
                <c:pt idx="333">
                  <c:v>1315</c:v>
                </c:pt>
                <c:pt idx="334">
                  <c:v>1387</c:v>
                </c:pt>
                <c:pt idx="335">
                  <c:v>20347</c:v>
                </c:pt>
                <c:pt idx="336">
                  <c:v>1786</c:v>
                </c:pt>
                <c:pt idx="337">
                  <c:v>476</c:v>
                </c:pt>
                <c:pt idx="338">
                  <c:v>2112</c:v>
                </c:pt>
                <c:pt idx="339">
                  <c:v>855</c:v>
                </c:pt>
                <c:pt idx="340">
                  <c:v>484</c:v>
                </c:pt>
                <c:pt idx="341">
                  <c:v>3535</c:v>
                </c:pt>
                <c:pt idx="342">
                  <c:v>1725</c:v>
                </c:pt>
                <c:pt idx="343">
                  <c:v>1216</c:v>
                </c:pt>
                <c:pt idx="344">
                  <c:v>1252</c:v>
                </c:pt>
                <c:pt idx="345">
                  <c:v>28247</c:v>
                </c:pt>
                <c:pt idx="346">
                  <c:v>1310</c:v>
                </c:pt>
                <c:pt idx="347">
                  <c:v>1144</c:v>
                </c:pt>
                <c:pt idx="348">
                  <c:v>1219</c:v>
                </c:pt>
                <c:pt idx="349">
                  <c:v>767</c:v>
                </c:pt>
                <c:pt idx="350">
                  <c:v>845</c:v>
                </c:pt>
                <c:pt idx="351">
                  <c:v>1148</c:v>
                </c:pt>
                <c:pt idx="352">
                  <c:v>1316</c:v>
                </c:pt>
                <c:pt idx="353">
                  <c:v>16543</c:v>
                </c:pt>
                <c:pt idx="354">
                  <c:v>1017</c:v>
                </c:pt>
                <c:pt idx="355">
                  <c:v>531</c:v>
                </c:pt>
                <c:pt idx="356">
                  <c:v>2753</c:v>
                </c:pt>
                <c:pt idx="357">
                  <c:v>1128</c:v>
                </c:pt>
                <c:pt idx="358">
                  <c:v>602</c:v>
                </c:pt>
                <c:pt idx="359">
                  <c:v>621</c:v>
                </c:pt>
                <c:pt idx="360">
                  <c:v>1094</c:v>
                </c:pt>
                <c:pt idx="361">
                  <c:v>624</c:v>
                </c:pt>
                <c:pt idx="362">
                  <c:v>1151</c:v>
                </c:pt>
                <c:pt idx="363">
                  <c:v>570</c:v>
                </c:pt>
                <c:pt idx="364">
                  <c:v>617</c:v>
                </c:pt>
                <c:pt idx="365">
                  <c:v>625</c:v>
                </c:pt>
                <c:pt idx="366">
                  <c:v>7144</c:v>
                </c:pt>
                <c:pt idx="367">
                  <c:v>984</c:v>
                </c:pt>
                <c:pt idx="368">
                  <c:v>2034</c:v>
                </c:pt>
                <c:pt idx="369">
                  <c:v>1029</c:v>
                </c:pt>
                <c:pt idx="370">
                  <c:v>500</c:v>
                </c:pt>
                <c:pt idx="371">
                  <c:v>492</c:v>
                </c:pt>
                <c:pt idx="372">
                  <c:v>2592</c:v>
                </c:pt>
                <c:pt idx="373">
                  <c:v>3618</c:v>
                </c:pt>
                <c:pt idx="374">
                  <c:v>1399</c:v>
                </c:pt>
                <c:pt idx="375">
                  <c:v>563</c:v>
                </c:pt>
                <c:pt idx="376">
                  <c:v>2364</c:v>
                </c:pt>
                <c:pt idx="377">
                  <c:v>530</c:v>
                </c:pt>
                <c:pt idx="378">
                  <c:v>517</c:v>
                </c:pt>
                <c:pt idx="379">
                  <c:v>1236</c:v>
                </c:pt>
                <c:pt idx="380">
                  <c:v>507</c:v>
                </c:pt>
                <c:pt idx="381">
                  <c:v>551</c:v>
                </c:pt>
                <c:pt idx="382">
                  <c:v>1284</c:v>
                </c:pt>
                <c:pt idx="383">
                  <c:v>529</c:v>
                </c:pt>
                <c:pt idx="384">
                  <c:v>534</c:v>
                </c:pt>
                <c:pt idx="385">
                  <c:v>1322</c:v>
                </c:pt>
                <c:pt idx="386">
                  <c:v>4216</c:v>
                </c:pt>
                <c:pt idx="387">
                  <c:v>1137</c:v>
                </c:pt>
                <c:pt idx="388">
                  <c:v>589</c:v>
                </c:pt>
                <c:pt idx="389">
                  <c:v>588</c:v>
                </c:pt>
                <c:pt idx="390">
                  <c:v>1948</c:v>
                </c:pt>
                <c:pt idx="391">
                  <c:v>1357</c:v>
                </c:pt>
                <c:pt idx="392">
                  <c:v>1163</c:v>
                </c:pt>
                <c:pt idx="393">
                  <c:v>560</c:v>
                </c:pt>
                <c:pt idx="394">
                  <c:v>600</c:v>
                </c:pt>
                <c:pt idx="395">
                  <c:v>634</c:v>
                </c:pt>
                <c:pt idx="396">
                  <c:v>580</c:v>
                </c:pt>
                <c:pt idx="397">
                  <c:v>1528</c:v>
                </c:pt>
                <c:pt idx="398">
                  <c:v>6239</c:v>
                </c:pt>
                <c:pt idx="399">
                  <c:v>1324</c:v>
                </c:pt>
                <c:pt idx="400">
                  <c:v>589</c:v>
                </c:pt>
                <c:pt idx="401">
                  <c:v>737</c:v>
                </c:pt>
                <c:pt idx="402">
                  <c:v>649</c:v>
                </c:pt>
                <c:pt idx="403">
                  <c:v>669</c:v>
                </c:pt>
                <c:pt idx="404">
                  <c:v>1182</c:v>
                </c:pt>
                <c:pt idx="405">
                  <c:v>1242</c:v>
                </c:pt>
                <c:pt idx="406">
                  <c:v>644</c:v>
                </c:pt>
                <c:pt idx="407">
                  <c:v>707</c:v>
                </c:pt>
                <c:pt idx="408">
                  <c:v>8299</c:v>
                </c:pt>
                <c:pt idx="409">
                  <c:v>1145</c:v>
                </c:pt>
                <c:pt idx="410">
                  <c:v>1373</c:v>
                </c:pt>
                <c:pt idx="411">
                  <c:v>657</c:v>
                </c:pt>
                <c:pt idx="412">
                  <c:v>653</c:v>
                </c:pt>
                <c:pt idx="413">
                  <c:v>661</c:v>
                </c:pt>
                <c:pt idx="414">
                  <c:v>804</c:v>
                </c:pt>
                <c:pt idx="415">
                  <c:v>1153</c:v>
                </c:pt>
                <c:pt idx="416">
                  <c:v>944</c:v>
                </c:pt>
                <c:pt idx="417">
                  <c:v>1307</c:v>
                </c:pt>
                <c:pt idx="418">
                  <c:v>608</c:v>
                </c:pt>
                <c:pt idx="419">
                  <c:v>613</c:v>
                </c:pt>
                <c:pt idx="420">
                  <c:v>649</c:v>
                </c:pt>
                <c:pt idx="421">
                  <c:v>1113</c:v>
                </c:pt>
                <c:pt idx="422">
                  <c:v>7689</c:v>
                </c:pt>
                <c:pt idx="423">
                  <c:v>1131</c:v>
                </c:pt>
                <c:pt idx="424">
                  <c:v>1038</c:v>
                </c:pt>
                <c:pt idx="425">
                  <c:v>597</c:v>
                </c:pt>
                <c:pt idx="426">
                  <c:v>602</c:v>
                </c:pt>
                <c:pt idx="427">
                  <c:v>665</c:v>
                </c:pt>
                <c:pt idx="428">
                  <c:v>1069</c:v>
                </c:pt>
                <c:pt idx="429">
                  <c:v>1102</c:v>
                </c:pt>
                <c:pt idx="430">
                  <c:v>1118</c:v>
                </c:pt>
                <c:pt idx="431">
                  <c:v>6591</c:v>
                </c:pt>
                <c:pt idx="432">
                  <c:v>1201</c:v>
                </c:pt>
                <c:pt idx="433">
                  <c:v>1318</c:v>
                </c:pt>
                <c:pt idx="434">
                  <c:v>1174</c:v>
                </c:pt>
                <c:pt idx="435">
                  <c:v>1102</c:v>
                </c:pt>
                <c:pt idx="436">
                  <c:v>737</c:v>
                </c:pt>
                <c:pt idx="437">
                  <c:v>601</c:v>
                </c:pt>
                <c:pt idx="438">
                  <c:v>609</c:v>
                </c:pt>
                <c:pt idx="439">
                  <c:v>1174</c:v>
                </c:pt>
                <c:pt idx="440">
                  <c:v>16461</c:v>
                </c:pt>
                <c:pt idx="441">
                  <c:v>1162</c:v>
                </c:pt>
                <c:pt idx="442">
                  <c:v>3082</c:v>
                </c:pt>
                <c:pt idx="443">
                  <c:v>708</c:v>
                </c:pt>
                <c:pt idx="444">
                  <c:v>731</c:v>
                </c:pt>
                <c:pt idx="445">
                  <c:v>791</c:v>
                </c:pt>
                <c:pt idx="446">
                  <c:v>781</c:v>
                </c:pt>
                <c:pt idx="447">
                  <c:v>859</c:v>
                </c:pt>
                <c:pt idx="448">
                  <c:v>897</c:v>
                </c:pt>
                <c:pt idx="449">
                  <c:v>755</c:v>
                </c:pt>
                <c:pt idx="450">
                  <c:v>2260</c:v>
                </c:pt>
                <c:pt idx="451">
                  <c:v>1482</c:v>
                </c:pt>
                <c:pt idx="452">
                  <c:v>1328</c:v>
                </c:pt>
                <c:pt idx="453">
                  <c:v>1045</c:v>
                </c:pt>
                <c:pt idx="454">
                  <c:v>810</c:v>
                </c:pt>
                <c:pt idx="455">
                  <c:v>807</c:v>
                </c:pt>
                <c:pt idx="456">
                  <c:v>838</c:v>
                </c:pt>
                <c:pt idx="457">
                  <c:v>1319</c:v>
                </c:pt>
                <c:pt idx="458">
                  <c:v>1275</c:v>
                </c:pt>
                <c:pt idx="459">
                  <c:v>1152</c:v>
                </c:pt>
                <c:pt idx="460">
                  <c:v>18838</c:v>
                </c:pt>
                <c:pt idx="461">
                  <c:v>2376</c:v>
                </c:pt>
                <c:pt idx="462">
                  <c:v>7661</c:v>
                </c:pt>
                <c:pt idx="463">
                  <c:v>2569</c:v>
                </c:pt>
                <c:pt idx="464">
                  <c:v>842</c:v>
                </c:pt>
                <c:pt idx="465">
                  <c:v>1311</c:v>
                </c:pt>
                <c:pt idx="466">
                  <c:v>1330</c:v>
                </c:pt>
                <c:pt idx="467">
                  <c:v>808</c:v>
                </c:pt>
                <c:pt idx="468">
                  <c:v>819</c:v>
                </c:pt>
                <c:pt idx="469">
                  <c:v>832</c:v>
                </c:pt>
                <c:pt idx="470">
                  <c:v>997</c:v>
                </c:pt>
                <c:pt idx="471">
                  <c:v>1367</c:v>
                </c:pt>
                <c:pt idx="472">
                  <c:v>1254</c:v>
                </c:pt>
                <c:pt idx="473">
                  <c:v>1410</c:v>
                </c:pt>
                <c:pt idx="474">
                  <c:v>971</c:v>
                </c:pt>
                <c:pt idx="475">
                  <c:v>862</c:v>
                </c:pt>
                <c:pt idx="476">
                  <c:v>971</c:v>
                </c:pt>
                <c:pt idx="477">
                  <c:v>909</c:v>
                </c:pt>
                <c:pt idx="478">
                  <c:v>2033</c:v>
                </c:pt>
                <c:pt idx="479">
                  <c:v>19017</c:v>
                </c:pt>
                <c:pt idx="480">
                  <c:v>3796</c:v>
                </c:pt>
                <c:pt idx="481">
                  <c:v>788</c:v>
                </c:pt>
                <c:pt idx="482">
                  <c:v>771</c:v>
                </c:pt>
                <c:pt idx="483">
                  <c:v>831</c:v>
                </c:pt>
                <c:pt idx="484">
                  <c:v>791</c:v>
                </c:pt>
                <c:pt idx="485">
                  <c:v>3057</c:v>
                </c:pt>
                <c:pt idx="486">
                  <c:v>1786</c:v>
                </c:pt>
                <c:pt idx="487">
                  <c:v>1295</c:v>
                </c:pt>
                <c:pt idx="488">
                  <c:v>897</c:v>
                </c:pt>
                <c:pt idx="489">
                  <c:v>866</c:v>
                </c:pt>
                <c:pt idx="490">
                  <c:v>852</c:v>
                </c:pt>
                <c:pt idx="491">
                  <c:v>889</c:v>
                </c:pt>
                <c:pt idx="492">
                  <c:v>1281</c:v>
                </c:pt>
                <c:pt idx="493">
                  <c:v>1415</c:v>
                </c:pt>
                <c:pt idx="494">
                  <c:v>913</c:v>
                </c:pt>
                <c:pt idx="495">
                  <c:v>1382</c:v>
                </c:pt>
                <c:pt idx="496">
                  <c:v>24842</c:v>
                </c:pt>
                <c:pt idx="497">
                  <c:v>2130</c:v>
                </c:pt>
                <c:pt idx="498">
                  <c:v>11890</c:v>
                </c:pt>
                <c:pt idx="499">
                  <c:v>878</c:v>
                </c:pt>
                <c:pt idx="500">
                  <c:v>2235</c:v>
                </c:pt>
                <c:pt idx="501">
                  <c:v>2045</c:v>
                </c:pt>
                <c:pt idx="502">
                  <c:v>1608</c:v>
                </c:pt>
                <c:pt idx="503">
                  <c:v>1563</c:v>
                </c:pt>
                <c:pt idx="504">
                  <c:v>1107</c:v>
                </c:pt>
                <c:pt idx="505">
                  <c:v>1375</c:v>
                </c:pt>
                <c:pt idx="506">
                  <c:v>905</c:v>
                </c:pt>
                <c:pt idx="507">
                  <c:v>961</c:v>
                </c:pt>
                <c:pt idx="508">
                  <c:v>942</c:v>
                </c:pt>
                <c:pt idx="509">
                  <c:v>1670</c:v>
                </c:pt>
                <c:pt idx="510">
                  <c:v>1276</c:v>
                </c:pt>
                <c:pt idx="511">
                  <c:v>966</c:v>
                </c:pt>
                <c:pt idx="512">
                  <c:v>1557</c:v>
                </c:pt>
                <c:pt idx="513">
                  <c:v>1208</c:v>
                </c:pt>
                <c:pt idx="514">
                  <c:v>1010</c:v>
                </c:pt>
                <c:pt idx="515">
                  <c:v>1015</c:v>
                </c:pt>
                <c:pt idx="516">
                  <c:v>1102</c:v>
                </c:pt>
                <c:pt idx="517">
                  <c:v>995</c:v>
                </c:pt>
                <c:pt idx="518">
                  <c:v>990</c:v>
                </c:pt>
                <c:pt idx="519">
                  <c:v>1114</c:v>
                </c:pt>
                <c:pt idx="520">
                  <c:v>988</c:v>
                </c:pt>
                <c:pt idx="521">
                  <c:v>1472</c:v>
                </c:pt>
                <c:pt idx="522">
                  <c:v>2328</c:v>
                </c:pt>
                <c:pt idx="523">
                  <c:v>23945</c:v>
                </c:pt>
                <c:pt idx="524">
                  <c:v>1764</c:v>
                </c:pt>
                <c:pt idx="525">
                  <c:v>619</c:v>
                </c:pt>
                <c:pt idx="526">
                  <c:v>765</c:v>
                </c:pt>
                <c:pt idx="527">
                  <c:v>785</c:v>
                </c:pt>
                <c:pt idx="528">
                  <c:v>1293</c:v>
                </c:pt>
                <c:pt idx="529">
                  <c:v>697</c:v>
                </c:pt>
                <c:pt idx="530">
                  <c:v>1282</c:v>
                </c:pt>
                <c:pt idx="531">
                  <c:v>668</c:v>
                </c:pt>
                <c:pt idx="532">
                  <c:v>1205</c:v>
                </c:pt>
                <c:pt idx="533">
                  <c:v>7431</c:v>
                </c:pt>
                <c:pt idx="534">
                  <c:v>1179</c:v>
                </c:pt>
                <c:pt idx="535">
                  <c:v>1371</c:v>
                </c:pt>
                <c:pt idx="536">
                  <c:v>709</c:v>
                </c:pt>
                <c:pt idx="537">
                  <c:v>1066</c:v>
                </c:pt>
                <c:pt idx="538">
                  <c:v>942</c:v>
                </c:pt>
                <c:pt idx="539">
                  <c:v>1163</c:v>
                </c:pt>
                <c:pt idx="540">
                  <c:v>680</c:v>
                </c:pt>
                <c:pt idx="541">
                  <c:v>657</c:v>
                </c:pt>
                <c:pt idx="542">
                  <c:v>697</c:v>
                </c:pt>
                <c:pt idx="543">
                  <c:v>798</c:v>
                </c:pt>
                <c:pt idx="544">
                  <c:v>724</c:v>
                </c:pt>
                <c:pt idx="545">
                  <c:v>740</c:v>
                </c:pt>
                <c:pt idx="546">
                  <c:v>1204</c:v>
                </c:pt>
                <c:pt idx="547">
                  <c:v>1537</c:v>
                </c:pt>
                <c:pt idx="548">
                  <c:v>13957</c:v>
                </c:pt>
                <c:pt idx="549">
                  <c:v>1470</c:v>
                </c:pt>
                <c:pt idx="550">
                  <c:v>650</c:v>
                </c:pt>
                <c:pt idx="551">
                  <c:v>662</c:v>
                </c:pt>
                <c:pt idx="552">
                  <c:v>652</c:v>
                </c:pt>
                <c:pt idx="553">
                  <c:v>1282</c:v>
                </c:pt>
                <c:pt idx="554">
                  <c:v>672</c:v>
                </c:pt>
                <c:pt idx="555">
                  <c:v>1254</c:v>
                </c:pt>
                <c:pt idx="556">
                  <c:v>695</c:v>
                </c:pt>
                <c:pt idx="557">
                  <c:v>1029</c:v>
                </c:pt>
                <c:pt idx="558">
                  <c:v>5472</c:v>
                </c:pt>
                <c:pt idx="559">
                  <c:v>1248</c:v>
                </c:pt>
                <c:pt idx="560">
                  <c:v>1520</c:v>
                </c:pt>
                <c:pt idx="561">
                  <c:v>1524</c:v>
                </c:pt>
                <c:pt idx="562">
                  <c:v>622</c:v>
                </c:pt>
                <c:pt idx="563">
                  <c:v>1048</c:v>
                </c:pt>
                <c:pt idx="564">
                  <c:v>754</c:v>
                </c:pt>
                <c:pt idx="565">
                  <c:v>1132</c:v>
                </c:pt>
                <c:pt idx="566">
                  <c:v>740</c:v>
                </c:pt>
                <c:pt idx="567">
                  <c:v>721</c:v>
                </c:pt>
                <c:pt idx="568">
                  <c:v>690</c:v>
                </c:pt>
                <c:pt idx="569">
                  <c:v>744</c:v>
                </c:pt>
                <c:pt idx="570">
                  <c:v>1784</c:v>
                </c:pt>
                <c:pt idx="571">
                  <c:v>18593</c:v>
                </c:pt>
                <c:pt idx="572">
                  <c:v>1347</c:v>
                </c:pt>
                <c:pt idx="573">
                  <c:v>637</c:v>
                </c:pt>
                <c:pt idx="574">
                  <c:v>653</c:v>
                </c:pt>
                <c:pt idx="575">
                  <c:v>639</c:v>
                </c:pt>
                <c:pt idx="576">
                  <c:v>1201</c:v>
                </c:pt>
                <c:pt idx="577">
                  <c:v>1071</c:v>
                </c:pt>
                <c:pt idx="578">
                  <c:v>1196</c:v>
                </c:pt>
                <c:pt idx="579">
                  <c:v>700</c:v>
                </c:pt>
                <c:pt idx="580">
                  <c:v>1333</c:v>
                </c:pt>
                <c:pt idx="581">
                  <c:v>7408</c:v>
                </c:pt>
                <c:pt idx="582">
                  <c:v>1050</c:v>
                </c:pt>
                <c:pt idx="583">
                  <c:v>1008</c:v>
                </c:pt>
                <c:pt idx="584">
                  <c:v>1614</c:v>
                </c:pt>
                <c:pt idx="585">
                  <c:v>1511</c:v>
                </c:pt>
                <c:pt idx="586">
                  <c:v>629</c:v>
                </c:pt>
                <c:pt idx="587">
                  <c:v>1093</c:v>
                </c:pt>
                <c:pt idx="588">
                  <c:v>1039</c:v>
                </c:pt>
                <c:pt idx="589">
                  <c:v>1379</c:v>
                </c:pt>
                <c:pt idx="590">
                  <c:v>617</c:v>
                </c:pt>
                <c:pt idx="591">
                  <c:v>646</c:v>
                </c:pt>
                <c:pt idx="592">
                  <c:v>729</c:v>
                </c:pt>
                <c:pt idx="593">
                  <c:v>1748</c:v>
                </c:pt>
                <c:pt idx="594">
                  <c:v>19501</c:v>
                </c:pt>
                <c:pt idx="595">
                  <c:v>1428</c:v>
                </c:pt>
                <c:pt idx="596">
                  <c:v>592</c:v>
                </c:pt>
                <c:pt idx="597">
                  <c:v>626</c:v>
                </c:pt>
                <c:pt idx="598">
                  <c:v>753</c:v>
                </c:pt>
                <c:pt idx="599">
                  <c:v>672</c:v>
                </c:pt>
                <c:pt idx="600">
                  <c:v>689</c:v>
                </c:pt>
                <c:pt idx="601">
                  <c:v>830</c:v>
                </c:pt>
                <c:pt idx="602">
                  <c:v>1446</c:v>
                </c:pt>
                <c:pt idx="603">
                  <c:v>1130</c:v>
                </c:pt>
                <c:pt idx="604">
                  <c:v>2131</c:v>
                </c:pt>
                <c:pt idx="605">
                  <c:v>5036</c:v>
                </c:pt>
                <c:pt idx="606">
                  <c:v>985</c:v>
                </c:pt>
                <c:pt idx="607">
                  <c:v>930</c:v>
                </c:pt>
                <c:pt idx="608">
                  <c:v>932</c:v>
                </c:pt>
                <c:pt idx="609">
                  <c:v>945</c:v>
                </c:pt>
                <c:pt idx="610">
                  <c:v>4590</c:v>
                </c:pt>
                <c:pt idx="611">
                  <c:v>6449</c:v>
                </c:pt>
                <c:pt idx="612">
                  <c:v>1275</c:v>
                </c:pt>
                <c:pt idx="613">
                  <c:v>3161</c:v>
                </c:pt>
                <c:pt idx="614">
                  <c:v>2174</c:v>
                </c:pt>
                <c:pt idx="615">
                  <c:v>2120</c:v>
                </c:pt>
                <c:pt idx="616">
                  <c:v>2237</c:v>
                </c:pt>
                <c:pt idx="617">
                  <c:v>1252</c:v>
                </c:pt>
                <c:pt idx="618">
                  <c:v>1951</c:v>
                </c:pt>
                <c:pt idx="619">
                  <c:v>1184</c:v>
                </c:pt>
                <c:pt idx="620">
                  <c:v>1834</c:v>
                </c:pt>
                <c:pt idx="621">
                  <c:v>1297</c:v>
                </c:pt>
                <c:pt idx="622">
                  <c:v>1312</c:v>
                </c:pt>
                <c:pt idx="623">
                  <c:v>1738</c:v>
                </c:pt>
                <c:pt idx="624">
                  <c:v>1609</c:v>
                </c:pt>
                <c:pt idx="625">
                  <c:v>1759</c:v>
                </c:pt>
                <c:pt idx="626">
                  <c:v>1751</c:v>
                </c:pt>
                <c:pt idx="627">
                  <c:v>1218</c:v>
                </c:pt>
                <c:pt idx="628">
                  <c:v>1891</c:v>
                </c:pt>
                <c:pt idx="629">
                  <c:v>1281</c:v>
                </c:pt>
                <c:pt idx="630">
                  <c:v>35200</c:v>
                </c:pt>
                <c:pt idx="631">
                  <c:v>1157</c:v>
                </c:pt>
                <c:pt idx="632">
                  <c:v>2264</c:v>
                </c:pt>
                <c:pt idx="633">
                  <c:v>1545</c:v>
                </c:pt>
                <c:pt idx="634">
                  <c:v>684</c:v>
                </c:pt>
                <c:pt idx="635">
                  <c:v>1289</c:v>
                </c:pt>
                <c:pt idx="636">
                  <c:v>709</c:v>
                </c:pt>
                <c:pt idx="637">
                  <c:v>1105</c:v>
                </c:pt>
                <c:pt idx="638">
                  <c:v>1280</c:v>
                </c:pt>
                <c:pt idx="639">
                  <c:v>1039</c:v>
                </c:pt>
                <c:pt idx="640">
                  <c:v>759</c:v>
                </c:pt>
                <c:pt idx="641">
                  <c:v>742</c:v>
                </c:pt>
                <c:pt idx="642">
                  <c:v>790</c:v>
                </c:pt>
                <c:pt idx="643">
                  <c:v>2023</c:v>
                </c:pt>
                <c:pt idx="644">
                  <c:v>22123</c:v>
                </c:pt>
                <c:pt idx="645">
                  <c:v>1438</c:v>
                </c:pt>
                <c:pt idx="646">
                  <c:v>673</c:v>
                </c:pt>
                <c:pt idx="647">
                  <c:v>643</c:v>
                </c:pt>
                <c:pt idx="648">
                  <c:v>789</c:v>
                </c:pt>
                <c:pt idx="649">
                  <c:v>1370</c:v>
                </c:pt>
                <c:pt idx="650">
                  <c:v>1096</c:v>
                </c:pt>
                <c:pt idx="651">
                  <c:v>2315</c:v>
                </c:pt>
                <c:pt idx="652">
                  <c:v>4644</c:v>
                </c:pt>
                <c:pt idx="653">
                  <c:v>7244</c:v>
                </c:pt>
                <c:pt idx="654">
                  <c:v>7590</c:v>
                </c:pt>
                <c:pt idx="655">
                  <c:v>1050</c:v>
                </c:pt>
                <c:pt idx="656">
                  <c:v>1031</c:v>
                </c:pt>
                <c:pt idx="657">
                  <c:v>1197</c:v>
                </c:pt>
                <c:pt idx="658">
                  <c:v>2584</c:v>
                </c:pt>
                <c:pt idx="659">
                  <c:v>7006</c:v>
                </c:pt>
                <c:pt idx="660">
                  <c:v>1919</c:v>
                </c:pt>
                <c:pt idx="661">
                  <c:v>1982</c:v>
                </c:pt>
                <c:pt idx="662">
                  <c:v>2084</c:v>
                </c:pt>
                <c:pt idx="663">
                  <c:v>2617</c:v>
                </c:pt>
                <c:pt idx="664">
                  <c:v>1616</c:v>
                </c:pt>
                <c:pt idx="665">
                  <c:v>2686</c:v>
                </c:pt>
                <c:pt idx="666">
                  <c:v>1130</c:v>
                </c:pt>
                <c:pt idx="667">
                  <c:v>2254</c:v>
                </c:pt>
                <c:pt idx="668">
                  <c:v>1973</c:v>
                </c:pt>
                <c:pt idx="669">
                  <c:v>1312</c:v>
                </c:pt>
                <c:pt idx="670">
                  <c:v>1240</c:v>
                </c:pt>
                <c:pt idx="671">
                  <c:v>1666</c:v>
                </c:pt>
                <c:pt idx="672">
                  <c:v>1788</c:v>
                </c:pt>
                <c:pt idx="673">
                  <c:v>1180</c:v>
                </c:pt>
                <c:pt idx="674">
                  <c:v>1762</c:v>
                </c:pt>
                <c:pt idx="675">
                  <c:v>1205</c:v>
                </c:pt>
                <c:pt idx="676">
                  <c:v>1758</c:v>
                </c:pt>
                <c:pt idx="677">
                  <c:v>1295</c:v>
                </c:pt>
                <c:pt idx="678">
                  <c:v>1401</c:v>
                </c:pt>
                <c:pt idx="679">
                  <c:v>33857</c:v>
                </c:pt>
                <c:pt idx="680">
                  <c:v>1128</c:v>
                </c:pt>
                <c:pt idx="681">
                  <c:v>2030</c:v>
                </c:pt>
                <c:pt idx="682">
                  <c:v>1541</c:v>
                </c:pt>
                <c:pt idx="683">
                  <c:v>753</c:v>
                </c:pt>
                <c:pt idx="684">
                  <c:v>658</c:v>
                </c:pt>
                <c:pt idx="685">
                  <c:v>1108</c:v>
                </c:pt>
                <c:pt idx="686">
                  <c:v>744</c:v>
                </c:pt>
                <c:pt idx="687">
                  <c:v>1101</c:v>
                </c:pt>
                <c:pt idx="688">
                  <c:v>1362</c:v>
                </c:pt>
                <c:pt idx="689">
                  <c:v>763</c:v>
                </c:pt>
                <c:pt idx="690">
                  <c:v>668</c:v>
                </c:pt>
                <c:pt idx="691">
                  <c:v>733</c:v>
                </c:pt>
                <c:pt idx="692">
                  <c:v>746</c:v>
                </c:pt>
                <c:pt idx="693">
                  <c:v>2259</c:v>
                </c:pt>
                <c:pt idx="694">
                  <c:v>25289</c:v>
                </c:pt>
                <c:pt idx="695">
                  <c:v>9027</c:v>
                </c:pt>
                <c:pt idx="696">
                  <c:v>951</c:v>
                </c:pt>
                <c:pt idx="697">
                  <c:v>934</c:v>
                </c:pt>
                <c:pt idx="698">
                  <c:v>923</c:v>
                </c:pt>
                <c:pt idx="699">
                  <c:v>2745</c:v>
                </c:pt>
                <c:pt idx="700">
                  <c:v>8728</c:v>
                </c:pt>
                <c:pt idx="701">
                  <c:v>2012</c:v>
                </c:pt>
                <c:pt idx="702">
                  <c:v>4226</c:v>
                </c:pt>
                <c:pt idx="703">
                  <c:v>2647</c:v>
                </c:pt>
                <c:pt idx="704">
                  <c:v>1738</c:v>
                </c:pt>
                <c:pt idx="705">
                  <c:v>1278</c:v>
                </c:pt>
                <c:pt idx="706">
                  <c:v>1232</c:v>
                </c:pt>
                <c:pt idx="707">
                  <c:v>1141</c:v>
                </c:pt>
                <c:pt idx="708">
                  <c:v>2240</c:v>
                </c:pt>
                <c:pt idx="709">
                  <c:v>1630</c:v>
                </c:pt>
                <c:pt idx="710">
                  <c:v>1611</c:v>
                </c:pt>
                <c:pt idx="711">
                  <c:v>2629</c:v>
                </c:pt>
                <c:pt idx="712">
                  <c:v>1214</c:v>
                </c:pt>
                <c:pt idx="713">
                  <c:v>2498</c:v>
                </c:pt>
                <c:pt idx="714">
                  <c:v>122</c:v>
                </c:pt>
                <c:pt idx="715">
                  <c:v>2084</c:v>
                </c:pt>
                <c:pt idx="716">
                  <c:v>1196</c:v>
                </c:pt>
                <c:pt idx="717">
                  <c:v>1773</c:v>
                </c:pt>
                <c:pt idx="718">
                  <c:v>2538</c:v>
                </c:pt>
                <c:pt idx="719">
                  <c:v>1949</c:v>
                </c:pt>
                <c:pt idx="720">
                  <c:v>1256</c:v>
                </c:pt>
                <c:pt idx="721">
                  <c:v>2003</c:v>
                </c:pt>
                <c:pt idx="722">
                  <c:v>2053</c:v>
                </c:pt>
                <c:pt idx="723">
                  <c:v>2227</c:v>
                </c:pt>
                <c:pt idx="724">
                  <c:v>1412</c:v>
                </c:pt>
                <c:pt idx="725">
                  <c:v>40185</c:v>
                </c:pt>
                <c:pt idx="726">
                  <c:v>1588</c:v>
                </c:pt>
                <c:pt idx="727">
                  <c:v>7720</c:v>
                </c:pt>
                <c:pt idx="728">
                  <c:v>2901</c:v>
                </c:pt>
                <c:pt idx="729">
                  <c:v>4540</c:v>
                </c:pt>
                <c:pt idx="730">
                  <c:v>6344</c:v>
                </c:pt>
                <c:pt idx="731">
                  <c:v>13567</c:v>
                </c:pt>
                <c:pt idx="732">
                  <c:v>9176</c:v>
                </c:pt>
                <c:pt idx="733">
                  <c:v>5106</c:v>
                </c:pt>
                <c:pt idx="734">
                  <c:v>1935</c:v>
                </c:pt>
                <c:pt idx="735">
                  <c:v>2140</c:v>
                </c:pt>
                <c:pt idx="736">
                  <c:v>1491</c:v>
                </c:pt>
                <c:pt idx="737">
                  <c:v>2245</c:v>
                </c:pt>
                <c:pt idx="738">
                  <c:v>2463</c:v>
                </c:pt>
                <c:pt idx="739">
                  <c:v>2043</c:v>
                </c:pt>
                <c:pt idx="740">
                  <c:v>2444</c:v>
                </c:pt>
                <c:pt idx="741">
                  <c:v>1268</c:v>
                </c:pt>
                <c:pt idx="742">
                  <c:v>1447</c:v>
                </c:pt>
                <c:pt idx="743">
                  <c:v>1855</c:v>
                </c:pt>
                <c:pt idx="744">
                  <c:v>1521</c:v>
                </c:pt>
                <c:pt idx="745">
                  <c:v>2166</c:v>
                </c:pt>
                <c:pt idx="746">
                  <c:v>2627</c:v>
                </c:pt>
                <c:pt idx="747">
                  <c:v>2139</c:v>
                </c:pt>
                <c:pt idx="748">
                  <c:v>1822</c:v>
                </c:pt>
                <c:pt idx="749">
                  <c:v>1433</c:v>
                </c:pt>
                <c:pt idx="750">
                  <c:v>1406</c:v>
                </c:pt>
                <c:pt idx="751">
                  <c:v>1642</c:v>
                </c:pt>
                <c:pt idx="752">
                  <c:v>2114</c:v>
                </c:pt>
                <c:pt idx="753">
                  <c:v>1609</c:v>
                </c:pt>
                <c:pt idx="754">
                  <c:v>1736</c:v>
                </c:pt>
                <c:pt idx="755">
                  <c:v>4032</c:v>
                </c:pt>
                <c:pt idx="756">
                  <c:v>1319</c:v>
                </c:pt>
                <c:pt idx="757">
                  <c:v>2593</c:v>
                </c:pt>
                <c:pt idx="758">
                  <c:v>84</c:v>
                </c:pt>
                <c:pt idx="759">
                  <c:v>2134</c:v>
                </c:pt>
                <c:pt idx="760">
                  <c:v>2005</c:v>
                </c:pt>
                <c:pt idx="761">
                  <c:v>2046</c:v>
                </c:pt>
                <c:pt idx="762">
                  <c:v>1448</c:v>
                </c:pt>
                <c:pt idx="763">
                  <c:v>2755</c:v>
                </c:pt>
                <c:pt idx="764">
                  <c:v>1436</c:v>
                </c:pt>
                <c:pt idx="765">
                  <c:v>2602</c:v>
                </c:pt>
                <c:pt idx="766">
                  <c:v>1537</c:v>
                </c:pt>
                <c:pt idx="767">
                  <c:v>2903</c:v>
                </c:pt>
                <c:pt idx="768">
                  <c:v>1507</c:v>
                </c:pt>
                <c:pt idx="769">
                  <c:v>2361</c:v>
                </c:pt>
                <c:pt idx="770">
                  <c:v>1484</c:v>
                </c:pt>
                <c:pt idx="771">
                  <c:v>2190</c:v>
                </c:pt>
                <c:pt idx="772">
                  <c:v>1503</c:v>
                </c:pt>
                <c:pt idx="773">
                  <c:v>1669</c:v>
                </c:pt>
                <c:pt idx="774">
                  <c:v>1538</c:v>
                </c:pt>
                <c:pt idx="775">
                  <c:v>1532</c:v>
                </c:pt>
                <c:pt idx="776">
                  <c:v>1558</c:v>
                </c:pt>
                <c:pt idx="777">
                  <c:v>1538</c:v>
                </c:pt>
                <c:pt idx="778">
                  <c:v>4065</c:v>
                </c:pt>
                <c:pt idx="779">
                  <c:v>47782</c:v>
                </c:pt>
                <c:pt idx="780">
                  <c:v>12126</c:v>
                </c:pt>
                <c:pt idx="781">
                  <c:v>20376</c:v>
                </c:pt>
                <c:pt idx="782">
                  <c:v>5492</c:v>
                </c:pt>
                <c:pt idx="783">
                  <c:v>1154</c:v>
                </c:pt>
                <c:pt idx="784">
                  <c:v>1099</c:v>
                </c:pt>
                <c:pt idx="785">
                  <c:v>3748</c:v>
                </c:pt>
                <c:pt idx="786">
                  <c:v>1499</c:v>
                </c:pt>
                <c:pt idx="787">
                  <c:v>1447</c:v>
                </c:pt>
                <c:pt idx="788">
                  <c:v>1113</c:v>
                </c:pt>
                <c:pt idx="789">
                  <c:v>2632</c:v>
                </c:pt>
                <c:pt idx="790">
                  <c:v>3068</c:v>
                </c:pt>
                <c:pt idx="791">
                  <c:v>1226</c:v>
                </c:pt>
                <c:pt idx="792">
                  <c:v>2946</c:v>
                </c:pt>
                <c:pt idx="793">
                  <c:v>2476</c:v>
                </c:pt>
                <c:pt idx="794">
                  <c:v>1260</c:v>
                </c:pt>
                <c:pt idx="795">
                  <c:v>2138</c:v>
                </c:pt>
                <c:pt idx="796">
                  <c:v>1808</c:v>
                </c:pt>
                <c:pt idx="797">
                  <c:v>1204</c:v>
                </c:pt>
                <c:pt idx="798">
                  <c:v>2134</c:v>
                </c:pt>
                <c:pt idx="799">
                  <c:v>1334</c:v>
                </c:pt>
                <c:pt idx="800">
                  <c:v>1980</c:v>
                </c:pt>
                <c:pt idx="801">
                  <c:v>2557</c:v>
                </c:pt>
                <c:pt idx="802">
                  <c:v>2330</c:v>
                </c:pt>
                <c:pt idx="803">
                  <c:v>1311</c:v>
                </c:pt>
                <c:pt idx="804">
                  <c:v>2009</c:v>
                </c:pt>
                <c:pt idx="805">
                  <c:v>1280</c:v>
                </c:pt>
                <c:pt idx="806">
                  <c:v>1858</c:v>
                </c:pt>
                <c:pt idx="807">
                  <c:v>1969</c:v>
                </c:pt>
                <c:pt idx="808">
                  <c:v>2024</c:v>
                </c:pt>
                <c:pt idx="809">
                  <c:v>1350</c:v>
                </c:pt>
                <c:pt idx="810">
                  <c:v>2035</c:v>
                </c:pt>
                <c:pt idx="811">
                  <c:v>2131</c:v>
                </c:pt>
                <c:pt idx="812">
                  <c:v>2115</c:v>
                </c:pt>
                <c:pt idx="813">
                  <c:v>42412</c:v>
                </c:pt>
                <c:pt idx="814">
                  <c:v>1314</c:v>
                </c:pt>
                <c:pt idx="815">
                  <c:v>7687</c:v>
                </c:pt>
                <c:pt idx="816">
                  <c:v>6040</c:v>
                </c:pt>
                <c:pt idx="817">
                  <c:v>5087</c:v>
                </c:pt>
                <c:pt idx="818">
                  <c:v>6605</c:v>
                </c:pt>
                <c:pt idx="819">
                  <c:v>13224</c:v>
                </c:pt>
                <c:pt idx="820">
                  <c:v>11316</c:v>
                </c:pt>
                <c:pt idx="821">
                  <c:v>8709</c:v>
                </c:pt>
                <c:pt idx="822">
                  <c:v>1924</c:v>
                </c:pt>
                <c:pt idx="823">
                  <c:v>1899</c:v>
                </c:pt>
                <c:pt idx="824">
                  <c:v>1534</c:v>
                </c:pt>
                <c:pt idx="825">
                  <c:v>1473</c:v>
                </c:pt>
                <c:pt idx="826">
                  <c:v>1551</c:v>
                </c:pt>
                <c:pt idx="827">
                  <c:v>1900</c:v>
                </c:pt>
                <c:pt idx="828">
                  <c:v>2296</c:v>
                </c:pt>
                <c:pt idx="829">
                  <c:v>2009</c:v>
                </c:pt>
                <c:pt idx="830">
                  <c:v>1985</c:v>
                </c:pt>
                <c:pt idx="831">
                  <c:v>2167</c:v>
                </c:pt>
                <c:pt idx="832">
                  <c:v>1774</c:v>
                </c:pt>
                <c:pt idx="833">
                  <c:v>1606</c:v>
                </c:pt>
                <c:pt idx="834">
                  <c:v>1867</c:v>
                </c:pt>
                <c:pt idx="835">
                  <c:v>1320</c:v>
                </c:pt>
                <c:pt idx="836">
                  <c:v>1944</c:v>
                </c:pt>
                <c:pt idx="837">
                  <c:v>1962</c:v>
                </c:pt>
                <c:pt idx="838">
                  <c:v>1615</c:v>
                </c:pt>
                <c:pt idx="839">
                  <c:v>1741</c:v>
                </c:pt>
                <c:pt idx="840">
                  <c:v>1717</c:v>
                </c:pt>
                <c:pt idx="841">
                  <c:v>1664</c:v>
                </c:pt>
                <c:pt idx="842">
                  <c:v>2828</c:v>
                </c:pt>
                <c:pt idx="843">
                  <c:v>1700</c:v>
                </c:pt>
                <c:pt idx="844">
                  <c:v>3100</c:v>
                </c:pt>
                <c:pt idx="845">
                  <c:v>1739</c:v>
                </c:pt>
                <c:pt idx="846">
                  <c:v>1357</c:v>
                </c:pt>
                <c:pt idx="847">
                  <c:v>2963</c:v>
                </c:pt>
                <c:pt idx="848">
                  <c:v>1436</c:v>
                </c:pt>
                <c:pt idx="849">
                  <c:v>2144</c:v>
                </c:pt>
                <c:pt idx="850">
                  <c:v>1452</c:v>
                </c:pt>
                <c:pt idx="851">
                  <c:v>2367</c:v>
                </c:pt>
                <c:pt idx="852">
                  <c:v>1432</c:v>
                </c:pt>
                <c:pt idx="853">
                  <c:v>2725</c:v>
                </c:pt>
                <c:pt idx="854">
                  <c:v>1391</c:v>
                </c:pt>
                <c:pt idx="855">
                  <c:v>2695</c:v>
                </c:pt>
                <c:pt idx="856">
                  <c:v>1483</c:v>
                </c:pt>
                <c:pt idx="857">
                  <c:v>2658</c:v>
                </c:pt>
                <c:pt idx="858">
                  <c:v>1483</c:v>
                </c:pt>
                <c:pt idx="859">
                  <c:v>2315</c:v>
                </c:pt>
                <c:pt idx="860">
                  <c:v>1526</c:v>
                </c:pt>
                <c:pt idx="861">
                  <c:v>2361</c:v>
                </c:pt>
                <c:pt idx="862">
                  <c:v>1489</c:v>
                </c:pt>
                <c:pt idx="863">
                  <c:v>1443</c:v>
                </c:pt>
                <c:pt idx="864">
                  <c:v>1499</c:v>
                </c:pt>
                <c:pt idx="865">
                  <c:v>4121</c:v>
                </c:pt>
                <c:pt idx="866">
                  <c:v>47041</c:v>
                </c:pt>
                <c:pt idx="867">
                  <c:v>3348</c:v>
                </c:pt>
                <c:pt idx="868">
                  <c:v>4688</c:v>
                </c:pt>
                <c:pt idx="869">
                  <c:v>882</c:v>
                </c:pt>
                <c:pt idx="870">
                  <c:v>856</c:v>
                </c:pt>
                <c:pt idx="871">
                  <c:v>980</c:v>
                </c:pt>
                <c:pt idx="872">
                  <c:v>2367</c:v>
                </c:pt>
                <c:pt idx="873">
                  <c:v>856</c:v>
                </c:pt>
                <c:pt idx="874">
                  <c:v>1531</c:v>
                </c:pt>
                <c:pt idx="875">
                  <c:v>972</c:v>
                </c:pt>
                <c:pt idx="876">
                  <c:v>2039</c:v>
                </c:pt>
                <c:pt idx="877">
                  <c:v>941</c:v>
                </c:pt>
                <c:pt idx="878">
                  <c:v>1606</c:v>
                </c:pt>
                <c:pt idx="879">
                  <c:v>1016</c:v>
                </c:pt>
                <c:pt idx="880">
                  <c:v>1521</c:v>
                </c:pt>
                <c:pt idx="881">
                  <c:v>978</c:v>
                </c:pt>
                <c:pt idx="882">
                  <c:v>1488</c:v>
                </c:pt>
                <c:pt idx="883">
                  <c:v>1003</c:v>
                </c:pt>
                <c:pt idx="884">
                  <c:v>1345</c:v>
                </c:pt>
                <c:pt idx="885">
                  <c:v>982</c:v>
                </c:pt>
                <c:pt idx="886">
                  <c:v>1575</c:v>
                </c:pt>
                <c:pt idx="887">
                  <c:v>1084</c:v>
                </c:pt>
                <c:pt idx="888">
                  <c:v>1490</c:v>
                </c:pt>
                <c:pt idx="889">
                  <c:v>1051</c:v>
                </c:pt>
                <c:pt idx="890">
                  <c:v>26170</c:v>
                </c:pt>
                <c:pt idx="891">
                  <c:v>1335</c:v>
                </c:pt>
                <c:pt idx="892">
                  <c:v>1055</c:v>
                </c:pt>
                <c:pt idx="893">
                  <c:v>11174</c:v>
                </c:pt>
                <c:pt idx="894">
                  <c:v>5327</c:v>
                </c:pt>
                <c:pt idx="895">
                  <c:v>1291</c:v>
                </c:pt>
                <c:pt idx="896">
                  <c:v>4734</c:v>
                </c:pt>
                <c:pt idx="897">
                  <c:v>1022</c:v>
                </c:pt>
                <c:pt idx="898">
                  <c:v>2482</c:v>
                </c:pt>
                <c:pt idx="899">
                  <c:v>1119</c:v>
                </c:pt>
                <c:pt idx="900">
                  <c:v>1926</c:v>
                </c:pt>
                <c:pt idx="901">
                  <c:v>1695</c:v>
                </c:pt>
                <c:pt idx="902">
                  <c:v>1547</c:v>
                </c:pt>
                <c:pt idx="903">
                  <c:v>1171</c:v>
                </c:pt>
                <c:pt idx="904">
                  <c:v>2055</c:v>
                </c:pt>
                <c:pt idx="905">
                  <c:v>1154</c:v>
                </c:pt>
                <c:pt idx="906">
                  <c:v>1925</c:v>
                </c:pt>
                <c:pt idx="907">
                  <c:v>1233</c:v>
                </c:pt>
                <c:pt idx="908">
                  <c:v>2058</c:v>
                </c:pt>
                <c:pt idx="909">
                  <c:v>1092</c:v>
                </c:pt>
                <c:pt idx="910">
                  <c:v>1726</c:v>
                </c:pt>
                <c:pt idx="911">
                  <c:v>1771</c:v>
                </c:pt>
                <c:pt idx="912">
                  <c:v>1865</c:v>
                </c:pt>
                <c:pt idx="913">
                  <c:v>1210</c:v>
                </c:pt>
                <c:pt idx="914">
                  <c:v>1154</c:v>
                </c:pt>
                <c:pt idx="915">
                  <c:v>1301</c:v>
                </c:pt>
                <c:pt idx="916">
                  <c:v>1225</c:v>
                </c:pt>
                <c:pt idx="917">
                  <c:v>4049</c:v>
                </c:pt>
                <c:pt idx="918">
                  <c:v>33990</c:v>
                </c:pt>
                <c:pt idx="919">
                  <c:v>2391</c:v>
                </c:pt>
                <c:pt idx="920">
                  <c:v>813</c:v>
                </c:pt>
                <c:pt idx="921">
                  <c:v>877</c:v>
                </c:pt>
                <c:pt idx="922">
                  <c:v>906</c:v>
                </c:pt>
                <c:pt idx="923">
                  <c:v>899</c:v>
                </c:pt>
                <c:pt idx="924">
                  <c:v>4116</c:v>
                </c:pt>
                <c:pt idx="925">
                  <c:v>1990</c:v>
                </c:pt>
                <c:pt idx="926">
                  <c:v>1704</c:v>
                </c:pt>
                <c:pt idx="927">
                  <c:v>1396</c:v>
                </c:pt>
                <c:pt idx="928">
                  <c:v>984</c:v>
                </c:pt>
                <c:pt idx="929">
                  <c:v>1010</c:v>
                </c:pt>
                <c:pt idx="930">
                  <c:v>989</c:v>
                </c:pt>
                <c:pt idx="931">
                  <c:v>1417</c:v>
                </c:pt>
                <c:pt idx="932">
                  <c:v>1569</c:v>
                </c:pt>
                <c:pt idx="933">
                  <c:v>1634</c:v>
                </c:pt>
                <c:pt idx="934">
                  <c:v>1049</c:v>
                </c:pt>
                <c:pt idx="935">
                  <c:v>1569</c:v>
                </c:pt>
                <c:pt idx="936">
                  <c:v>1047</c:v>
                </c:pt>
                <c:pt idx="937">
                  <c:v>1473</c:v>
                </c:pt>
                <c:pt idx="938">
                  <c:v>24234</c:v>
                </c:pt>
                <c:pt idx="939">
                  <c:v>2707</c:v>
                </c:pt>
                <c:pt idx="940">
                  <c:v>1471</c:v>
                </c:pt>
                <c:pt idx="941">
                  <c:v>4485</c:v>
                </c:pt>
                <c:pt idx="942">
                  <c:v>2381</c:v>
                </c:pt>
                <c:pt idx="943">
                  <c:v>2438</c:v>
                </c:pt>
                <c:pt idx="944">
                  <c:v>12522</c:v>
                </c:pt>
                <c:pt idx="945">
                  <c:v>7760</c:v>
                </c:pt>
                <c:pt idx="946">
                  <c:v>3328</c:v>
                </c:pt>
                <c:pt idx="947">
                  <c:v>1623</c:v>
                </c:pt>
                <c:pt idx="948">
                  <c:v>1061</c:v>
                </c:pt>
                <c:pt idx="949">
                  <c:v>2149</c:v>
                </c:pt>
                <c:pt idx="950">
                  <c:v>1075</c:v>
                </c:pt>
                <c:pt idx="951">
                  <c:v>1713</c:v>
                </c:pt>
                <c:pt idx="952">
                  <c:v>1193</c:v>
                </c:pt>
                <c:pt idx="953">
                  <c:v>1745</c:v>
                </c:pt>
                <c:pt idx="954">
                  <c:v>1186</c:v>
                </c:pt>
                <c:pt idx="955">
                  <c:v>1104</c:v>
                </c:pt>
                <c:pt idx="956">
                  <c:v>1112</c:v>
                </c:pt>
                <c:pt idx="957">
                  <c:v>2316</c:v>
                </c:pt>
                <c:pt idx="958">
                  <c:v>1747</c:v>
                </c:pt>
                <c:pt idx="959">
                  <c:v>1277</c:v>
                </c:pt>
                <c:pt idx="960">
                  <c:v>1717</c:v>
                </c:pt>
                <c:pt idx="961">
                  <c:v>1232</c:v>
                </c:pt>
                <c:pt idx="962">
                  <c:v>1242</c:v>
                </c:pt>
                <c:pt idx="963">
                  <c:v>1241</c:v>
                </c:pt>
                <c:pt idx="964">
                  <c:v>3700</c:v>
                </c:pt>
                <c:pt idx="965">
                  <c:v>38874</c:v>
                </c:pt>
                <c:pt idx="966">
                  <c:v>2090</c:v>
                </c:pt>
                <c:pt idx="967">
                  <c:v>842</c:v>
                </c:pt>
                <c:pt idx="968">
                  <c:v>115</c:v>
                </c:pt>
                <c:pt idx="969">
                  <c:v>773</c:v>
                </c:pt>
                <c:pt idx="970">
                  <c:v>1942</c:v>
                </c:pt>
                <c:pt idx="971">
                  <c:v>8216</c:v>
                </c:pt>
                <c:pt idx="972">
                  <c:v>2443</c:v>
                </c:pt>
                <c:pt idx="973">
                  <c:v>2231</c:v>
                </c:pt>
                <c:pt idx="974">
                  <c:v>1767</c:v>
                </c:pt>
                <c:pt idx="975">
                  <c:v>971</c:v>
                </c:pt>
                <c:pt idx="976">
                  <c:v>980</c:v>
                </c:pt>
                <c:pt idx="977">
                  <c:v>978</c:v>
                </c:pt>
                <c:pt idx="978">
                  <c:v>1755</c:v>
                </c:pt>
                <c:pt idx="979">
                  <c:v>1154</c:v>
                </c:pt>
                <c:pt idx="980">
                  <c:v>1527</c:v>
                </c:pt>
                <c:pt idx="981">
                  <c:v>1126</c:v>
                </c:pt>
                <c:pt idx="982">
                  <c:v>1917</c:v>
                </c:pt>
                <c:pt idx="983">
                  <c:v>1115</c:v>
                </c:pt>
                <c:pt idx="984">
                  <c:v>1511</c:v>
                </c:pt>
                <c:pt idx="985">
                  <c:v>1588</c:v>
                </c:pt>
                <c:pt idx="986">
                  <c:v>30835</c:v>
                </c:pt>
                <c:pt idx="987">
                  <c:v>1192</c:v>
                </c:pt>
                <c:pt idx="988">
                  <c:v>2300</c:v>
                </c:pt>
                <c:pt idx="989">
                  <c:v>763</c:v>
                </c:pt>
                <c:pt idx="990">
                  <c:v>4580</c:v>
                </c:pt>
                <c:pt idx="991">
                  <c:v>2324</c:v>
                </c:pt>
                <c:pt idx="992">
                  <c:v>1717</c:v>
                </c:pt>
                <c:pt idx="993">
                  <c:v>11473</c:v>
                </c:pt>
                <c:pt idx="994">
                  <c:v>6123</c:v>
                </c:pt>
                <c:pt idx="995">
                  <c:v>3370</c:v>
                </c:pt>
                <c:pt idx="996">
                  <c:v>1655</c:v>
                </c:pt>
                <c:pt idx="997">
                  <c:v>1049</c:v>
                </c:pt>
                <c:pt idx="998">
                  <c:v>2172</c:v>
                </c:pt>
                <c:pt idx="999">
                  <c:v>1265</c:v>
                </c:pt>
                <c:pt idx="1000">
                  <c:v>1715</c:v>
                </c:pt>
                <c:pt idx="1001">
                  <c:v>1587</c:v>
                </c:pt>
                <c:pt idx="1002">
                  <c:v>1592</c:v>
                </c:pt>
                <c:pt idx="1003">
                  <c:v>1083</c:v>
                </c:pt>
                <c:pt idx="1004">
                  <c:v>1185</c:v>
                </c:pt>
                <c:pt idx="1005">
                  <c:v>1173</c:v>
                </c:pt>
                <c:pt idx="1006">
                  <c:v>1567</c:v>
                </c:pt>
                <c:pt idx="1007">
                  <c:v>2020</c:v>
                </c:pt>
                <c:pt idx="1008">
                  <c:v>1679</c:v>
                </c:pt>
                <c:pt idx="1009">
                  <c:v>1679</c:v>
                </c:pt>
                <c:pt idx="1010">
                  <c:v>1210</c:v>
                </c:pt>
                <c:pt idx="1011">
                  <c:v>1219</c:v>
                </c:pt>
                <c:pt idx="1012">
                  <c:v>1289</c:v>
                </c:pt>
                <c:pt idx="1013">
                  <c:v>1800</c:v>
                </c:pt>
                <c:pt idx="1014">
                  <c:v>4216</c:v>
                </c:pt>
                <c:pt idx="1015">
                  <c:v>38405</c:v>
                </c:pt>
                <c:pt idx="1016">
                  <c:v>2205</c:v>
                </c:pt>
                <c:pt idx="1017">
                  <c:v>721</c:v>
                </c:pt>
                <c:pt idx="1018">
                  <c:v>705</c:v>
                </c:pt>
                <c:pt idx="1019">
                  <c:v>1790</c:v>
                </c:pt>
                <c:pt idx="1020">
                  <c:v>8328</c:v>
                </c:pt>
                <c:pt idx="1021">
                  <c:v>2557</c:v>
                </c:pt>
                <c:pt idx="1022">
                  <c:v>1850</c:v>
                </c:pt>
                <c:pt idx="1023">
                  <c:v>1474</c:v>
                </c:pt>
                <c:pt idx="1024">
                  <c:v>950</c:v>
                </c:pt>
                <c:pt idx="1025">
                  <c:v>939</c:v>
                </c:pt>
                <c:pt idx="1026">
                  <c:v>939</c:v>
                </c:pt>
                <c:pt idx="1027">
                  <c:v>1516</c:v>
                </c:pt>
                <c:pt idx="1028">
                  <c:v>1374</c:v>
                </c:pt>
                <c:pt idx="1029">
                  <c:v>1579</c:v>
                </c:pt>
                <c:pt idx="1030">
                  <c:v>1161</c:v>
                </c:pt>
                <c:pt idx="1031">
                  <c:v>1612</c:v>
                </c:pt>
                <c:pt idx="1032">
                  <c:v>997</c:v>
                </c:pt>
                <c:pt idx="1033">
                  <c:v>1687</c:v>
                </c:pt>
                <c:pt idx="1034">
                  <c:v>1101</c:v>
                </c:pt>
                <c:pt idx="1035">
                  <c:v>1470</c:v>
                </c:pt>
                <c:pt idx="1036">
                  <c:v>26586</c:v>
                </c:pt>
                <c:pt idx="1037">
                  <c:v>1089</c:v>
                </c:pt>
                <c:pt idx="1038">
                  <c:v>2538</c:v>
                </c:pt>
                <c:pt idx="1039">
                  <c:v>4661</c:v>
                </c:pt>
                <c:pt idx="1040">
                  <c:v>2312</c:v>
                </c:pt>
                <c:pt idx="1041">
                  <c:v>1831</c:v>
                </c:pt>
                <c:pt idx="1042">
                  <c:v>11827</c:v>
                </c:pt>
                <c:pt idx="1043">
                  <c:v>5866</c:v>
                </c:pt>
                <c:pt idx="1044">
                  <c:v>3394</c:v>
                </c:pt>
                <c:pt idx="1045">
                  <c:v>2578</c:v>
                </c:pt>
                <c:pt idx="1046">
                  <c:v>1086</c:v>
                </c:pt>
                <c:pt idx="1047">
                  <c:v>2208</c:v>
                </c:pt>
                <c:pt idx="1048">
                  <c:v>1134</c:v>
                </c:pt>
                <c:pt idx="1049">
                  <c:v>1893</c:v>
                </c:pt>
                <c:pt idx="1050">
                  <c:v>1669</c:v>
                </c:pt>
                <c:pt idx="1051">
                  <c:v>1132</c:v>
                </c:pt>
                <c:pt idx="1052">
                  <c:v>1106</c:v>
                </c:pt>
                <c:pt idx="1053">
                  <c:v>1088</c:v>
                </c:pt>
                <c:pt idx="1054">
                  <c:v>1266</c:v>
                </c:pt>
                <c:pt idx="1055">
                  <c:v>2029</c:v>
                </c:pt>
                <c:pt idx="1056">
                  <c:v>1582</c:v>
                </c:pt>
                <c:pt idx="1057">
                  <c:v>1911</c:v>
                </c:pt>
                <c:pt idx="1058">
                  <c:v>1207</c:v>
                </c:pt>
                <c:pt idx="1059">
                  <c:v>1220</c:v>
                </c:pt>
                <c:pt idx="1060">
                  <c:v>1185</c:v>
                </c:pt>
                <c:pt idx="1061">
                  <c:v>1226</c:v>
                </c:pt>
                <c:pt idx="1062">
                  <c:v>1245</c:v>
                </c:pt>
                <c:pt idx="1063">
                  <c:v>1865</c:v>
                </c:pt>
                <c:pt idx="1064">
                  <c:v>4234</c:v>
                </c:pt>
                <c:pt idx="1065">
                  <c:v>44674</c:v>
                </c:pt>
                <c:pt idx="1066">
                  <c:v>6824</c:v>
                </c:pt>
                <c:pt idx="1067">
                  <c:v>905</c:v>
                </c:pt>
                <c:pt idx="1068">
                  <c:v>861</c:v>
                </c:pt>
                <c:pt idx="1069">
                  <c:v>915</c:v>
                </c:pt>
                <c:pt idx="1070">
                  <c:v>5199</c:v>
                </c:pt>
                <c:pt idx="1071">
                  <c:v>1375</c:v>
                </c:pt>
                <c:pt idx="1072">
                  <c:v>2411</c:v>
                </c:pt>
                <c:pt idx="1073">
                  <c:v>859</c:v>
                </c:pt>
                <c:pt idx="1074">
                  <c:v>2248</c:v>
                </c:pt>
                <c:pt idx="1075">
                  <c:v>143</c:v>
                </c:pt>
                <c:pt idx="1076">
                  <c:v>1966</c:v>
                </c:pt>
                <c:pt idx="1077">
                  <c:v>1011</c:v>
                </c:pt>
                <c:pt idx="1078">
                  <c:v>1138</c:v>
                </c:pt>
                <c:pt idx="1079">
                  <c:v>1778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795712"/>
        <c:axId val="35797632"/>
      </c:scatterChart>
      <c:valAx>
        <c:axId val="35795712"/>
        <c:scaling>
          <c:orientation val="minMax"/>
          <c:max val="108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5797632"/>
        <c:crosses val="autoZero"/>
        <c:crossBetween val="midCat"/>
        <c:majorUnit val="3600"/>
      </c:valAx>
      <c:valAx>
        <c:axId val="35797632"/>
        <c:scaling>
          <c:orientation val="minMax"/>
          <c:max val="10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5795712"/>
        <c:crosses val="autoZero"/>
        <c:crossBetween val="midCat"/>
        <c:majorUnit val="10000"/>
        <c:dispUnits>
          <c:builtInUnit val="thousands"/>
        </c:dispUnits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'3fcse-6-large-large-ep.csv'!$W$1</c:f>
              <c:strCache>
                <c:ptCount val="1"/>
                <c:pt idx="0">
                  <c:v>epmem bytes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'3fcse-6-large-large-ep.csv'!$B$2:$B$1081</c:f>
              <c:numCache>
                <c:formatCode>General</c:formatCode>
                <c:ptCount val="1080"/>
                <c:pt idx="0">
                  <c:v>10.009</c:v>
                </c:pt>
                <c:pt idx="1">
                  <c:v>20.007999999999999</c:v>
                </c:pt>
                <c:pt idx="2">
                  <c:v>30.007999999999999</c:v>
                </c:pt>
                <c:pt idx="3">
                  <c:v>40.009</c:v>
                </c:pt>
                <c:pt idx="4">
                  <c:v>50.008000000000003</c:v>
                </c:pt>
                <c:pt idx="5">
                  <c:v>60.008000000000003</c:v>
                </c:pt>
                <c:pt idx="6">
                  <c:v>70.007999999999996</c:v>
                </c:pt>
                <c:pt idx="7">
                  <c:v>80.007999999999996</c:v>
                </c:pt>
                <c:pt idx="8">
                  <c:v>90.007999999999996</c:v>
                </c:pt>
                <c:pt idx="9">
                  <c:v>100.008</c:v>
                </c:pt>
                <c:pt idx="10">
                  <c:v>110.009</c:v>
                </c:pt>
                <c:pt idx="11">
                  <c:v>120.009</c:v>
                </c:pt>
                <c:pt idx="12">
                  <c:v>130.00899999999999</c:v>
                </c:pt>
                <c:pt idx="13">
                  <c:v>140.00899999999999</c:v>
                </c:pt>
                <c:pt idx="14">
                  <c:v>150.00800000000001</c:v>
                </c:pt>
                <c:pt idx="15">
                  <c:v>160.00899999999999</c:v>
                </c:pt>
                <c:pt idx="16">
                  <c:v>170.00899999999999</c:v>
                </c:pt>
                <c:pt idx="17">
                  <c:v>180.00899999999999</c:v>
                </c:pt>
                <c:pt idx="18">
                  <c:v>190.00800000000001</c:v>
                </c:pt>
                <c:pt idx="19">
                  <c:v>200.00800000000001</c:v>
                </c:pt>
                <c:pt idx="20">
                  <c:v>210.00800000000001</c:v>
                </c:pt>
                <c:pt idx="21">
                  <c:v>220.00800000000001</c:v>
                </c:pt>
                <c:pt idx="22">
                  <c:v>230.00899999999999</c:v>
                </c:pt>
                <c:pt idx="23">
                  <c:v>240.00899999999999</c:v>
                </c:pt>
                <c:pt idx="24">
                  <c:v>250.00899999999999</c:v>
                </c:pt>
                <c:pt idx="25">
                  <c:v>260.00799999999998</c:v>
                </c:pt>
                <c:pt idx="26">
                  <c:v>270.00900000000001</c:v>
                </c:pt>
                <c:pt idx="27">
                  <c:v>280.01</c:v>
                </c:pt>
                <c:pt idx="28">
                  <c:v>290.00900000000001</c:v>
                </c:pt>
                <c:pt idx="29">
                  <c:v>300.00900000000001</c:v>
                </c:pt>
                <c:pt idx="30">
                  <c:v>310.00900000000001</c:v>
                </c:pt>
                <c:pt idx="31">
                  <c:v>320.00900000000001</c:v>
                </c:pt>
                <c:pt idx="32">
                  <c:v>330.00900000000001</c:v>
                </c:pt>
                <c:pt idx="33">
                  <c:v>340.01</c:v>
                </c:pt>
                <c:pt idx="34">
                  <c:v>350.01</c:v>
                </c:pt>
                <c:pt idx="35">
                  <c:v>360.01</c:v>
                </c:pt>
                <c:pt idx="36">
                  <c:v>370.01</c:v>
                </c:pt>
                <c:pt idx="37">
                  <c:v>380.01</c:v>
                </c:pt>
                <c:pt idx="38">
                  <c:v>390.00900000000001</c:v>
                </c:pt>
                <c:pt idx="39">
                  <c:v>400.00900000000001</c:v>
                </c:pt>
                <c:pt idx="40">
                  <c:v>410.01</c:v>
                </c:pt>
                <c:pt idx="41">
                  <c:v>420.01</c:v>
                </c:pt>
                <c:pt idx="42">
                  <c:v>430.00900000000001</c:v>
                </c:pt>
                <c:pt idx="43">
                  <c:v>440.00900000000001</c:v>
                </c:pt>
                <c:pt idx="44">
                  <c:v>450.01</c:v>
                </c:pt>
                <c:pt idx="45">
                  <c:v>460.01</c:v>
                </c:pt>
                <c:pt idx="46">
                  <c:v>470.00900000000001</c:v>
                </c:pt>
                <c:pt idx="47">
                  <c:v>480.01</c:v>
                </c:pt>
                <c:pt idx="48">
                  <c:v>490.01</c:v>
                </c:pt>
                <c:pt idx="49">
                  <c:v>500.00900000000001</c:v>
                </c:pt>
                <c:pt idx="50">
                  <c:v>510.00900000000001</c:v>
                </c:pt>
                <c:pt idx="51">
                  <c:v>520.00900000000001</c:v>
                </c:pt>
                <c:pt idx="52">
                  <c:v>530.01</c:v>
                </c:pt>
                <c:pt idx="53">
                  <c:v>540.00900000000001</c:v>
                </c:pt>
                <c:pt idx="54">
                  <c:v>550.00900000000001</c:v>
                </c:pt>
                <c:pt idx="55">
                  <c:v>560.00900000000001</c:v>
                </c:pt>
                <c:pt idx="56">
                  <c:v>570.00900000000001</c:v>
                </c:pt>
                <c:pt idx="57">
                  <c:v>580.01</c:v>
                </c:pt>
                <c:pt idx="58">
                  <c:v>590.01</c:v>
                </c:pt>
                <c:pt idx="59">
                  <c:v>600.00900000000001</c:v>
                </c:pt>
                <c:pt idx="60">
                  <c:v>610.01</c:v>
                </c:pt>
                <c:pt idx="61">
                  <c:v>620.00900000000001</c:v>
                </c:pt>
                <c:pt idx="62">
                  <c:v>630.01</c:v>
                </c:pt>
                <c:pt idx="63">
                  <c:v>640.01</c:v>
                </c:pt>
                <c:pt idx="64">
                  <c:v>650.00900000000001</c:v>
                </c:pt>
                <c:pt idx="65">
                  <c:v>660.00900000000001</c:v>
                </c:pt>
                <c:pt idx="66">
                  <c:v>670.00900000000001</c:v>
                </c:pt>
                <c:pt idx="67">
                  <c:v>680.01</c:v>
                </c:pt>
                <c:pt idx="68">
                  <c:v>690.00900000000001</c:v>
                </c:pt>
                <c:pt idx="69">
                  <c:v>700.00900000000001</c:v>
                </c:pt>
                <c:pt idx="70">
                  <c:v>710.00900000000001</c:v>
                </c:pt>
                <c:pt idx="71">
                  <c:v>720.00900000000001</c:v>
                </c:pt>
                <c:pt idx="72">
                  <c:v>730.01</c:v>
                </c:pt>
                <c:pt idx="73">
                  <c:v>740.00900000000001</c:v>
                </c:pt>
                <c:pt idx="74">
                  <c:v>750.01</c:v>
                </c:pt>
                <c:pt idx="75">
                  <c:v>760.00900000000001</c:v>
                </c:pt>
                <c:pt idx="76">
                  <c:v>770.01</c:v>
                </c:pt>
                <c:pt idx="77">
                  <c:v>780.00900000000001</c:v>
                </c:pt>
                <c:pt idx="78">
                  <c:v>790.01</c:v>
                </c:pt>
                <c:pt idx="79">
                  <c:v>800.01</c:v>
                </c:pt>
                <c:pt idx="80">
                  <c:v>810.00900000000001</c:v>
                </c:pt>
                <c:pt idx="81">
                  <c:v>820.01</c:v>
                </c:pt>
                <c:pt idx="82">
                  <c:v>830.01</c:v>
                </c:pt>
                <c:pt idx="83">
                  <c:v>840.00900000000001</c:v>
                </c:pt>
                <c:pt idx="84">
                  <c:v>850.00900000000001</c:v>
                </c:pt>
                <c:pt idx="85">
                  <c:v>860.00900000000001</c:v>
                </c:pt>
                <c:pt idx="86">
                  <c:v>870.00900000000001</c:v>
                </c:pt>
                <c:pt idx="87">
                  <c:v>880.01</c:v>
                </c:pt>
                <c:pt idx="88">
                  <c:v>890.00900000000001</c:v>
                </c:pt>
                <c:pt idx="89">
                  <c:v>900.01</c:v>
                </c:pt>
                <c:pt idx="90">
                  <c:v>910.00900000000001</c:v>
                </c:pt>
                <c:pt idx="91">
                  <c:v>920.01</c:v>
                </c:pt>
                <c:pt idx="92">
                  <c:v>930.01</c:v>
                </c:pt>
                <c:pt idx="93">
                  <c:v>940.00900000000001</c:v>
                </c:pt>
                <c:pt idx="94">
                  <c:v>950.00900000000001</c:v>
                </c:pt>
                <c:pt idx="95">
                  <c:v>960.01</c:v>
                </c:pt>
                <c:pt idx="96">
                  <c:v>970.00900000000001</c:v>
                </c:pt>
                <c:pt idx="97">
                  <c:v>980.01599999999996</c:v>
                </c:pt>
                <c:pt idx="98">
                  <c:v>990.01599999999996</c:v>
                </c:pt>
                <c:pt idx="99">
                  <c:v>1000.018</c:v>
                </c:pt>
                <c:pt idx="100">
                  <c:v>1010.0170000000001</c:v>
                </c:pt>
                <c:pt idx="101">
                  <c:v>1020.029</c:v>
                </c:pt>
                <c:pt idx="102">
                  <c:v>1030.029</c:v>
                </c:pt>
                <c:pt idx="103">
                  <c:v>1040.028</c:v>
                </c:pt>
                <c:pt idx="104">
                  <c:v>1050.028</c:v>
                </c:pt>
                <c:pt idx="105">
                  <c:v>1060.029</c:v>
                </c:pt>
                <c:pt idx="106">
                  <c:v>1070.028</c:v>
                </c:pt>
                <c:pt idx="107">
                  <c:v>1080.029</c:v>
                </c:pt>
                <c:pt idx="108">
                  <c:v>1090.028</c:v>
                </c:pt>
                <c:pt idx="109">
                  <c:v>1100.029</c:v>
                </c:pt>
                <c:pt idx="110">
                  <c:v>1110.028</c:v>
                </c:pt>
                <c:pt idx="111">
                  <c:v>1120.028</c:v>
                </c:pt>
                <c:pt idx="112">
                  <c:v>1130.028</c:v>
                </c:pt>
                <c:pt idx="113">
                  <c:v>1140.029</c:v>
                </c:pt>
                <c:pt idx="114">
                  <c:v>1150.028</c:v>
                </c:pt>
                <c:pt idx="115">
                  <c:v>1160.028</c:v>
                </c:pt>
                <c:pt idx="116">
                  <c:v>1170.028</c:v>
                </c:pt>
                <c:pt idx="117">
                  <c:v>1180.028</c:v>
                </c:pt>
                <c:pt idx="118">
                  <c:v>1190.029</c:v>
                </c:pt>
                <c:pt idx="119">
                  <c:v>1200.028</c:v>
                </c:pt>
                <c:pt idx="120">
                  <c:v>1210.029</c:v>
                </c:pt>
                <c:pt idx="121">
                  <c:v>1220.029</c:v>
                </c:pt>
                <c:pt idx="122">
                  <c:v>1230.028</c:v>
                </c:pt>
                <c:pt idx="123">
                  <c:v>1240.029</c:v>
                </c:pt>
                <c:pt idx="124">
                  <c:v>1250.029</c:v>
                </c:pt>
                <c:pt idx="125">
                  <c:v>1260.028</c:v>
                </c:pt>
                <c:pt idx="126">
                  <c:v>1270.029</c:v>
                </c:pt>
                <c:pt idx="127">
                  <c:v>1280.029</c:v>
                </c:pt>
                <c:pt idx="128">
                  <c:v>1290.029</c:v>
                </c:pt>
                <c:pt idx="129">
                  <c:v>1300.028</c:v>
                </c:pt>
                <c:pt idx="130">
                  <c:v>1310.028</c:v>
                </c:pt>
                <c:pt idx="131">
                  <c:v>1320.029</c:v>
                </c:pt>
                <c:pt idx="132">
                  <c:v>1330.028</c:v>
                </c:pt>
                <c:pt idx="133">
                  <c:v>1340.028</c:v>
                </c:pt>
                <c:pt idx="134">
                  <c:v>1350.028</c:v>
                </c:pt>
                <c:pt idx="135">
                  <c:v>1360.029</c:v>
                </c:pt>
                <c:pt idx="136">
                  <c:v>1370.029</c:v>
                </c:pt>
                <c:pt idx="137">
                  <c:v>1380.028</c:v>
                </c:pt>
                <c:pt idx="138">
                  <c:v>1390.028</c:v>
                </c:pt>
                <c:pt idx="139">
                  <c:v>1400.029</c:v>
                </c:pt>
                <c:pt idx="140">
                  <c:v>1410.028</c:v>
                </c:pt>
                <c:pt idx="141">
                  <c:v>1420.028</c:v>
                </c:pt>
                <c:pt idx="142">
                  <c:v>1430.028</c:v>
                </c:pt>
                <c:pt idx="143">
                  <c:v>1440.029</c:v>
                </c:pt>
                <c:pt idx="144">
                  <c:v>1450.029</c:v>
                </c:pt>
                <c:pt idx="145">
                  <c:v>1460.029</c:v>
                </c:pt>
                <c:pt idx="146">
                  <c:v>1470.029</c:v>
                </c:pt>
                <c:pt idx="147">
                  <c:v>1480.028</c:v>
                </c:pt>
                <c:pt idx="148">
                  <c:v>1490.029</c:v>
                </c:pt>
                <c:pt idx="149">
                  <c:v>1500.028</c:v>
                </c:pt>
                <c:pt idx="150">
                  <c:v>1510.028</c:v>
                </c:pt>
                <c:pt idx="151">
                  <c:v>1520.028</c:v>
                </c:pt>
                <c:pt idx="152">
                  <c:v>1530.029</c:v>
                </c:pt>
                <c:pt idx="153">
                  <c:v>1540.029</c:v>
                </c:pt>
                <c:pt idx="154">
                  <c:v>1550.028</c:v>
                </c:pt>
                <c:pt idx="155">
                  <c:v>1560.028</c:v>
                </c:pt>
                <c:pt idx="156">
                  <c:v>1570.028</c:v>
                </c:pt>
                <c:pt idx="157">
                  <c:v>1580.028</c:v>
                </c:pt>
                <c:pt idx="158">
                  <c:v>1590.029</c:v>
                </c:pt>
                <c:pt idx="159">
                  <c:v>1600.028</c:v>
                </c:pt>
                <c:pt idx="160">
                  <c:v>1610.029</c:v>
                </c:pt>
                <c:pt idx="161">
                  <c:v>1620.028</c:v>
                </c:pt>
                <c:pt idx="162">
                  <c:v>1630.028</c:v>
                </c:pt>
                <c:pt idx="163">
                  <c:v>1640.029</c:v>
                </c:pt>
                <c:pt idx="164">
                  <c:v>1650.029</c:v>
                </c:pt>
                <c:pt idx="165">
                  <c:v>1660.028</c:v>
                </c:pt>
                <c:pt idx="166">
                  <c:v>1670.028</c:v>
                </c:pt>
                <c:pt idx="167">
                  <c:v>1680.029</c:v>
                </c:pt>
                <c:pt idx="168">
                  <c:v>1690.028</c:v>
                </c:pt>
                <c:pt idx="169">
                  <c:v>1700.028</c:v>
                </c:pt>
                <c:pt idx="170">
                  <c:v>1710.029</c:v>
                </c:pt>
                <c:pt idx="171">
                  <c:v>1720.028</c:v>
                </c:pt>
                <c:pt idx="172">
                  <c:v>1730.028</c:v>
                </c:pt>
                <c:pt idx="173">
                  <c:v>1740.028</c:v>
                </c:pt>
                <c:pt idx="174">
                  <c:v>1750.029</c:v>
                </c:pt>
                <c:pt idx="175">
                  <c:v>1760.028</c:v>
                </c:pt>
                <c:pt idx="176">
                  <c:v>1770.028</c:v>
                </c:pt>
                <c:pt idx="177">
                  <c:v>1780.028</c:v>
                </c:pt>
                <c:pt idx="178">
                  <c:v>1790.028</c:v>
                </c:pt>
                <c:pt idx="179">
                  <c:v>1800.028</c:v>
                </c:pt>
                <c:pt idx="180">
                  <c:v>1810.028</c:v>
                </c:pt>
                <c:pt idx="181">
                  <c:v>1820.029</c:v>
                </c:pt>
                <c:pt idx="182">
                  <c:v>1830.029</c:v>
                </c:pt>
                <c:pt idx="183">
                  <c:v>1840.03</c:v>
                </c:pt>
                <c:pt idx="184">
                  <c:v>1850.029</c:v>
                </c:pt>
                <c:pt idx="185">
                  <c:v>1860.028</c:v>
                </c:pt>
                <c:pt idx="186">
                  <c:v>1870.029</c:v>
                </c:pt>
                <c:pt idx="187">
                  <c:v>1880.028</c:v>
                </c:pt>
                <c:pt idx="188">
                  <c:v>1890.029</c:v>
                </c:pt>
                <c:pt idx="189">
                  <c:v>1900.028</c:v>
                </c:pt>
                <c:pt idx="190">
                  <c:v>1910.029</c:v>
                </c:pt>
                <c:pt idx="191">
                  <c:v>1920.028</c:v>
                </c:pt>
                <c:pt idx="192">
                  <c:v>1930.028</c:v>
                </c:pt>
                <c:pt idx="193">
                  <c:v>1940.028</c:v>
                </c:pt>
                <c:pt idx="194">
                  <c:v>1950.028</c:v>
                </c:pt>
                <c:pt idx="195">
                  <c:v>1960.029</c:v>
                </c:pt>
                <c:pt idx="196">
                  <c:v>1970.028</c:v>
                </c:pt>
                <c:pt idx="197">
                  <c:v>1980.028</c:v>
                </c:pt>
                <c:pt idx="198">
                  <c:v>1990.029</c:v>
                </c:pt>
                <c:pt idx="199">
                  <c:v>2000.028</c:v>
                </c:pt>
                <c:pt idx="200">
                  <c:v>2010.029</c:v>
                </c:pt>
                <c:pt idx="201">
                  <c:v>2020.029</c:v>
                </c:pt>
                <c:pt idx="202">
                  <c:v>2030.029</c:v>
                </c:pt>
                <c:pt idx="203">
                  <c:v>2040.029</c:v>
                </c:pt>
                <c:pt idx="204">
                  <c:v>2050.0279999999998</c:v>
                </c:pt>
                <c:pt idx="205">
                  <c:v>2060.0279999999998</c:v>
                </c:pt>
                <c:pt idx="206">
                  <c:v>2070.029</c:v>
                </c:pt>
                <c:pt idx="207">
                  <c:v>2080.0279999999998</c:v>
                </c:pt>
                <c:pt idx="208">
                  <c:v>2090.0279999999998</c:v>
                </c:pt>
                <c:pt idx="209">
                  <c:v>2100.029</c:v>
                </c:pt>
                <c:pt idx="210">
                  <c:v>2110.029</c:v>
                </c:pt>
                <c:pt idx="211">
                  <c:v>2120.0279999999998</c:v>
                </c:pt>
                <c:pt idx="212">
                  <c:v>2130.0279999999998</c:v>
                </c:pt>
                <c:pt idx="213">
                  <c:v>2140.029</c:v>
                </c:pt>
                <c:pt idx="214">
                  <c:v>2150.0279999999998</c:v>
                </c:pt>
                <c:pt idx="215">
                  <c:v>2160.0279999999998</c:v>
                </c:pt>
                <c:pt idx="216">
                  <c:v>2170.0279999999998</c:v>
                </c:pt>
                <c:pt idx="217">
                  <c:v>2180.029</c:v>
                </c:pt>
                <c:pt idx="218">
                  <c:v>2190.0279999999998</c:v>
                </c:pt>
                <c:pt idx="219">
                  <c:v>2200.029</c:v>
                </c:pt>
                <c:pt idx="220">
                  <c:v>2210.0279999999998</c:v>
                </c:pt>
                <c:pt idx="221">
                  <c:v>2220.029</c:v>
                </c:pt>
                <c:pt idx="222">
                  <c:v>2230.029</c:v>
                </c:pt>
                <c:pt idx="223">
                  <c:v>2240.029</c:v>
                </c:pt>
                <c:pt idx="224">
                  <c:v>2250.0300000000002</c:v>
                </c:pt>
                <c:pt idx="225">
                  <c:v>2260.0430000000001</c:v>
                </c:pt>
                <c:pt idx="226">
                  <c:v>2270.0419999999999</c:v>
                </c:pt>
                <c:pt idx="227">
                  <c:v>2280.0430000000001</c:v>
                </c:pt>
                <c:pt idx="228">
                  <c:v>2290.0430000000001</c:v>
                </c:pt>
                <c:pt idx="229">
                  <c:v>2300.0419999999999</c:v>
                </c:pt>
                <c:pt idx="230">
                  <c:v>2310.0419999999999</c:v>
                </c:pt>
                <c:pt idx="231">
                  <c:v>2320.0419999999999</c:v>
                </c:pt>
                <c:pt idx="232">
                  <c:v>2330.0419999999999</c:v>
                </c:pt>
                <c:pt idx="233">
                  <c:v>2340.0439999999999</c:v>
                </c:pt>
                <c:pt idx="234">
                  <c:v>2350.0419999999999</c:v>
                </c:pt>
                <c:pt idx="235">
                  <c:v>2360.0419999999999</c:v>
                </c:pt>
                <c:pt idx="236">
                  <c:v>2370.0419999999999</c:v>
                </c:pt>
                <c:pt idx="237">
                  <c:v>2380.0430000000001</c:v>
                </c:pt>
                <c:pt idx="238">
                  <c:v>2390.0430000000001</c:v>
                </c:pt>
                <c:pt idx="239">
                  <c:v>2400.0430000000001</c:v>
                </c:pt>
                <c:pt idx="240">
                  <c:v>2410.0430000000001</c:v>
                </c:pt>
                <c:pt idx="241">
                  <c:v>2420.0419999999999</c:v>
                </c:pt>
                <c:pt idx="242">
                  <c:v>2430.0419999999999</c:v>
                </c:pt>
                <c:pt idx="243">
                  <c:v>2440.0419999999999</c:v>
                </c:pt>
                <c:pt idx="244">
                  <c:v>2450.0419999999999</c:v>
                </c:pt>
                <c:pt idx="245">
                  <c:v>2460.0419999999999</c:v>
                </c:pt>
                <c:pt idx="246">
                  <c:v>2470.0430000000001</c:v>
                </c:pt>
                <c:pt idx="247">
                  <c:v>2480.0430000000001</c:v>
                </c:pt>
                <c:pt idx="248">
                  <c:v>2490.0430000000001</c:v>
                </c:pt>
                <c:pt idx="249">
                  <c:v>2500.0419999999999</c:v>
                </c:pt>
                <c:pt idx="250">
                  <c:v>2510.0419999999999</c:v>
                </c:pt>
                <c:pt idx="251">
                  <c:v>2520.0430000000001</c:v>
                </c:pt>
                <c:pt idx="252">
                  <c:v>2530.0419999999999</c:v>
                </c:pt>
                <c:pt idx="253">
                  <c:v>2540.0430000000001</c:v>
                </c:pt>
                <c:pt idx="254">
                  <c:v>2550.0419999999999</c:v>
                </c:pt>
                <c:pt idx="255">
                  <c:v>2560.0419999999999</c:v>
                </c:pt>
                <c:pt idx="256">
                  <c:v>2570.0540000000001</c:v>
                </c:pt>
                <c:pt idx="257">
                  <c:v>2580.0540000000001</c:v>
                </c:pt>
                <c:pt idx="258">
                  <c:v>2590.0529999999999</c:v>
                </c:pt>
                <c:pt idx="259">
                  <c:v>2600.0529999999999</c:v>
                </c:pt>
                <c:pt idx="260">
                  <c:v>2610.0540000000001</c:v>
                </c:pt>
                <c:pt idx="261">
                  <c:v>2620.0529999999999</c:v>
                </c:pt>
                <c:pt idx="262">
                  <c:v>2630.0529999999999</c:v>
                </c:pt>
                <c:pt idx="263">
                  <c:v>2640.0540000000001</c:v>
                </c:pt>
                <c:pt idx="264">
                  <c:v>2650.0529999999999</c:v>
                </c:pt>
                <c:pt idx="265">
                  <c:v>2660.0529999999999</c:v>
                </c:pt>
                <c:pt idx="266">
                  <c:v>2670.0540000000001</c:v>
                </c:pt>
                <c:pt idx="267">
                  <c:v>2680.0529999999999</c:v>
                </c:pt>
                <c:pt idx="268">
                  <c:v>2690.0529999999999</c:v>
                </c:pt>
                <c:pt idx="269">
                  <c:v>2700.0540000000001</c:v>
                </c:pt>
                <c:pt idx="270">
                  <c:v>2710.0540000000001</c:v>
                </c:pt>
                <c:pt idx="271">
                  <c:v>2720.0529999999999</c:v>
                </c:pt>
                <c:pt idx="272">
                  <c:v>2730.0529999999999</c:v>
                </c:pt>
                <c:pt idx="273">
                  <c:v>2740.0529999999999</c:v>
                </c:pt>
                <c:pt idx="274">
                  <c:v>2750.1039999999998</c:v>
                </c:pt>
                <c:pt idx="275">
                  <c:v>2760.1030000000001</c:v>
                </c:pt>
                <c:pt idx="276">
                  <c:v>2770.1030000000001</c:v>
                </c:pt>
                <c:pt idx="277">
                  <c:v>2780.1039999999998</c:v>
                </c:pt>
                <c:pt idx="278">
                  <c:v>2790.1030000000001</c:v>
                </c:pt>
                <c:pt idx="279">
                  <c:v>2800.1039999999998</c:v>
                </c:pt>
                <c:pt idx="280">
                  <c:v>2810.1039999999998</c:v>
                </c:pt>
                <c:pt idx="281">
                  <c:v>2820.1039999999998</c:v>
                </c:pt>
                <c:pt idx="282">
                  <c:v>2830.1039999999998</c:v>
                </c:pt>
                <c:pt idx="283">
                  <c:v>2840.1060000000002</c:v>
                </c:pt>
                <c:pt idx="284">
                  <c:v>2850.105</c:v>
                </c:pt>
                <c:pt idx="285">
                  <c:v>2860.1080000000002</c:v>
                </c:pt>
                <c:pt idx="286">
                  <c:v>2870.107</c:v>
                </c:pt>
                <c:pt idx="287">
                  <c:v>2880.1060000000002</c:v>
                </c:pt>
                <c:pt idx="288">
                  <c:v>2890.107</c:v>
                </c:pt>
                <c:pt idx="289">
                  <c:v>2900.107</c:v>
                </c:pt>
                <c:pt idx="290">
                  <c:v>2910.107</c:v>
                </c:pt>
                <c:pt idx="291">
                  <c:v>2920.107</c:v>
                </c:pt>
                <c:pt idx="292">
                  <c:v>2930.107</c:v>
                </c:pt>
                <c:pt idx="293">
                  <c:v>2940.107</c:v>
                </c:pt>
                <c:pt idx="294">
                  <c:v>2950.1080000000002</c:v>
                </c:pt>
                <c:pt idx="295">
                  <c:v>2960.107</c:v>
                </c:pt>
                <c:pt idx="296">
                  <c:v>2970.107</c:v>
                </c:pt>
                <c:pt idx="297">
                  <c:v>2980.107</c:v>
                </c:pt>
                <c:pt idx="298">
                  <c:v>2990.1080000000002</c:v>
                </c:pt>
                <c:pt idx="299">
                  <c:v>3000.1080000000002</c:v>
                </c:pt>
                <c:pt idx="300">
                  <c:v>3010.107</c:v>
                </c:pt>
                <c:pt idx="301">
                  <c:v>3020.107</c:v>
                </c:pt>
                <c:pt idx="302">
                  <c:v>3030.1080000000002</c:v>
                </c:pt>
                <c:pt idx="303">
                  <c:v>3040.107</c:v>
                </c:pt>
                <c:pt idx="304">
                  <c:v>3050.1080000000002</c:v>
                </c:pt>
                <c:pt idx="305">
                  <c:v>3060.1080000000002</c:v>
                </c:pt>
                <c:pt idx="306">
                  <c:v>3070.107</c:v>
                </c:pt>
                <c:pt idx="307">
                  <c:v>3080.1080000000002</c:v>
                </c:pt>
                <c:pt idx="308">
                  <c:v>3090.1080000000002</c:v>
                </c:pt>
                <c:pt idx="309">
                  <c:v>3100.1080000000002</c:v>
                </c:pt>
                <c:pt idx="310">
                  <c:v>3110.1080000000002</c:v>
                </c:pt>
                <c:pt idx="311">
                  <c:v>3120.1080000000002</c:v>
                </c:pt>
                <c:pt idx="312">
                  <c:v>3130.1080000000002</c:v>
                </c:pt>
                <c:pt idx="313">
                  <c:v>3140.1080000000002</c:v>
                </c:pt>
                <c:pt idx="314">
                  <c:v>3150.107</c:v>
                </c:pt>
                <c:pt idx="315">
                  <c:v>3160.1080000000002</c:v>
                </c:pt>
                <c:pt idx="316">
                  <c:v>3170.107</c:v>
                </c:pt>
                <c:pt idx="317">
                  <c:v>3180.107</c:v>
                </c:pt>
                <c:pt idx="318">
                  <c:v>3190.1080000000002</c:v>
                </c:pt>
                <c:pt idx="319">
                  <c:v>3200.1080000000002</c:v>
                </c:pt>
                <c:pt idx="320">
                  <c:v>3210.107</c:v>
                </c:pt>
                <c:pt idx="321">
                  <c:v>3220.1080000000002</c:v>
                </c:pt>
                <c:pt idx="322">
                  <c:v>3230.107</c:v>
                </c:pt>
                <c:pt idx="323">
                  <c:v>3240.107</c:v>
                </c:pt>
                <c:pt idx="324">
                  <c:v>3250.107</c:v>
                </c:pt>
                <c:pt idx="325">
                  <c:v>3260.1080000000002</c:v>
                </c:pt>
                <c:pt idx="326">
                  <c:v>3270.1080000000002</c:v>
                </c:pt>
                <c:pt idx="327">
                  <c:v>3280.1080000000002</c:v>
                </c:pt>
                <c:pt idx="328">
                  <c:v>3290.1080000000002</c:v>
                </c:pt>
                <c:pt idx="329">
                  <c:v>3300.107</c:v>
                </c:pt>
                <c:pt idx="330">
                  <c:v>3310.107</c:v>
                </c:pt>
                <c:pt idx="331">
                  <c:v>3320.1080000000002</c:v>
                </c:pt>
                <c:pt idx="332">
                  <c:v>3330.1080000000002</c:v>
                </c:pt>
                <c:pt idx="333">
                  <c:v>3340.1080000000002</c:v>
                </c:pt>
                <c:pt idx="334">
                  <c:v>3350.1080000000002</c:v>
                </c:pt>
                <c:pt idx="335">
                  <c:v>3360.1080000000002</c:v>
                </c:pt>
                <c:pt idx="336">
                  <c:v>3370.1080000000002</c:v>
                </c:pt>
                <c:pt idx="337">
                  <c:v>3380.1750000000002</c:v>
                </c:pt>
                <c:pt idx="338">
                  <c:v>3390.174</c:v>
                </c:pt>
                <c:pt idx="339">
                  <c:v>3400.174</c:v>
                </c:pt>
                <c:pt idx="340">
                  <c:v>3410.1750000000002</c:v>
                </c:pt>
                <c:pt idx="341">
                  <c:v>3420.1750000000002</c:v>
                </c:pt>
                <c:pt idx="342">
                  <c:v>3430.1750000000002</c:v>
                </c:pt>
                <c:pt idx="343">
                  <c:v>3440.1750000000002</c:v>
                </c:pt>
                <c:pt idx="344">
                  <c:v>3450.174</c:v>
                </c:pt>
                <c:pt idx="345">
                  <c:v>3460.1750000000002</c:v>
                </c:pt>
                <c:pt idx="346">
                  <c:v>3470.174</c:v>
                </c:pt>
                <c:pt idx="347">
                  <c:v>3480.1750000000002</c:v>
                </c:pt>
                <c:pt idx="348">
                  <c:v>3490.174</c:v>
                </c:pt>
                <c:pt idx="349">
                  <c:v>3500.1750000000002</c:v>
                </c:pt>
                <c:pt idx="350">
                  <c:v>3510.1750000000002</c:v>
                </c:pt>
                <c:pt idx="351">
                  <c:v>3520.174</c:v>
                </c:pt>
                <c:pt idx="352">
                  <c:v>3530.174</c:v>
                </c:pt>
                <c:pt idx="353">
                  <c:v>3540.174</c:v>
                </c:pt>
                <c:pt idx="354">
                  <c:v>3550.1750000000002</c:v>
                </c:pt>
                <c:pt idx="355">
                  <c:v>3560.1750000000002</c:v>
                </c:pt>
                <c:pt idx="356">
                  <c:v>3570.1750000000002</c:v>
                </c:pt>
                <c:pt idx="357">
                  <c:v>3580.1750000000002</c:v>
                </c:pt>
                <c:pt idx="358">
                  <c:v>3590.174</c:v>
                </c:pt>
                <c:pt idx="359">
                  <c:v>3600.174</c:v>
                </c:pt>
                <c:pt idx="360">
                  <c:v>3610.1750000000002</c:v>
                </c:pt>
                <c:pt idx="361">
                  <c:v>3620.174</c:v>
                </c:pt>
                <c:pt idx="362">
                  <c:v>3630.174</c:v>
                </c:pt>
                <c:pt idx="363">
                  <c:v>3640.1750000000002</c:v>
                </c:pt>
                <c:pt idx="364">
                  <c:v>3650.1750000000002</c:v>
                </c:pt>
                <c:pt idx="365">
                  <c:v>3660.1750000000002</c:v>
                </c:pt>
                <c:pt idx="366">
                  <c:v>3670.174</c:v>
                </c:pt>
                <c:pt idx="367">
                  <c:v>3680.174</c:v>
                </c:pt>
                <c:pt idx="368">
                  <c:v>3690.1750000000002</c:v>
                </c:pt>
                <c:pt idx="369">
                  <c:v>3700.174</c:v>
                </c:pt>
                <c:pt idx="370">
                  <c:v>3710.1750000000002</c:v>
                </c:pt>
                <c:pt idx="371">
                  <c:v>3720.1750000000002</c:v>
                </c:pt>
                <c:pt idx="372">
                  <c:v>3730.1750000000002</c:v>
                </c:pt>
                <c:pt idx="373">
                  <c:v>3740.1750000000002</c:v>
                </c:pt>
                <c:pt idx="374">
                  <c:v>3750.1750000000002</c:v>
                </c:pt>
                <c:pt idx="375">
                  <c:v>3760.1750000000002</c:v>
                </c:pt>
                <c:pt idx="376">
                  <c:v>3770.1750000000002</c:v>
                </c:pt>
                <c:pt idx="377">
                  <c:v>3780.1750000000002</c:v>
                </c:pt>
                <c:pt idx="378">
                  <c:v>3790.174</c:v>
                </c:pt>
                <c:pt idx="379">
                  <c:v>3800.1750000000002</c:v>
                </c:pt>
                <c:pt idx="380">
                  <c:v>3810.174</c:v>
                </c:pt>
                <c:pt idx="381">
                  <c:v>3820.1750000000002</c:v>
                </c:pt>
                <c:pt idx="382">
                  <c:v>3830.174</c:v>
                </c:pt>
                <c:pt idx="383">
                  <c:v>3840.1759999999999</c:v>
                </c:pt>
                <c:pt idx="384">
                  <c:v>3850.1759999999999</c:v>
                </c:pt>
                <c:pt idx="385">
                  <c:v>3860.1770000000001</c:v>
                </c:pt>
                <c:pt idx="386">
                  <c:v>3870.1770000000001</c:v>
                </c:pt>
                <c:pt idx="387">
                  <c:v>3880.1759999999999</c:v>
                </c:pt>
                <c:pt idx="388">
                  <c:v>3890.1759999999999</c:v>
                </c:pt>
                <c:pt idx="389">
                  <c:v>3900.1770000000001</c:v>
                </c:pt>
                <c:pt idx="390">
                  <c:v>3910.1759999999999</c:v>
                </c:pt>
                <c:pt idx="391">
                  <c:v>3920.1770000000001</c:v>
                </c:pt>
                <c:pt idx="392">
                  <c:v>3930.1770000000001</c:v>
                </c:pt>
                <c:pt idx="393">
                  <c:v>3940.1759999999999</c:v>
                </c:pt>
                <c:pt idx="394">
                  <c:v>3950.1770000000001</c:v>
                </c:pt>
                <c:pt idx="395">
                  <c:v>3960.1759999999999</c:v>
                </c:pt>
                <c:pt idx="396">
                  <c:v>3970.1759999999999</c:v>
                </c:pt>
                <c:pt idx="397">
                  <c:v>3980.1759999999999</c:v>
                </c:pt>
                <c:pt idx="398">
                  <c:v>3990.1770000000001</c:v>
                </c:pt>
                <c:pt idx="399">
                  <c:v>4000.1759999999999</c:v>
                </c:pt>
                <c:pt idx="400">
                  <c:v>4010.1770000000001</c:v>
                </c:pt>
                <c:pt idx="401">
                  <c:v>4020.1770000000001</c:v>
                </c:pt>
                <c:pt idx="402">
                  <c:v>4030.1759999999999</c:v>
                </c:pt>
                <c:pt idx="403">
                  <c:v>4040.1770000000001</c:v>
                </c:pt>
                <c:pt idx="404">
                  <c:v>4050.1759999999999</c:v>
                </c:pt>
                <c:pt idx="405">
                  <c:v>4060.1759999999999</c:v>
                </c:pt>
                <c:pt idx="406">
                  <c:v>4070.1759999999999</c:v>
                </c:pt>
                <c:pt idx="407">
                  <c:v>4080.1770000000001</c:v>
                </c:pt>
                <c:pt idx="408">
                  <c:v>4090.1759999999999</c:v>
                </c:pt>
                <c:pt idx="409">
                  <c:v>4100.1760000000004</c:v>
                </c:pt>
                <c:pt idx="410">
                  <c:v>4110.1760000000004</c:v>
                </c:pt>
                <c:pt idx="411">
                  <c:v>4120.1769999999997</c:v>
                </c:pt>
                <c:pt idx="412">
                  <c:v>4130.1760000000004</c:v>
                </c:pt>
                <c:pt idx="413">
                  <c:v>4140.1760000000004</c:v>
                </c:pt>
                <c:pt idx="414">
                  <c:v>4150.1760000000004</c:v>
                </c:pt>
                <c:pt idx="415">
                  <c:v>4160.1760000000004</c:v>
                </c:pt>
                <c:pt idx="416">
                  <c:v>4170.1760000000004</c:v>
                </c:pt>
                <c:pt idx="417">
                  <c:v>4180.1760000000004</c:v>
                </c:pt>
                <c:pt idx="418">
                  <c:v>4190.1769999999997</c:v>
                </c:pt>
                <c:pt idx="419">
                  <c:v>4200.1760000000004</c:v>
                </c:pt>
                <c:pt idx="420">
                  <c:v>4210.1769999999997</c:v>
                </c:pt>
                <c:pt idx="421">
                  <c:v>4220.1769999999997</c:v>
                </c:pt>
                <c:pt idx="422">
                  <c:v>4230.1769999999997</c:v>
                </c:pt>
                <c:pt idx="423">
                  <c:v>4240.1769999999997</c:v>
                </c:pt>
                <c:pt idx="424">
                  <c:v>4250.1769999999997</c:v>
                </c:pt>
                <c:pt idx="425">
                  <c:v>4260.1760000000004</c:v>
                </c:pt>
                <c:pt idx="426">
                  <c:v>4270.1760000000004</c:v>
                </c:pt>
                <c:pt idx="427">
                  <c:v>4280.1769999999997</c:v>
                </c:pt>
                <c:pt idx="428">
                  <c:v>4290.1769999999997</c:v>
                </c:pt>
                <c:pt idx="429">
                  <c:v>4300.1760000000004</c:v>
                </c:pt>
                <c:pt idx="430">
                  <c:v>4310.1769999999997</c:v>
                </c:pt>
                <c:pt idx="431">
                  <c:v>4320.1760000000004</c:v>
                </c:pt>
                <c:pt idx="432">
                  <c:v>4330.1760000000004</c:v>
                </c:pt>
                <c:pt idx="433">
                  <c:v>4340.1769999999997</c:v>
                </c:pt>
                <c:pt idx="434">
                  <c:v>4350.1769999999997</c:v>
                </c:pt>
                <c:pt idx="435">
                  <c:v>4360.1769999999997</c:v>
                </c:pt>
                <c:pt idx="436">
                  <c:v>4370.1769999999997</c:v>
                </c:pt>
                <c:pt idx="437">
                  <c:v>4380.1769999999997</c:v>
                </c:pt>
                <c:pt idx="438">
                  <c:v>4390.1769999999997</c:v>
                </c:pt>
                <c:pt idx="439">
                  <c:v>4400.1760000000004</c:v>
                </c:pt>
                <c:pt idx="440">
                  <c:v>4410.1760000000004</c:v>
                </c:pt>
                <c:pt idx="441">
                  <c:v>4420.1989999999996</c:v>
                </c:pt>
                <c:pt idx="442">
                  <c:v>4430.1989999999996</c:v>
                </c:pt>
                <c:pt idx="443">
                  <c:v>4440.1989999999996</c:v>
                </c:pt>
                <c:pt idx="444">
                  <c:v>4450.1989999999996</c:v>
                </c:pt>
                <c:pt idx="445">
                  <c:v>4460.1989999999996</c:v>
                </c:pt>
                <c:pt idx="446">
                  <c:v>4470.1989999999996</c:v>
                </c:pt>
                <c:pt idx="447">
                  <c:v>4480.2</c:v>
                </c:pt>
                <c:pt idx="448">
                  <c:v>4490.2</c:v>
                </c:pt>
                <c:pt idx="449">
                  <c:v>4500.2</c:v>
                </c:pt>
                <c:pt idx="450">
                  <c:v>4510.2</c:v>
                </c:pt>
                <c:pt idx="451">
                  <c:v>4520.1989999999996</c:v>
                </c:pt>
                <c:pt idx="452">
                  <c:v>4530.2</c:v>
                </c:pt>
                <c:pt idx="453">
                  <c:v>4540.1989999999996</c:v>
                </c:pt>
                <c:pt idx="454">
                  <c:v>4550.1989999999996</c:v>
                </c:pt>
                <c:pt idx="455">
                  <c:v>4560.1989999999996</c:v>
                </c:pt>
                <c:pt idx="456">
                  <c:v>4570.2</c:v>
                </c:pt>
                <c:pt idx="457">
                  <c:v>4580.2439999999997</c:v>
                </c:pt>
                <c:pt idx="458">
                  <c:v>4590.2460000000001</c:v>
                </c:pt>
                <c:pt idx="459">
                  <c:v>4600.2920000000004</c:v>
                </c:pt>
                <c:pt idx="460">
                  <c:v>4610.2910000000002</c:v>
                </c:pt>
                <c:pt idx="461">
                  <c:v>4620.2920000000004</c:v>
                </c:pt>
                <c:pt idx="462">
                  <c:v>4630.2920000000004</c:v>
                </c:pt>
                <c:pt idx="463">
                  <c:v>4640.3040000000001</c:v>
                </c:pt>
                <c:pt idx="464">
                  <c:v>4650.3029999999999</c:v>
                </c:pt>
                <c:pt idx="465">
                  <c:v>4660.3040000000001</c:v>
                </c:pt>
                <c:pt idx="466">
                  <c:v>4670.3029999999999</c:v>
                </c:pt>
                <c:pt idx="467">
                  <c:v>4680.3029999999999</c:v>
                </c:pt>
                <c:pt idx="468">
                  <c:v>4690.3040000000001</c:v>
                </c:pt>
                <c:pt idx="469">
                  <c:v>4700.3040000000001</c:v>
                </c:pt>
                <c:pt idx="470">
                  <c:v>4710.3040000000001</c:v>
                </c:pt>
                <c:pt idx="471">
                  <c:v>4720.3029999999999</c:v>
                </c:pt>
                <c:pt idx="472">
                  <c:v>4730.3559999999998</c:v>
                </c:pt>
                <c:pt idx="473">
                  <c:v>4740.3559999999998</c:v>
                </c:pt>
                <c:pt idx="474">
                  <c:v>4750.3549999999996</c:v>
                </c:pt>
                <c:pt idx="475">
                  <c:v>4760.3559999999998</c:v>
                </c:pt>
                <c:pt idx="476">
                  <c:v>4770.3559999999998</c:v>
                </c:pt>
                <c:pt idx="477">
                  <c:v>4780.3559999999998</c:v>
                </c:pt>
                <c:pt idx="478">
                  <c:v>4790.3549999999996</c:v>
                </c:pt>
                <c:pt idx="479">
                  <c:v>4800.3559999999998</c:v>
                </c:pt>
                <c:pt idx="480">
                  <c:v>4810.3559999999998</c:v>
                </c:pt>
                <c:pt idx="481">
                  <c:v>4820.3559999999998</c:v>
                </c:pt>
                <c:pt idx="482">
                  <c:v>4830.3549999999996</c:v>
                </c:pt>
                <c:pt idx="483">
                  <c:v>4840.3559999999998</c:v>
                </c:pt>
                <c:pt idx="484">
                  <c:v>4850.3559999999998</c:v>
                </c:pt>
                <c:pt idx="485">
                  <c:v>4860.3559999999998</c:v>
                </c:pt>
                <c:pt idx="486">
                  <c:v>4870.3549999999996</c:v>
                </c:pt>
                <c:pt idx="487">
                  <c:v>4880.3559999999998</c:v>
                </c:pt>
                <c:pt idx="488">
                  <c:v>4890.3549999999996</c:v>
                </c:pt>
                <c:pt idx="489">
                  <c:v>4900.3549999999996</c:v>
                </c:pt>
                <c:pt idx="490">
                  <c:v>4910.3549999999996</c:v>
                </c:pt>
                <c:pt idx="491">
                  <c:v>4920.3549999999996</c:v>
                </c:pt>
                <c:pt idx="492">
                  <c:v>4930.3559999999998</c:v>
                </c:pt>
                <c:pt idx="493">
                  <c:v>4940.3559999999998</c:v>
                </c:pt>
                <c:pt idx="494">
                  <c:v>4950.3549999999996</c:v>
                </c:pt>
                <c:pt idx="495">
                  <c:v>4960.3549999999996</c:v>
                </c:pt>
                <c:pt idx="496">
                  <c:v>4970.3559999999998</c:v>
                </c:pt>
                <c:pt idx="497">
                  <c:v>4980.357</c:v>
                </c:pt>
                <c:pt idx="498">
                  <c:v>4990.3559999999998</c:v>
                </c:pt>
                <c:pt idx="499">
                  <c:v>5000.3549999999996</c:v>
                </c:pt>
                <c:pt idx="500">
                  <c:v>5010.3549999999996</c:v>
                </c:pt>
                <c:pt idx="501">
                  <c:v>5020.3559999999998</c:v>
                </c:pt>
                <c:pt idx="502">
                  <c:v>5030.3549999999996</c:v>
                </c:pt>
                <c:pt idx="503">
                  <c:v>5040.3559999999998</c:v>
                </c:pt>
                <c:pt idx="504">
                  <c:v>5050.3549999999996</c:v>
                </c:pt>
                <c:pt idx="505">
                  <c:v>5060.3559999999998</c:v>
                </c:pt>
                <c:pt idx="506">
                  <c:v>5070.3559999999998</c:v>
                </c:pt>
                <c:pt idx="507">
                  <c:v>5080.3559999999998</c:v>
                </c:pt>
                <c:pt idx="508">
                  <c:v>5090.3559999999998</c:v>
                </c:pt>
                <c:pt idx="509">
                  <c:v>5100.3549999999996</c:v>
                </c:pt>
                <c:pt idx="510">
                  <c:v>5110.3549999999996</c:v>
                </c:pt>
                <c:pt idx="511">
                  <c:v>5120.3549999999996</c:v>
                </c:pt>
                <c:pt idx="512">
                  <c:v>5130.3559999999998</c:v>
                </c:pt>
                <c:pt idx="513">
                  <c:v>5140.3549999999996</c:v>
                </c:pt>
                <c:pt idx="514">
                  <c:v>5150.3559999999998</c:v>
                </c:pt>
                <c:pt idx="515">
                  <c:v>5160.3549999999996</c:v>
                </c:pt>
                <c:pt idx="516">
                  <c:v>5170.3559999999998</c:v>
                </c:pt>
                <c:pt idx="517">
                  <c:v>5180.3549999999996</c:v>
                </c:pt>
                <c:pt idx="518">
                  <c:v>5190.3549999999996</c:v>
                </c:pt>
                <c:pt idx="519">
                  <c:v>5200.3559999999998</c:v>
                </c:pt>
                <c:pt idx="520">
                  <c:v>5210.3549999999996</c:v>
                </c:pt>
                <c:pt idx="521">
                  <c:v>5220.3549999999996</c:v>
                </c:pt>
                <c:pt idx="522">
                  <c:v>5230.3549999999996</c:v>
                </c:pt>
                <c:pt idx="523">
                  <c:v>5240.3559999999998</c:v>
                </c:pt>
                <c:pt idx="524">
                  <c:v>5250.3549999999996</c:v>
                </c:pt>
                <c:pt idx="525">
                  <c:v>5260.3559999999998</c:v>
                </c:pt>
                <c:pt idx="526">
                  <c:v>5270.3549999999996</c:v>
                </c:pt>
                <c:pt idx="527">
                  <c:v>5280.3559999999998</c:v>
                </c:pt>
                <c:pt idx="528">
                  <c:v>5290.3559999999998</c:v>
                </c:pt>
                <c:pt idx="529">
                  <c:v>5300.3549999999996</c:v>
                </c:pt>
                <c:pt idx="530">
                  <c:v>5310.3559999999998</c:v>
                </c:pt>
                <c:pt idx="531">
                  <c:v>5320.3559999999998</c:v>
                </c:pt>
                <c:pt idx="532">
                  <c:v>5330.3549999999996</c:v>
                </c:pt>
                <c:pt idx="533">
                  <c:v>5340.3549999999996</c:v>
                </c:pt>
                <c:pt idx="534">
                  <c:v>5350.3549999999996</c:v>
                </c:pt>
                <c:pt idx="535">
                  <c:v>5360.3559999999998</c:v>
                </c:pt>
                <c:pt idx="536">
                  <c:v>5370.3559999999998</c:v>
                </c:pt>
                <c:pt idx="537">
                  <c:v>5380.3549999999996</c:v>
                </c:pt>
                <c:pt idx="538">
                  <c:v>5390.3549999999996</c:v>
                </c:pt>
                <c:pt idx="539">
                  <c:v>5400.3549999999996</c:v>
                </c:pt>
                <c:pt idx="540">
                  <c:v>5410.3559999999998</c:v>
                </c:pt>
                <c:pt idx="541">
                  <c:v>5420.3549999999996</c:v>
                </c:pt>
                <c:pt idx="542">
                  <c:v>5430.3559999999998</c:v>
                </c:pt>
                <c:pt idx="543">
                  <c:v>5440.3559999999998</c:v>
                </c:pt>
                <c:pt idx="544">
                  <c:v>5450.3549999999996</c:v>
                </c:pt>
                <c:pt idx="545">
                  <c:v>5460.3549999999996</c:v>
                </c:pt>
                <c:pt idx="546">
                  <c:v>5470.3559999999998</c:v>
                </c:pt>
                <c:pt idx="547">
                  <c:v>5480.3559999999998</c:v>
                </c:pt>
                <c:pt idx="548">
                  <c:v>5490.3549999999996</c:v>
                </c:pt>
                <c:pt idx="549">
                  <c:v>5500.3559999999998</c:v>
                </c:pt>
                <c:pt idx="550">
                  <c:v>5510.3549999999996</c:v>
                </c:pt>
                <c:pt idx="551">
                  <c:v>5520.3559999999998</c:v>
                </c:pt>
                <c:pt idx="552">
                  <c:v>5530.3559999999998</c:v>
                </c:pt>
                <c:pt idx="553">
                  <c:v>5540.3559999999998</c:v>
                </c:pt>
                <c:pt idx="554">
                  <c:v>5550.3549999999996</c:v>
                </c:pt>
                <c:pt idx="555">
                  <c:v>5560.3549999999996</c:v>
                </c:pt>
                <c:pt idx="556">
                  <c:v>5570.3549999999996</c:v>
                </c:pt>
                <c:pt idx="557">
                  <c:v>5580.3549999999996</c:v>
                </c:pt>
                <c:pt idx="558">
                  <c:v>5590.3549999999996</c:v>
                </c:pt>
                <c:pt idx="559">
                  <c:v>5600.3559999999998</c:v>
                </c:pt>
                <c:pt idx="560">
                  <c:v>5610.3559999999998</c:v>
                </c:pt>
                <c:pt idx="561">
                  <c:v>5620.3559999999998</c:v>
                </c:pt>
                <c:pt idx="562">
                  <c:v>5630.3549999999996</c:v>
                </c:pt>
                <c:pt idx="563">
                  <c:v>5640.3559999999998</c:v>
                </c:pt>
                <c:pt idx="564">
                  <c:v>5650.3549999999996</c:v>
                </c:pt>
                <c:pt idx="565">
                  <c:v>5660.3549999999996</c:v>
                </c:pt>
                <c:pt idx="566">
                  <c:v>5670.3559999999998</c:v>
                </c:pt>
                <c:pt idx="567">
                  <c:v>5680.3559999999998</c:v>
                </c:pt>
                <c:pt idx="568">
                  <c:v>5690.3559999999998</c:v>
                </c:pt>
                <c:pt idx="569">
                  <c:v>5700.3559999999998</c:v>
                </c:pt>
                <c:pt idx="570">
                  <c:v>5710.3559999999998</c:v>
                </c:pt>
                <c:pt idx="571">
                  <c:v>5720.3559999999998</c:v>
                </c:pt>
                <c:pt idx="572">
                  <c:v>5730.357</c:v>
                </c:pt>
                <c:pt idx="573">
                  <c:v>5740.3559999999998</c:v>
                </c:pt>
                <c:pt idx="574">
                  <c:v>5750.3549999999996</c:v>
                </c:pt>
                <c:pt idx="575">
                  <c:v>5760.3559999999998</c:v>
                </c:pt>
                <c:pt idx="576">
                  <c:v>5770.3549999999996</c:v>
                </c:pt>
                <c:pt idx="577">
                  <c:v>5780.3549999999996</c:v>
                </c:pt>
                <c:pt idx="578">
                  <c:v>5790.3559999999998</c:v>
                </c:pt>
                <c:pt idx="579">
                  <c:v>5800.3559999999998</c:v>
                </c:pt>
                <c:pt idx="580">
                  <c:v>5810.3559999999998</c:v>
                </c:pt>
                <c:pt idx="581">
                  <c:v>5820.3559999999998</c:v>
                </c:pt>
                <c:pt idx="582">
                  <c:v>5830.3549999999996</c:v>
                </c:pt>
                <c:pt idx="583">
                  <c:v>5840.3559999999998</c:v>
                </c:pt>
                <c:pt idx="584">
                  <c:v>5850.3549999999996</c:v>
                </c:pt>
                <c:pt idx="585">
                  <c:v>5860.3549999999996</c:v>
                </c:pt>
                <c:pt idx="586">
                  <c:v>5870.3549999999996</c:v>
                </c:pt>
                <c:pt idx="587">
                  <c:v>5880.3549999999996</c:v>
                </c:pt>
                <c:pt idx="588">
                  <c:v>5890.3549999999996</c:v>
                </c:pt>
                <c:pt idx="589">
                  <c:v>5900.3559999999998</c:v>
                </c:pt>
                <c:pt idx="590">
                  <c:v>5910.3549999999996</c:v>
                </c:pt>
                <c:pt idx="591">
                  <c:v>5920.3559999999998</c:v>
                </c:pt>
                <c:pt idx="592">
                  <c:v>5930.3559999999998</c:v>
                </c:pt>
                <c:pt idx="593">
                  <c:v>5940.3559999999998</c:v>
                </c:pt>
                <c:pt idx="594">
                  <c:v>5950.3549999999996</c:v>
                </c:pt>
                <c:pt idx="595">
                  <c:v>5960.357</c:v>
                </c:pt>
                <c:pt idx="596">
                  <c:v>5970.3559999999998</c:v>
                </c:pt>
                <c:pt idx="597">
                  <c:v>5980.3580000000002</c:v>
                </c:pt>
                <c:pt idx="598">
                  <c:v>5990.357</c:v>
                </c:pt>
                <c:pt idx="599">
                  <c:v>6000.357</c:v>
                </c:pt>
                <c:pt idx="600">
                  <c:v>6010.357</c:v>
                </c:pt>
                <c:pt idx="601">
                  <c:v>6020.357</c:v>
                </c:pt>
                <c:pt idx="602">
                  <c:v>6030.357</c:v>
                </c:pt>
                <c:pt idx="603">
                  <c:v>6040.357</c:v>
                </c:pt>
                <c:pt idx="604">
                  <c:v>6050.3559999999998</c:v>
                </c:pt>
                <c:pt idx="605">
                  <c:v>6060.3559999999998</c:v>
                </c:pt>
                <c:pt idx="606">
                  <c:v>6070.357</c:v>
                </c:pt>
                <c:pt idx="607">
                  <c:v>6080.3559999999998</c:v>
                </c:pt>
                <c:pt idx="608">
                  <c:v>6090.357</c:v>
                </c:pt>
                <c:pt idx="609">
                  <c:v>6100.357</c:v>
                </c:pt>
                <c:pt idx="610">
                  <c:v>6110.3590000000004</c:v>
                </c:pt>
                <c:pt idx="611">
                  <c:v>6120.3580000000002</c:v>
                </c:pt>
                <c:pt idx="612">
                  <c:v>6130.3580000000002</c:v>
                </c:pt>
                <c:pt idx="613">
                  <c:v>6140.3580000000002</c:v>
                </c:pt>
                <c:pt idx="614">
                  <c:v>6150.3590000000004</c:v>
                </c:pt>
                <c:pt idx="615">
                  <c:v>6160.3580000000002</c:v>
                </c:pt>
                <c:pt idx="616">
                  <c:v>6170.3580000000002</c:v>
                </c:pt>
                <c:pt idx="617">
                  <c:v>6180.3590000000004</c:v>
                </c:pt>
                <c:pt idx="618">
                  <c:v>6190.3590000000004</c:v>
                </c:pt>
                <c:pt idx="619">
                  <c:v>6200.36</c:v>
                </c:pt>
                <c:pt idx="620">
                  <c:v>6210.36</c:v>
                </c:pt>
                <c:pt idx="621">
                  <c:v>6220.3590000000004</c:v>
                </c:pt>
                <c:pt idx="622">
                  <c:v>6230.3580000000002</c:v>
                </c:pt>
                <c:pt idx="623">
                  <c:v>6240.3590000000004</c:v>
                </c:pt>
                <c:pt idx="624">
                  <c:v>6250.3580000000002</c:v>
                </c:pt>
                <c:pt idx="625">
                  <c:v>6260.3590000000004</c:v>
                </c:pt>
                <c:pt idx="626">
                  <c:v>6270.3580000000002</c:v>
                </c:pt>
                <c:pt idx="627">
                  <c:v>6280.36</c:v>
                </c:pt>
                <c:pt idx="628">
                  <c:v>6290.3609999999999</c:v>
                </c:pt>
                <c:pt idx="629">
                  <c:v>6300.3580000000002</c:v>
                </c:pt>
                <c:pt idx="630">
                  <c:v>6310.3580000000002</c:v>
                </c:pt>
                <c:pt idx="631">
                  <c:v>6320.3590000000004</c:v>
                </c:pt>
                <c:pt idx="632">
                  <c:v>6330.3580000000002</c:v>
                </c:pt>
                <c:pt idx="633">
                  <c:v>6340.3580000000002</c:v>
                </c:pt>
                <c:pt idx="634">
                  <c:v>6350.3590000000004</c:v>
                </c:pt>
                <c:pt idx="635">
                  <c:v>6360.3580000000002</c:v>
                </c:pt>
                <c:pt idx="636">
                  <c:v>6370.36</c:v>
                </c:pt>
                <c:pt idx="637">
                  <c:v>6380.3590000000004</c:v>
                </c:pt>
                <c:pt idx="638">
                  <c:v>6390.3590000000004</c:v>
                </c:pt>
                <c:pt idx="639">
                  <c:v>6400.375</c:v>
                </c:pt>
                <c:pt idx="640">
                  <c:v>6410.375</c:v>
                </c:pt>
                <c:pt idx="641">
                  <c:v>6420.3760000000002</c:v>
                </c:pt>
                <c:pt idx="642">
                  <c:v>6430.3760000000002</c:v>
                </c:pt>
                <c:pt idx="643">
                  <c:v>6440.375</c:v>
                </c:pt>
                <c:pt idx="644">
                  <c:v>6450.3760000000002</c:v>
                </c:pt>
                <c:pt idx="645">
                  <c:v>6460.3760000000002</c:v>
                </c:pt>
                <c:pt idx="646">
                  <c:v>6470.375</c:v>
                </c:pt>
                <c:pt idx="647">
                  <c:v>6480.3760000000002</c:v>
                </c:pt>
                <c:pt idx="648">
                  <c:v>6490.375</c:v>
                </c:pt>
                <c:pt idx="649">
                  <c:v>6500.375</c:v>
                </c:pt>
                <c:pt idx="650">
                  <c:v>6510.375</c:v>
                </c:pt>
                <c:pt idx="651">
                  <c:v>6520.3760000000002</c:v>
                </c:pt>
                <c:pt idx="652">
                  <c:v>6530.3909999999996</c:v>
                </c:pt>
                <c:pt idx="653">
                  <c:v>6540.4629999999997</c:v>
                </c:pt>
                <c:pt idx="654">
                  <c:v>6550.4629999999997</c:v>
                </c:pt>
                <c:pt idx="655">
                  <c:v>6560.4620000000004</c:v>
                </c:pt>
                <c:pt idx="656">
                  <c:v>6570.4639999999999</c:v>
                </c:pt>
                <c:pt idx="657">
                  <c:v>6580.4629999999997</c:v>
                </c:pt>
                <c:pt idx="658">
                  <c:v>6590.4639999999999</c:v>
                </c:pt>
                <c:pt idx="659">
                  <c:v>6600.4629999999997</c:v>
                </c:pt>
                <c:pt idx="660">
                  <c:v>6610.4629999999997</c:v>
                </c:pt>
                <c:pt idx="661">
                  <c:v>6620.4620000000004</c:v>
                </c:pt>
                <c:pt idx="662">
                  <c:v>6630.4629999999997</c:v>
                </c:pt>
                <c:pt idx="663">
                  <c:v>6640.4629999999997</c:v>
                </c:pt>
                <c:pt idx="664">
                  <c:v>6650.4639999999999</c:v>
                </c:pt>
                <c:pt idx="665">
                  <c:v>6660.4639999999999</c:v>
                </c:pt>
                <c:pt idx="666">
                  <c:v>6670.4629999999997</c:v>
                </c:pt>
                <c:pt idx="667">
                  <c:v>6680.4639999999999</c:v>
                </c:pt>
                <c:pt idx="668">
                  <c:v>6690.4639999999999</c:v>
                </c:pt>
                <c:pt idx="669">
                  <c:v>6700.4629999999997</c:v>
                </c:pt>
                <c:pt idx="670">
                  <c:v>6710.4639999999999</c:v>
                </c:pt>
                <c:pt idx="671">
                  <c:v>6720.4620000000004</c:v>
                </c:pt>
                <c:pt idx="672">
                  <c:v>6730.4769999999999</c:v>
                </c:pt>
                <c:pt idx="673">
                  <c:v>6740.4780000000001</c:v>
                </c:pt>
                <c:pt idx="674">
                  <c:v>6750.4769999999999</c:v>
                </c:pt>
                <c:pt idx="675">
                  <c:v>6760.4780000000001</c:v>
                </c:pt>
                <c:pt idx="676">
                  <c:v>6770.4759999999997</c:v>
                </c:pt>
                <c:pt idx="677">
                  <c:v>6780.4780000000001</c:v>
                </c:pt>
                <c:pt idx="678">
                  <c:v>6790.4769999999999</c:v>
                </c:pt>
                <c:pt idx="679">
                  <c:v>6800.4769999999999</c:v>
                </c:pt>
                <c:pt idx="680">
                  <c:v>6810.4759999999997</c:v>
                </c:pt>
                <c:pt idx="681">
                  <c:v>6820.4790000000003</c:v>
                </c:pt>
                <c:pt idx="682">
                  <c:v>6830.4780000000001</c:v>
                </c:pt>
                <c:pt idx="683">
                  <c:v>6840.4790000000003</c:v>
                </c:pt>
                <c:pt idx="684">
                  <c:v>6850.4780000000001</c:v>
                </c:pt>
                <c:pt idx="685">
                  <c:v>6860.4780000000001</c:v>
                </c:pt>
                <c:pt idx="686">
                  <c:v>6870.4780000000001</c:v>
                </c:pt>
                <c:pt idx="687">
                  <c:v>6880.4780000000001</c:v>
                </c:pt>
                <c:pt idx="688">
                  <c:v>6890.4769999999999</c:v>
                </c:pt>
                <c:pt idx="689">
                  <c:v>6900.4780000000001</c:v>
                </c:pt>
                <c:pt idx="690">
                  <c:v>6910.4780000000001</c:v>
                </c:pt>
                <c:pt idx="691">
                  <c:v>6920.5249999999996</c:v>
                </c:pt>
                <c:pt idx="692">
                  <c:v>6930.5240000000003</c:v>
                </c:pt>
                <c:pt idx="693">
                  <c:v>6940.5249999999996</c:v>
                </c:pt>
                <c:pt idx="694">
                  <c:v>6950.5249999999996</c:v>
                </c:pt>
                <c:pt idx="695">
                  <c:v>6960.5240000000003</c:v>
                </c:pt>
                <c:pt idx="696">
                  <c:v>6970.5240000000003</c:v>
                </c:pt>
                <c:pt idx="697">
                  <c:v>6980.5240000000003</c:v>
                </c:pt>
                <c:pt idx="698">
                  <c:v>6990.5249999999996</c:v>
                </c:pt>
                <c:pt idx="699">
                  <c:v>7000.5240000000003</c:v>
                </c:pt>
                <c:pt idx="700">
                  <c:v>7010.5259999999998</c:v>
                </c:pt>
                <c:pt idx="701">
                  <c:v>7020.5259999999998</c:v>
                </c:pt>
                <c:pt idx="702">
                  <c:v>7030.5240000000003</c:v>
                </c:pt>
                <c:pt idx="703">
                  <c:v>7040.5249999999996</c:v>
                </c:pt>
                <c:pt idx="704">
                  <c:v>7050.5249999999996</c:v>
                </c:pt>
                <c:pt idx="705">
                  <c:v>7060.5249999999996</c:v>
                </c:pt>
                <c:pt idx="706">
                  <c:v>7070.5240000000003</c:v>
                </c:pt>
                <c:pt idx="707">
                  <c:v>7080.5249999999996</c:v>
                </c:pt>
                <c:pt idx="708">
                  <c:v>7090.5249999999996</c:v>
                </c:pt>
                <c:pt idx="709">
                  <c:v>7100.5249999999996</c:v>
                </c:pt>
                <c:pt idx="710">
                  <c:v>7110.5249999999996</c:v>
                </c:pt>
                <c:pt idx="711">
                  <c:v>7120.5240000000003</c:v>
                </c:pt>
                <c:pt idx="712">
                  <c:v>7130.5249999999996</c:v>
                </c:pt>
                <c:pt idx="713">
                  <c:v>7140.5249999999996</c:v>
                </c:pt>
                <c:pt idx="714">
                  <c:v>7150.5249999999996</c:v>
                </c:pt>
                <c:pt idx="715">
                  <c:v>7160.5240000000003</c:v>
                </c:pt>
                <c:pt idx="716">
                  <c:v>7170.5249999999996</c:v>
                </c:pt>
                <c:pt idx="717">
                  <c:v>7180.5259999999998</c:v>
                </c:pt>
                <c:pt idx="718">
                  <c:v>7190.5249999999996</c:v>
                </c:pt>
                <c:pt idx="719">
                  <c:v>7200.527</c:v>
                </c:pt>
                <c:pt idx="720">
                  <c:v>7210.5259999999998</c:v>
                </c:pt>
                <c:pt idx="721">
                  <c:v>7220.5259999999998</c:v>
                </c:pt>
                <c:pt idx="722">
                  <c:v>7230.5259999999998</c:v>
                </c:pt>
                <c:pt idx="723">
                  <c:v>7240.5259999999998</c:v>
                </c:pt>
                <c:pt idx="724">
                  <c:v>7250.5259999999998</c:v>
                </c:pt>
                <c:pt idx="725">
                  <c:v>7260.5259999999998</c:v>
                </c:pt>
                <c:pt idx="726">
                  <c:v>7270.5259999999998</c:v>
                </c:pt>
                <c:pt idx="727">
                  <c:v>7280.5259999999998</c:v>
                </c:pt>
                <c:pt idx="728">
                  <c:v>7290.5249999999996</c:v>
                </c:pt>
                <c:pt idx="729">
                  <c:v>7300.5290000000005</c:v>
                </c:pt>
                <c:pt idx="730">
                  <c:v>7310.5290000000005</c:v>
                </c:pt>
                <c:pt idx="731">
                  <c:v>7320.53</c:v>
                </c:pt>
                <c:pt idx="732">
                  <c:v>7330.53</c:v>
                </c:pt>
                <c:pt idx="733">
                  <c:v>7340.53</c:v>
                </c:pt>
                <c:pt idx="734">
                  <c:v>7350.5290000000005</c:v>
                </c:pt>
                <c:pt idx="735">
                  <c:v>7360.5309999999999</c:v>
                </c:pt>
                <c:pt idx="736">
                  <c:v>7370.53</c:v>
                </c:pt>
                <c:pt idx="737">
                  <c:v>7380.53</c:v>
                </c:pt>
                <c:pt idx="738">
                  <c:v>7390.5309999999999</c:v>
                </c:pt>
                <c:pt idx="739">
                  <c:v>7400.5839999999998</c:v>
                </c:pt>
                <c:pt idx="740">
                  <c:v>7410.585</c:v>
                </c:pt>
                <c:pt idx="741">
                  <c:v>7420.5839999999998</c:v>
                </c:pt>
                <c:pt idx="742">
                  <c:v>7430.585</c:v>
                </c:pt>
                <c:pt idx="743">
                  <c:v>7440.585</c:v>
                </c:pt>
                <c:pt idx="744">
                  <c:v>7450.5839999999998</c:v>
                </c:pt>
                <c:pt idx="745">
                  <c:v>7460.5829999999996</c:v>
                </c:pt>
                <c:pt idx="746">
                  <c:v>7470.585</c:v>
                </c:pt>
                <c:pt idx="747">
                  <c:v>7480.585</c:v>
                </c:pt>
                <c:pt idx="748">
                  <c:v>7490.585</c:v>
                </c:pt>
                <c:pt idx="749">
                  <c:v>7500.5860000000002</c:v>
                </c:pt>
                <c:pt idx="750">
                  <c:v>7510.5839999999998</c:v>
                </c:pt>
                <c:pt idx="751">
                  <c:v>7520.5839999999998</c:v>
                </c:pt>
                <c:pt idx="752">
                  <c:v>7530.5839999999998</c:v>
                </c:pt>
                <c:pt idx="753">
                  <c:v>7540.585</c:v>
                </c:pt>
                <c:pt idx="754">
                  <c:v>7550.5839999999998</c:v>
                </c:pt>
                <c:pt idx="755">
                  <c:v>7560.5839999999998</c:v>
                </c:pt>
                <c:pt idx="756">
                  <c:v>7570.6019999999999</c:v>
                </c:pt>
                <c:pt idx="757">
                  <c:v>7580.6019999999999</c:v>
                </c:pt>
                <c:pt idx="758">
                  <c:v>7590.6030000000001</c:v>
                </c:pt>
                <c:pt idx="759">
                  <c:v>7600.6019999999999</c:v>
                </c:pt>
                <c:pt idx="760">
                  <c:v>7610.6030000000001</c:v>
                </c:pt>
                <c:pt idx="761">
                  <c:v>7620.6019999999999</c:v>
                </c:pt>
                <c:pt idx="762">
                  <c:v>7630.6030000000001</c:v>
                </c:pt>
                <c:pt idx="763">
                  <c:v>7640.6019999999999</c:v>
                </c:pt>
                <c:pt idx="764">
                  <c:v>7650.6019999999999</c:v>
                </c:pt>
                <c:pt idx="765">
                  <c:v>7660.6030000000001</c:v>
                </c:pt>
                <c:pt idx="766">
                  <c:v>7670.6030000000001</c:v>
                </c:pt>
                <c:pt idx="767">
                  <c:v>7680.6030000000001</c:v>
                </c:pt>
                <c:pt idx="768">
                  <c:v>7690.6030000000001</c:v>
                </c:pt>
                <c:pt idx="769">
                  <c:v>7700.6030000000001</c:v>
                </c:pt>
                <c:pt idx="770">
                  <c:v>7710.6019999999999</c:v>
                </c:pt>
                <c:pt idx="771">
                  <c:v>7720.6030000000001</c:v>
                </c:pt>
                <c:pt idx="772">
                  <c:v>7730.6030000000001</c:v>
                </c:pt>
                <c:pt idx="773">
                  <c:v>7740.6019999999999</c:v>
                </c:pt>
                <c:pt idx="774">
                  <c:v>7750.6019999999999</c:v>
                </c:pt>
                <c:pt idx="775">
                  <c:v>7760.6019999999999</c:v>
                </c:pt>
                <c:pt idx="776">
                  <c:v>7770.6030000000001</c:v>
                </c:pt>
                <c:pt idx="777">
                  <c:v>7780.6030000000001</c:v>
                </c:pt>
                <c:pt idx="778">
                  <c:v>7790.6030000000001</c:v>
                </c:pt>
                <c:pt idx="779">
                  <c:v>7800.6019999999999</c:v>
                </c:pt>
                <c:pt idx="780">
                  <c:v>7810.6030000000001</c:v>
                </c:pt>
                <c:pt idx="781">
                  <c:v>7820.6040000000003</c:v>
                </c:pt>
                <c:pt idx="782">
                  <c:v>7830.6030000000001</c:v>
                </c:pt>
                <c:pt idx="783">
                  <c:v>7840.6019999999999</c:v>
                </c:pt>
                <c:pt idx="784">
                  <c:v>7850.6019999999999</c:v>
                </c:pt>
                <c:pt idx="785">
                  <c:v>7860.6019999999999</c:v>
                </c:pt>
                <c:pt idx="786">
                  <c:v>7870.6040000000003</c:v>
                </c:pt>
                <c:pt idx="787">
                  <c:v>7880.6030000000001</c:v>
                </c:pt>
                <c:pt idx="788">
                  <c:v>7890.6040000000003</c:v>
                </c:pt>
                <c:pt idx="789">
                  <c:v>7900.6049999999996</c:v>
                </c:pt>
                <c:pt idx="790">
                  <c:v>7910.6049999999996</c:v>
                </c:pt>
                <c:pt idx="791">
                  <c:v>7920.6040000000003</c:v>
                </c:pt>
                <c:pt idx="792">
                  <c:v>7930.6040000000003</c:v>
                </c:pt>
                <c:pt idx="793">
                  <c:v>7940.6030000000001</c:v>
                </c:pt>
                <c:pt idx="794">
                  <c:v>7950.6040000000003</c:v>
                </c:pt>
                <c:pt idx="795">
                  <c:v>7960.6049999999996</c:v>
                </c:pt>
                <c:pt idx="796">
                  <c:v>7970.6049999999996</c:v>
                </c:pt>
                <c:pt idx="797">
                  <c:v>7980.6030000000001</c:v>
                </c:pt>
                <c:pt idx="798">
                  <c:v>7990.6040000000003</c:v>
                </c:pt>
                <c:pt idx="799">
                  <c:v>8000.6059999999998</c:v>
                </c:pt>
                <c:pt idx="800">
                  <c:v>8010.6030000000001</c:v>
                </c:pt>
                <c:pt idx="801">
                  <c:v>8020.6030000000001</c:v>
                </c:pt>
                <c:pt idx="802">
                  <c:v>8030.6030000000001</c:v>
                </c:pt>
                <c:pt idx="803">
                  <c:v>8040.6040000000003</c:v>
                </c:pt>
                <c:pt idx="804">
                  <c:v>8050.6049999999996</c:v>
                </c:pt>
                <c:pt idx="805">
                  <c:v>8060.6040000000003</c:v>
                </c:pt>
                <c:pt idx="806">
                  <c:v>8070.6030000000001</c:v>
                </c:pt>
                <c:pt idx="807">
                  <c:v>8080.6049999999996</c:v>
                </c:pt>
                <c:pt idx="808">
                  <c:v>8090.6040000000003</c:v>
                </c:pt>
                <c:pt idx="809">
                  <c:v>8100.6040000000003</c:v>
                </c:pt>
                <c:pt idx="810">
                  <c:v>8110.6030000000001</c:v>
                </c:pt>
                <c:pt idx="811">
                  <c:v>8120.6040000000003</c:v>
                </c:pt>
                <c:pt idx="812">
                  <c:v>8130.6040000000003</c:v>
                </c:pt>
                <c:pt idx="813">
                  <c:v>8140.6030000000001</c:v>
                </c:pt>
                <c:pt idx="814">
                  <c:v>8150.6040000000003</c:v>
                </c:pt>
                <c:pt idx="815">
                  <c:v>8160.6049999999996</c:v>
                </c:pt>
                <c:pt idx="816">
                  <c:v>8170.6030000000001</c:v>
                </c:pt>
                <c:pt idx="817">
                  <c:v>8180.6040000000003</c:v>
                </c:pt>
                <c:pt idx="818">
                  <c:v>8190.6040000000003</c:v>
                </c:pt>
                <c:pt idx="819">
                  <c:v>8200.6029999999992</c:v>
                </c:pt>
                <c:pt idx="820">
                  <c:v>8210.6029999999992</c:v>
                </c:pt>
                <c:pt idx="821">
                  <c:v>8220.6039999999994</c:v>
                </c:pt>
                <c:pt idx="822">
                  <c:v>8230.6039999999994</c:v>
                </c:pt>
                <c:pt idx="823">
                  <c:v>8240.6039999999994</c:v>
                </c:pt>
                <c:pt idx="824">
                  <c:v>8250.6039999999994</c:v>
                </c:pt>
                <c:pt idx="825">
                  <c:v>8260.6059999999998</c:v>
                </c:pt>
                <c:pt idx="826">
                  <c:v>8270.6049999999996</c:v>
                </c:pt>
                <c:pt idx="827">
                  <c:v>8280.6059999999998</c:v>
                </c:pt>
                <c:pt idx="828">
                  <c:v>8290.6059999999998</c:v>
                </c:pt>
                <c:pt idx="829">
                  <c:v>8300.6049999999996</c:v>
                </c:pt>
                <c:pt idx="830">
                  <c:v>8310.6049999999996</c:v>
                </c:pt>
                <c:pt idx="831">
                  <c:v>8320.6049999999996</c:v>
                </c:pt>
                <c:pt idx="832">
                  <c:v>8330.6059999999998</c:v>
                </c:pt>
                <c:pt idx="833">
                  <c:v>8340.6059999999998</c:v>
                </c:pt>
                <c:pt idx="834">
                  <c:v>8350.6059999999998</c:v>
                </c:pt>
                <c:pt idx="835">
                  <c:v>8360.6059999999998</c:v>
                </c:pt>
                <c:pt idx="836">
                  <c:v>8370.6049999999996</c:v>
                </c:pt>
                <c:pt idx="837">
                  <c:v>8380.6059999999998</c:v>
                </c:pt>
                <c:pt idx="838">
                  <c:v>8390.6039999999994</c:v>
                </c:pt>
                <c:pt idx="839">
                  <c:v>8400.6039999999994</c:v>
                </c:pt>
                <c:pt idx="840">
                  <c:v>8410.6049999999996</c:v>
                </c:pt>
                <c:pt idx="841">
                  <c:v>8420.6039999999994</c:v>
                </c:pt>
                <c:pt idx="842">
                  <c:v>8430.6059999999998</c:v>
                </c:pt>
                <c:pt idx="843">
                  <c:v>8440.6059999999998</c:v>
                </c:pt>
                <c:pt idx="844">
                  <c:v>8450.6059999999998</c:v>
                </c:pt>
                <c:pt idx="845">
                  <c:v>8460.6059999999998</c:v>
                </c:pt>
                <c:pt idx="846">
                  <c:v>8470.6039999999994</c:v>
                </c:pt>
                <c:pt idx="847">
                  <c:v>8480.6059999999998</c:v>
                </c:pt>
                <c:pt idx="848">
                  <c:v>8490.6049999999996</c:v>
                </c:pt>
                <c:pt idx="849">
                  <c:v>8500.6059999999998</c:v>
                </c:pt>
                <c:pt idx="850">
                  <c:v>8510.6039999999994</c:v>
                </c:pt>
                <c:pt idx="851">
                  <c:v>8520.6059999999998</c:v>
                </c:pt>
                <c:pt idx="852">
                  <c:v>8530.607</c:v>
                </c:pt>
                <c:pt idx="853">
                  <c:v>8540.607</c:v>
                </c:pt>
                <c:pt idx="854">
                  <c:v>8550.607</c:v>
                </c:pt>
                <c:pt idx="855">
                  <c:v>8560.607</c:v>
                </c:pt>
                <c:pt idx="856">
                  <c:v>8570.6059999999998</c:v>
                </c:pt>
                <c:pt idx="857">
                  <c:v>8580.6090000000004</c:v>
                </c:pt>
                <c:pt idx="858">
                  <c:v>8590.6080000000002</c:v>
                </c:pt>
                <c:pt idx="859">
                  <c:v>8600.61</c:v>
                </c:pt>
                <c:pt idx="860">
                  <c:v>8610.61</c:v>
                </c:pt>
                <c:pt idx="861">
                  <c:v>8620.6110000000008</c:v>
                </c:pt>
                <c:pt idx="862">
                  <c:v>8630.6119999999992</c:v>
                </c:pt>
                <c:pt idx="863">
                  <c:v>8640.6110000000008</c:v>
                </c:pt>
                <c:pt idx="864">
                  <c:v>8650.61</c:v>
                </c:pt>
                <c:pt idx="865">
                  <c:v>8660.6129999999994</c:v>
                </c:pt>
                <c:pt idx="866">
                  <c:v>8670.61</c:v>
                </c:pt>
                <c:pt idx="867">
                  <c:v>8680.6110000000008</c:v>
                </c:pt>
                <c:pt idx="868">
                  <c:v>8690.61</c:v>
                </c:pt>
                <c:pt idx="869">
                  <c:v>8700.6110000000008</c:v>
                </c:pt>
                <c:pt idx="870">
                  <c:v>8710.6110000000008</c:v>
                </c:pt>
                <c:pt idx="871">
                  <c:v>8720.61</c:v>
                </c:pt>
                <c:pt idx="872">
                  <c:v>8730.61</c:v>
                </c:pt>
                <c:pt idx="873">
                  <c:v>8740.61</c:v>
                </c:pt>
                <c:pt idx="874">
                  <c:v>8750.6110000000008</c:v>
                </c:pt>
                <c:pt idx="875">
                  <c:v>8760.6110000000008</c:v>
                </c:pt>
                <c:pt idx="876">
                  <c:v>8770.61</c:v>
                </c:pt>
                <c:pt idx="877">
                  <c:v>8780.6110000000008</c:v>
                </c:pt>
                <c:pt idx="878">
                  <c:v>8790.61</c:v>
                </c:pt>
                <c:pt idx="879">
                  <c:v>8800.61</c:v>
                </c:pt>
                <c:pt idx="880">
                  <c:v>8810.61</c:v>
                </c:pt>
                <c:pt idx="881">
                  <c:v>8820.6110000000008</c:v>
                </c:pt>
                <c:pt idx="882">
                  <c:v>8830.61</c:v>
                </c:pt>
                <c:pt idx="883">
                  <c:v>8840.6110000000008</c:v>
                </c:pt>
                <c:pt idx="884">
                  <c:v>8850.61</c:v>
                </c:pt>
                <c:pt idx="885">
                  <c:v>8860.61</c:v>
                </c:pt>
                <c:pt idx="886">
                  <c:v>8870.61</c:v>
                </c:pt>
                <c:pt idx="887">
                  <c:v>8880.6110000000008</c:v>
                </c:pt>
                <c:pt idx="888">
                  <c:v>8890.6119999999992</c:v>
                </c:pt>
                <c:pt idx="889">
                  <c:v>8900.6119999999992</c:v>
                </c:pt>
                <c:pt idx="890">
                  <c:v>8910.6119999999992</c:v>
                </c:pt>
                <c:pt idx="891">
                  <c:v>8920.66</c:v>
                </c:pt>
                <c:pt idx="892">
                  <c:v>8930.6610000000001</c:v>
                </c:pt>
                <c:pt idx="893">
                  <c:v>8940.6610000000001</c:v>
                </c:pt>
                <c:pt idx="894">
                  <c:v>8950.6610000000001</c:v>
                </c:pt>
                <c:pt idx="895">
                  <c:v>8960.6610000000001</c:v>
                </c:pt>
                <c:pt idx="896">
                  <c:v>8970.66</c:v>
                </c:pt>
                <c:pt idx="897">
                  <c:v>8980.6610000000001</c:v>
                </c:pt>
                <c:pt idx="898">
                  <c:v>8990.66</c:v>
                </c:pt>
                <c:pt idx="899">
                  <c:v>9000.66</c:v>
                </c:pt>
                <c:pt idx="900">
                  <c:v>9010.6610000000001</c:v>
                </c:pt>
                <c:pt idx="901">
                  <c:v>9020.6620000000003</c:v>
                </c:pt>
                <c:pt idx="902">
                  <c:v>9030.6610000000001</c:v>
                </c:pt>
                <c:pt idx="903">
                  <c:v>9040.6610000000001</c:v>
                </c:pt>
                <c:pt idx="904">
                  <c:v>9050.6620000000003</c:v>
                </c:pt>
                <c:pt idx="905">
                  <c:v>9060.6620000000003</c:v>
                </c:pt>
                <c:pt idx="906">
                  <c:v>9070.6610000000001</c:v>
                </c:pt>
                <c:pt idx="907">
                  <c:v>9080.6610000000001</c:v>
                </c:pt>
                <c:pt idx="908">
                  <c:v>9090.6610000000001</c:v>
                </c:pt>
                <c:pt idx="909">
                  <c:v>9100.6620000000003</c:v>
                </c:pt>
                <c:pt idx="910">
                  <c:v>9110.6620000000003</c:v>
                </c:pt>
                <c:pt idx="911">
                  <c:v>9120.6620000000003</c:v>
                </c:pt>
                <c:pt idx="912">
                  <c:v>9130.6620000000003</c:v>
                </c:pt>
                <c:pt idx="913">
                  <c:v>9140.6610000000001</c:v>
                </c:pt>
                <c:pt idx="914">
                  <c:v>9150.6610000000001</c:v>
                </c:pt>
                <c:pt idx="915">
                  <c:v>9160.6610000000001</c:v>
                </c:pt>
                <c:pt idx="916">
                  <c:v>9170.6610000000001</c:v>
                </c:pt>
                <c:pt idx="917">
                  <c:v>9180.6610000000001</c:v>
                </c:pt>
                <c:pt idx="918">
                  <c:v>9190.6620000000003</c:v>
                </c:pt>
                <c:pt idx="919">
                  <c:v>9200.6610000000001</c:v>
                </c:pt>
                <c:pt idx="920">
                  <c:v>9210.6620000000003</c:v>
                </c:pt>
                <c:pt idx="921">
                  <c:v>9220.6610000000001</c:v>
                </c:pt>
                <c:pt idx="922">
                  <c:v>9230.6620000000003</c:v>
                </c:pt>
                <c:pt idx="923">
                  <c:v>9240.6620000000003</c:v>
                </c:pt>
                <c:pt idx="924">
                  <c:v>9250.6620000000003</c:v>
                </c:pt>
                <c:pt idx="925">
                  <c:v>9260.6620000000003</c:v>
                </c:pt>
                <c:pt idx="926">
                  <c:v>9270.6620000000003</c:v>
                </c:pt>
                <c:pt idx="927">
                  <c:v>9280.6630000000005</c:v>
                </c:pt>
                <c:pt idx="928">
                  <c:v>9290.6630000000005</c:v>
                </c:pt>
                <c:pt idx="929">
                  <c:v>9300.6630000000005</c:v>
                </c:pt>
                <c:pt idx="930">
                  <c:v>9310.6630000000005</c:v>
                </c:pt>
                <c:pt idx="931">
                  <c:v>9320.6610000000001</c:v>
                </c:pt>
                <c:pt idx="932">
                  <c:v>9330.6640000000007</c:v>
                </c:pt>
                <c:pt idx="933">
                  <c:v>9340.6630000000005</c:v>
                </c:pt>
                <c:pt idx="934">
                  <c:v>9350.6630000000005</c:v>
                </c:pt>
                <c:pt idx="935">
                  <c:v>9360.6630000000005</c:v>
                </c:pt>
                <c:pt idx="936">
                  <c:v>9370.6640000000007</c:v>
                </c:pt>
                <c:pt idx="937">
                  <c:v>9380.6640000000007</c:v>
                </c:pt>
                <c:pt idx="938">
                  <c:v>9390.6640000000007</c:v>
                </c:pt>
                <c:pt idx="939">
                  <c:v>9400.6640000000007</c:v>
                </c:pt>
                <c:pt idx="940">
                  <c:v>9410.6630000000005</c:v>
                </c:pt>
                <c:pt idx="941">
                  <c:v>9420.6650000000009</c:v>
                </c:pt>
                <c:pt idx="942">
                  <c:v>9430.6640000000007</c:v>
                </c:pt>
                <c:pt idx="943">
                  <c:v>9440.6640000000007</c:v>
                </c:pt>
                <c:pt idx="944">
                  <c:v>9450.6640000000007</c:v>
                </c:pt>
                <c:pt idx="945">
                  <c:v>9460.6630000000005</c:v>
                </c:pt>
                <c:pt idx="946">
                  <c:v>9470.6650000000009</c:v>
                </c:pt>
                <c:pt idx="947">
                  <c:v>9480.6650000000009</c:v>
                </c:pt>
                <c:pt idx="948">
                  <c:v>9490.6650000000009</c:v>
                </c:pt>
                <c:pt idx="949">
                  <c:v>9500.6630000000005</c:v>
                </c:pt>
                <c:pt idx="950">
                  <c:v>9510.6650000000009</c:v>
                </c:pt>
                <c:pt idx="951">
                  <c:v>9520.6650000000009</c:v>
                </c:pt>
                <c:pt idx="952">
                  <c:v>9530.6640000000007</c:v>
                </c:pt>
                <c:pt idx="953">
                  <c:v>9540.6640000000007</c:v>
                </c:pt>
                <c:pt idx="954">
                  <c:v>9550.6990000000005</c:v>
                </c:pt>
                <c:pt idx="955">
                  <c:v>9560.7000000000007</c:v>
                </c:pt>
                <c:pt idx="956">
                  <c:v>9570.7009999999991</c:v>
                </c:pt>
                <c:pt idx="957">
                  <c:v>9580.7810000000009</c:v>
                </c:pt>
                <c:pt idx="958">
                  <c:v>9590.7829999999994</c:v>
                </c:pt>
                <c:pt idx="959">
                  <c:v>9600.7819999999992</c:v>
                </c:pt>
                <c:pt idx="960">
                  <c:v>9610.7819999999992</c:v>
                </c:pt>
                <c:pt idx="961">
                  <c:v>9620.7810000000009</c:v>
                </c:pt>
                <c:pt idx="962">
                  <c:v>9630.7810000000009</c:v>
                </c:pt>
                <c:pt idx="963">
                  <c:v>9640.7810000000009</c:v>
                </c:pt>
                <c:pt idx="964">
                  <c:v>9650.7810000000009</c:v>
                </c:pt>
                <c:pt idx="965">
                  <c:v>9660.7819999999992</c:v>
                </c:pt>
                <c:pt idx="966">
                  <c:v>9670.7810000000009</c:v>
                </c:pt>
                <c:pt idx="967">
                  <c:v>9680.7819999999992</c:v>
                </c:pt>
                <c:pt idx="968">
                  <c:v>9690.7819999999992</c:v>
                </c:pt>
                <c:pt idx="969">
                  <c:v>9700.7810000000009</c:v>
                </c:pt>
                <c:pt idx="970">
                  <c:v>9710.7810000000009</c:v>
                </c:pt>
                <c:pt idx="971">
                  <c:v>9720.7819999999992</c:v>
                </c:pt>
                <c:pt idx="972">
                  <c:v>9730.7810000000009</c:v>
                </c:pt>
                <c:pt idx="973">
                  <c:v>9740.7810000000009</c:v>
                </c:pt>
                <c:pt idx="974">
                  <c:v>9750.7810000000009</c:v>
                </c:pt>
                <c:pt idx="975">
                  <c:v>9760.7819999999992</c:v>
                </c:pt>
                <c:pt idx="976">
                  <c:v>9770.7819999999992</c:v>
                </c:pt>
                <c:pt idx="977">
                  <c:v>9780.7810000000009</c:v>
                </c:pt>
                <c:pt idx="978">
                  <c:v>9790.7819999999992</c:v>
                </c:pt>
                <c:pt idx="979">
                  <c:v>9800.7810000000009</c:v>
                </c:pt>
                <c:pt idx="980">
                  <c:v>9810.7810000000009</c:v>
                </c:pt>
                <c:pt idx="981">
                  <c:v>9820.7810000000009</c:v>
                </c:pt>
                <c:pt idx="982">
                  <c:v>9830.7819999999992</c:v>
                </c:pt>
                <c:pt idx="983">
                  <c:v>9840.7819999999992</c:v>
                </c:pt>
                <c:pt idx="984">
                  <c:v>9850.7810000000009</c:v>
                </c:pt>
                <c:pt idx="985">
                  <c:v>9860.7819999999992</c:v>
                </c:pt>
                <c:pt idx="986">
                  <c:v>9870.7829999999994</c:v>
                </c:pt>
                <c:pt idx="987">
                  <c:v>9880.7810000000009</c:v>
                </c:pt>
                <c:pt idx="988">
                  <c:v>9890.7829999999994</c:v>
                </c:pt>
                <c:pt idx="989">
                  <c:v>9900.7810000000009</c:v>
                </c:pt>
                <c:pt idx="990">
                  <c:v>9910.7819999999992</c:v>
                </c:pt>
                <c:pt idx="991">
                  <c:v>9920.7819999999992</c:v>
                </c:pt>
                <c:pt idx="992">
                  <c:v>9930.7810000000009</c:v>
                </c:pt>
                <c:pt idx="993">
                  <c:v>9940.7810000000009</c:v>
                </c:pt>
                <c:pt idx="994">
                  <c:v>9950.7819999999992</c:v>
                </c:pt>
                <c:pt idx="995">
                  <c:v>9960.7819999999992</c:v>
                </c:pt>
                <c:pt idx="996">
                  <c:v>9970.7819999999992</c:v>
                </c:pt>
                <c:pt idx="997">
                  <c:v>9980.7810000000009</c:v>
                </c:pt>
                <c:pt idx="998">
                  <c:v>9990.7810000000009</c:v>
                </c:pt>
                <c:pt idx="999">
                  <c:v>10000.781000000001</c:v>
                </c:pt>
                <c:pt idx="1000">
                  <c:v>10010.781000000001</c:v>
                </c:pt>
                <c:pt idx="1001">
                  <c:v>10020.781999999999</c:v>
                </c:pt>
                <c:pt idx="1002">
                  <c:v>10030.781999999999</c:v>
                </c:pt>
                <c:pt idx="1003">
                  <c:v>10040.781000000001</c:v>
                </c:pt>
                <c:pt idx="1004">
                  <c:v>10050.781999999999</c:v>
                </c:pt>
                <c:pt idx="1005">
                  <c:v>10060.781000000001</c:v>
                </c:pt>
                <c:pt idx="1006">
                  <c:v>10070.781000000001</c:v>
                </c:pt>
                <c:pt idx="1007">
                  <c:v>10080.781000000001</c:v>
                </c:pt>
                <c:pt idx="1008">
                  <c:v>10090.781999999999</c:v>
                </c:pt>
                <c:pt idx="1009">
                  <c:v>10100.781000000001</c:v>
                </c:pt>
                <c:pt idx="1010">
                  <c:v>10110.781000000001</c:v>
                </c:pt>
                <c:pt idx="1011">
                  <c:v>10120.781000000001</c:v>
                </c:pt>
                <c:pt idx="1012">
                  <c:v>10130.782999999999</c:v>
                </c:pt>
                <c:pt idx="1013">
                  <c:v>10140.782999999999</c:v>
                </c:pt>
                <c:pt idx="1014">
                  <c:v>10150.781999999999</c:v>
                </c:pt>
                <c:pt idx="1015">
                  <c:v>10160.781999999999</c:v>
                </c:pt>
                <c:pt idx="1016">
                  <c:v>10170.781999999999</c:v>
                </c:pt>
                <c:pt idx="1017">
                  <c:v>10180.784</c:v>
                </c:pt>
                <c:pt idx="1018">
                  <c:v>10190.782999999999</c:v>
                </c:pt>
                <c:pt idx="1019">
                  <c:v>10200.782999999999</c:v>
                </c:pt>
                <c:pt idx="1020">
                  <c:v>10210.784</c:v>
                </c:pt>
                <c:pt idx="1021">
                  <c:v>10220.785</c:v>
                </c:pt>
                <c:pt idx="1022">
                  <c:v>10230.784</c:v>
                </c:pt>
                <c:pt idx="1023">
                  <c:v>10240.784</c:v>
                </c:pt>
                <c:pt idx="1024">
                  <c:v>10250.787</c:v>
                </c:pt>
                <c:pt idx="1025">
                  <c:v>10260.787</c:v>
                </c:pt>
                <c:pt idx="1026">
                  <c:v>10270.786</c:v>
                </c:pt>
                <c:pt idx="1027">
                  <c:v>10280.787</c:v>
                </c:pt>
                <c:pt idx="1028">
                  <c:v>10290.787</c:v>
                </c:pt>
                <c:pt idx="1029">
                  <c:v>10300.787</c:v>
                </c:pt>
                <c:pt idx="1030">
                  <c:v>10310.787</c:v>
                </c:pt>
                <c:pt idx="1031">
                  <c:v>10320.786</c:v>
                </c:pt>
                <c:pt idx="1032">
                  <c:v>10330.788</c:v>
                </c:pt>
                <c:pt idx="1033">
                  <c:v>10340.786</c:v>
                </c:pt>
                <c:pt idx="1034">
                  <c:v>10350.787</c:v>
                </c:pt>
                <c:pt idx="1035">
                  <c:v>10360.790000000001</c:v>
                </c:pt>
                <c:pt idx="1036">
                  <c:v>10370.788</c:v>
                </c:pt>
                <c:pt idx="1037">
                  <c:v>10380.789000000001</c:v>
                </c:pt>
                <c:pt idx="1038">
                  <c:v>10390.789000000001</c:v>
                </c:pt>
                <c:pt idx="1039">
                  <c:v>10400.789000000001</c:v>
                </c:pt>
                <c:pt idx="1040">
                  <c:v>10410.790000000001</c:v>
                </c:pt>
                <c:pt idx="1041">
                  <c:v>10420.790000000001</c:v>
                </c:pt>
                <c:pt idx="1042">
                  <c:v>10430.790999999999</c:v>
                </c:pt>
                <c:pt idx="1043">
                  <c:v>10440.790000000001</c:v>
                </c:pt>
                <c:pt idx="1044">
                  <c:v>10450.790999999999</c:v>
                </c:pt>
                <c:pt idx="1045">
                  <c:v>10460.790999999999</c:v>
                </c:pt>
                <c:pt idx="1046">
                  <c:v>10470.790000000001</c:v>
                </c:pt>
                <c:pt idx="1047">
                  <c:v>10480.790000000001</c:v>
                </c:pt>
                <c:pt idx="1048">
                  <c:v>10490.79</c:v>
                </c:pt>
                <c:pt idx="1049">
                  <c:v>10500.79</c:v>
                </c:pt>
                <c:pt idx="1050">
                  <c:v>10510.789000000001</c:v>
                </c:pt>
                <c:pt idx="1051">
                  <c:v>10520.790999999999</c:v>
                </c:pt>
                <c:pt idx="1052">
                  <c:v>10530.790999999999</c:v>
                </c:pt>
                <c:pt idx="1053">
                  <c:v>10540.790999999999</c:v>
                </c:pt>
                <c:pt idx="1054">
                  <c:v>10550.790999999999</c:v>
                </c:pt>
                <c:pt idx="1055">
                  <c:v>10560.790999999999</c:v>
                </c:pt>
                <c:pt idx="1056">
                  <c:v>10570.79</c:v>
                </c:pt>
                <c:pt idx="1057">
                  <c:v>10580.789000000001</c:v>
                </c:pt>
                <c:pt idx="1058">
                  <c:v>10590.789000000001</c:v>
                </c:pt>
                <c:pt idx="1059">
                  <c:v>10600.789000000001</c:v>
                </c:pt>
                <c:pt idx="1060">
                  <c:v>10610.790999999999</c:v>
                </c:pt>
                <c:pt idx="1061">
                  <c:v>10620.790999999999</c:v>
                </c:pt>
                <c:pt idx="1062">
                  <c:v>10630.789000000001</c:v>
                </c:pt>
                <c:pt idx="1063">
                  <c:v>10640.790999999999</c:v>
                </c:pt>
                <c:pt idx="1064">
                  <c:v>10650.79</c:v>
                </c:pt>
                <c:pt idx="1065">
                  <c:v>10660.789000000001</c:v>
                </c:pt>
                <c:pt idx="1066">
                  <c:v>10670.789000000001</c:v>
                </c:pt>
                <c:pt idx="1067">
                  <c:v>10680.790999999999</c:v>
                </c:pt>
                <c:pt idx="1068">
                  <c:v>10690.79</c:v>
                </c:pt>
                <c:pt idx="1069">
                  <c:v>10700.789000000001</c:v>
                </c:pt>
                <c:pt idx="1070">
                  <c:v>10710.79</c:v>
                </c:pt>
                <c:pt idx="1071">
                  <c:v>10720.79</c:v>
                </c:pt>
                <c:pt idx="1072">
                  <c:v>10730.79</c:v>
                </c:pt>
                <c:pt idx="1073">
                  <c:v>10740.790999999999</c:v>
                </c:pt>
                <c:pt idx="1074">
                  <c:v>10750.79</c:v>
                </c:pt>
                <c:pt idx="1075">
                  <c:v>10760.789000000001</c:v>
                </c:pt>
                <c:pt idx="1076">
                  <c:v>10770.79</c:v>
                </c:pt>
                <c:pt idx="1077">
                  <c:v>10780.79</c:v>
                </c:pt>
                <c:pt idx="1078">
                  <c:v>10790.789000000001</c:v>
                </c:pt>
                <c:pt idx="1079">
                  <c:v>10800.03</c:v>
                </c:pt>
              </c:numCache>
            </c:numRef>
          </c:xVal>
          <c:yVal>
            <c:numRef>
              <c:f>'3fcse-6-large-large-ep.csv'!$W$2:$W$1081</c:f>
              <c:numCache>
                <c:formatCode>General</c:formatCode>
                <c:ptCount val="1080"/>
                <c:pt idx="0">
                  <c:v>868456</c:v>
                </c:pt>
                <c:pt idx="1">
                  <c:v>868456</c:v>
                </c:pt>
                <c:pt idx="2">
                  <c:v>868456</c:v>
                </c:pt>
                <c:pt idx="3">
                  <c:v>868456</c:v>
                </c:pt>
                <c:pt idx="4">
                  <c:v>868456</c:v>
                </c:pt>
                <c:pt idx="5">
                  <c:v>868456</c:v>
                </c:pt>
                <c:pt idx="6">
                  <c:v>868456</c:v>
                </c:pt>
                <c:pt idx="7">
                  <c:v>868456</c:v>
                </c:pt>
                <c:pt idx="8">
                  <c:v>868456</c:v>
                </c:pt>
                <c:pt idx="9">
                  <c:v>868456</c:v>
                </c:pt>
                <c:pt idx="10">
                  <c:v>868456</c:v>
                </c:pt>
                <c:pt idx="11">
                  <c:v>868456</c:v>
                </c:pt>
                <c:pt idx="12">
                  <c:v>868456</c:v>
                </c:pt>
                <c:pt idx="13">
                  <c:v>868456</c:v>
                </c:pt>
                <c:pt idx="14">
                  <c:v>868456</c:v>
                </c:pt>
                <c:pt idx="15">
                  <c:v>868456</c:v>
                </c:pt>
                <c:pt idx="16">
                  <c:v>868456</c:v>
                </c:pt>
                <c:pt idx="17">
                  <c:v>868456</c:v>
                </c:pt>
                <c:pt idx="18">
                  <c:v>868456</c:v>
                </c:pt>
                <c:pt idx="19">
                  <c:v>902216</c:v>
                </c:pt>
                <c:pt idx="20">
                  <c:v>902216</c:v>
                </c:pt>
                <c:pt idx="21">
                  <c:v>902216</c:v>
                </c:pt>
                <c:pt idx="22">
                  <c:v>902216</c:v>
                </c:pt>
                <c:pt idx="23">
                  <c:v>902216</c:v>
                </c:pt>
                <c:pt idx="24">
                  <c:v>919096</c:v>
                </c:pt>
                <c:pt idx="25">
                  <c:v>919096</c:v>
                </c:pt>
                <c:pt idx="26">
                  <c:v>919096</c:v>
                </c:pt>
                <c:pt idx="27">
                  <c:v>935976</c:v>
                </c:pt>
                <c:pt idx="28">
                  <c:v>935976</c:v>
                </c:pt>
                <c:pt idx="29">
                  <c:v>935976</c:v>
                </c:pt>
                <c:pt idx="30">
                  <c:v>935976</c:v>
                </c:pt>
                <c:pt idx="31">
                  <c:v>935976</c:v>
                </c:pt>
                <c:pt idx="32">
                  <c:v>952856</c:v>
                </c:pt>
                <c:pt idx="33">
                  <c:v>952856</c:v>
                </c:pt>
                <c:pt idx="34">
                  <c:v>952856</c:v>
                </c:pt>
                <c:pt idx="35">
                  <c:v>952856</c:v>
                </c:pt>
                <c:pt idx="36">
                  <c:v>952856</c:v>
                </c:pt>
                <c:pt idx="37">
                  <c:v>952856</c:v>
                </c:pt>
                <c:pt idx="38">
                  <c:v>952856</c:v>
                </c:pt>
                <c:pt idx="39">
                  <c:v>952856</c:v>
                </c:pt>
                <c:pt idx="40">
                  <c:v>969736</c:v>
                </c:pt>
                <c:pt idx="41">
                  <c:v>986616</c:v>
                </c:pt>
                <c:pt idx="42">
                  <c:v>986616</c:v>
                </c:pt>
                <c:pt idx="43">
                  <c:v>986616</c:v>
                </c:pt>
                <c:pt idx="44">
                  <c:v>986616</c:v>
                </c:pt>
                <c:pt idx="45">
                  <c:v>995056</c:v>
                </c:pt>
                <c:pt idx="46">
                  <c:v>995056</c:v>
                </c:pt>
                <c:pt idx="47">
                  <c:v>995056</c:v>
                </c:pt>
                <c:pt idx="48">
                  <c:v>995056</c:v>
                </c:pt>
                <c:pt idx="49">
                  <c:v>995056</c:v>
                </c:pt>
                <c:pt idx="50">
                  <c:v>995056</c:v>
                </c:pt>
                <c:pt idx="51">
                  <c:v>995056</c:v>
                </c:pt>
                <c:pt idx="52">
                  <c:v>995056</c:v>
                </c:pt>
                <c:pt idx="53">
                  <c:v>995056</c:v>
                </c:pt>
                <c:pt idx="54">
                  <c:v>995056</c:v>
                </c:pt>
                <c:pt idx="55">
                  <c:v>1028816</c:v>
                </c:pt>
                <c:pt idx="56">
                  <c:v>1028816</c:v>
                </c:pt>
                <c:pt idx="57">
                  <c:v>1037256</c:v>
                </c:pt>
                <c:pt idx="58">
                  <c:v>1037256</c:v>
                </c:pt>
                <c:pt idx="59">
                  <c:v>1037256</c:v>
                </c:pt>
                <c:pt idx="60">
                  <c:v>1037256</c:v>
                </c:pt>
                <c:pt idx="61">
                  <c:v>1054136</c:v>
                </c:pt>
                <c:pt idx="62">
                  <c:v>1054136</c:v>
                </c:pt>
                <c:pt idx="63">
                  <c:v>1054136</c:v>
                </c:pt>
                <c:pt idx="64">
                  <c:v>1054136</c:v>
                </c:pt>
                <c:pt idx="65">
                  <c:v>1087896</c:v>
                </c:pt>
                <c:pt idx="66">
                  <c:v>1087896</c:v>
                </c:pt>
                <c:pt idx="67">
                  <c:v>1087896</c:v>
                </c:pt>
                <c:pt idx="68">
                  <c:v>1087896</c:v>
                </c:pt>
                <c:pt idx="69">
                  <c:v>1113216</c:v>
                </c:pt>
                <c:pt idx="70">
                  <c:v>1113216</c:v>
                </c:pt>
                <c:pt idx="71">
                  <c:v>1113216</c:v>
                </c:pt>
                <c:pt idx="72">
                  <c:v>1121656</c:v>
                </c:pt>
                <c:pt idx="73">
                  <c:v>1121656</c:v>
                </c:pt>
                <c:pt idx="74">
                  <c:v>1121656</c:v>
                </c:pt>
                <c:pt idx="75">
                  <c:v>1121656</c:v>
                </c:pt>
                <c:pt idx="76">
                  <c:v>1130096</c:v>
                </c:pt>
                <c:pt idx="77">
                  <c:v>1130096</c:v>
                </c:pt>
                <c:pt idx="78">
                  <c:v>1138536</c:v>
                </c:pt>
                <c:pt idx="79">
                  <c:v>1138536</c:v>
                </c:pt>
                <c:pt idx="80">
                  <c:v>1146976</c:v>
                </c:pt>
                <c:pt idx="81">
                  <c:v>1155416</c:v>
                </c:pt>
                <c:pt idx="82">
                  <c:v>1163856</c:v>
                </c:pt>
                <c:pt idx="83">
                  <c:v>1163856</c:v>
                </c:pt>
                <c:pt idx="84">
                  <c:v>1163856</c:v>
                </c:pt>
                <c:pt idx="85">
                  <c:v>1172296</c:v>
                </c:pt>
                <c:pt idx="86">
                  <c:v>1172296</c:v>
                </c:pt>
                <c:pt idx="87">
                  <c:v>1172296</c:v>
                </c:pt>
                <c:pt idx="88">
                  <c:v>1189176</c:v>
                </c:pt>
                <c:pt idx="89">
                  <c:v>1189176</c:v>
                </c:pt>
                <c:pt idx="90">
                  <c:v>1189176</c:v>
                </c:pt>
                <c:pt idx="91">
                  <c:v>1189176</c:v>
                </c:pt>
                <c:pt idx="92">
                  <c:v>1189176</c:v>
                </c:pt>
                <c:pt idx="93">
                  <c:v>1189176</c:v>
                </c:pt>
                <c:pt idx="94">
                  <c:v>1206056</c:v>
                </c:pt>
                <c:pt idx="95">
                  <c:v>1206056</c:v>
                </c:pt>
                <c:pt idx="96">
                  <c:v>1214496</c:v>
                </c:pt>
                <c:pt idx="97">
                  <c:v>1214496</c:v>
                </c:pt>
                <c:pt idx="98">
                  <c:v>1214496</c:v>
                </c:pt>
                <c:pt idx="99">
                  <c:v>1214496</c:v>
                </c:pt>
                <c:pt idx="100">
                  <c:v>1214496</c:v>
                </c:pt>
                <c:pt idx="101">
                  <c:v>1214496</c:v>
                </c:pt>
                <c:pt idx="102">
                  <c:v>1214496</c:v>
                </c:pt>
                <c:pt idx="103">
                  <c:v>1222936</c:v>
                </c:pt>
                <c:pt idx="104">
                  <c:v>1222936</c:v>
                </c:pt>
                <c:pt idx="105">
                  <c:v>1222936</c:v>
                </c:pt>
                <c:pt idx="106">
                  <c:v>1239816</c:v>
                </c:pt>
                <c:pt idx="107">
                  <c:v>1239816</c:v>
                </c:pt>
                <c:pt idx="108">
                  <c:v>1239816</c:v>
                </c:pt>
                <c:pt idx="109">
                  <c:v>1239816</c:v>
                </c:pt>
                <c:pt idx="110">
                  <c:v>1248256</c:v>
                </c:pt>
                <c:pt idx="111">
                  <c:v>1248256</c:v>
                </c:pt>
                <c:pt idx="112">
                  <c:v>1273576</c:v>
                </c:pt>
                <c:pt idx="113">
                  <c:v>1273576</c:v>
                </c:pt>
                <c:pt idx="114">
                  <c:v>1273576</c:v>
                </c:pt>
                <c:pt idx="115">
                  <c:v>1273576</c:v>
                </c:pt>
                <c:pt idx="116">
                  <c:v>1273576</c:v>
                </c:pt>
                <c:pt idx="117">
                  <c:v>1273576</c:v>
                </c:pt>
                <c:pt idx="118">
                  <c:v>1273576</c:v>
                </c:pt>
                <c:pt idx="119">
                  <c:v>1273576</c:v>
                </c:pt>
                <c:pt idx="120">
                  <c:v>1273576</c:v>
                </c:pt>
                <c:pt idx="121">
                  <c:v>1282016</c:v>
                </c:pt>
                <c:pt idx="122">
                  <c:v>1282016</c:v>
                </c:pt>
                <c:pt idx="123">
                  <c:v>1282016</c:v>
                </c:pt>
                <c:pt idx="124">
                  <c:v>1282016</c:v>
                </c:pt>
                <c:pt idx="125">
                  <c:v>1282016</c:v>
                </c:pt>
                <c:pt idx="126">
                  <c:v>1282016</c:v>
                </c:pt>
                <c:pt idx="127">
                  <c:v>1282016</c:v>
                </c:pt>
                <c:pt idx="128">
                  <c:v>1282016</c:v>
                </c:pt>
                <c:pt idx="129">
                  <c:v>1282016</c:v>
                </c:pt>
                <c:pt idx="130">
                  <c:v>1282016</c:v>
                </c:pt>
                <c:pt idx="131">
                  <c:v>1282016</c:v>
                </c:pt>
                <c:pt idx="132">
                  <c:v>1282016</c:v>
                </c:pt>
                <c:pt idx="133">
                  <c:v>1282016</c:v>
                </c:pt>
                <c:pt idx="134">
                  <c:v>1282016</c:v>
                </c:pt>
                <c:pt idx="135">
                  <c:v>1282016</c:v>
                </c:pt>
                <c:pt idx="136">
                  <c:v>1341096</c:v>
                </c:pt>
                <c:pt idx="137">
                  <c:v>1349536</c:v>
                </c:pt>
                <c:pt idx="138">
                  <c:v>1349536</c:v>
                </c:pt>
                <c:pt idx="139">
                  <c:v>1349536</c:v>
                </c:pt>
                <c:pt idx="140">
                  <c:v>1349536</c:v>
                </c:pt>
                <c:pt idx="141">
                  <c:v>1349536</c:v>
                </c:pt>
                <c:pt idx="142">
                  <c:v>1357976</c:v>
                </c:pt>
                <c:pt idx="143">
                  <c:v>1357976</c:v>
                </c:pt>
                <c:pt idx="144">
                  <c:v>1374856</c:v>
                </c:pt>
                <c:pt idx="145">
                  <c:v>1374856</c:v>
                </c:pt>
                <c:pt idx="146">
                  <c:v>1374856</c:v>
                </c:pt>
                <c:pt idx="147">
                  <c:v>1374856</c:v>
                </c:pt>
                <c:pt idx="148">
                  <c:v>1391736</c:v>
                </c:pt>
                <c:pt idx="149">
                  <c:v>1391736</c:v>
                </c:pt>
                <c:pt idx="150">
                  <c:v>1391736</c:v>
                </c:pt>
                <c:pt idx="151">
                  <c:v>1391736</c:v>
                </c:pt>
                <c:pt idx="152">
                  <c:v>1391736</c:v>
                </c:pt>
                <c:pt idx="153">
                  <c:v>1391736</c:v>
                </c:pt>
                <c:pt idx="154">
                  <c:v>1391736</c:v>
                </c:pt>
                <c:pt idx="155">
                  <c:v>1391736</c:v>
                </c:pt>
                <c:pt idx="156">
                  <c:v>1391736</c:v>
                </c:pt>
                <c:pt idx="157">
                  <c:v>1400176</c:v>
                </c:pt>
                <c:pt idx="158">
                  <c:v>1400176</c:v>
                </c:pt>
                <c:pt idx="159">
                  <c:v>1417056</c:v>
                </c:pt>
                <c:pt idx="160">
                  <c:v>1417056</c:v>
                </c:pt>
                <c:pt idx="161">
                  <c:v>1417056</c:v>
                </c:pt>
                <c:pt idx="162">
                  <c:v>1417056</c:v>
                </c:pt>
                <c:pt idx="163">
                  <c:v>1417056</c:v>
                </c:pt>
                <c:pt idx="164">
                  <c:v>1425496</c:v>
                </c:pt>
                <c:pt idx="165">
                  <c:v>1425496</c:v>
                </c:pt>
                <c:pt idx="166">
                  <c:v>1425496</c:v>
                </c:pt>
                <c:pt idx="167">
                  <c:v>1425496</c:v>
                </c:pt>
                <c:pt idx="168">
                  <c:v>1425496</c:v>
                </c:pt>
                <c:pt idx="169">
                  <c:v>1433936</c:v>
                </c:pt>
                <c:pt idx="170">
                  <c:v>1433936</c:v>
                </c:pt>
                <c:pt idx="171">
                  <c:v>1433936</c:v>
                </c:pt>
                <c:pt idx="172">
                  <c:v>1433936</c:v>
                </c:pt>
                <c:pt idx="173">
                  <c:v>1433936</c:v>
                </c:pt>
                <c:pt idx="174">
                  <c:v>1433936</c:v>
                </c:pt>
                <c:pt idx="175">
                  <c:v>1433936</c:v>
                </c:pt>
                <c:pt idx="176">
                  <c:v>1433936</c:v>
                </c:pt>
                <c:pt idx="177">
                  <c:v>1433936</c:v>
                </c:pt>
                <c:pt idx="178">
                  <c:v>1433936</c:v>
                </c:pt>
                <c:pt idx="179">
                  <c:v>1433936</c:v>
                </c:pt>
                <c:pt idx="180">
                  <c:v>1433936</c:v>
                </c:pt>
                <c:pt idx="181">
                  <c:v>1442376</c:v>
                </c:pt>
                <c:pt idx="182">
                  <c:v>1450816</c:v>
                </c:pt>
                <c:pt idx="183">
                  <c:v>1450816</c:v>
                </c:pt>
                <c:pt idx="184">
                  <c:v>1467696</c:v>
                </c:pt>
                <c:pt idx="185">
                  <c:v>1467696</c:v>
                </c:pt>
                <c:pt idx="186">
                  <c:v>1467696</c:v>
                </c:pt>
                <c:pt idx="187">
                  <c:v>1467696</c:v>
                </c:pt>
                <c:pt idx="188">
                  <c:v>1476136</c:v>
                </c:pt>
                <c:pt idx="189">
                  <c:v>1484576</c:v>
                </c:pt>
                <c:pt idx="190">
                  <c:v>1484576</c:v>
                </c:pt>
                <c:pt idx="191">
                  <c:v>1484576</c:v>
                </c:pt>
                <c:pt idx="192">
                  <c:v>1484576</c:v>
                </c:pt>
                <c:pt idx="193">
                  <c:v>1484576</c:v>
                </c:pt>
                <c:pt idx="194">
                  <c:v>1493016</c:v>
                </c:pt>
                <c:pt idx="195">
                  <c:v>1509896</c:v>
                </c:pt>
                <c:pt idx="196">
                  <c:v>1509896</c:v>
                </c:pt>
                <c:pt idx="197">
                  <c:v>1509896</c:v>
                </c:pt>
                <c:pt idx="198">
                  <c:v>1509896</c:v>
                </c:pt>
                <c:pt idx="199">
                  <c:v>1509896</c:v>
                </c:pt>
                <c:pt idx="200">
                  <c:v>1509896</c:v>
                </c:pt>
                <c:pt idx="201">
                  <c:v>1518336</c:v>
                </c:pt>
                <c:pt idx="202">
                  <c:v>1518336</c:v>
                </c:pt>
                <c:pt idx="203">
                  <c:v>1518336</c:v>
                </c:pt>
                <c:pt idx="204">
                  <c:v>1535216</c:v>
                </c:pt>
                <c:pt idx="205">
                  <c:v>1543656</c:v>
                </c:pt>
                <c:pt idx="206">
                  <c:v>1543656</c:v>
                </c:pt>
                <c:pt idx="207">
                  <c:v>1543656</c:v>
                </c:pt>
                <c:pt idx="208">
                  <c:v>1543656</c:v>
                </c:pt>
                <c:pt idx="209">
                  <c:v>1543656</c:v>
                </c:pt>
                <c:pt idx="210">
                  <c:v>1552096</c:v>
                </c:pt>
                <c:pt idx="211">
                  <c:v>1552096</c:v>
                </c:pt>
                <c:pt idx="212">
                  <c:v>1552096</c:v>
                </c:pt>
                <c:pt idx="213">
                  <c:v>1552096</c:v>
                </c:pt>
                <c:pt idx="214">
                  <c:v>1568976</c:v>
                </c:pt>
                <c:pt idx="215">
                  <c:v>1568976</c:v>
                </c:pt>
                <c:pt idx="216">
                  <c:v>1568976</c:v>
                </c:pt>
                <c:pt idx="217">
                  <c:v>1577416</c:v>
                </c:pt>
                <c:pt idx="218">
                  <c:v>1577416</c:v>
                </c:pt>
                <c:pt idx="219">
                  <c:v>1577416</c:v>
                </c:pt>
                <c:pt idx="220">
                  <c:v>1585856</c:v>
                </c:pt>
                <c:pt idx="221">
                  <c:v>1585856</c:v>
                </c:pt>
                <c:pt idx="222">
                  <c:v>1594296</c:v>
                </c:pt>
                <c:pt idx="223">
                  <c:v>1594296</c:v>
                </c:pt>
                <c:pt idx="224">
                  <c:v>1594296</c:v>
                </c:pt>
                <c:pt idx="225">
                  <c:v>1594296</c:v>
                </c:pt>
                <c:pt idx="226">
                  <c:v>1594296</c:v>
                </c:pt>
                <c:pt idx="227">
                  <c:v>1594296</c:v>
                </c:pt>
                <c:pt idx="228">
                  <c:v>1619616</c:v>
                </c:pt>
                <c:pt idx="229">
                  <c:v>1619616</c:v>
                </c:pt>
                <c:pt idx="230">
                  <c:v>1619616</c:v>
                </c:pt>
                <c:pt idx="231">
                  <c:v>1619616</c:v>
                </c:pt>
                <c:pt idx="232">
                  <c:v>1619616</c:v>
                </c:pt>
                <c:pt idx="233">
                  <c:v>1619616</c:v>
                </c:pt>
                <c:pt idx="234">
                  <c:v>1644936</c:v>
                </c:pt>
                <c:pt idx="235">
                  <c:v>1644936</c:v>
                </c:pt>
                <c:pt idx="236">
                  <c:v>1661816</c:v>
                </c:pt>
                <c:pt idx="237">
                  <c:v>1661816</c:v>
                </c:pt>
                <c:pt idx="238">
                  <c:v>1661816</c:v>
                </c:pt>
                <c:pt idx="239">
                  <c:v>1661816</c:v>
                </c:pt>
                <c:pt idx="240">
                  <c:v>1661816</c:v>
                </c:pt>
                <c:pt idx="241">
                  <c:v>1661816</c:v>
                </c:pt>
                <c:pt idx="242">
                  <c:v>1661816</c:v>
                </c:pt>
                <c:pt idx="243">
                  <c:v>1661816</c:v>
                </c:pt>
                <c:pt idx="244">
                  <c:v>1661816</c:v>
                </c:pt>
                <c:pt idx="245">
                  <c:v>1661816</c:v>
                </c:pt>
                <c:pt idx="246">
                  <c:v>1661816</c:v>
                </c:pt>
                <c:pt idx="247">
                  <c:v>1661816</c:v>
                </c:pt>
                <c:pt idx="248">
                  <c:v>1661816</c:v>
                </c:pt>
                <c:pt idx="249">
                  <c:v>1661816</c:v>
                </c:pt>
                <c:pt idx="250">
                  <c:v>1661816</c:v>
                </c:pt>
                <c:pt idx="251">
                  <c:v>1661816</c:v>
                </c:pt>
                <c:pt idx="252">
                  <c:v>1678696</c:v>
                </c:pt>
                <c:pt idx="253">
                  <c:v>1695576</c:v>
                </c:pt>
                <c:pt idx="254">
                  <c:v>1695576</c:v>
                </c:pt>
                <c:pt idx="255">
                  <c:v>1704016</c:v>
                </c:pt>
                <c:pt idx="256">
                  <c:v>1712456</c:v>
                </c:pt>
                <c:pt idx="257">
                  <c:v>1712456</c:v>
                </c:pt>
                <c:pt idx="258">
                  <c:v>1712456</c:v>
                </c:pt>
                <c:pt idx="259">
                  <c:v>1712456</c:v>
                </c:pt>
                <c:pt idx="260">
                  <c:v>1720896</c:v>
                </c:pt>
                <c:pt idx="261">
                  <c:v>1737776</c:v>
                </c:pt>
                <c:pt idx="262">
                  <c:v>1737776</c:v>
                </c:pt>
                <c:pt idx="263">
                  <c:v>1737776</c:v>
                </c:pt>
                <c:pt idx="264">
                  <c:v>1737776</c:v>
                </c:pt>
                <c:pt idx="265">
                  <c:v>1737776</c:v>
                </c:pt>
                <c:pt idx="266">
                  <c:v>1737776</c:v>
                </c:pt>
                <c:pt idx="267">
                  <c:v>1737776</c:v>
                </c:pt>
                <c:pt idx="268">
                  <c:v>1737776</c:v>
                </c:pt>
                <c:pt idx="269">
                  <c:v>1737776</c:v>
                </c:pt>
                <c:pt idx="270">
                  <c:v>1746216</c:v>
                </c:pt>
                <c:pt idx="271">
                  <c:v>1754656</c:v>
                </c:pt>
                <c:pt idx="272">
                  <c:v>1763096</c:v>
                </c:pt>
                <c:pt idx="273">
                  <c:v>1763096</c:v>
                </c:pt>
                <c:pt idx="274">
                  <c:v>1763096</c:v>
                </c:pt>
                <c:pt idx="275">
                  <c:v>1763096</c:v>
                </c:pt>
                <c:pt idx="276">
                  <c:v>1763096</c:v>
                </c:pt>
                <c:pt idx="277">
                  <c:v>1763096</c:v>
                </c:pt>
                <c:pt idx="278">
                  <c:v>1763096</c:v>
                </c:pt>
                <c:pt idx="279">
                  <c:v>1763096</c:v>
                </c:pt>
                <c:pt idx="280">
                  <c:v>1763096</c:v>
                </c:pt>
                <c:pt idx="281">
                  <c:v>1763096</c:v>
                </c:pt>
                <c:pt idx="282">
                  <c:v>1763096</c:v>
                </c:pt>
                <c:pt idx="283">
                  <c:v>1763096</c:v>
                </c:pt>
                <c:pt idx="284">
                  <c:v>1771536</c:v>
                </c:pt>
                <c:pt idx="285">
                  <c:v>1771536</c:v>
                </c:pt>
                <c:pt idx="286">
                  <c:v>1779976</c:v>
                </c:pt>
                <c:pt idx="287">
                  <c:v>1779976</c:v>
                </c:pt>
                <c:pt idx="288">
                  <c:v>1788416</c:v>
                </c:pt>
                <c:pt idx="289">
                  <c:v>1788416</c:v>
                </c:pt>
                <c:pt idx="290">
                  <c:v>1788416</c:v>
                </c:pt>
                <c:pt idx="291">
                  <c:v>1788416</c:v>
                </c:pt>
                <c:pt idx="292">
                  <c:v>1788416</c:v>
                </c:pt>
                <c:pt idx="293">
                  <c:v>1788416</c:v>
                </c:pt>
                <c:pt idx="294">
                  <c:v>1788416</c:v>
                </c:pt>
                <c:pt idx="295">
                  <c:v>1788416</c:v>
                </c:pt>
                <c:pt idx="296">
                  <c:v>1788416</c:v>
                </c:pt>
                <c:pt idx="297">
                  <c:v>1788416</c:v>
                </c:pt>
                <c:pt idx="298">
                  <c:v>1788416</c:v>
                </c:pt>
                <c:pt idx="299">
                  <c:v>1788416</c:v>
                </c:pt>
                <c:pt idx="300">
                  <c:v>1788416</c:v>
                </c:pt>
                <c:pt idx="301">
                  <c:v>1788416</c:v>
                </c:pt>
                <c:pt idx="302">
                  <c:v>1788416</c:v>
                </c:pt>
                <c:pt idx="303">
                  <c:v>1788416</c:v>
                </c:pt>
                <c:pt idx="304">
                  <c:v>1805296</c:v>
                </c:pt>
                <c:pt idx="305">
                  <c:v>1805296</c:v>
                </c:pt>
                <c:pt idx="306">
                  <c:v>1805296</c:v>
                </c:pt>
                <c:pt idx="307">
                  <c:v>1805296</c:v>
                </c:pt>
                <c:pt idx="308">
                  <c:v>1805296</c:v>
                </c:pt>
                <c:pt idx="309">
                  <c:v>1813736</c:v>
                </c:pt>
                <c:pt idx="310">
                  <c:v>1813736</c:v>
                </c:pt>
                <c:pt idx="311">
                  <c:v>1813736</c:v>
                </c:pt>
                <c:pt idx="312">
                  <c:v>1822176</c:v>
                </c:pt>
                <c:pt idx="313">
                  <c:v>1830616</c:v>
                </c:pt>
                <c:pt idx="314">
                  <c:v>1839056</c:v>
                </c:pt>
                <c:pt idx="315">
                  <c:v>1839056</c:v>
                </c:pt>
                <c:pt idx="316">
                  <c:v>1839056</c:v>
                </c:pt>
                <c:pt idx="317">
                  <c:v>1839056</c:v>
                </c:pt>
                <c:pt idx="318">
                  <c:v>1839056</c:v>
                </c:pt>
                <c:pt idx="319">
                  <c:v>1839056</c:v>
                </c:pt>
                <c:pt idx="320">
                  <c:v>1839056</c:v>
                </c:pt>
                <c:pt idx="321">
                  <c:v>1839056</c:v>
                </c:pt>
                <c:pt idx="322">
                  <c:v>1839056</c:v>
                </c:pt>
                <c:pt idx="323">
                  <c:v>1847496</c:v>
                </c:pt>
                <c:pt idx="324">
                  <c:v>1847496</c:v>
                </c:pt>
                <c:pt idx="325">
                  <c:v>1847496</c:v>
                </c:pt>
                <c:pt idx="326">
                  <c:v>1847496</c:v>
                </c:pt>
                <c:pt idx="327">
                  <c:v>1923456</c:v>
                </c:pt>
                <c:pt idx="328">
                  <c:v>1923456</c:v>
                </c:pt>
                <c:pt idx="329">
                  <c:v>1923456</c:v>
                </c:pt>
                <c:pt idx="330">
                  <c:v>1923456</c:v>
                </c:pt>
                <c:pt idx="331">
                  <c:v>1923456</c:v>
                </c:pt>
                <c:pt idx="332">
                  <c:v>1923456</c:v>
                </c:pt>
                <c:pt idx="333">
                  <c:v>1923456</c:v>
                </c:pt>
                <c:pt idx="334">
                  <c:v>1923456</c:v>
                </c:pt>
                <c:pt idx="335">
                  <c:v>1923456</c:v>
                </c:pt>
                <c:pt idx="336">
                  <c:v>1923456</c:v>
                </c:pt>
                <c:pt idx="337">
                  <c:v>1923456</c:v>
                </c:pt>
                <c:pt idx="338">
                  <c:v>1923456</c:v>
                </c:pt>
                <c:pt idx="339">
                  <c:v>1923456</c:v>
                </c:pt>
                <c:pt idx="340">
                  <c:v>1923456</c:v>
                </c:pt>
                <c:pt idx="341">
                  <c:v>1923456</c:v>
                </c:pt>
                <c:pt idx="342">
                  <c:v>1923456</c:v>
                </c:pt>
                <c:pt idx="343">
                  <c:v>1923456</c:v>
                </c:pt>
                <c:pt idx="344">
                  <c:v>1923456</c:v>
                </c:pt>
                <c:pt idx="345">
                  <c:v>1923456</c:v>
                </c:pt>
                <c:pt idx="346">
                  <c:v>1923456</c:v>
                </c:pt>
                <c:pt idx="347">
                  <c:v>1923456</c:v>
                </c:pt>
                <c:pt idx="348">
                  <c:v>1923456</c:v>
                </c:pt>
                <c:pt idx="349">
                  <c:v>1923456</c:v>
                </c:pt>
                <c:pt idx="350">
                  <c:v>1931896</c:v>
                </c:pt>
                <c:pt idx="351">
                  <c:v>1940336</c:v>
                </c:pt>
                <c:pt idx="352">
                  <c:v>1948776</c:v>
                </c:pt>
                <c:pt idx="353">
                  <c:v>1948776</c:v>
                </c:pt>
                <c:pt idx="354">
                  <c:v>1948776</c:v>
                </c:pt>
                <c:pt idx="355">
                  <c:v>1948776</c:v>
                </c:pt>
                <c:pt idx="356">
                  <c:v>1948776</c:v>
                </c:pt>
                <c:pt idx="357">
                  <c:v>1948776</c:v>
                </c:pt>
                <c:pt idx="358">
                  <c:v>1948776</c:v>
                </c:pt>
                <c:pt idx="359">
                  <c:v>1948776</c:v>
                </c:pt>
                <c:pt idx="360">
                  <c:v>1948776</c:v>
                </c:pt>
                <c:pt idx="361">
                  <c:v>1948776</c:v>
                </c:pt>
                <c:pt idx="362">
                  <c:v>1982536</c:v>
                </c:pt>
                <c:pt idx="363">
                  <c:v>1982536</c:v>
                </c:pt>
                <c:pt idx="364">
                  <c:v>1982536</c:v>
                </c:pt>
                <c:pt idx="365">
                  <c:v>1982536</c:v>
                </c:pt>
                <c:pt idx="366">
                  <c:v>1982536</c:v>
                </c:pt>
                <c:pt idx="367">
                  <c:v>1982536</c:v>
                </c:pt>
                <c:pt idx="368">
                  <c:v>1982536</c:v>
                </c:pt>
                <c:pt idx="369">
                  <c:v>1982536</c:v>
                </c:pt>
                <c:pt idx="370">
                  <c:v>1982536</c:v>
                </c:pt>
                <c:pt idx="371">
                  <c:v>1982536</c:v>
                </c:pt>
                <c:pt idx="372">
                  <c:v>1982536</c:v>
                </c:pt>
                <c:pt idx="373">
                  <c:v>1982536</c:v>
                </c:pt>
                <c:pt idx="374">
                  <c:v>1982536</c:v>
                </c:pt>
                <c:pt idx="375">
                  <c:v>1982536</c:v>
                </c:pt>
                <c:pt idx="376">
                  <c:v>1982536</c:v>
                </c:pt>
                <c:pt idx="377">
                  <c:v>1982536</c:v>
                </c:pt>
                <c:pt idx="378">
                  <c:v>1982536</c:v>
                </c:pt>
                <c:pt idx="379">
                  <c:v>1982536</c:v>
                </c:pt>
                <c:pt idx="380">
                  <c:v>1982536</c:v>
                </c:pt>
                <c:pt idx="381">
                  <c:v>1982536</c:v>
                </c:pt>
                <c:pt idx="382">
                  <c:v>1982536</c:v>
                </c:pt>
                <c:pt idx="383">
                  <c:v>1990976</c:v>
                </c:pt>
                <c:pt idx="384">
                  <c:v>1999416</c:v>
                </c:pt>
                <c:pt idx="385">
                  <c:v>1999416</c:v>
                </c:pt>
                <c:pt idx="386">
                  <c:v>1999416</c:v>
                </c:pt>
                <c:pt idx="387">
                  <c:v>1999416</c:v>
                </c:pt>
                <c:pt idx="388">
                  <c:v>1999416</c:v>
                </c:pt>
                <c:pt idx="389">
                  <c:v>1999416</c:v>
                </c:pt>
                <c:pt idx="390">
                  <c:v>1999416</c:v>
                </c:pt>
                <c:pt idx="391">
                  <c:v>1999416</c:v>
                </c:pt>
                <c:pt idx="392">
                  <c:v>1999416</c:v>
                </c:pt>
                <c:pt idx="393">
                  <c:v>1999416</c:v>
                </c:pt>
                <c:pt idx="394">
                  <c:v>1999416</c:v>
                </c:pt>
                <c:pt idx="395">
                  <c:v>1999416</c:v>
                </c:pt>
                <c:pt idx="396">
                  <c:v>1999416</c:v>
                </c:pt>
                <c:pt idx="397">
                  <c:v>1999416</c:v>
                </c:pt>
                <c:pt idx="398">
                  <c:v>1999416</c:v>
                </c:pt>
                <c:pt idx="399">
                  <c:v>1999416</c:v>
                </c:pt>
                <c:pt idx="400">
                  <c:v>1999416</c:v>
                </c:pt>
                <c:pt idx="401">
                  <c:v>1999416</c:v>
                </c:pt>
                <c:pt idx="402">
                  <c:v>1999416</c:v>
                </c:pt>
                <c:pt idx="403">
                  <c:v>1999416</c:v>
                </c:pt>
                <c:pt idx="404">
                  <c:v>1999416</c:v>
                </c:pt>
                <c:pt idx="405">
                  <c:v>1999416</c:v>
                </c:pt>
                <c:pt idx="406">
                  <c:v>1999416</c:v>
                </c:pt>
                <c:pt idx="407">
                  <c:v>1999416</c:v>
                </c:pt>
                <c:pt idx="408">
                  <c:v>1999416</c:v>
                </c:pt>
                <c:pt idx="409">
                  <c:v>1999416</c:v>
                </c:pt>
                <c:pt idx="410">
                  <c:v>1999416</c:v>
                </c:pt>
                <c:pt idx="411">
                  <c:v>1999416</c:v>
                </c:pt>
                <c:pt idx="412">
                  <c:v>1999416</c:v>
                </c:pt>
                <c:pt idx="413">
                  <c:v>1999416</c:v>
                </c:pt>
                <c:pt idx="414">
                  <c:v>1999416</c:v>
                </c:pt>
                <c:pt idx="415">
                  <c:v>1999416</c:v>
                </c:pt>
                <c:pt idx="416">
                  <c:v>1999416</c:v>
                </c:pt>
                <c:pt idx="417">
                  <c:v>1999416</c:v>
                </c:pt>
                <c:pt idx="418">
                  <c:v>2007856</c:v>
                </c:pt>
                <c:pt idx="419">
                  <c:v>2007856</c:v>
                </c:pt>
                <c:pt idx="420">
                  <c:v>2007856</c:v>
                </c:pt>
                <c:pt idx="421">
                  <c:v>2007856</c:v>
                </c:pt>
                <c:pt idx="422">
                  <c:v>2007856</c:v>
                </c:pt>
                <c:pt idx="423">
                  <c:v>2007856</c:v>
                </c:pt>
                <c:pt idx="424">
                  <c:v>2007856</c:v>
                </c:pt>
                <c:pt idx="425">
                  <c:v>2007856</c:v>
                </c:pt>
                <c:pt idx="426">
                  <c:v>2007856</c:v>
                </c:pt>
                <c:pt idx="427">
                  <c:v>2007856</c:v>
                </c:pt>
                <c:pt idx="428">
                  <c:v>2007856</c:v>
                </c:pt>
                <c:pt idx="429">
                  <c:v>2007856</c:v>
                </c:pt>
                <c:pt idx="430">
                  <c:v>2007856</c:v>
                </c:pt>
                <c:pt idx="431">
                  <c:v>2007856</c:v>
                </c:pt>
                <c:pt idx="432">
                  <c:v>2007856</c:v>
                </c:pt>
                <c:pt idx="433">
                  <c:v>2007856</c:v>
                </c:pt>
                <c:pt idx="434">
                  <c:v>2007856</c:v>
                </c:pt>
                <c:pt idx="435">
                  <c:v>2007856</c:v>
                </c:pt>
                <c:pt idx="436">
                  <c:v>2007856</c:v>
                </c:pt>
                <c:pt idx="437">
                  <c:v>2007856</c:v>
                </c:pt>
                <c:pt idx="438">
                  <c:v>2007856</c:v>
                </c:pt>
                <c:pt idx="439">
                  <c:v>2007856</c:v>
                </c:pt>
                <c:pt idx="440">
                  <c:v>2007856</c:v>
                </c:pt>
                <c:pt idx="441">
                  <c:v>2007856</c:v>
                </c:pt>
                <c:pt idx="442">
                  <c:v>2007856</c:v>
                </c:pt>
                <c:pt idx="443">
                  <c:v>2007856</c:v>
                </c:pt>
                <c:pt idx="444">
                  <c:v>2007856</c:v>
                </c:pt>
                <c:pt idx="445">
                  <c:v>2007856</c:v>
                </c:pt>
                <c:pt idx="446">
                  <c:v>2007856</c:v>
                </c:pt>
                <c:pt idx="447">
                  <c:v>2007856</c:v>
                </c:pt>
                <c:pt idx="448">
                  <c:v>2016296</c:v>
                </c:pt>
                <c:pt idx="449">
                  <c:v>2016296</c:v>
                </c:pt>
                <c:pt idx="450">
                  <c:v>2024736</c:v>
                </c:pt>
                <c:pt idx="451">
                  <c:v>2024736</c:v>
                </c:pt>
                <c:pt idx="452">
                  <c:v>2024736</c:v>
                </c:pt>
                <c:pt idx="453">
                  <c:v>2024736</c:v>
                </c:pt>
                <c:pt idx="454">
                  <c:v>2024736</c:v>
                </c:pt>
                <c:pt idx="455">
                  <c:v>2024736</c:v>
                </c:pt>
                <c:pt idx="456">
                  <c:v>2024736</c:v>
                </c:pt>
                <c:pt idx="457">
                  <c:v>2024736</c:v>
                </c:pt>
                <c:pt idx="458">
                  <c:v>2024736</c:v>
                </c:pt>
                <c:pt idx="459">
                  <c:v>2024736</c:v>
                </c:pt>
                <c:pt idx="460">
                  <c:v>2024736</c:v>
                </c:pt>
                <c:pt idx="461">
                  <c:v>2024736</c:v>
                </c:pt>
                <c:pt idx="462">
                  <c:v>2024736</c:v>
                </c:pt>
                <c:pt idx="463">
                  <c:v>2024736</c:v>
                </c:pt>
                <c:pt idx="464">
                  <c:v>2024736</c:v>
                </c:pt>
                <c:pt idx="465">
                  <c:v>2024736</c:v>
                </c:pt>
                <c:pt idx="466">
                  <c:v>2024736</c:v>
                </c:pt>
                <c:pt idx="467">
                  <c:v>2024736</c:v>
                </c:pt>
                <c:pt idx="468">
                  <c:v>2024736</c:v>
                </c:pt>
                <c:pt idx="469">
                  <c:v>2024736</c:v>
                </c:pt>
                <c:pt idx="470">
                  <c:v>2024736</c:v>
                </c:pt>
                <c:pt idx="471">
                  <c:v>2024736</c:v>
                </c:pt>
                <c:pt idx="472">
                  <c:v>2024736</c:v>
                </c:pt>
                <c:pt idx="473">
                  <c:v>2024736</c:v>
                </c:pt>
                <c:pt idx="474">
                  <c:v>2024736</c:v>
                </c:pt>
                <c:pt idx="475">
                  <c:v>2024736</c:v>
                </c:pt>
                <c:pt idx="476">
                  <c:v>2024736</c:v>
                </c:pt>
                <c:pt idx="477">
                  <c:v>2033176</c:v>
                </c:pt>
                <c:pt idx="478">
                  <c:v>2033176</c:v>
                </c:pt>
                <c:pt idx="479">
                  <c:v>2033176</c:v>
                </c:pt>
                <c:pt idx="480">
                  <c:v>2033176</c:v>
                </c:pt>
                <c:pt idx="481">
                  <c:v>2033176</c:v>
                </c:pt>
                <c:pt idx="482">
                  <c:v>2033176</c:v>
                </c:pt>
                <c:pt idx="483">
                  <c:v>2033176</c:v>
                </c:pt>
                <c:pt idx="484">
                  <c:v>2033176</c:v>
                </c:pt>
                <c:pt idx="485">
                  <c:v>2033176</c:v>
                </c:pt>
                <c:pt idx="486">
                  <c:v>2033176</c:v>
                </c:pt>
                <c:pt idx="487">
                  <c:v>2033176</c:v>
                </c:pt>
                <c:pt idx="488">
                  <c:v>2033176</c:v>
                </c:pt>
                <c:pt idx="489">
                  <c:v>2033176</c:v>
                </c:pt>
                <c:pt idx="490">
                  <c:v>2033176</c:v>
                </c:pt>
                <c:pt idx="491">
                  <c:v>2033176</c:v>
                </c:pt>
                <c:pt idx="492">
                  <c:v>2033176</c:v>
                </c:pt>
                <c:pt idx="493">
                  <c:v>2033176</c:v>
                </c:pt>
                <c:pt idx="494">
                  <c:v>2033176</c:v>
                </c:pt>
                <c:pt idx="495">
                  <c:v>2033176</c:v>
                </c:pt>
                <c:pt idx="496">
                  <c:v>2033176</c:v>
                </c:pt>
                <c:pt idx="497">
                  <c:v>2033176</c:v>
                </c:pt>
                <c:pt idx="498">
                  <c:v>2041616</c:v>
                </c:pt>
                <c:pt idx="499">
                  <c:v>2050056</c:v>
                </c:pt>
                <c:pt idx="500">
                  <c:v>2058496</c:v>
                </c:pt>
                <c:pt idx="501">
                  <c:v>2058496</c:v>
                </c:pt>
                <c:pt idx="502">
                  <c:v>2058496</c:v>
                </c:pt>
                <c:pt idx="503">
                  <c:v>2058496</c:v>
                </c:pt>
                <c:pt idx="504">
                  <c:v>2058496</c:v>
                </c:pt>
                <c:pt idx="505">
                  <c:v>2058496</c:v>
                </c:pt>
                <c:pt idx="506">
                  <c:v>2058496</c:v>
                </c:pt>
                <c:pt idx="507">
                  <c:v>2058496</c:v>
                </c:pt>
                <c:pt idx="508">
                  <c:v>2058496</c:v>
                </c:pt>
                <c:pt idx="509">
                  <c:v>2058496</c:v>
                </c:pt>
                <c:pt idx="510">
                  <c:v>2058496</c:v>
                </c:pt>
                <c:pt idx="511">
                  <c:v>2058496</c:v>
                </c:pt>
                <c:pt idx="512">
                  <c:v>2058496</c:v>
                </c:pt>
                <c:pt idx="513">
                  <c:v>2058496</c:v>
                </c:pt>
                <c:pt idx="514">
                  <c:v>2058496</c:v>
                </c:pt>
                <c:pt idx="515">
                  <c:v>2058496</c:v>
                </c:pt>
                <c:pt idx="516">
                  <c:v>2058496</c:v>
                </c:pt>
                <c:pt idx="517">
                  <c:v>2058496</c:v>
                </c:pt>
                <c:pt idx="518">
                  <c:v>2058496</c:v>
                </c:pt>
                <c:pt idx="519">
                  <c:v>2058496</c:v>
                </c:pt>
                <c:pt idx="520">
                  <c:v>2066936</c:v>
                </c:pt>
                <c:pt idx="521">
                  <c:v>2066936</c:v>
                </c:pt>
                <c:pt idx="522">
                  <c:v>2083816</c:v>
                </c:pt>
                <c:pt idx="523">
                  <c:v>2083816</c:v>
                </c:pt>
                <c:pt idx="524">
                  <c:v>2083816</c:v>
                </c:pt>
                <c:pt idx="525">
                  <c:v>2083816</c:v>
                </c:pt>
                <c:pt idx="526">
                  <c:v>2092256</c:v>
                </c:pt>
                <c:pt idx="527">
                  <c:v>2092256</c:v>
                </c:pt>
                <c:pt idx="528">
                  <c:v>2092256</c:v>
                </c:pt>
                <c:pt idx="529">
                  <c:v>2092256</c:v>
                </c:pt>
                <c:pt idx="530">
                  <c:v>2092256</c:v>
                </c:pt>
                <c:pt idx="531">
                  <c:v>2092256</c:v>
                </c:pt>
                <c:pt idx="532">
                  <c:v>2092256</c:v>
                </c:pt>
                <c:pt idx="533">
                  <c:v>2092256</c:v>
                </c:pt>
                <c:pt idx="534">
                  <c:v>2092256</c:v>
                </c:pt>
                <c:pt idx="535">
                  <c:v>2092256</c:v>
                </c:pt>
                <c:pt idx="536">
                  <c:v>2092256</c:v>
                </c:pt>
                <c:pt idx="537">
                  <c:v>2092256</c:v>
                </c:pt>
                <c:pt idx="538">
                  <c:v>2092256</c:v>
                </c:pt>
                <c:pt idx="539">
                  <c:v>2092256</c:v>
                </c:pt>
                <c:pt idx="540">
                  <c:v>2092256</c:v>
                </c:pt>
                <c:pt idx="541">
                  <c:v>2092256</c:v>
                </c:pt>
                <c:pt idx="542">
                  <c:v>2092256</c:v>
                </c:pt>
                <c:pt idx="543">
                  <c:v>2092256</c:v>
                </c:pt>
                <c:pt idx="544">
                  <c:v>2092256</c:v>
                </c:pt>
                <c:pt idx="545">
                  <c:v>2092256</c:v>
                </c:pt>
                <c:pt idx="546">
                  <c:v>2092256</c:v>
                </c:pt>
                <c:pt idx="547">
                  <c:v>2092256</c:v>
                </c:pt>
                <c:pt idx="548">
                  <c:v>2092256</c:v>
                </c:pt>
                <c:pt idx="549">
                  <c:v>2100696</c:v>
                </c:pt>
                <c:pt idx="550">
                  <c:v>2100696</c:v>
                </c:pt>
                <c:pt idx="551">
                  <c:v>2100696</c:v>
                </c:pt>
                <c:pt idx="552">
                  <c:v>2100696</c:v>
                </c:pt>
                <c:pt idx="553">
                  <c:v>2100696</c:v>
                </c:pt>
                <c:pt idx="554">
                  <c:v>2100696</c:v>
                </c:pt>
                <c:pt idx="555">
                  <c:v>2100696</c:v>
                </c:pt>
                <c:pt idx="556">
                  <c:v>2100696</c:v>
                </c:pt>
                <c:pt idx="557">
                  <c:v>2100696</c:v>
                </c:pt>
                <c:pt idx="558">
                  <c:v>2100696</c:v>
                </c:pt>
                <c:pt idx="559">
                  <c:v>2100696</c:v>
                </c:pt>
                <c:pt idx="560">
                  <c:v>2100696</c:v>
                </c:pt>
                <c:pt idx="561">
                  <c:v>2100696</c:v>
                </c:pt>
                <c:pt idx="562">
                  <c:v>2100696</c:v>
                </c:pt>
                <c:pt idx="563">
                  <c:v>2100696</c:v>
                </c:pt>
                <c:pt idx="564">
                  <c:v>2100696</c:v>
                </c:pt>
                <c:pt idx="565">
                  <c:v>2100696</c:v>
                </c:pt>
                <c:pt idx="566">
                  <c:v>2142896</c:v>
                </c:pt>
                <c:pt idx="567">
                  <c:v>2142896</c:v>
                </c:pt>
                <c:pt idx="568">
                  <c:v>2142896</c:v>
                </c:pt>
                <c:pt idx="569">
                  <c:v>2142896</c:v>
                </c:pt>
                <c:pt idx="570">
                  <c:v>2142896</c:v>
                </c:pt>
                <c:pt idx="571">
                  <c:v>2142896</c:v>
                </c:pt>
                <c:pt idx="572">
                  <c:v>2142896</c:v>
                </c:pt>
                <c:pt idx="573">
                  <c:v>2142896</c:v>
                </c:pt>
                <c:pt idx="574">
                  <c:v>2142896</c:v>
                </c:pt>
                <c:pt idx="575">
                  <c:v>2142896</c:v>
                </c:pt>
                <c:pt idx="576">
                  <c:v>2151336</c:v>
                </c:pt>
                <c:pt idx="577">
                  <c:v>2151336</c:v>
                </c:pt>
                <c:pt idx="578">
                  <c:v>2151336</c:v>
                </c:pt>
                <c:pt idx="579">
                  <c:v>2151336</c:v>
                </c:pt>
                <c:pt idx="580">
                  <c:v>2151336</c:v>
                </c:pt>
                <c:pt idx="581">
                  <c:v>2151336</c:v>
                </c:pt>
                <c:pt idx="582">
                  <c:v>2151336</c:v>
                </c:pt>
                <c:pt idx="583">
                  <c:v>2151336</c:v>
                </c:pt>
                <c:pt idx="584">
                  <c:v>2151336</c:v>
                </c:pt>
                <c:pt idx="585">
                  <c:v>2151336</c:v>
                </c:pt>
                <c:pt idx="586">
                  <c:v>2151336</c:v>
                </c:pt>
                <c:pt idx="587">
                  <c:v>2151336</c:v>
                </c:pt>
                <c:pt idx="588">
                  <c:v>2151336</c:v>
                </c:pt>
                <c:pt idx="589">
                  <c:v>2151336</c:v>
                </c:pt>
                <c:pt idx="590">
                  <c:v>2151336</c:v>
                </c:pt>
                <c:pt idx="591">
                  <c:v>2151336</c:v>
                </c:pt>
                <c:pt idx="592">
                  <c:v>2151336</c:v>
                </c:pt>
                <c:pt idx="593">
                  <c:v>2151336</c:v>
                </c:pt>
                <c:pt idx="594">
                  <c:v>2151336</c:v>
                </c:pt>
                <c:pt idx="595">
                  <c:v>2151336</c:v>
                </c:pt>
                <c:pt idx="596">
                  <c:v>2151336</c:v>
                </c:pt>
                <c:pt idx="597">
                  <c:v>2151336</c:v>
                </c:pt>
                <c:pt idx="598">
                  <c:v>2151336</c:v>
                </c:pt>
                <c:pt idx="599">
                  <c:v>2151336</c:v>
                </c:pt>
                <c:pt idx="600">
                  <c:v>2159776</c:v>
                </c:pt>
                <c:pt idx="601">
                  <c:v>2159776</c:v>
                </c:pt>
                <c:pt idx="602">
                  <c:v>2159776</c:v>
                </c:pt>
                <c:pt idx="603">
                  <c:v>2159776</c:v>
                </c:pt>
                <c:pt idx="604">
                  <c:v>2159776</c:v>
                </c:pt>
                <c:pt idx="605">
                  <c:v>2159776</c:v>
                </c:pt>
                <c:pt idx="606">
                  <c:v>2159776</c:v>
                </c:pt>
                <c:pt idx="607">
                  <c:v>2159776</c:v>
                </c:pt>
                <c:pt idx="608">
                  <c:v>2159776</c:v>
                </c:pt>
                <c:pt idx="609">
                  <c:v>2159776</c:v>
                </c:pt>
                <c:pt idx="610">
                  <c:v>2159776</c:v>
                </c:pt>
                <c:pt idx="611">
                  <c:v>2159776</c:v>
                </c:pt>
                <c:pt idx="612">
                  <c:v>2159776</c:v>
                </c:pt>
                <c:pt idx="613">
                  <c:v>2159776</c:v>
                </c:pt>
                <c:pt idx="614">
                  <c:v>2159776</c:v>
                </c:pt>
                <c:pt idx="615">
                  <c:v>2159776</c:v>
                </c:pt>
                <c:pt idx="616">
                  <c:v>2159776</c:v>
                </c:pt>
                <c:pt idx="617">
                  <c:v>2159776</c:v>
                </c:pt>
                <c:pt idx="618">
                  <c:v>2176656</c:v>
                </c:pt>
                <c:pt idx="619">
                  <c:v>2185096</c:v>
                </c:pt>
                <c:pt idx="620">
                  <c:v>2185096</c:v>
                </c:pt>
                <c:pt idx="621">
                  <c:v>2185096</c:v>
                </c:pt>
                <c:pt idx="622">
                  <c:v>2185096</c:v>
                </c:pt>
                <c:pt idx="623">
                  <c:v>2185096</c:v>
                </c:pt>
                <c:pt idx="624">
                  <c:v>2185096</c:v>
                </c:pt>
                <c:pt idx="625">
                  <c:v>2185096</c:v>
                </c:pt>
                <c:pt idx="626">
                  <c:v>2185096</c:v>
                </c:pt>
                <c:pt idx="627">
                  <c:v>2185096</c:v>
                </c:pt>
                <c:pt idx="628">
                  <c:v>2185096</c:v>
                </c:pt>
                <c:pt idx="629">
                  <c:v>2185096</c:v>
                </c:pt>
                <c:pt idx="630">
                  <c:v>2185096</c:v>
                </c:pt>
                <c:pt idx="631">
                  <c:v>2193536</c:v>
                </c:pt>
                <c:pt idx="632">
                  <c:v>2193536</c:v>
                </c:pt>
                <c:pt idx="633">
                  <c:v>2193536</c:v>
                </c:pt>
                <c:pt idx="634">
                  <c:v>2193536</c:v>
                </c:pt>
                <c:pt idx="635">
                  <c:v>2193536</c:v>
                </c:pt>
                <c:pt idx="636">
                  <c:v>2193536</c:v>
                </c:pt>
                <c:pt idx="637">
                  <c:v>2193536</c:v>
                </c:pt>
                <c:pt idx="638">
                  <c:v>2193536</c:v>
                </c:pt>
                <c:pt idx="639">
                  <c:v>2193536</c:v>
                </c:pt>
                <c:pt idx="640">
                  <c:v>2193536</c:v>
                </c:pt>
                <c:pt idx="641">
                  <c:v>2193536</c:v>
                </c:pt>
                <c:pt idx="642">
                  <c:v>2193536</c:v>
                </c:pt>
                <c:pt idx="643">
                  <c:v>2193536</c:v>
                </c:pt>
                <c:pt idx="644">
                  <c:v>2193536</c:v>
                </c:pt>
                <c:pt idx="645">
                  <c:v>2193536</c:v>
                </c:pt>
                <c:pt idx="646">
                  <c:v>2193536</c:v>
                </c:pt>
                <c:pt idx="647">
                  <c:v>2193536</c:v>
                </c:pt>
                <c:pt idx="648">
                  <c:v>2193536</c:v>
                </c:pt>
                <c:pt idx="649">
                  <c:v>2193536</c:v>
                </c:pt>
                <c:pt idx="650">
                  <c:v>2193536</c:v>
                </c:pt>
                <c:pt idx="651">
                  <c:v>2193536</c:v>
                </c:pt>
                <c:pt idx="652">
                  <c:v>2193536</c:v>
                </c:pt>
                <c:pt idx="653">
                  <c:v>2193536</c:v>
                </c:pt>
                <c:pt idx="654">
                  <c:v>2201976</c:v>
                </c:pt>
                <c:pt idx="655">
                  <c:v>2201976</c:v>
                </c:pt>
                <c:pt idx="656">
                  <c:v>2201976</c:v>
                </c:pt>
                <c:pt idx="657">
                  <c:v>2201976</c:v>
                </c:pt>
                <c:pt idx="658">
                  <c:v>2201976</c:v>
                </c:pt>
                <c:pt idx="659">
                  <c:v>2201976</c:v>
                </c:pt>
                <c:pt idx="660">
                  <c:v>2201976</c:v>
                </c:pt>
                <c:pt idx="661">
                  <c:v>2201976</c:v>
                </c:pt>
                <c:pt idx="662">
                  <c:v>2201976</c:v>
                </c:pt>
                <c:pt idx="663">
                  <c:v>2201976</c:v>
                </c:pt>
                <c:pt idx="664">
                  <c:v>2201976</c:v>
                </c:pt>
                <c:pt idx="665">
                  <c:v>2201976</c:v>
                </c:pt>
                <c:pt idx="666">
                  <c:v>2201976</c:v>
                </c:pt>
                <c:pt idx="667">
                  <c:v>2201976</c:v>
                </c:pt>
                <c:pt idx="668">
                  <c:v>2201976</c:v>
                </c:pt>
                <c:pt idx="669">
                  <c:v>2201976</c:v>
                </c:pt>
                <c:pt idx="670">
                  <c:v>2201976</c:v>
                </c:pt>
                <c:pt idx="671">
                  <c:v>2201976</c:v>
                </c:pt>
                <c:pt idx="672">
                  <c:v>2201976</c:v>
                </c:pt>
                <c:pt idx="673">
                  <c:v>2201976</c:v>
                </c:pt>
                <c:pt idx="674">
                  <c:v>2201976</c:v>
                </c:pt>
                <c:pt idx="675">
                  <c:v>2201976</c:v>
                </c:pt>
                <c:pt idx="676">
                  <c:v>2201976</c:v>
                </c:pt>
                <c:pt idx="677">
                  <c:v>2201976</c:v>
                </c:pt>
                <c:pt idx="678">
                  <c:v>2201976</c:v>
                </c:pt>
                <c:pt idx="679">
                  <c:v>2210416</c:v>
                </c:pt>
                <c:pt idx="680">
                  <c:v>2210416</c:v>
                </c:pt>
                <c:pt idx="681">
                  <c:v>2210416</c:v>
                </c:pt>
                <c:pt idx="682">
                  <c:v>2210416</c:v>
                </c:pt>
                <c:pt idx="683">
                  <c:v>2210416</c:v>
                </c:pt>
                <c:pt idx="684">
                  <c:v>2210416</c:v>
                </c:pt>
                <c:pt idx="685">
                  <c:v>2210416</c:v>
                </c:pt>
                <c:pt idx="686">
                  <c:v>2210416</c:v>
                </c:pt>
                <c:pt idx="687">
                  <c:v>2210416</c:v>
                </c:pt>
                <c:pt idx="688">
                  <c:v>2210416</c:v>
                </c:pt>
                <c:pt idx="689">
                  <c:v>2210416</c:v>
                </c:pt>
                <c:pt idx="690">
                  <c:v>2210416</c:v>
                </c:pt>
                <c:pt idx="691">
                  <c:v>2210416</c:v>
                </c:pt>
                <c:pt idx="692">
                  <c:v>2210416</c:v>
                </c:pt>
                <c:pt idx="693">
                  <c:v>2227296</c:v>
                </c:pt>
                <c:pt idx="694">
                  <c:v>2227296</c:v>
                </c:pt>
                <c:pt idx="695">
                  <c:v>2227296</c:v>
                </c:pt>
                <c:pt idx="696">
                  <c:v>2227296</c:v>
                </c:pt>
                <c:pt idx="697">
                  <c:v>2227296</c:v>
                </c:pt>
                <c:pt idx="698">
                  <c:v>2227296</c:v>
                </c:pt>
                <c:pt idx="699">
                  <c:v>2227296</c:v>
                </c:pt>
                <c:pt idx="700">
                  <c:v>2235736</c:v>
                </c:pt>
                <c:pt idx="701">
                  <c:v>2235736</c:v>
                </c:pt>
                <c:pt idx="702">
                  <c:v>2235736</c:v>
                </c:pt>
                <c:pt idx="703">
                  <c:v>2235736</c:v>
                </c:pt>
                <c:pt idx="704">
                  <c:v>2235736</c:v>
                </c:pt>
                <c:pt idx="705">
                  <c:v>2235736</c:v>
                </c:pt>
                <c:pt idx="706">
                  <c:v>2244176</c:v>
                </c:pt>
                <c:pt idx="707">
                  <c:v>2244176</c:v>
                </c:pt>
                <c:pt idx="708">
                  <c:v>2244176</c:v>
                </c:pt>
                <c:pt idx="709">
                  <c:v>2244176</c:v>
                </c:pt>
                <c:pt idx="710">
                  <c:v>2244176</c:v>
                </c:pt>
                <c:pt idx="711">
                  <c:v>2244176</c:v>
                </c:pt>
                <c:pt idx="712">
                  <c:v>2244176</c:v>
                </c:pt>
                <c:pt idx="713">
                  <c:v>2244176</c:v>
                </c:pt>
                <c:pt idx="714">
                  <c:v>2244176</c:v>
                </c:pt>
                <c:pt idx="715">
                  <c:v>2244176</c:v>
                </c:pt>
                <c:pt idx="716">
                  <c:v>2244176</c:v>
                </c:pt>
                <c:pt idx="717">
                  <c:v>2244176</c:v>
                </c:pt>
                <c:pt idx="718">
                  <c:v>2244176</c:v>
                </c:pt>
                <c:pt idx="719">
                  <c:v>2244176</c:v>
                </c:pt>
                <c:pt idx="720">
                  <c:v>2244176</c:v>
                </c:pt>
                <c:pt idx="721">
                  <c:v>2244176</c:v>
                </c:pt>
                <c:pt idx="722">
                  <c:v>2252616</c:v>
                </c:pt>
                <c:pt idx="723">
                  <c:v>2252616</c:v>
                </c:pt>
                <c:pt idx="724">
                  <c:v>2252616</c:v>
                </c:pt>
                <c:pt idx="725">
                  <c:v>2252616</c:v>
                </c:pt>
                <c:pt idx="726">
                  <c:v>2252616</c:v>
                </c:pt>
                <c:pt idx="727">
                  <c:v>2252616</c:v>
                </c:pt>
                <c:pt idx="728">
                  <c:v>2252616</c:v>
                </c:pt>
                <c:pt idx="729">
                  <c:v>2252616</c:v>
                </c:pt>
                <c:pt idx="730">
                  <c:v>2252616</c:v>
                </c:pt>
                <c:pt idx="731">
                  <c:v>2252616</c:v>
                </c:pt>
                <c:pt idx="732">
                  <c:v>2252616</c:v>
                </c:pt>
                <c:pt idx="733">
                  <c:v>2252616</c:v>
                </c:pt>
                <c:pt idx="734">
                  <c:v>2252616</c:v>
                </c:pt>
                <c:pt idx="735">
                  <c:v>2252616</c:v>
                </c:pt>
                <c:pt idx="736">
                  <c:v>2252616</c:v>
                </c:pt>
                <c:pt idx="737">
                  <c:v>2252616</c:v>
                </c:pt>
                <c:pt idx="738">
                  <c:v>2252616</c:v>
                </c:pt>
                <c:pt idx="739">
                  <c:v>2252616</c:v>
                </c:pt>
                <c:pt idx="740">
                  <c:v>2252616</c:v>
                </c:pt>
                <c:pt idx="741">
                  <c:v>2252616</c:v>
                </c:pt>
                <c:pt idx="742">
                  <c:v>2252616</c:v>
                </c:pt>
                <c:pt idx="743">
                  <c:v>2252616</c:v>
                </c:pt>
                <c:pt idx="744">
                  <c:v>2252616</c:v>
                </c:pt>
                <c:pt idx="745">
                  <c:v>2252616</c:v>
                </c:pt>
                <c:pt idx="746">
                  <c:v>2252616</c:v>
                </c:pt>
                <c:pt idx="747">
                  <c:v>2252616</c:v>
                </c:pt>
                <c:pt idx="748">
                  <c:v>2252616</c:v>
                </c:pt>
                <c:pt idx="749">
                  <c:v>2252616</c:v>
                </c:pt>
                <c:pt idx="750">
                  <c:v>2252616</c:v>
                </c:pt>
                <c:pt idx="751">
                  <c:v>2261056</c:v>
                </c:pt>
                <c:pt idx="752">
                  <c:v>2261056</c:v>
                </c:pt>
                <c:pt idx="753">
                  <c:v>2261056</c:v>
                </c:pt>
                <c:pt idx="754">
                  <c:v>2261056</c:v>
                </c:pt>
                <c:pt idx="755">
                  <c:v>2261056</c:v>
                </c:pt>
                <c:pt idx="756">
                  <c:v>2261056</c:v>
                </c:pt>
                <c:pt idx="757">
                  <c:v>2261056</c:v>
                </c:pt>
                <c:pt idx="758">
                  <c:v>2261056</c:v>
                </c:pt>
                <c:pt idx="759">
                  <c:v>2261056</c:v>
                </c:pt>
                <c:pt idx="760">
                  <c:v>2261056</c:v>
                </c:pt>
                <c:pt idx="761">
                  <c:v>2261056</c:v>
                </c:pt>
                <c:pt idx="762">
                  <c:v>2261056</c:v>
                </c:pt>
                <c:pt idx="763">
                  <c:v>2261056</c:v>
                </c:pt>
                <c:pt idx="764">
                  <c:v>2261056</c:v>
                </c:pt>
                <c:pt idx="765">
                  <c:v>2261056</c:v>
                </c:pt>
                <c:pt idx="766">
                  <c:v>2261056</c:v>
                </c:pt>
                <c:pt idx="767">
                  <c:v>2261056</c:v>
                </c:pt>
                <c:pt idx="768">
                  <c:v>2261056</c:v>
                </c:pt>
                <c:pt idx="769">
                  <c:v>2261056</c:v>
                </c:pt>
                <c:pt idx="770">
                  <c:v>2261056</c:v>
                </c:pt>
                <c:pt idx="771">
                  <c:v>2261056</c:v>
                </c:pt>
                <c:pt idx="772">
                  <c:v>2261056</c:v>
                </c:pt>
                <c:pt idx="773">
                  <c:v>2261056</c:v>
                </c:pt>
                <c:pt idx="774">
                  <c:v>2261056</c:v>
                </c:pt>
                <c:pt idx="775">
                  <c:v>2269496</c:v>
                </c:pt>
                <c:pt idx="776">
                  <c:v>2269496</c:v>
                </c:pt>
                <c:pt idx="777">
                  <c:v>2269496</c:v>
                </c:pt>
                <c:pt idx="778">
                  <c:v>2277936</c:v>
                </c:pt>
                <c:pt idx="779">
                  <c:v>2277936</c:v>
                </c:pt>
                <c:pt idx="780">
                  <c:v>2277936</c:v>
                </c:pt>
                <c:pt idx="781">
                  <c:v>2277936</c:v>
                </c:pt>
                <c:pt idx="782">
                  <c:v>2277936</c:v>
                </c:pt>
                <c:pt idx="783">
                  <c:v>2277936</c:v>
                </c:pt>
                <c:pt idx="784">
                  <c:v>2277936</c:v>
                </c:pt>
                <c:pt idx="785">
                  <c:v>2277936</c:v>
                </c:pt>
                <c:pt idx="786">
                  <c:v>2277936</c:v>
                </c:pt>
                <c:pt idx="787">
                  <c:v>2277936</c:v>
                </c:pt>
                <c:pt idx="788">
                  <c:v>2277936</c:v>
                </c:pt>
                <c:pt idx="789">
                  <c:v>2277936</c:v>
                </c:pt>
                <c:pt idx="790">
                  <c:v>2277936</c:v>
                </c:pt>
                <c:pt idx="791">
                  <c:v>2277936</c:v>
                </c:pt>
                <c:pt idx="792">
                  <c:v>2277936</c:v>
                </c:pt>
                <c:pt idx="793">
                  <c:v>2277936</c:v>
                </c:pt>
                <c:pt idx="794">
                  <c:v>2277936</c:v>
                </c:pt>
                <c:pt idx="795">
                  <c:v>2277936</c:v>
                </c:pt>
                <c:pt idx="796">
                  <c:v>2277936</c:v>
                </c:pt>
                <c:pt idx="797">
                  <c:v>2277936</c:v>
                </c:pt>
                <c:pt idx="798">
                  <c:v>2277936</c:v>
                </c:pt>
                <c:pt idx="799">
                  <c:v>2277936</c:v>
                </c:pt>
                <c:pt idx="800">
                  <c:v>2277936</c:v>
                </c:pt>
                <c:pt idx="801">
                  <c:v>2277936</c:v>
                </c:pt>
                <c:pt idx="802">
                  <c:v>2277936</c:v>
                </c:pt>
                <c:pt idx="803">
                  <c:v>2277936</c:v>
                </c:pt>
                <c:pt idx="804">
                  <c:v>2277936</c:v>
                </c:pt>
                <c:pt idx="805">
                  <c:v>2277936</c:v>
                </c:pt>
                <c:pt idx="806">
                  <c:v>2277936</c:v>
                </c:pt>
                <c:pt idx="807">
                  <c:v>2286376</c:v>
                </c:pt>
                <c:pt idx="808">
                  <c:v>2286376</c:v>
                </c:pt>
                <c:pt idx="809">
                  <c:v>2286376</c:v>
                </c:pt>
                <c:pt idx="810">
                  <c:v>2286376</c:v>
                </c:pt>
                <c:pt idx="811">
                  <c:v>2303256</c:v>
                </c:pt>
                <c:pt idx="812">
                  <c:v>2303256</c:v>
                </c:pt>
                <c:pt idx="813">
                  <c:v>2303256</c:v>
                </c:pt>
                <c:pt idx="814">
                  <c:v>2303256</c:v>
                </c:pt>
                <c:pt idx="815">
                  <c:v>2303256</c:v>
                </c:pt>
                <c:pt idx="816">
                  <c:v>2303256</c:v>
                </c:pt>
                <c:pt idx="817">
                  <c:v>2303256</c:v>
                </c:pt>
                <c:pt idx="818">
                  <c:v>2303256</c:v>
                </c:pt>
                <c:pt idx="819">
                  <c:v>2303256</c:v>
                </c:pt>
                <c:pt idx="820">
                  <c:v>2303256</c:v>
                </c:pt>
                <c:pt idx="821">
                  <c:v>2303256</c:v>
                </c:pt>
                <c:pt idx="822">
                  <c:v>2303256</c:v>
                </c:pt>
                <c:pt idx="823">
                  <c:v>2303256</c:v>
                </c:pt>
                <c:pt idx="824">
                  <c:v>2303256</c:v>
                </c:pt>
                <c:pt idx="825">
                  <c:v>2303256</c:v>
                </c:pt>
                <c:pt idx="826">
                  <c:v>2303256</c:v>
                </c:pt>
                <c:pt idx="827">
                  <c:v>2303256</c:v>
                </c:pt>
                <c:pt idx="828">
                  <c:v>2303256</c:v>
                </c:pt>
                <c:pt idx="829">
                  <c:v>2303256</c:v>
                </c:pt>
                <c:pt idx="830">
                  <c:v>2303256</c:v>
                </c:pt>
                <c:pt idx="831">
                  <c:v>2303256</c:v>
                </c:pt>
                <c:pt idx="832">
                  <c:v>2303256</c:v>
                </c:pt>
                <c:pt idx="833">
                  <c:v>2303256</c:v>
                </c:pt>
                <c:pt idx="834">
                  <c:v>2303256</c:v>
                </c:pt>
                <c:pt idx="835">
                  <c:v>2303256</c:v>
                </c:pt>
                <c:pt idx="836">
                  <c:v>2303256</c:v>
                </c:pt>
                <c:pt idx="837">
                  <c:v>2303256</c:v>
                </c:pt>
                <c:pt idx="838">
                  <c:v>2303256</c:v>
                </c:pt>
                <c:pt idx="839">
                  <c:v>2303256</c:v>
                </c:pt>
                <c:pt idx="840">
                  <c:v>2303256</c:v>
                </c:pt>
                <c:pt idx="841">
                  <c:v>2303256</c:v>
                </c:pt>
                <c:pt idx="842">
                  <c:v>2303256</c:v>
                </c:pt>
                <c:pt idx="843">
                  <c:v>2303256</c:v>
                </c:pt>
                <c:pt idx="844">
                  <c:v>2303256</c:v>
                </c:pt>
                <c:pt idx="845">
                  <c:v>2303256</c:v>
                </c:pt>
                <c:pt idx="846">
                  <c:v>2303256</c:v>
                </c:pt>
                <c:pt idx="847">
                  <c:v>2303256</c:v>
                </c:pt>
                <c:pt idx="848">
                  <c:v>2303256</c:v>
                </c:pt>
                <c:pt idx="849">
                  <c:v>2303256</c:v>
                </c:pt>
                <c:pt idx="850">
                  <c:v>2303256</c:v>
                </c:pt>
                <c:pt idx="851">
                  <c:v>2311696</c:v>
                </c:pt>
                <c:pt idx="852">
                  <c:v>2311696</c:v>
                </c:pt>
                <c:pt idx="853">
                  <c:v>2311696</c:v>
                </c:pt>
                <c:pt idx="854">
                  <c:v>2311696</c:v>
                </c:pt>
                <c:pt idx="855">
                  <c:v>2311696</c:v>
                </c:pt>
                <c:pt idx="856">
                  <c:v>2311696</c:v>
                </c:pt>
                <c:pt idx="857">
                  <c:v>2311696</c:v>
                </c:pt>
                <c:pt idx="858">
                  <c:v>2311696</c:v>
                </c:pt>
                <c:pt idx="859">
                  <c:v>2311696</c:v>
                </c:pt>
                <c:pt idx="860">
                  <c:v>2311696</c:v>
                </c:pt>
                <c:pt idx="861">
                  <c:v>2311696</c:v>
                </c:pt>
                <c:pt idx="862">
                  <c:v>2311696</c:v>
                </c:pt>
                <c:pt idx="863">
                  <c:v>2311696</c:v>
                </c:pt>
                <c:pt idx="864">
                  <c:v>2311696</c:v>
                </c:pt>
                <c:pt idx="865">
                  <c:v>2311696</c:v>
                </c:pt>
                <c:pt idx="866">
                  <c:v>2311696</c:v>
                </c:pt>
                <c:pt idx="867">
                  <c:v>2311696</c:v>
                </c:pt>
                <c:pt idx="868">
                  <c:v>2320136</c:v>
                </c:pt>
                <c:pt idx="869">
                  <c:v>2320136</c:v>
                </c:pt>
                <c:pt idx="870">
                  <c:v>2320136</c:v>
                </c:pt>
                <c:pt idx="871">
                  <c:v>2320136</c:v>
                </c:pt>
                <c:pt idx="872">
                  <c:v>2320136</c:v>
                </c:pt>
                <c:pt idx="873">
                  <c:v>2328576</c:v>
                </c:pt>
                <c:pt idx="874">
                  <c:v>2328576</c:v>
                </c:pt>
                <c:pt idx="875">
                  <c:v>2328576</c:v>
                </c:pt>
                <c:pt idx="876">
                  <c:v>2328576</c:v>
                </c:pt>
                <c:pt idx="877">
                  <c:v>2328576</c:v>
                </c:pt>
                <c:pt idx="878">
                  <c:v>2328576</c:v>
                </c:pt>
                <c:pt idx="879">
                  <c:v>2328576</c:v>
                </c:pt>
                <c:pt idx="880">
                  <c:v>2328576</c:v>
                </c:pt>
                <c:pt idx="881">
                  <c:v>2328576</c:v>
                </c:pt>
                <c:pt idx="882">
                  <c:v>2328576</c:v>
                </c:pt>
                <c:pt idx="883">
                  <c:v>2328576</c:v>
                </c:pt>
                <c:pt idx="884">
                  <c:v>2328576</c:v>
                </c:pt>
                <c:pt idx="885">
                  <c:v>2328576</c:v>
                </c:pt>
                <c:pt idx="886">
                  <c:v>2328576</c:v>
                </c:pt>
                <c:pt idx="887">
                  <c:v>2345456</c:v>
                </c:pt>
                <c:pt idx="888">
                  <c:v>2345456</c:v>
                </c:pt>
                <c:pt idx="889">
                  <c:v>2345456</c:v>
                </c:pt>
                <c:pt idx="890">
                  <c:v>2345456</c:v>
                </c:pt>
                <c:pt idx="891">
                  <c:v>2345456</c:v>
                </c:pt>
                <c:pt idx="892">
                  <c:v>2345456</c:v>
                </c:pt>
                <c:pt idx="893">
                  <c:v>2345456</c:v>
                </c:pt>
                <c:pt idx="894">
                  <c:v>2345456</c:v>
                </c:pt>
                <c:pt idx="895">
                  <c:v>2345456</c:v>
                </c:pt>
                <c:pt idx="896">
                  <c:v>2345456</c:v>
                </c:pt>
                <c:pt idx="897">
                  <c:v>2353896</c:v>
                </c:pt>
                <c:pt idx="898">
                  <c:v>2353896</c:v>
                </c:pt>
                <c:pt idx="899">
                  <c:v>2353896</c:v>
                </c:pt>
                <c:pt idx="900">
                  <c:v>2353896</c:v>
                </c:pt>
                <c:pt idx="901">
                  <c:v>2353896</c:v>
                </c:pt>
                <c:pt idx="902">
                  <c:v>2353896</c:v>
                </c:pt>
                <c:pt idx="903">
                  <c:v>2353896</c:v>
                </c:pt>
                <c:pt idx="904">
                  <c:v>2353896</c:v>
                </c:pt>
                <c:pt idx="905">
                  <c:v>2353896</c:v>
                </c:pt>
                <c:pt idx="906">
                  <c:v>2353896</c:v>
                </c:pt>
                <c:pt idx="907">
                  <c:v>2353896</c:v>
                </c:pt>
                <c:pt idx="908">
                  <c:v>2353896</c:v>
                </c:pt>
                <c:pt idx="909">
                  <c:v>2353896</c:v>
                </c:pt>
                <c:pt idx="910">
                  <c:v>2353896</c:v>
                </c:pt>
                <c:pt idx="911">
                  <c:v>2353896</c:v>
                </c:pt>
                <c:pt idx="912">
                  <c:v>2362336</c:v>
                </c:pt>
                <c:pt idx="913">
                  <c:v>2362336</c:v>
                </c:pt>
                <c:pt idx="914">
                  <c:v>2362336</c:v>
                </c:pt>
                <c:pt idx="915">
                  <c:v>2362336</c:v>
                </c:pt>
                <c:pt idx="916">
                  <c:v>2362336</c:v>
                </c:pt>
                <c:pt idx="917">
                  <c:v>2362336</c:v>
                </c:pt>
                <c:pt idx="918">
                  <c:v>2362336</c:v>
                </c:pt>
                <c:pt idx="919">
                  <c:v>2362336</c:v>
                </c:pt>
                <c:pt idx="920">
                  <c:v>2362336</c:v>
                </c:pt>
                <c:pt idx="921">
                  <c:v>2362336</c:v>
                </c:pt>
                <c:pt idx="922">
                  <c:v>2370776</c:v>
                </c:pt>
                <c:pt idx="923">
                  <c:v>2370776</c:v>
                </c:pt>
                <c:pt idx="924">
                  <c:v>2370776</c:v>
                </c:pt>
                <c:pt idx="925">
                  <c:v>2370776</c:v>
                </c:pt>
                <c:pt idx="926">
                  <c:v>2370776</c:v>
                </c:pt>
                <c:pt idx="927">
                  <c:v>2370776</c:v>
                </c:pt>
                <c:pt idx="928">
                  <c:v>2370776</c:v>
                </c:pt>
                <c:pt idx="929">
                  <c:v>2370776</c:v>
                </c:pt>
                <c:pt idx="930">
                  <c:v>2370776</c:v>
                </c:pt>
                <c:pt idx="931">
                  <c:v>2370776</c:v>
                </c:pt>
                <c:pt idx="932">
                  <c:v>2370776</c:v>
                </c:pt>
                <c:pt idx="933">
                  <c:v>2370776</c:v>
                </c:pt>
                <c:pt idx="934">
                  <c:v>2370776</c:v>
                </c:pt>
                <c:pt idx="935">
                  <c:v>2370776</c:v>
                </c:pt>
                <c:pt idx="936">
                  <c:v>2370776</c:v>
                </c:pt>
                <c:pt idx="937">
                  <c:v>2370776</c:v>
                </c:pt>
                <c:pt idx="938">
                  <c:v>2370776</c:v>
                </c:pt>
                <c:pt idx="939">
                  <c:v>2370776</c:v>
                </c:pt>
                <c:pt idx="940">
                  <c:v>2370776</c:v>
                </c:pt>
                <c:pt idx="941">
                  <c:v>2370776</c:v>
                </c:pt>
                <c:pt idx="942">
                  <c:v>2370776</c:v>
                </c:pt>
                <c:pt idx="943">
                  <c:v>2370776</c:v>
                </c:pt>
                <c:pt idx="944">
                  <c:v>2370776</c:v>
                </c:pt>
                <c:pt idx="945">
                  <c:v>2370776</c:v>
                </c:pt>
                <c:pt idx="946">
                  <c:v>2370776</c:v>
                </c:pt>
                <c:pt idx="947">
                  <c:v>2370776</c:v>
                </c:pt>
                <c:pt idx="948">
                  <c:v>2370776</c:v>
                </c:pt>
                <c:pt idx="949">
                  <c:v>2370776</c:v>
                </c:pt>
                <c:pt idx="950">
                  <c:v>2370776</c:v>
                </c:pt>
                <c:pt idx="951">
                  <c:v>2370776</c:v>
                </c:pt>
                <c:pt idx="952">
                  <c:v>2370776</c:v>
                </c:pt>
                <c:pt idx="953">
                  <c:v>2370776</c:v>
                </c:pt>
                <c:pt idx="954">
                  <c:v>2379216</c:v>
                </c:pt>
                <c:pt idx="955">
                  <c:v>2379216</c:v>
                </c:pt>
                <c:pt idx="956">
                  <c:v>2379216</c:v>
                </c:pt>
                <c:pt idx="957">
                  <c:v>2379216</c:v>
                </c:pt>
                <c:pt idx="958">
                  <c:v>2379216</c:v>
                </c:pt>
                <c:pt idx="959">
                  <c:v>2379216</c:v>
                </c:pt>
                <c:pt idx="960">
                  <c:v>2379216</c:v>
                </c:pt>
                <c:pt idx="961">
                  <c:v>2379216</c:v>
                </c:pt>
                <c:pt idx="962">
                  <c:v>2379216</c:v>
                </c:pt>
                <c:pt idx="963">
                  <c:v>2379216</c:v>
                </c:pt>
                <c:pt idx="964">
                  <c:v>2379216</c:v>
                </c:pt>
                <c:pt idx="965">
                  <c:v>2387656</c:v>
                </c:pt>
                <c:pt idx="966">
                  <c:v>2387656</c:v>
                </c:pt>
                <c:pt idx="967">
                  <c:v>2387656</c:v>
                </c:pt>
                <c:pt idx="968">
                  <c:v>2387656</c:v>
                </c:pt>
                <c:pt idx="969">
                  <c:v>2387656</c:v>
                </c:pt>
                <c:pt idx="970">
                  <c:v>2387656</c:v>
                </c:pt>
                <c:pt idx="971">
                  <c:v>2387656</c:v>
                </c:pt>
                <c:pt idx="972">
                  <c:v>2387656</c:v>
                </c:pt>
                <c:pt idx="973">
                  <c:v>2387656</c:v>
                </c:pt>
                <c:pt idx="974">
                  <c:v>2387656</c:v>
                </c:pt>
                <c:pt idx="975">
                  <c:v>2387656</c:v>
                </c:pt>
                <c:pt idx="976">
                  <c:v>2387656</c:v>
                </c:pt>
                <c:pt idx="977">
                  <c:v>2396096</c:v>
                </c:pt>
                <c:pt idx="978">
                  <c:v>2396096</c:v>
                </c:pt>
                <c:pt idx="979">
                  <c:v>2396096</c:v>
                </c:pt>
                <c:pt idx="980">
                  <c:v>2396096</c:v>
                </c:pt>
                <c:pt idx="981">
                  <c:v>2396096</c:v>
                </c:pt>
                <c:pt idx="982">
                  <c:v>2446736</c:v>
                </c:pt>
                <c:pt idx="983">
                  <c:v>2455176</c:v>
                </c:pt>
                <c:pt idx="984">
                  <c:v>2455176</c:v>
                </c:pt>
                <c:pt idx="985">
                  <c:v>2455176</c:v>
                </c:pt>
                <c:pt idx="986">
                  <c:v>2455176</c:v>
                </c:pt>
                <c:pt idx="987">
                  <c:v>2455176</c:v>
                </c:pt>
                <c:pt idx="988">
                  <c:v>2455176</c:v>
                </c:pt>
                <c:pt idx="989">
                  <c:v>2455176</c:v>
                </c:pt>
                <c:pt idx="990">
                  <c:v>2455176</c:v>
                </c:pt>
                <c:pt idx="991">
                  <c:v>2463616</c:v>
                </c:pt>
                <c:pt idx="992">
                  <c:v>2463616</c:v>
                </c:pt>
                <c:pt idx="993">
                  <c:v>2463616</c:v>
                </c:pt>
                <c:pt idx="994">
                  <c:v>2463616</c:v>
                </c:pt>
                <c:pt idx="995">
                  <c:v>2463616</c:v>
                </c:pt>
                <c:pt idx="996">
                  <c:v>2463616</c:v>
                </c:pt>
                <c:pt idx="997">
                  <c:v>2463616</c:v>
                </c:pt>
                <c:pt idx="998">
                  <c:v>2463616</c:v>
                </c:pt>
                <c:pt idx="999">
                  <c:v>2463616</c:v>
                </c:pt>
                <c:pt idx="1000">
                  <c:v>2463616</c:v>
                </c:pt>
                <c:pt idx="1001">
                  <c:v>2463616</c:v>
                </c:pt>
                <c:pt idx="1002">
                  <c:v>2463616</c:v>
                </c:pt>
                <c:pt idx="1003">
                  <c:v>2463616</c:v>
                </c:pt>
                <c:pt idx="1004">
                  <c:v>2463616</c:v>
                </c:pt>
                <c:pt idx="1005">
                  <c:v>2463616</c:v>
                </c:pt>
                <c:pt idx="1006">
                  <c:v>2463616</c:v>
                </c:pt>
                <c:pt idx="1007">
                  <c:v>2463616</c:v>
                </c:pt>
                <c:pt idx="1008">
                  <c:v>2463616</c:v>
                </c:pt>
                <c:pt idx="1009">
                  <c:v>2463616</c:v>
                </c:pt>
                <c:pt idx="1010">
                  <c:v>2463616</c:v>
                </c:pt>
                <c:pt idx="1011">
                  <c:v>2463616</c:v>
                </c:pt>
                <c:pt idx="1012">
                  <c:v>2463616</c:v>
                </c:pt>
                <c:pt idx="1013">
                  <c:v>2472056</c:v>
                </c:pt>
                <c:pt idx="1014">
                  <c:v>2472056</c:v>
                </c:pt>
                <c:pt idx="1015">
                  <c:v>2472056</c:v>
                </c:pt>
                <c:pt idx="1016">
                  <c:v>2472056</c:v>
                </c:pt>
                <c:pt idx="1017">
                  <c:v>2472056</c:v>
                </c:pt>
                <c:pt idx="1018">
                  <c:v>2472056</c:v>
                </c:pt>
                <c:pt idx="1019">
                  <c:v>2472056</c:v>
                </c:pt>
                <c:pt idx="1020">
                  <c:v>2472056</c:v>
                </c:pt>
                <c:pt idx="1021">
                  <c:v>2472056</c:v>
                </c:pt>
                <c:pt idx="1022">
                  <c:v>2472056</c:v>
                </c:pt>
                <c:pt idx="1023">
                  <c:v>2472056</c:v>
                </c:pt>
                <c:pt idx="1024">
                  <c:v>2472056</c:v>
                </c:pt>
                <c:pt idx="1025">
                  <c:v>2472056</c:v>
                </c:pt>
                <c:pt idx="1026">
                  <c:v>2472056</c:v>
                </c:pt>
                <c:pt idx="1027">
                  <c:v>2472056</c:v>
                </c:pt>
                <c:pt idx="1028">
                  <c:v>2472056</c:v>
                </c:pt>
                <c:pt idx="1029">
                  <c:v>2472056</c:v>
                </c:pt>
                <c:pt idx="1030">
                  <c:v>2472056</c:v>
                </c:pt>
                <c:pt idx="1031">
                  <c:v>2472056</c:v>
                </c:pt>
                <c:pt idx="1032">
                  <c:v>2472056</c:v>
                </c:pt>
                <c:pt idx="1033">
                  <c:v>2472056</c:v>
                </c:pt>
                <c:pt idx="1034">
                  <c:v>2472056</c:v>
                </c:pt>
                <c:pt idx="1035">
                  <c:v>2472056</c:v>
                </c:pt>
                <c:pt idx="1036">
                  <c:v>2472056</c:v>
                </c:pt>
                <c:pt idx="1037">
                  <c:v>2472056</c:v>
                </c:pt>
                <c:pt idx="1038">
                  <c:v>2472056</c:v>
                </c:pt>
                <c:pt idx="1039">
                  <c:v>2472056</c:v>
                </c:pt>
                <c:pt idx="1040">
                  <c:v>2472056</c:v>
                </c:pt>
                <c:pt idx="1041">
                  <c:v>2472056</c:v>
                </c:pt>
                <c:pt idx="1042">
                  <c:v>2472056</c:v>
                </c:pt>
                <c:pt idx="1043">
                  <c:v>2472056</c:v>
                </c:pt>
                <c:pt idx="1044">
                  <c:v>2472056</c:v>
                </c:pt>
                <c:pt idx="1045">
                  <c:v>2472056</c:v>
                </c:pt>
                <c:pt idx="1046">
                  <c:v>2472056</c:v>
                </c:pt>
                <c:pt idx="1047">
                  <c:v>2472056</c:v>
                </c:pt>
                <c:pt idx="1048">
                  <c:v>2472056</c:v>
                </c:pt>
                <c:pt idx="1049">
                  <c:v>2472056</c:v>
                </c:pt>
                <c:pt idx="1050">
                  <c:v>2472056</c:v>
                </c:pt>
                <c:pt idx="1051">
                  <c:v>2472056</c:v>
                </c:pt>
                <c:pt idx="1052">
                  <c:v>2472056</c:v>
                </c:pt>
                <c:pt idx="1053">
                  <c:v>2472056</c:v>
                </c:pt>
                <c:pt idx="1054">
                  <c:v>2472056</c:v>
                </c:pt>
                <c:pt idx="1055">
                  <c:v>2472056</c:v>
                </c:pt>
                <c:pt idx="1056">
                  <c:v>2472056</c:v>
                </c:pt>
                <c:pt idx="1057">
                  <c:v>2472056</c:v>
                </c:pt>
                <c:pt idx="1058">
                  <c:v>2472056</c:v>
                </c:pt>
                <c:pt idx="1059">
                  <c:v>2472056</c:v>
                </c:pt>
                <c:pt idx="1060">
                  <c:v>2472056</c:v>
                </c:pt>
                <c:pt idx="1061">
                  <c:v>2472056</c:v>
                </c:pt>
                <c:pt idx="1062">
                  <c:v>2472056</c:v>
                </c:pt>
                <c:pt idx="1063">
                  <c:v>2472056</c:v>
                </c:pt>
                <c:pt idx="1064">
                  <c:v>2472056</c:v>
                </c:pt>
                <c:pt idx="1065">
                  <c:v>2472056</c:v>
                </c:pt>
                <c:pt idx="1066">
                  <c:v>2472056</c:v>
                </c:pt>
                <c:pt idx="1067">
                  <c:v>2472056</c:v>
                </c:pt>
                <c:pt idx="1068">
                  <c:v>2472056</c:v>
                </c:pt>
                <c:pt idx="1069">
                  <c:v>2472056</c:v>
                </c:pt>
                <c:pt idx="1070">
                  <c:v>2472056</c:v>
                </c:pt>
                <c:pt idx="1071">
                  <c:v>2472056</c:v>
                </c:pt>
                <c:pt idx="1072">
                  <c:v>2472056</c:v>
                </c:pt>
                <c:pt idx="1073">
                  <c:v>2472056</c:v>
                </c:pt>
                <c:pt idx="1074">
                  <c:v>2472056</c:v>
                </c:pt>
                <c:pt idx="1075">
                  <c:v>2480496</c:v>
                </c:pt>
                <c:pt idx="1076">
                  <c:v>2480496</c:v>
                </c:pt>
                <c:pt idx="1077">
                  <c:v>2480496</c:v>
                </c:pt>
                <c:pt idx="1078">
                  <c:v>2480496</c:v>
                </c:pt>
                <c:pt idx="1079">
                  <c:v>2480496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'3fcse-7-large-large-ep'!$W$1</c:f>
              <c:strCache>
                <c:ptCount val="1"/>
                <c:pt idx="0">
                  <c:v>epmem bytes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xVal>
            <c:numRef>
              <c:f>'3fcse-7-large-large-ep'!$B$2:$B$1081</c:f>
              <c:numCache>
                <c:formatCode>General</c:formatCode>
                <c:ptCount val="1080"/>
                <c:pt idx="0">
                  <c:v>10.019</c:v>
                </c:pt>
                <c:pt idx="1">
                  <c:v>20.018000000000001</c:v>
                </c:pt>
                <c:pt idx="2">
                  <c:v>30.018000000000001</c:v>
                </c:pt>
                <c:pt idx="3">
                  <c:v>40.018000000000001</c:v>
                </c:pt>
                <c:pt idx="4">
                  <c:v>50.018000000000001</c:v>
                </c:pt>
                <c:pt idx="5">
                  <c:v>60.018000000000001</c:v>
                </c:pt>
                <c:pt idx="6">
                  <c:v>70.019000000000005</c:v>
                </c:pt>
                <c:pt idx="7">
                  <c:v>80.018000000000001</c:v>
                </c:pt>
                <c:pt idx="8">
                  <c:v>90.018000000000001</c:v>
                </c:pt>
                <c:pt idx="9">
                  <c:v>100.01900000000001</c:v>
                </c:pt>
                <c:pt idx="10">
                  <c:v>110.018</c:v>
                </c:pt>
                <c:pt idx="11">
                  <c:v>120.018</c:v>
                </c:pt>
                <c:pt idx="12">
                  <c:v>130.018</c:v>
                </c:pt>
                <c:pt idx="13">
                  <c:v>140.018</c:v>
                </c:pt>
                <c:pt idx="14">
                  <c:v>150.018</c:v>
                </c:pt>
                <c:pt idx="15">
                  <c:v>160.01900000000001</c:v>
                </c:pt>
                <c:pt idx="16">
                  <c:v>170.01900000000001</c:v>
                </c:pt>
                <c:pt idx="17">
                  <c:v>180.01900000000001</c:v>
                </c:pt>
                <c:pt idx="18">
                  <c:v>190.01900000000001</c:v>
                </c:pt>
                <c:pt idx="19">
                  <c:v>200.02199999999999</c:v>
                </c:pt>
                <c:pt idx="20">
                  <c:v>210.018</c:v>
                </c:pt>
                <c:pt idx="21">
                  <c:v>220.018</c:v>
                </c:pt>
                <c:pt idx="22">
                  <c:v>230.018</c:v>
                </c:pt>
                <c:pt idx="23">
                  <c:v>240.018</c:v>
                </c:pt>
                <c:pt idx="24">
                  <c:v>250.01900000000001</c:v>
                </c:pt>
                <c:pt idx="25">
                  <c:v>260.01900000000001</c:v>
                </c:pt>
                <c:pt idx="26">
                  <c:v>270.01900000000001</c:v>
                </c:pt>
                <c:pt idx="27">
                  <c:v>280.01900000000001</c:v>
                </c:pt>
                <c:pt idx="28">
                  <c:v>290.01900000000001</c:v>
                </c:pt>
                <c:pt idx="29">
                  <c:v>300.01900000000001</c:v>
                </c:pt>
                <c:pt idx="30">
                  <c:v>310.01900000000001</c:v>
                </c:pt>
                <c:pt idx="31">
                  <c:v>320.01799999999997</c:v>
                </c:pt>
                <c:pt idx="32">
                  <c:v>330.01900000000001</c:v>
                </c:pt>
                <c:pt idx="33">
                  <c:v>340.01799999999997</c:v>
                </c:pt>
                <c:pt idx="34">
                  <c:v>350.01900000000001</c:v>
                </c:pt>
                <c:pt idx="35">
                  <c:v>360.01900000000001</c:v>
                </c:pt>
                <c:pt idx="36">
                  <c:v>370.01900000000001</c:v>
                </c:pt>
                <c:pt idx="37">
                  <c:v>380.01900000000001</c:v>
                </c:pt>
                <c:pt idx="38">
                  <c:v>390.01900000000001</c:v>
                </c:pt>
                <c:pt idx="39">
                  <c:v>400.01900000000001</c:v>
                </c:pt>
                <c:pt idx="40">
                  <c:v>410.01799999999997</c:v>
                </c:pt>
                <c:pt idx="41">
                  <c:v>420.01799999999997</c:v>
                </c:pt>
                <c:pt idx="42">
                  <c:v>430.01799999999997</c:v>
                </c:pt>
                <c:pt idx="43">
                  <c:v>440.01799999999997</c:v>
                </c:pt>
                <c:pt idx="44">
                  <c:v>450.01900000000001</c:v>
                </c:pt>
                <c:pt idx="45">
                  <c:v>460.01799999999997</c:v>
                </c:pt>
                <c:pt idx="46">
                  <c:v>470.01900000000001</c:v>
                </c:pt>
                <c:pt idx="47">
                  <c:v>480.01900000000001</c:v>
                </c:pt>
                <c:pt idx="48">
                  <c:v>490.01799999999997</c:v>
                </c:pt>
                <c:pt idx="49">
                  <c:v>500.01900000000001</c:v>
                </c:pt>
                <c:pt idx="50">
                  <c:v>510.01799999999997</c:v>
                </c:pt>
                <c:pt idx="51">
                  <c:v>520.01800000000003</c:v>
                </c:pt>
                <c:pt idx="52">
                  <c:v>530.01800000000003</c:v>
                </c:pt>
                <c:pt idx="53">
                  <c:v>540.01800000000003</c:v>
                </c:pt>
                <c:pt idx="54">
                  <c:v>550.01900000000001</c:v>
                </c:pt>
                <c:pt idx="55">
                  <c:v>560.01900000000001</c:v>
                </c:pt>
                <c:pt idx="56">
                  <c:v>570.01800000000003</c:v>
                </c:pt>
                <c:pt idx="57">
                  <c:v>580.01800000000003</c:v>
                </c:pt>
                <c:pt idx="58">
                  <c:v>590.01900000000001</c:v>
                </c:pt>
                <c:pt idx="59">
                  <c:v>600.01900000000001</c:v>
                </c:pt>
                <c:pt idx="60">
                  <c:v>610.01800000000003</c:v>
                </c:pt>
                <c:pt idx="61">
                  <c:v>620.01800000000003</c:v>
                </c:pt>
                <c:pt idx="62">
                  <c:v>630.01800000000003</c:v>
                </c:pt>
                <c:pt idx="63">
                  <c:v>640.01900000000001</c:v>
                </c:pt>
                <c:pt idx="64">
                  <c:v>650.02499999999998</c:v>
                </c:pt>
                <c:pt idx="65">
                  <c:v>660.02499999999998</c:v>
                </c:pt>
                <c:pt idx="66">
                  <c:v>670.024</c:v>
                </c:pt>
                <c:pt idx="67">
                  <c:v>680.024</c:v>
                </c:pt>
                <c:pt idx="68">
                  <c:v>690.024</c:v>
                </c:pt>
                <c:pt idx="69">
                  <c:v>700.024</c:v>
                </c:pt>
                <c:pt idx="70">
                  <c:v>710.024</c:v>
                </c:pt>
                <c:pt idx="71">
                  <c:v>720.024</c:v>
                </c:pt>
                <c:pt idx="72">
                  <c:v>730.024</c:v>
                </c:pt>
                <c:pt idx="73">
                  <c:v>740.024</c:v>
                </c:pt>
                <c:pt idx="74">
                  <c:v>750.02499999999998</c:v>
                </c:pt>
                <c:pt idx="75">
                  <c:v>760.02499999999998</c:v>
                </c:pt>
                <c:pt idx="76">
                  <c:v>770.02499999999998</c:v>
                </c:pt>
                <c:pt idx="77">
                  <c:v>780.02499999999998</c:v>
                </c:pt>
                <c:pt idx="78">
                  <c:v>790.024</c:v>
                </c:pt>
                <c:pt idx="79">
                  <c:v>800.02499999999998</c:v>
                </c:pt>
                <c:pt idx="80">
                  <c:v>810.024</c:v>
                </c:pt>
                <c:pt idx="81">
                  <c:v>820.02499999999998</c:v>
                </c:pt>
                <c:pt idx="82">
                  <c:v>830.02499999999998</c:v>
                </c:pt>
                <c:pt idx="83">
                  <c:v>840.02499999999998</c:v>
                </c:pt>
                <c:pt idx="84">
                  <c:v>850.02499999999998</c:v>
                </c:pt>
                <c:pt idx="85">
                  <c:v>860.02499999999998</c:v>
                </c:pt>
                <c:pt idx="86">
                  <c:v>870.024</c:v>
                </c:pt>
                <c:pt idx="87">
                  <c:v>880.02499999999998</c:v>
                </c:pt>
                <c:pt idx="88">
                  <c:v>890.02499999999998</c:v>
                </c:pt>
                <c:pt idx="89">
                  <c:v>900.024</c:v>
                </c:pt>
                <c:pt idx="90">
                  <c:v>910.02499999999998</c:v>
                </c:pt>
                <c:pt idx="91">
                  <c:v>920.02499999999998</c:v>
                </c:pt>
                <c:pt idx="92">
                  <c:v>930.024</c:v>
                </c:pt>
                <c:pt idx="93">
                  <c:v>940.024</c:v>
                </c:pt>
                <c:pt idx="94">
                  <c:v>950.02499999999998</c:v>
                </c:pt>
                <c:pt idx="95">
                  <c:v>960.02499999999998</c:v>
                </c:pt>
                <c:pt idx="96">
                  <c:v>970.02499999999998</c:v>
                </c:pt>
                <c:pt idx="97">
                  <c:v>980.024</c:v>
                </c:pt>
                <c:pt idx="98">
                  <c:v>990.02499999999998</c:v>
                </c:pt>
                <c:pt idx="99">
                  <c:v>1000.024</c:v>
                </c:pt>
                <c:pt idx="100">
                  <c:v>1010.024</c:v>
                </c:pt>
                <c:pt idx="101">
                  <c:v>1020.025</c:v>
                </c:pt>
                <c:pt idx="102">
                  <c:v>1030.0250000000001</c:v>
                </c:pt>
                <c:pt idx="103">
                  <c:v>1040.0250000000001</c:v>
                </c:pt>
                <c:pt idx="104">
                  <c:v>1050.0250000000001</c:v>
                </c:pt>
                <c:pt idx="105">
                  <c:v>1060.0239999999999</c:v>
                </c:pt>
                <c:pt idx="106">
                  <c:v>1070.0250000000001</c:v>
                </c:pt>
                <c:pt idx="107">
                  <c:v>1080.0239999999999</c:v>
                </c:pt>
                <c:pt idx="108">
                  <c:v>1090.0250000000001</c:v>
                </c:pt>
                <c:pt idx="109">
                  <c:v>1100.0250000000001</c:v>
                </c:pt>
                <c:pt idx="110">
                  <c:v>1110.0239999999999</c:v>
                </c:pt>
                <c:pt idx="111">
                  <c:v>1120.0250000000001</c:v>
                </c:pt>
                <c:pt idx="112">
                  <c:v>1130.0239999999999</c:v>
                </c:pt>
                <c:pt idx="113">
                  <c:v>1140.0250000000001</c:v>
                </c:pt>
                <c:pt idx="114">
                  <c:v>1150.0250000000001</c:v>
                </c:pt>
                <c:pt idx="115">
                  <c:v>1160.0250000000001</c:v>
                </c:pt>
                <c:pt idx="116">
                  <c:v>1170.0239999999999</c:v>
                </c:pt>
                <c:pt idx="117">
                  <c:v>1180.0309999999999</c:v>
                </c:pt>
                <c:pt idx="118">
                  <c:v>1190.0319999999999</c:v>
                </c:pt>
                <c:pt idx="119">
                  <c:v>1200.0319999999999</c:v>
                </c:pt>
                <c:pt idx="120">
                  <c:v>1210.0319999999999</c:v>
                </c:pt>
                <c:pt idx="121">
                  <c:v>1220.0319999999999</c:v>
                </c:pt>
                <c:pt idx="122">
                  <c:v>1230.0319999999999</c:v>
                </c:pt>
                <c:pt idx="123">
                  <c:v>1240.0329999999999</c:v>
                </c:pt>
                <c:pt idx="124">
                  <c:v>1250.0319999999999</c:v>
                </c:pt>
                <c:pt idx="125">
                  <c:v>1260.0329999999999</c:v>
                </c:pt>
                <c:pt idx="126">
                  <c:v>1270.0329999999999</c:v>
                </c:pt>
                <c:pt idx="127">
                  <c:v>1280.0319999999999</c:v>
                </c:pt>
                <c:pt idx="128">
                  <c:v>1290.0329999999999</c:v>
                </c:pt>
                <c:pt idx="129">
                  <c:v>1300.0329999999999</c:v>
                </c:pt>
                <c:pt idx="130">
                  <c:v>1310.0329999999999</c:v>
                </c:pt>
                <c:pt idx="131">
                  <c:v>1320.0329999999999</c:v>
                </c:pt>
                <c:pt idx="132">
                  <c:v>1330.0329999999999</c:v>
                </c:pt>
                <c:pt idx="133">
                  <c:v>1340.0319999999999</c:v>
                </c:pt>
                <c:pt idx="134">
                  <c:v>1350.0319999999999</c:v>
                </c:pt>
                <c:pt idx="135">
                  <c:v>1360.0319999999999</c:v>
                </c:pt>
                <c:pt idx="136">
                  <c:v>1370.0319999999999</c:v>
                </c:pt>
                <c:pt idx="137">
                  <c:v>1380.0319999999999</c:v>
                </c:pt>
                <c:pt idx="138">
                  <c:v>1390.0329999999999</c:v>
                </c:pt>
                <c:pt idx="139">
                  <c:v>1400.0319999999999</c:v>
                </c:pt>
                <c:pt idx="140">
                  <c:v>1410.0319999999999</c:v>
                </c:pt>
                <c:pt idx="141">
                  <c:v>1420.0329999999999</c:v>
                </c:pt>
                <c:pt idx="142">
                  <c:v>1430.0319999999999</c:v>
                </c:pt>
                <c:pt idx="143">
                  <c:v>1440.0319999999999</c:v>
                </c:pt>
                <c:pt idx="144">
                  <c:v>1450.0319999999999</c:v>
                </c:pt>
                <c:pt idx="145">
                  <c:v>1460.0319999999999</c:v>
                </c:pt>
                <c:pt idx="146">
                  <c:v>1470.0329999999999</c:v>
                </c:pt>
                <c:pt idx="147">
                  <c:v>1480.0329999999999</c:v>
                </c:pt>
                <c:pt idx="148">
                  <c:v>1490.0329999999999</c:v>
                </c:pt>
                <c:pt idx="149">
                  <c:v>1500.0329999999999</c:v>
                </c:pt>
                <c:pt idx="150">
                  <c:v>1510.0329999999999</c:v>
                </c:pt>
                <c:pt idx="151">
                  <c:v>1520.0329999999999</c:v>
                </c:pt>
                <c:pt idx="152">
                  <c:v>1530.0340000000001</c:v>
                </c:pt>
                <c:pt idx="153">
                  <c:v>1540.0340000000001</c:v>
                </c:pt>
                <c:pt idx="154">
                  <c:v>1550.0329999999999</c:v>
                </c:pt>
                <c:pt idx="155">
                  <c:v>1560.0350000000001</c:v>
                </c:pt>
                <c:pt idx="156">
                  <c:v>1570.0340000000001</c:v>
                </c:pt>
                <c:pt idx="157">
                  <c:v>1580.0340000000001</c:v>
                </c:pt>
                <c:pt idx="158">
                  <c:v>1590.0340000000001</c:v>
                </c:pt>
                <c:pt idx="159">
                  <c:v>1600.0350000000001</c:v>
                </c:pt>
                <c:pt idx="160">
                  <c:v>1610.0350000000001</c:v>
                </c:pt>
                <c:pt idx="161">
                  <c:v>1620.0350000000001</c:v>
                </c:pt>
                <c:pt idx="162">
                  <c:v>1630.0340000000001</c:v>
                </c:pt>
                <c:pt idx="163">
                  <c:v>1640.0340000000001</c:v>
                </c:pt>
                <c:pt idx="164">
                  <c:v>1650.0340000000001</c:v>
                </c:pt>
                <c:pt idx="165">
                  <c:v>1660.0350000000001</c:v>
                </c:pt>
                <c:pt idx="166">
                  <c:v>1670.0340000000001</c:v>
                </c:pt>
                <c:pt idx="167">
                  <c:v>1680.0340000000001</c:v>
                </c:pt>
                <c:pt idx="168">
                  <c:v>1690.0350000000001</c:v>
                </c:pt>
                <c:pt idx="169">
                  <c:v>1700.0350000000001</c:v>
                </c:pt>
                <c:pt idx="170">
                  <c:v>1710.0350000000001</c:v>
                </c:pt>
                <c:pt idx="171">
                  <c:v>1720.0340000000001</c:v>
                </c:pt>
                <c:pt idx="172">
                  <c:v>1730.0340000000001</c:v>
                </c:pt>
                <c:pt idx="173">
                  <c:v>1740.0350000000001</c:v>
                </c:pt>
                <c:pt idx="174">
                  <c:v>1750.0350000000001</c:v>
                </c:pt>
                <c:pt idx="175">
                  <c:v>1760.0340000000001</c:v>
                </c:pt>
                <c:pt idx="176">
                  <c:v>1770.0340000000001</c:v>
                </c:pt>
                <c:pt idx="177">
                  <c:v>1780.0350000000001</c:v>
                </c:pt>
                <c:pt idx="178">
                  <c:v>1790.0350000000001</c:v>
                </c:pt>
                <c:pt idx="179">
                  <c:v>1800.0350000000001</c:v>
                </c:pt>
                <c:pt idx="180">
                  <c:v>1810.0340000000001</c:v>
                </c:pt>
                <c:pt idx="181">
                  <c:v>1820.0340000000001</c:v>
                </c:pt>
                <c:pt idx="182">
                  <c:v>1830.0340000000001</c:v>
                </c:pt>
                <c:pt idx="183">
                  <c:v>1840.0340000000001</c:v>
                </c:pt>
                <c:pt idx="184">
                  <c:v>1850.0340000000001</c:v>
                </c:pt>
                <c:pt idx="185">
                  <c:v>1860.0350000000001</c:v>
                </c:pt>
                <c:pt idx="186">
                  <c:v>1870.0350000000001</c:v>
                </c:pt>
                <c:pt idx="187">
                  <c:v>1880.0350000000001</c:v>
                </c:pt>
                <c:pt idx="188">
                  <c:v>1890.0340000000001</c:v>
                </c:pt>
                <c:pt idx="189">
                  <c:v>1900.0350000000001</c:v>
                </c:pt>
                <c:pt idx="190">
                  <c:v>1910.0350000000001</c:v>
                </c:pt>
                <c:pt idx="191">
                  <c:v>1920.0350000000001</c:v>
                </c:pt>
                <c:pt idx="192">
                  <c:v>1930.0350000000001</c:v>
                </c:pt>
                <c:pt idx="193">
                  <c:v>1940.0340000000001</c:v>
                </c:pt>
                <c:pt idx="194">
                  <c:v>1950.0340000000001</c:v>
                </c:pt>
                <c:pt idx="195">
                  <c:v>1960.0350000000001</c:v>
                </c:pt>
                <c:pt idx="196">
                  <c:v>1970.0350000000001</c:v>
                </c:pt>
                <c:pt idx="197">
                  <c:v>1980.0340000000001</c:v>
                </c:pt>
                <c:pt idx="198">
                  <c:v>1990.0350000000001</c:v>
                </c:pt>
                <c:pt idx="199">
                  <c:v>2000.0350000000001</c:v>
                </c:pt>
                <c:pt idx="200">
                  <c:v>2010.0350000000001</c:v>
                </c:pt>
                <c:pt idx="201">
                  <c:v>2020.0350000000001</c:v>
                </c:pt>
                <c:pt idx="202">
                  <c:v>2030.0340000000001</c:v>
                </c:pt>
                <c:pt idx="203">
                  <c:v>2040.0350000000001</c:v>
                </c:pt>
                <c:pt idx="204">
                  <c:v>2050.0349999999999</c:v>
                </c:pt>
                <c:pt idx="205">
                  <c:v>2060.0340000000001</c:v>
                </c:pt>
                <c:pt idx="206">
                  <c:v>2070.0349999999999</c:v>
                </c:pt>
                <c:pt idx="207">
                  <c:v>2080.0340000000001</c:v>
                </c:pt>
                <c:pt idx="208">
                  <c:v>2090.0349999999999</c:v>
                </c:pt>
                <c:pt idx="209">
                  <c:v>2100.0340000000001</c:v>
                </c:pt>
                <c:pt idx="210">
                  <c:v>2110.0340000000001</c:v>
                </c:pt>
                <c:pt idx="211">
                  <c:v>2120.0349999999999</c:v>
                </c:pt>
                <c:pt idx="212">
                  <c:v>2130.0349999999999</c:v>
                </c:pt>
                <c:pt idx="213">
                  <c:v>2140.0340000000001</c:v>
                </c:pt>
                <c:pt idx="214">
                  <c:v>2150.0340000000001</c:v>
                </c:pt>
                <c:pt idx="215">
                  <c:v>2160.0340000000001</c:v>
                </c:pt>
                <c:pt idx="216">
                  <c:v>2170.0349999999999</c:v>
                </c:pt>
                <c:pt idx="217">
                  <c:v>2180.0349999999999</c:v>
                </c:pt>
                <c:pt idx="218">
                  <c:v>2190.0340000000001</c:v>
                </c:pt>
                <c:pt idx="219">
                  <c:v>2200.0349999999999</c:v>
                </c:pt>
                <c:pt idx="220">
                  <c:v>2210.0349999999999</c:v>
                </c:pt>
                <c:pt idx="221">
                  <c:v>2220.0349999999999</c:v>
                </c:pt>
                <c:pt idx="222">
                  <c:v>2230.0340000000001</c:v>
                </c:pt>
                <c:pt idx="223">
                  <c:v>2240.0340000000001</c:v>
                </c:pt>
                <c:pt idx="224">
                  <c:v>2250.0340000000001</c:v>
                </c:pt>
                <c:pt idx="225">
                  <c:v>2260.0349999999999</c:v>
                </c:pt>
                <c:pt idx="226">
                  <c:v>2270.0349999999999</c:v>
                </c:pt>
                <c:pt idx="227">
                  <c:v>2280.0349999999999</c:v>
                </c:pt>
                <c:pt idx="228">
                  <c:v>2290.0349999999999</c:v>
                </c:pt>
                <c:pt idx="229">
                  <c:v>2300.0340000000001</c:v>
                </c:pt>
                <c:pt idx="230">
                  <c:v>2310.0340000000001</c:v>
                </c:pt>
                <c:pt idx="231">
                  <c:v>2320.0340000000001</c:v>
                </c:pt>
                <c:pt idx="232">
                  <c:v>2330.0349999999999</c:v>
                </c:pt>
                <c:pt idx="233">
                  <c:v>2340.0340000000001</c:v>
                </c:pt>
                <c:pt idx="234">
                  <c:v>2350.0349999999999</c:v>
                </c:pt>
                <c:pt idx="235">
                  <c:v>2360.0349999999999</c:v>
                </c:pt>
                <c:pt idx="236">
                  <c:v>2370.0340000000001</c:v>
                </c:pt>
                <c:pt idx="237">
                  <c:v>2380.0349999999999</c:v>
                </c:pt>
                <c:pt idx="238">
                  <c:v>2390.0340000000001</c:v>
                </c:pt>
                <c:pt idx="239">
                  <c:v>2400.0349999999999</c:v>
                </c:pt>
                <c:pt idx="240">
                  <c:v>2410.0349999999999</c:v>
                </c:pt>
                <c:pt idx="241">
                  <c:v>2420.0349999999999</c:v>
                </c:pt>
                <c:pt idx="242">
                  <c:v>2430.0340000000001</c:v>
                </c:pt>
                <c:pt idx="243">
                  <c:v>2440.0340000000001</c:v>
                </c:pt>
                <c:pt idx="244">
                  <c:v>2450.0349999999999</c:v>
                </c:pt>
                <c:pt idx="245">
                  <c:v>2460.0349999999999</c:v>
                </c:pt>
                <c:pt idx="246">
                  <c:v>2470.0349999999999</c:v>
                </c:pt>
                <c:pt idx="247">
                  <c:v>2480.0349999999999</c:v>
                </c:pt>
                <c:pt idx="248">
                  <c:v>2490.0349999999999</c:v>
                </c:pt>
                <c:pt idx="249">
                  <c:v>2500.0340000000001</c:v>
                </c:pt>
                <c:pt idx="250">
                  <c:v>2510.0340000000001</c:v>
                </c:pt>
                <c:pt idx="251">
                  <c:v>2520.0349999999999</c:v>
                </c:pt>
                <c:pt idx="252">
                  <c:v>2530.0349999999999</c:v>
                </c:pt>
                <c:pt idx="253">
                  <c:v>2540.0340000000001</c:v>
                </c:pt>
                <c:pt idx="254">
                  <c:v>2550.0349999999999</c:v>
                </c:pt>
                <c:pt idx="255">
                  <c:v>2560.0340000000001</c:v>
                </c:pt>
                <c:pt idx="256">
                  <c:v>2570.0340000000001</c:v>
                </c:pt>
                <c:pt idx="257">
                  <c:v>2580.0340000000001</c:v>
                </c:pt>
                <c:pt idx="258">
                  <c:v>2590.0349999999999</c:v>
                </c:pt>
                <c:pt idx="259">
                  <c:v>2600.0340000000001</c:v>
                </c:pt>
                <c:pt idx="260">
                  <c:v>2610.0349999999999</c:v>
                </c:pt>
                <c:pt idx="261">
                  <c:v>2620.0340000000001</c:v>
                </c:pt>
                <c:pt idx="262">
                  <c:v>2630.04</c:v>
                </c:pt>
                <c:pt idx="263">
                  <c:v>2640.0410000000002</c:v>
                </c:pt>
                <c:pt idx="264">
                  <c:v>2650.04</c:v>
                </c:pt>
                <c:pt idx="265">
                  <c:v>2660.0410000000002</c:v>
                </c:pt>
                <c:pt idx="266">
                  <c:v>2670.0410000000002</c:v>
                </c:pt>
                <c:pt idx="267">
                  <c:v>2680.04</c:v>
                </c:pt>
                <c:pt idx="268">
                  <c:v>2690.0410000000002</c:v>
                </c:pt>
                <c:pt idx="269">
                  <c:v>2700.04</c:v>
                </c:pt>
                <c:pt idx="270">
                  <c:v>2710.0410000000002</c:v>
                </c:pt>
                <c:pt idx="271">
                  <c:v>2720.0410000000002</c:v>
                </c:pt>
                <c:pt idx="272">
                  <c:v>2730.04</c:v>
                </c:pt>
                <c:pt idx="273">
                  <c:v>2740.0410000000002</c:v>
                </c:pt>
                <c:pt idx="274">
                  <c:v>2750.0410000000002</c:v>
                </c:pt>
                <c:pt idx="275">
                  <c:v>2760.0410000000002</c:v>
                </c:pt>
                <c:pt idx="276">
                  <c:v>2770.04</c:v>
                </c:pt>
                <c:pt idx="277">
                  <c:v>2780.0410000000002</c:v>
                </c:pt>
                <c:pt idx="278">
                  <c:v>2790.04</c:v>
                </c:pt>
                <c:pt idx="279">
                  <c:v>2800.0410000000002</c:v>
                </c:pt>
                <c:pt idx="280">
                  <c:v>2810.04</c:v>
                </c:pt>
                <c:pt idx="281">
                  <c:v>2820.04</c:v>
                </c:pt>
                <c:pt idx="282">
                  <c:v>2830.04</c:v>
                </c:pt>
                <c:pt idx="283">
                  <c:v>2840.0410000000002</c:v>
                </c:pt>
                <c:pt idx="284">
                  <c:v>2850.0410000000002</c:v>
                </c:pt>
                <c:pt idx="285">
                  <c:v>2860.0410000000002</c:v>
                </c:pt>
                <c:pt idx="286">
                  <c:v>2870.0410000000002</c:v>
                </c:pt>
                <c:pt idx="287">
                  <c:v>2880.04</c:v>
                </c:pt>
                <c:pt idx="288">
                  <c:v>2890.04</c:v>
                </c:pt>
                <c:pt idx="289">
                  <c:v>2900.04</c:v>
                </c:pt>
                <c:pt idx="290">
                  <c:v>2910.04</c:v>
                </c:pt>
                <c:pt idx="291">
                  <c:v>2920.0419999999999</c:v>
                </c:pt>
                <c:pt idx="292">
                  <c:v>2930.04</c:v>
                </c:pt>
                <c:pt idx="293">
                  <c:v>2940.0410000000002</c:v>
                </c:pt>
                <c:pt idx="294">
                  <c:v>2950.0410000000002</c:v>
                </c:pt>
                <c:pt idx="295">
                  <c:v>2960.0410000000002</c:v>
                </c:pt>
                <c:pt idx="296">
                  <c:v>2970.04</c:v>
                </c:pt>
                <c:pt idx="297">
                  <c:v>2980.04</c:v>
                </c:pt>
                <c:pt idx="298">
                  <c:v>2990.04</c:v>
                </c:pt>
                <c:pt idx="299">
                  <c:v>3000.04</c:v>
                </c:pt>
                <c:pt idx="300">
                  <c:v>3010.0729999999999</c:v>
                </c:pt>
                <c:pt idx="301">
                  <c:v>3020.0729999999999</c:v>
                </c:pt>
                <c:pt idx="302">
                  <c:v>3030.0729999999999</c:v>
                </c:pt>
                <c:pt idx="303">
                  <c:v>3040.0740000000001</c:v>
                </c:pt>
                <c:pt idx="304">
                  <c:v>3050.0740000000001</c:v>
                </c:pt>
                <c:pt idx="305">
                  <c:v>3060.0740000000001</c:v>
                </c:pt>
                <c:pt idx="306">
                  <c:v>3070.0729999999999</c:v>
                </c:pt>
                <c:pt idx="307">
                  <c:v>3080.0729999999999</c:v>
                </c:pt>
                <c:pt idx="308">
                  <c:v>3090.0740000000001</c:v>
                </c:pt>
                <c:pt idx="309">
                  <c:v>3100.0740000000001</c:v>
                </c:pt>
                <c:pt idx="310">
                  <c:v>3110.0729999999999</c:v>
                </c:pt>
                <c:pt idx="311">
                  <c:v>3120.0740000000001</c:v>
                </c:pt>
                <c:pt idx="312">
                  <c:v>3130.0740000000001</c:v>
                </c:pt>
                <c:pt idx="313">
                  <c:v>3140.09</c:v>
                </c:pt>
                <c:pt idx="314">
                  <c:v>3150.09</c:v>
                </c:pt>
                <c:pt idx="315">
                  <c:v>3160.09</c:v>
                </c:pt>
                <c:pt idx="316">
                  <c:v>3170.0889999999999</c:v>
                </c:pt>
                <c:pt idx="317">
                  <c:v>3180.0889999999999</c:v>
                </c:pt>
                <c:pt idx="318">
                  <c:v>3190.09</c:v>
                </c:pt>
                <c:pt idx="319">
                  <c:v>3200.09</c:v>
                </c:pt>
                <c:pt idx="320">
                  <c:v>3210.09</c:v>
                </c:pt>
                <c:pt idx="321">
                  <c:v>3220.0889999999999</c:v>
                </c:pt>
                <c:pt idx="322">
                  <c:v>3230.0889999999999</c:v>
                </c:pt>
                <c:pt idx="323">
                  <c:v>3240.0889999999999</c:v>
                </c:pt>
                <c:pt idx="324">
                  <c:v>3250.09</c:v>
                </c:pt>
                <c:pt idx="325">
                  <c:v>3260.09</c:v>
                </c:pt>
                <c:pt idx="326">
                  <c:v>3270.09</c:v>
                </c:pt>
                <c:pt idx="327">
                  <c:v>3280.0889999999999</c:v>
                </c:pt>
                <c:pt idx="328">
                  <c:v>3290.09</c:v>
                </c:pt>
                <c:pt idx="329">
                  <c:v>3300.0889999999999</c:v>
                </c:pt>
                <c:pt idx="330">
                  <c:v>3310.0889999999999</c:v>
                </c:pt>
                <c:pt idx="331">
                  <c:v>3320.1120000000001</c:v>
                </c:pt>
                <c:pt idx="332">
                  <c:v>3330.1109999999999</c:v>
                </c:pt>
                <c:pt idx="333">
                  <c:v>3340.1109999999999</c:v>
                </c:pt>
                <c:pt idx="334">
                  <c:v>3350.1109999999999</c:v>
                </c:pt>
                <c:pt idx="335">
                  <c:v>3360.1109999999999</c:v>
                </c:pt>
                <c:pt idx="336">
                  <c:v>3370.1120000000001</c:v>
                </c:pt>
                <c:pt idx="337">
                  <c:v>3380.1109999999999</c:v>
                </c:pt>
                <c:pt idx="338">
                  <c:v>3390.1109999999999</c:v>
                </c:pt>
                <c:pt idx="339">
                  <c:v>3400.1120000000001</c:v>
                </c:pt>
                <c:pt idx="340">
                  <c:v>3410.1109999999999</c:v>
                </c:pt>
                <c:pt idx="341">
                  <c:v>3420.1109999999999</c:v>
                </c:pt>
                <c:pt idx="342">
                  <c:v>3430.1120000000001</c:v>
                </c:pt>
                <c:pt idx="343">
                  <c:v>3440.1109999999999</c:v>
                </c:pt>
                <c:pt idx="344">
                  <c:v>3450.1120000000001</c:v>
                </c:pt>
                <c:pt idx="345">
                  <c:v>3460.1120000000001</c:v>
                </c:pt>
                <c:pt idx="346">
                  <c:v>3470.1120000000001</c:v>
                </c:pt>
                <c:pt idx="347">
                  <c:v>3480.1109999999999</c:v>
                </c:pt>
                <c:pt idx="348">
                  <c:v>3490.1109999999999</c:v>
                </c:pt>
                <c:pt idx="349">
                  <c:v>3500.1120000000001</c:v>
                </c:pt>
                <c:pt idx="350">
                  <c:v>3510.1120000000001</c:v>
                </c:pt>
                <c:pt idx="351">
                  <c:v>3520.1120000000001</c:v>
                </c:pt>
                <c:pt idx="352">
                  <c:v>3530.1120000000001</c:v>
                </c:pt>
                <c:pt idx="353">
                  <c:v>3540.1109999999999</c:v>
                </c:pt>
                <c:pt idx="354">
                  <c:v>3550.1120000000001</c:v>
                </c:pt>
                <c:pt idx="355">
                  <c:v>3560.1109999999999</c:v>
                </c:pt>
                <c:pt idx="356">
                  <c:v>3570.1120000000001</c:v>
                </c:pt>
                <c:pt idx="357">
                  <c:v>3580.1120000000001</c:v>
                </c:pt>
                <c:pt idx="358">
                  <c:v>3590.1120000000001</c:v>
                </c:pt>
                <c:pt idx="359">
                  <c:v>3600.1120000000001</c:v>
                </c:pt>
                <c:pt idx="360">
                  <c:v>3610.1120000000001</c:v>
                </c:pt>
                <c:pt idx="361">
                  <c:v>3620.1109999999999</c:v>
                </c:pt>
                <c:pt idx="362">
                  <c:v>3630.1109999999999</c:v>
                </c:pt>
                <c:pt idx="363">
                  <c:v>3640.1120000000001</c:v>
                </c:pt>
                <c:pt idx="364">
                  <c:v>3650.1120000000001</c:v>
                </c:pt>
                <c:pt idx="365">
                  <c:v>3660.1109999999999</c:v>
                </c:pt>
                <c:pt idx="366">
                  <c:v>3670.1109999999999</c:v>
                </c:pt>
                <c:pt idx="367">
                  <c:v>3680.1120000000001</c:v>
                </c:pt>
                <c:pt idx="368">
                  <c:v>3690.1120000000001</c:v>
                </c:pt>
                <c:pt idx="369">
                  <c:v>3700.1120000000001</c:v>
                </c:pt>
                <c:pt idx="370">
                  <c:v>3710.1109999999999</c:v>
                </c:pt>
                <c:pt idx="371">
                  <c:v>3720.1120000000001</c:v>
                </c:pt>
                <c:pt idx="372">
                  <c:v>3730.1109999999999</c:v>
                </c:pt>
                <c:pt idx="373">
                  <c:v>3740.1109999999999</c:v>
                </c:pt>
                <c:pt idx="374">
                  <c:v>3750.1109999999999</c:v>
                </c:pt>
                <c:pt idx="375">
                  <c:v>3760.1109999999999</c:v>
                </c:pt>
                <c:pt idx="376">
                  <c:v>3770.1109999999999</c:v>
                </c:pt>
                <c:pt idx="377">
                  <c:v>3780.1109999999999</c:v>
                </c:pt>
                <c:pt idx="378">
                  <c:v>3790.1120000000001</c:v>
                </c:pt>
                <c:pt idx="379">
                  <c:v>3800.1109999999999</c:v>
                </c:pt>
                <c:pt idx="380">
                  <c:v>3810.1109999999999</c:v>
                </c:pt>
                <c:pt idx="381">
                  <c:v>3820.1120000000001</c:v>
                </c:pt>
                <c:pt idx="382">
                  <c:v>3830.1120000000001</c:v>
                </c:pt>
                <c:pt idx="383">
                  <c:v>3840.1109999999999</c:v>
                </c:pt>
                <c:pt idx="384">
                  <c:v>3850.1120000000001</c:v>
                </c:pt>
                <c:pt idx="385">
                  <c:v>3860.1120000000001</c:v>
                </c:pt>
                <c:pt idx="386">
                  <c:v>3870.1120000000001</c:v>
                </c:pt>
                <c:pt idx="387">
                  <c:v>3880.1120000000001</c:v>
                </c:pt>
                <c:pt idx="388">
                  <c:v>3890.1120000000001</c:v>
                </c:pt>
                <c:pt idx="389">
                  <c:v>3900.1109999999999</c:v>
                </c:pt>
                <c:pt idx="390">
                  <c:v>3910.1109999999999</c:v>
                </c:pt>
                <c:pt idx="391">
                  <c:v>3920.1109999999999</c:v>
                </c:pt>
                <c:pt idx="392">
                  <c:v>3930.1109999999999</c:v>
                </c:pt>
                <c:pt idx="393">
                  <c:v>3940.1120000000001</c:v>
                </c:pt>
                <c:pt idx="394">
                  <c:v>3950.1120000000001</c:v>
                </c:pt>
                <c:pt idx="395">
                  <c:v>3960.1120000000001</c:v>
                </c:pt>
                <c:pt idx="396">
                  <c:v>3970.1120000000001</c:v>
                </c:pt>
                <c:pt idx="397">
                  <c:v>3980.1109999999999</c:v>
                </c:pt>
                <c:pt idx="398">
                  <c:v>3990.1120000000001</c:v>
                </c:pt>
                <c:pt idx="399">
                  <c:v>4000.1120000000001</c:v>
                </c:pt>
                <c:pt idx="400">
                  <c:v>4010.1109999999999</c:v>
                </c:pt>
                <c:pt idx="401">
                  <c:v>4020.1120000000001</c:v>
                </c:pt>
                <c:pt idx="402">
                  <c:v>4030.1120000000001</c:v>
                </c:pt>
                <c:pt idx="403">
                  <c:v>4040.1109999999999</c:v>
                </c:pt>
                <c:pt idx="404">
                  <c:v>4050.1109999999999</c:v>
                </c:pt>
                <c:pt idx="405">
                  <c:v>4060.1120000000001</c:v>
                </c:pt>
                <c:pt idx="406">
                  <c:v>4070.1120000000001</c:v>
                </c:pt>
                <c:pt idx="407">
                  <c:v>4080.1109999999999</c:v>
                </c:pt>
                <c:pt idx="408">
                  <c:v>4090.1109999999999</c:v>
                </c:pt>
                <c:pt idx="409">
                  <c:v>4100.1109999999999</c:v>
                </c:pt>
                <c:pt idx="410">
                  <c:v>4110.1120000000001</c:v>
                </c:pt>
                <c:pt idx="411">
                  <c:v>4120.1109999999999</c:v>
                </c:pt>
                <c:pt idx="412">
                  <c:v>4130.1120000000001</c:v>
                </c:pt>
                <c:pt idx="413">
                  <c:v>4140.1120000000001</c:v>
                </c:pt>
                <c:pt idx="414">
                  <c:v>4150.1120000000001</c:v>
                </c:pt>
                <c:pt idx="415">
                  <c:v>4160.1109999999999</c:v>
                </c:pt>
                <c:pt idx="416">
                  <c:v>4170.1109999999999</c:v>
                </c:pt>
                <c:pt idx="417">
                  <c:v>4180.1369999999997</c:v>
                </c:pt>
                <c:pt idx="418">
                  <c:v>4190.1360000000004</c:v>
                </c:pt>
                <c:pt idx="419">
                  <c:v>4200.1369999999997</c:v>
                </c:pt>
                <c:pt idx="420">
                  <c:v>4210.1360000000004</c:v>
                </c:pt>
                <c:pt idx="421">
                  <c:v>4220.1369999999997</c:v>
                </c:pt>
                <c:pt idx="422">
                  <c:v>4230.1369999999997</c:v>
                </c:pt>
                <c:pt idx="423">
                  <c:v>4240.1369999999997</c:v>
                </c:pt>
                <c:pt idx="424">
                  <c:v>4250.1369999999997</c:v>
                </c:pt>
                <c:pt idx="425">
                  <c:v>4260.1369999999997</c:v>
                </c:pt>
                <c:pt idx="426">
                  <c:v>4270.1369999999997</c:v>
                </c:pt>
                <c:pt idx="427">
                  <c:v>4280.1360000000004</c:v>
                </c:pt>
                <c:pt idx="428">
                  <c:v>4290.1369999999997</c:v>
                </c:pt>
                <c:pt idx="429">
                  <c:v>4300.1360000000004</c:v>
                </c:pt>
                <c:pt idx="430">
                  <c:v>4310.1369999999997</c:v>
                </c:pt>
                <c:pt idx="431">
                  <c:v>4320.1369999999997</c:v>
                </c:pt>
                <c:pt idx="432">
                  <c:v>4330.1369999999997</c:v>
                </c:pt>
                <c:pt idx="433">
                  <c:v>4340.1369999999997</c:v>
                </c:pt>
                <c:pt idx="434">
                  <c:v>4350.1369999999997</c:v>
                </c:pt>
                <c:pt idx="435">
                  <c:v>4360.1360000000004</c:v>
                </c:pt>
                <c:pt idx="436">
                  <c:v>4370.1360000000004</c:v>
                </c:pt>
                <c:pt idx="437">
                  <c:v>4380.1360000000004</c:v>
                </c:pt>
                <c:pt idx="438">
                  <c:v>4390.1369999999997</c:v>
                </c:pt>
                <c:pt idx="439">
                  <c:v>4400.1369999999997</c:v>
                </c:pt>
                <c:pt idx="440">
                  <c:v>4410.1369999999997</c:v>
                </c:pt>
                <c:pt idx="441">
                  <c:v>4420.1369999999997</c:v>
                </c:pt>
                <c:pt idx="442">
                  <c:v>4430.1379999999999</c:v>
                </c:pt>
                <c:pt idx="443">
                  <c:v>4440.1369999999997</c:v>
                </c:pt>
                <c:pt idx="444">
                  <c:v>4450.1379999999999</c:v>
                </c:pt>
                <c:pt idx="445">
                  <c:v>4460.1379999999999</c:v>
                </c:pt>
                <c:pt idx="446">
                  <c:v>4470.1379999999999</c:v>
                </c:pt>
                <c:pt idx="447">
                  <c:v>4480.1379999999999</c:v>
                </c:pt>
                <c:pt idx="448">
                  <c:v>4490.1379999999999</c:v>
                </c:pt>
                <c:pt idx="449">
                  <c:v>4500.1379999999999</c:v>
                </c:pt>
                <c:pt idx="450">
                  <c:v>4510.1379999999999</c:v>
                </c:pt>
                <c:pt idx="451">
                  <c:v>4520.1379999999999</c:v>
                </c:pt>
                <c:pt idx="452">
                  <c:v>4530.1379999999999</c:v>
                </c:pt>
                <c:pt idx="453">
                  <c:v>4540.1369999999997</c:v>
                </c:pt>
                <c:pt idx="454">
                  <c:v>4550.1369999999997</c:v>
                </c:pt>
                <c:pt idx="455">
                  <c:v>4560.1379999999999</c:v>
                </c:pt>
                <c:pt idx="456">
                  <c:v>4570.1369999999997</c:v>
                </c:pt>
                <c:pt idx="457">
                  <c:v>4580.1369999999997</c:v>
                </c:pt>
                <c:pt idx="458">
                  <c:v>4590.1379999999999</c:v>
                </c:pt>
                <c:pt idx="459">
                  <c:v>4600.1379999999999</c:v>
                </c:pt>
                <c:pt idx="460">
                  <c:v>4610.1379999999999</c:v>
                </c:pt>
                <c:pt idx="461">
                  <c:v>4620.1400000000003</c:v>
                </c:pt>
                <c:pt idx="462">
                  <c:v>4630.1369999999997</c:v>
                </c:pt>
                <c:pt idx="463">
                  <c:v>4640.1379999999999</c:v>
                </c:pt>
                <c:pt idx="464">
                  <c:v>4650.1369999999997</c:v>
                </c:pt>
                <c:pt idx="465">
                  <c:v>4660.1379999999999</c:v>
                </c:pt>
                <c:pt idx="466">
                  <c:v>4670.1379999999999</c:v>
                </c:pt>
                <c:pt idx="467">
                  <c:v>4680.1379999999999</c:v>
                </c:pt>
                <c:pt idx="468">
                  <c:v>4690.1369999999997</c:v>
                </c:pt>
                <c:pt idx="469">
                  <c:v>4700.1379999999999</c:v>
                </c:pt>
                <c:pt idx="470">
                  <c:v>4710.1379999999999</c:v>
                </c:pt>
                <c:pt idx="471">
                  <c:v>4720.1379999999999</c:v>
                </c:pt>
                <c:pt idx="472">
                  <c:v>4730.1379999999999</c:v>
                </c:pt>
                <c:pt idx="473">
                  <c:v>4740.1379999999999</c:v>
                </c:pt>
                <c:pt idx="474">
                  <c:v>4750.1379999999999</c:v>
                </c:pt>
                <c:pt idx="475">
                  <c:v>4760.1379999999999</c:v>
                </c:pt>
                <c:pt idx="476">
                  <c:v>4770.1379999999999</c:v>
                </c:pt>
                <c:pt idx="477">
                  <c:v>4780.1379999999999</c:v>
                </c:pt>
                <c:pt idx="478">
                  <c:v>4790.1390000000001</c:v>
                </c:pt>
                <c:pt idx="479">
                  <c:v>4800.1379999999999</c:v>
                </c:pt>
                <c:pt idx="480">
                  <c:v>4810.1390000000001</c:v>
                </c:pt>
                <c:pt idx="481">
                  <c:v>4820.1390000000001</c:v>
                </c:pt>
                <c:pt idx="482">
                  <c:v>4830.1379999999999</c:v>
                </c:pt>
                <c:pt idx="483">
                  <c:v>4840.1390000000001</c:v>
                </c:pt>
                <c:pt idx="484">
                  <c:v>4850.1390000000001</c:v>
                </c:pt>
                <c:pt idx="485">
                  <c:v>4860.1409999999996</c:v>
                </c:pt>
                <c:pt idx="486">
                  <c:v>4870.1409999999996</c:v>
                </c:pt>
                <c:pt idx="487">
                  <c:v>4880.1409999999996</c:v>
                </c:pt>
                <c:pt idx="488">
                  <c:v>4890.1409999999996</c:v>
                </c:pt>
                <c:pt idx="489">
                  <c:v>4900.1409999999996</c:v>
                </c:pt>
                <c:pt idx="490">
                  <c:v>4910.1409999999996</c:v>
                </c:pt>
                <c:pt idx="491">
                  <c:v>4920.1409999999996</c:v>
                </c:pt>
                <c:pt idx="492">
                  <c:v>4930.1400000000003</c:v>
                </c:pt>
                <c:pt idx="493">
                  <c:v>4940.1400000000003</c:v>
                </c:pt>
                <c:pt idx="494">
                  <c:v>4950.1409999999996</c:v>
                </c:pt>
                <c:pt idx="495">
                  <c:v>4960.1409999999996</c:v>
                </c:pt>
                <c:pt idx="496">
                  <c:v>4970.1400000000003</c:v>
                </c:pt>
                <c:pt idx="497">
                  <c:v>4980.1419999999998</c:v>
                </c:pt>
                <c:pt idx="498">
                  <c:v>4990.1409999999996</c:v>
                </c:pt>
                <c:pt idx="499">
                  <c:v>5000.1400000000003</c:v>
                </c:pt>
                <c:pt idx="500">
                  <c:v>5010.1400000000003</c:v>
                </c:pt>
                <c:pt idx="501">
                  <c:v>5020.165</c:v>
                </c:pt>
                <c:pt idx="502">
                  <c:v>5030.1660000000002</c:v>
                </c:pt>
                <c:pt idx="503">
                  <c:v>5040.165</c:v>
                </c:pt>
                <c:pt idx="504">
                  <c:v>5050.165</c:v>
                </c:pt>
                <c:pt idx="505">
                  <c:v>5060.165</c:v>
                </c:pt>
                <c:pt idx="506">
                  <c:v>5070.165</c:v>
                </c:pt>
                <c:pt idx="507">
                  <c:v>5080.165</c:v>
                </c:pt>
                <c:pt idx="508">
                  <c:v>5090.165</c:v>
                </c:pt>
                <c:pt idx="509">
                  <c:v>5100.165</c:v>
                </c:pt>
                <c:pt idx="510">
                  <c:v>5110.1660000000002</c:v>
                </c:pt>
                <c:pt idx="511">
                  <c:v>5120.1660000000002</c:v>
                </c:pt>
                <c:pt idx="512">
                  <c:v>5130.165</c:v>
                </c:pt>
                <c:pt idx="513">
                  <c:v>5140.165</c:v>
                </c:pt>
                <c:pt idx="514">
                  <c:v>5150.1660000000002</c:v>
                </c:pt>
                <c:pt idx="515">
                  <c:v>5160.1660000000002</c:v>
                </c:pt>
                <c:pt idx="516">
                  <c:v>5170.1660000000002</c:v>
                </c:pt>
                <c:pt idx="517">
                  <c:v>5180.1660000000002</c:v>
                </c:pt>
                <c:pt idx="518">
                  <c:v>5190.1660000000002</c:v>
                </c:pt>
                <c:pt idx="519">
                  <c:v>5200.1660000000002</c:v>
                </c:pt>
                <c:pt idx="520">
                  <c:v>5210.165</c:v>
                </c:pt>
                <c:pt idx="521">
                  <c:v>5220.165</c:v>
                </c:pt>
                <c:pt idx="522">
                  <c:v>5230.1660000000002</c:v>
                </c:pt>
                <c:pt idx="523">
                  <c:v>5240.165</c:v>
                </c:pt>
                <c:pt idx="524">
                  <c:v>5250.1660000000002</c:v>
                </c:pt>
                <c:pt idx="525">
                  <c:v>5260.1660000000002</c:v>
                </c:pt>
                <c:pt idx="526">
                  <c:v>5270.165</c:v>
                </c:pt>
                <c:pt idx="527">
                  <c:v>5280.1660000000002</c:v>
                </c:pt>
                <c:pt idx="528">
                  <c:v>5290.1660000000002</c:v>
                </c:pt>
                <c:pt idx="529">
                  <c:v>5300.1660000000002</c:v>
                </c:pt>
                <c:pt idx="530">
                  <c:v>5310.1660000000002</c:v>
                </c:pt>
                <c:pt idx="531">
                  <c:v>5320.165</c:v>
                </c:pt>
                <c:pt idx="532">
                  <c:v>5330.165</c:v>
                </c:pt>
                <c:pt idx="533">
                  <c:v>5340.165</c:v>
                </c:pt>
                <c:pt idx="534">
                  <c:v>5350.1660000000002</c:v>
                </c:pt>
                <c:pt idx="535">
                  <c:v>5360.1660000000002</c:v>
                </c:pt>
                <c:pt idx="536">
                  <c:v>5370.165</c:v>
                </c:pt>
                <c:pt idx="537">
                  <c:v>5380.1660000000002</c:v>
                </c:pt>
                <c:pt idx="538">
                  <c:v>5390.165</c:v>
                </c:pt>
                <c:pt idx="539">
                  <c:v>5400.2579999999998</c:v>
                </c:pt>
                <c:pt idx="540">
                  <c:v>5410.2569999999996</c:v>
                </c:pt>
                <c:pt idx="541">
                  <c:v>5420.2569999999996</c:v>
                </c:pt>
                <c:pt idx="542">
                  <c:v>5430.2579999999998</c:v>
                </c:pt>
                <c:pt idx="543">
                  <c:v>5440.2569999999996</c:v>
                </c:pt>
                <c:pt idx="544">
                  <c:v>5450.2579999999998</c:v>
                </c:pt>
                <c:pt idx="545">
                  <c:v>5460.2569999999996</c:v>
                </c:pt>
                <c:pt idx="546">
                  <c:v>5470.2579999999998</c:v>
                </c:pt>
                <c:pt idx="547">
                  <c:v>5480.2579999999998</c:v>
                </c:pt>
                <c:pt idx="548">
                  <c:v>5490.2569999999996</c:v>
                </c:pt>
                <c:pt idx="549">
                  <c:v>5500.2569999999996</c:v>
                </c:pt>
                <c:pt idx="550">
                  <c:v>5510.2579999999998</c:v>
                </c:pt>
                <c:pt idx="551">
                  <c:v>5520.2569999999996</c:v>
                </c:pt>
                <c:pt idx="552">
                  <c:v>5530.2579999999998</c:v>
                </c:pt>
                <c:pt idx="553">
                  <c:v>5540.2579999999998</c:v>
                </c:pt>
                <c:pt idx="554">
                  <c:v>5550.2579999999998</c:v>
                </c:pt>
                <c:pt idx="555">
                  <c:v>5560.2579999999998</c:v>
                </c:pt>
                <c:pt idx="556">
                  <c:v>5570.2579999999998</c:v>
                </c:pt>
                <c:pt idx="557">
                  <c:v>5580.2569999999996</c:v>
                </c:pt>
                <c:pt idx="558">
                  <c:v>5590.2579999999998</c:v>
                </c:pt>
                <c:pt idx="559">
                  <c:v>5600.2569999999996</c:v>
                </c:pt>
                <c:pt idx="560">
                  <c:v>5610.2569999999996</c:v>
                </c:pt>
                <c:pt idx="561">
                  <c:v>5620.2579999999998</c:v>
                </c:pt>
                <c:pt idx="562">
                  <c:v>5630.2579999999998</c:v>
                </c:pt>
                <c:pt idx="563">
                  <c:v>5640.2579999999998</c:v>
                </c:pt>
                <c:pt idx="564">
                  <c:v>5650.2569999999996</c:v>
                </c:pt>
                <c:pt idx="565">
                  <c:v>5660.2579999999998</c:v>
                </c:pt>
                <c:pt idx="566">
                  <c:v>5670.2569999999996</c:v>
                </c:pt>
                <c:pt idx="567">
                  <c:v>5680.2579999999998</c:v>
                </c:pt>
                <c:pt idx="568">
                  <c:v>5690.2579999999998</c:v>
                </c:pt>
                <c:pt idx="569">
                  <c:v>5700.2569999999996</c:v>
                </c:pt>
                <c:pt idx="570">
                  <c:v>5710.2579999999998</c:v>
                </c:pt>
                <c:pt idx="571">
                  <c:v>5720.2569999999996</c:v>
                </c:pt>
                <c:pt idx="572">
                  <c:v>5730.2579999999998</c:v>
                </c:pt>
                <c:pt idx="573">
                  <c:v>5740.2569999999996</c:v>
                </c:pt>
                <c:pt idx="574">
                  <c:v>5750.2579999999998</c:v>
                </c:pt>
                <c:pt idx="575">
                  <c:v>5760.2569999999996</c:v>
                </c:pt>
                <c:pt idx="576">
                  <c:v>5770.2569999999996</c:v>
                </c:pt>
                <c:pt idx="577">
                  <c:v>5780.2569999999996</c:v>
                </c:pt>
                <c:pt idx="578">
                  <c:v>5790.2569999999996</c:v>
                </c:pt>
                <c:pt idx="579">
                  <c:v>5800.259</c:v>
                </c:pt>
                <c:pt idx="580">
                  <c:v>5810.2579999999998</c:v>
                </c:pt>
                <c:pt idx="581">
                  <c:v>5820.2579999999998</c:v>
                </c:pt>
                <c:pt idx="582">
                  <c:v>5830.259</c:v>
                </c:pt>
                <c:pt idx="583">
                  <c:v>5840.326</c:v>
                </c:pt>
                <c:pt idx="584">
                  <c:v>5850.326</c:v>
                </c:pt>
                <c:pt idx="585">
                  <c:v>5860.3270000000002</c:v>
                </c:pt>
                <c:pt idx="586">
                  <c:v>5870.326</c:v>
                </c:pt>
                <c:pt idx="587">
                  <c:v>5880.3270000000002</c:v>
                </c:pt>
                <c:pt idx="588">
                  <c:v>5890.3270000000002</c:v>
                </c:pt>
                <c:pt idx="589">
                  <c:v>5900.326</c:v>
                </c:pt>
                <c:pt idx="590">
                  <c:v>5910.3270000000002</c:v>
                </c:pt>
                <c:pt idx="591">
                  <c:v>5920.326</c:v>
                </c:pt>
                <c:pt idx="592">
                  <c:v>5930.326</c:v>
                </c:pt>
                <c:pt idx="593">
                  <c:v>5940.3270000000002</c:v>
                </c:pt>
                <c:pt idx="594">
                  <c:v>5950.3270000000002</c:v>
                </c:pt>
                <c:pt idx="595">
                  <c:v>5960.3270000000002</c:v>
                </c:pt>
                <c:pt idx="596">
                  <c:v>5970.326</c:v>
                </c:pt>
                <c:pt idx="597">
                  <c:v>5980.326</c:v>
                </c:pt>
                <c:pt idx="598">
                  <c:v>5990.3270000000002</c:v>
                </c:pt>
                <c:pt idx="599">
                  <c:v>6000.3270000000002</c:v>
                </c:pt>
                <c:pt idx="600">
                  <c:v>6010.326</c:v>
                </c:pt>
                <c:pt idx="601">
                  <c:v>6020.3270000000002</c:v>
                </c:pt>
                <c:pt idx="602">
                  <c:v>6030.3270000000002</c:v>
                </c:pt>
                <c:pt idx="603">
                  <c:v>6040.3270000000002</c:v>
                </c:pt>
                <c:pt idx="604">
                  <c:v>6050.326</c:v>
                </c:pt>
                <c:pt idx="605">
                  <c:v>6060.326</c:v>
                </c:pt>
                <c:pt idx="606">
                  <c:v>6070.326</c:v>
                </c:pt>
                <c:pt idx="607">
                  <c:v>6080.326</c:v>
                </c:pt>
                <c:pt idx="608">
                  <c:v>6090.326</c:v>
                </c:pt>
                <c:pt idx="609">
                  <c:v>6100.326</c:v>
                </c:pt>
                <c:pt idx="610">
                  <c:v>6110.3289999999997</c:v>
                </c:pt>
                <c:pt idx="611">
                  <c:v>6120.3270000000002</c:v>
                </c:pt>
                <c:pt idx="612">
                  <c:v>6130.3280000000004</c:v>
                </c:pt>
                <c:pt idx="613">
                  <c:v>6140.3280000000004</c:v>
                </c:pt>
                <c:pt idx="614">
                  <c:v>6150.3280000000004</c:v>
                </c:pt>
                <c:pt idx="615">
                  <c:v>6160.3289999999997</c:v>
                </c:pt>
                <c:pt idx="616">
                  <c:v>6170.41</c:v>
                </c:pt>
                <c:pt idx="617">
                  <c:v>6180.4089999999997</c:v>
                </c:pt>
                <c:pt idx="618">
                  <c:v>6190.4089999999997</c:v>
                </c:pt>
                <c:pt idx="619">
                  <c:v>6200.41</c:v>
                </c:pt>
                <c:pt idx="620">
                  <c:v>6210.4089999999997</c:v>
                </c:pt>
                <c:pt idx="621">
                  <c:v>6220.41</c:v>
                </c:pt>
                <c:pt idx="622">
                  <c:v>6230.4089999999997</c:v>
                </c:pt>
                <c:pt idx="623">
                  <c:v>6240.4089999999997</c:v>
                </c:pt>
                <c:pt idx="624">
                  <c:v>6250.41</c:v>
                </c:pt>
                <c:pt idx="625">
                  <c:v>6260.4089999999997</c:v>
                </c:pt>
                <c:pt idx="626">
                  <c:v>6270.4089999999997</c:v>
                </c:pt>
                <c:pt idx="627">
                  <c:v>6280.41</c:v>
                </c:pt>
                <c:pt idx="628">
                  <c:v>6290.41</c:v>
                </c:pt>
                <c:pt idx="629">
                  <c:v>6300.4089999999997</c:v>
                </c:pt>
                <c:pt idx="630">
                  <c:v>6310.4089999999997</c:v>
                </c:pt>
                <c:pt idx="631">
                  <c:v>6320.41</c:v>
                </c:pt>
                <c:pt idx="632">
                  <c:v>6330.4089999999997</c:v>
                </c:pt>
                <c:pt idx="633">
                  <c:v>6340.41</c:v>
                </c:pt>
                <c:pt idx="634">
                  <c:v>6350.4089999999997</c:v>
                </c:pt>
                <c:pt idx="635">
                  <c:v>6360.41</c:v>
                </c:pt>
                <c:pt idx="636">
                  <c:v>6370.41</c:v>
                </c:pt>
                <c:pt idx="637">
                  <c:v>6380.41</c:v>
                </c:pt>
                <c:pt idx="638">
                  <c:v>6390.41</c:v>
                </c:pt>
                <c:pt idx="639">
                  <c:v>6400.41</c:v>
                </c:pt>
                <c:pt idx="640">
                  <c:v>6410.41</c:v>
                </c:pt>
                <c:pt idx="641">
                  <c:v>6420.4390000000003</c:v>
                </c:pt>
                <c:pt idx="642">
                  <c:v>6430.4380000000001</c:v>
                </c:pt>
                <c:pt idx="643">
                  <c:v>6440.4369999999999</c:v>
                </c:pt>
                <c:pt idx="644">
                  <c:v>6450.4449999999997</c:v>
                </c:pt>
                <c:pt idx="645">
                  <c:v>6460.4440000000004</c:v>
                </c:pt>
                <c:pt idx="646">
                  <c:v>6470.4449999999997</c:v>
                </c:pt>
                <c:pt idx="647">
                  <c:v>6480.4440000000004</c:v>
                </c:pt>
                <c:pt idx="648">
                  <c:v>6490.4449999999997</c:v>
                </c:pt>
                <c:pt idx="649">
                  <c:v>6500.4459999999999</c:v>
                </c:pt>
                <c:pt idx="650">
                  <c:v>6510.4449999999997</c:v>
                </c:pt>
                <c:pt idx="651">
                  <c:v>6520.4459999999999</c:v>
                </c:pt>
                <c:pt idx="652">
                  <c:v>6530.4470000000001</c:v>
                </c:pt>
                <c:pt idx="653">
                  <c:v>6540.4449999999997</c:v>
                </c:pt>
                <c:pt idx="654">
                  <c:v>6550.4449999999997</c:v>
                </c:pt>
                <c:pt idx="655">
                  <c:v>6560.4459999999999</c:v>
                </c:pt>
                <c:pt idx="656">
                  <c:v>6570.4459999999999</c:v>
                </c:pt>
                <c:pt idx="657">
                  <c:v>6580.4459999999999</c:v>
                </c:pt>
                <c:pt idx="658">
                  <c:v>6590.4480000000003</c:v>
                </c:pt>
                <c:pt idx="659">
                  <c:v>6600.4480000000003</c:v>
                </c:pt>
                <c:pt idx="660">
                  <c:v>6610.4470000000001</c:v>
                </c:pt>
                <c:pt idx="661">
                  <c:v>6620.4459999999999</c:v>
                </c:pt>
                <c:pt idx="662">
                  <c:v>6630.4470000000001</c:v>
                </c:pt>
                <c:pt idx="663">
                  <c:v>6640.4470000000001</c:v>
                </c:pt>
                <c:pt idx="664">
                  <c:v>6650.5039999999999</c:v>
                </c:pt>
                <c:pt idx="665">
                  <c:v>6660.5039999999999</c:v>
                </c:pt>
                <c:pt idx="666">
                  <c:v>6670.5029999999997</c:v>
                </c:pt>
                <c:pt idx="667">
                  <c:v>6680.5039999999999</c:v>
                </c:pt>
                <c:pt idx="668">
                  <c:v>6690.5050000000001</c:v>
                </c:pt>
                <c:pt idx="669">
                  <c:v>6700.5050000000001</c:v>
                </c:pt>
                <c:pt idx="670">
                  <c:v>6710.5039999999999</c:v>
                </c:pt>
                <c:pt idx="671">
                  <c:v>6720.5039999999999</c:v>
                </c:pt>
                <c:pt idx="672">
                  <c:v>6730.5039999999999</c:v>
                </c:pt>
                <c:pt idx="673">
                  <c:v>6740.5050000000001</c:v>
                </c:pt>
                <c:pt idx="674">
                  <c:v>6750.5039999999999</c:v>
                </c:pt>
                <c:pt idx="675">
                  <c:v>6760.5039999999999</c:v>
                </c:pt>
                <c:pt idx="676">
                  <c:v>6770.5519999999997</c:v>
                </c:pt>
                <c:pt idx="677">
                  <c:v>6780.5510000000004</c:v>
                </c:pt>
                <c:pt idx="678">
                  <c:v>6790.5519999999997</c:v>
                </c:pt>
                <c:pt idx="679">
                  <c:v>6800.5510000000004</c:v>
                </c:pt>
                <c:pt idx="680">
                  <c:v>6810.5519999999997</c:v>
                </c:pt>
                <c:pt idx="681">
                  <c:v>6820.5519999999997</c:v>
                </c:pt>
                <c:pt idx="682">
                  <c:v>6830.5510000000004</c:v>
                </c:pt>
                <c:pt idx="683">
                  <c:v>6840.5510000000004</c:v>
                </c:pt>
                <c:pt idx="684">
                  <c:v>6850.5969999999998</c:v>
                </c:pt>
                <c:pt idx="685">
                  <c:v>6860.5969999999998</c:v>
                </c:pt>
                <c:pt idx="686">
                  <c:v>6870.5959999999995</c:v>
                </c:pt>
                <c:pt idx="687">
                  <c:v>6880.5959999999995</c:v>
                </c:pt>
                <c:pt idx="688">
                  <c:v>6890.6139999999996</c:v>
                </c:pt>
                <c:pt idx="689">
                  <c:v>6900.6139999999996</c:v>
                </c:pt>
                <c:pt idx="690">
                  <c:v>6910.6139999999996</c:v>
                </c:pt>
                <c:pt idx="691">
                  <c:v>6920.6130000000003</c:v>
                </c:pt>
                <c:pt idx="692">
                  <c:v>6930.6139999999996</c:v>
                </c:pt>
                <c:pt idx="693">
                  <c:v>6940.6130000000003</c:v>
                </c:pt>
                <c:pt idx="694">
                  <c:v>6950.6130000000003</c:v>
                </c:pt>
                <c:pt idx="695">
                  <c:v>6960.6149999999998</c:v>
                </c:pt>
                <c:pt idx="696">
                  <c:v>6970.6139999999996</c:v>
                </c:pt>
                <c:pt idx="697">
                  <c:v>6980.6130000000003</c:v>
                </c:pt>
                <c:pt idx="698">
                  <c:v>6990.6139999999996</c:v>
                </c:pt>
                <c:pt idx="699">
                  <c:v>7000.6149999999998</c:v>
                </c:pt>
                <c:pt idx="700">
                  <c:v>7010.6149999999998</c:v>
                </c:pt>
                <c:pt idx="701">
                  <c:v>7020.6130000000003</c:v>
                </c:pt>
                <c:pt idx="702">
                  <c:v>7030.6859999999997</c:v>
                </c:pt>
                <c:pt idx="703">
                  <c:v>7040.6859999999997</c:v>
                </c:pt>
                <c:pt idx="704">
                  <c:v>7050.7640000000001</c:v>
                </c:pt>
                <c:pt idx="705">
                  <c:v>7060.7640000000001</c:v>
                </c:pt>
                <c:pt idx="706">
                  <c:v>7070.7640000000001</c:v>
                </c:pt>
                <c:pt idx="707">
                  <c:v>7080.87</c:v>
                </c:pt>
                <c:pt idx="708">
                  <c:v>7090.8689999999997</c:v>
                </c:pt>
                <c:pt idx="709">
                  <c:v>7100.87</c:v>
                </c:pt>
                <c:pt idx="710">
                  <c:v>7110.87</c:v>
                </c:pt>
                <c:pt idx="711">
                  <c:v>7120.8689999999997</c:v>
                </c:pt>
                <c:pt idx="712">
                  <c:v>7130.8689999999997</c:v>
                </c:pt>
                <c:pt idx="713">
                  <c:v>7140.8689999999997</c:v>
                </c:pt>
                <c:pt idx="714">
                  <c:v>7150.8689999999997</c:v>
                </c:pt>
                <c:pt idx="715">
                  <c:v>7160.87</c:v>
                </c:pt>
                <c:pt idx="716">
                  <c:v>7170.87</c:v>
                </c:pt>
                <c:pt idx="717">
                  <c:v>7180.8689999999997</c:v>
                </c:pt>
                <c:pt idx="718">
                  <c:v>7190.87</c:v>
                </c:pt>
                <c:pt idx="719">
                  <c:v>7200.87</c:v>
                </c:pt>
                <c:pt idx="720">
                  <c:v>7210.8689999999997</c:v>
                </c:pt>
                <c:pt idx="721">
                  <c:v>7220.8689999999997</c:v>
                </c:pt>
                <c:pt idx="722">
                  <c:v>7230.8689999999997</c:v>
                </c:pt>
                <c:pt idx="723">
                  <c:v>7240.8689999999997</c:v>
                </c:pt>
                <c:pt idx="724">
                  <c:v>7250.8689999999997</c:v>
                </c:pt>
                <c:pt idx="725">
                  <c:v>7260.87</c:v>
                </c:pt>
                <c:pt idx="726">
                  <c:v>7270.8689999999997</c:v>
                </c:pt>
                <c:pt idx="727">
                  <c:v>7280.8689999999997</c:v>
                </c:pt>
                <c:pt idx="728">
                  <c:v>7290.87</c:v>
                </c:pt>
                <c:pt idx="729">
                  <c:v>7300.87</c:v>
                </c:pt>
                <c:pt idx="730">
                  <c:v>7310.87</c:v>
                </c:pt>
                <c:pt idx="731">
                  <c:v>7320.8689999999997</c:v>
                </c:pt>
                <c:pt idx="732">
                  <c:v>7330.8689999999997</c:v>
                </c:pt>
                <c:pt idx="733">
                  <c:v>7340.8710000000001</c:v>
                </c:pt>
                <c:pt idx="734">
                  <c:v>7350.8710000000001</c:v>
                </c:pt>
                <c:pt idx="735">
                  <c:v>7360.87</c:v>
                </c:pt>
                <c:pt idx="736">
                  <c:v>7370.8710000000001</c:v>
                </c:pt>
                <c:pt idx="737">
                  <c:v>7380.8710000000001</c:v>
                </c:pt>
                <c:pt idx="738">
                  <c:v>7390.87</c:v>
                </c:pt>
                <c:pt idx="739">
                  <c:v>7400.8689999999997</c:v>
                </c:pt>
                <c:pt idx="740">
                  <c:v>7410.87</c:v>
                </c:pt>
                <c:pt idx="741">
                  <c:v>7420.87</c:v>
                </c:pt>
                <c:pt idx="742">
                  <c:v>7430.8710000000001</c:v>
                </c:pt>
                <c:pt idx="743">
                  <c:v>7440.8710000000001</c:v>
                </c:pt>
                <c:pt idx="744">
                  <c:v>7450.8710000000001</c:v>
                </c:pt>
                <c:pt idx="745">
                  <c:v>7460.8710000000001</c:v>
                </c:pt>
                <c:pt idx="746">
                  <c:v>7470.87</c:v>
                </c:pt>
                <c:pt idx="747">
                  <c:v>7480.8710000000001</c:v>
                </c:pt>
                <c:pt idx="748">
                  <c:v>7490.87</c:v>
                </c:pt>
                <c:pt idx="749">
                  <c:v>7500.8710000000001</c:v>
                </c:pt>
                <c:pt idx="750">
                  <c:v>7510.87</c:v>
                </c:pt>
                <c:pt idx="751">
                  <c:v>7520.8689999999997</c:v>
                </c:pt>
                <c:pt idx="752">
                  <c:v>7530.8710000000001</c:v>
                </c:pt>
                <c:pt idx="753">
                  <c:v>7540.8710000000001</c:v>
                </c:pt>
                <c:pt idx="754">
                  <c:v>7550.87</c:v>
                </c:pt>
                <c:pt idx="755">
                  <c:v>7560.8689999999997</c:v>
                </c:pt>
                <c:pt idx="756">
                  <c:v>7570.87</c:v>
                </c:pt>
                <c:pt idx="757">
                  <c:v>7580.875</c:v>
                </c:pt>
                <c:pt idx="758">
                  <c:v>7590.875</c:v>
                </c:pt>
                <c:pt idx="759">
                  <c:v>7600.8739999999998</c:v>
                </c:pt>
                <c:pt idx="760">
                  <c:v>7610.875</c:v>
                </c:pt>
                <c:pt idx="761">
                  <c:v>7620.8739999999998</c:v>
                </c:pt>
                <c:pt idx="762">
                  <c:v>7630.875</c:v>
                </c:pt>
                <c:pt idx="763">
                  <c:v>7640.875</c:v>
                </c:pt>
                <c:pt idx="764">
                  <c:v>7650.8739999999998</c:v>
                </c:pt>
                <c:pt idx="765">
                  <c:v>7660.875</c:v>
                </c:pt>
                <c:pt idx="766">
                  <c:v>7670.875</c:v>
                </c:pt>
                <c:pt idx="767">
                  <c:v>7680.875</c:v>
                </c:pt>
                <c:pt idx="768">
                  <c:v>7690.8739999999998</c:v>
                </c:pt>
                <c:pt idx="769">
                  <c:v>7700.875</c:v>
                </c:pt>
                <c:pt idx="770">
                  <c:v>7710.8739999999998</c:v>
                </c:pt>
                <c:pt idx="771">
                  <c:v>7720.875</c:v>
                </c:pt>
                <c:pt idx="772">
                  <c:v>7730.875</c:v>
                </c:pt>
                <c:pt idx="773">
                  <c:v>7740.8739999999998</c:v>
                </c:pt>
                <c:pt idx="774">
                  <c:v>7750.875</c:v>
                </c:pt>
                <c:pt idx="775">
                  <c:v>7760.875</c:v>
                </c:pt>
                <c:pt idx="776">
                  <c:v>7770.8739999999998</c:v>
                </c:pt>
                <c:pt idx="777">
                  <c:v>7780.875</c:v>
                </c:pt>
                <c:pt idx="778">
                  <c:v>7790.875</c:v>
                </c:pt>
                <c:pt idx="779">
                  <c:v>7800.8739999999998</c:v>
                </c:pt>
                <c:pt idx="780">
                  <c:v>7810.875</c:v>
                </c:pt>
                <c:pt idx="781">
                  <c:v>7820.8739999999998</c:v>
                </c:pt>
                <c:pt idx="782">
                  <c:v>7830.875</c:v>
                </c:pt>
                <c:pt idx="783">
                  <c:v>7840.875</c:v>
                </c:pt>
                <c:pt idx="784">
                  <c:v>7850.8739999999998</c:v>
                </c:pt>
                <c:pt idx="785">
                  <c:v>7860.8739999999998</c:v>
                </c:pt>
                <c:pt idx="786">
                  <c:v>7870.875</c:v>
                </c:pt>
                <c:pt idx="787">
                  <c:v>7880.875</c:v>
                </c:pt>
                <c:pt idx="788">
                  <c:v>7890.8739999999998</c:v>
                </c:pt>
                <c:pt idx="789">
                  <c:v>7900.8770000000004</c:v>
                </c:pt>
                <c:pt idx="790">
                  <c:v>7910.875</c:v>
                </c:pt>
                <c:pt idx="791">
                  <c:v>7920.8760000000002</c:v>
                </c:pt>
                <c:pt idx="792">
                  <c:v>7930.8770000000004</c:v>
                </c:pt>
                <c:pt idx="793">
                  <c:v>7940.875</c:v>
                </c:pt>
                <c:pt idx="794">
                  <c:v>7950.8760000000002</c:v>
                </c:pt>
                <c:pt idx="795">
                  <c:v>7960.8760000000002</c:v>
                </c:pt>
                <c:pt idx="796">
                  <c:v>7970.8760000000002</c:v>
                </c:pt>
                <c:pt idx="797">
                  <c:v>7980.875</c:v>
                </c:pt>
                <c:pt idx="798">
                  <c:v>7990.8760000000002</c:v>
                </c:pt>
                <c:pt idx="799">
                  <c:v>8000.8760000000002</c:v>
                </c:pt>
                <c:pt idx="800">
                  <c:v>8010.8789999999999</c:v>
                </c:pt>
                <c:pt idx="801">
                  <c:v>8020.8760000000002</c:v>
                </c:pt>
                <c:pt idx="802">
                  <c:v>8030.8770000000004</c:v>
                </c:pt>
                <c:pt idx="803">
                  <c:v>8040.8770000000004</c:v>
                </c:pt>
                <c:pt idx="804">
                  <c:v>8050.8760000000002</c:v>
                </c:pt>
                <c:pt idx="805">
                  <c:v>8061.0330000000004</c:v>
                </c:pt>
                <c:pt idx="806">
                  <c:v>8071.0330000000004</c:v>
                </c:pt>
                <c:pt idx="807">
                  <c:v>8081.0320000000002</c:v>
                </c:pt>
                <c:pt idx="808">
                  <c:v>8091.0320000000002</c:v>
                </c:pt>
                <c:pt idx="809">
                  <c:v>8101.0330000000004</c:v>
                </c:pt>
                <c:pt idx="810">
                  <c:v>8111.0330000000004</c:v>
                </c:pt>
                <c:pt idx="811">
                  <c:v>8121.0320000000002</c:v>
                </c:pt>
                <c:pt idx="812">
                  <c:v>8131.0959999999995</c:v>
                </c:pt>
                <c:pt idx="813">
                  <c:v>8141.0959999999995</c:v>
                </c:pt>
                <c:pt idx="814">
                  <c:v>8151.0950000000003</c:v>
                </c:pt>
                <c:pt idx="815">
                  <c:v>8161.0969999999998</c:v>
                </c:pt>
                <c:pt idx="816">
                  <c:v>8171.0969999999998</c:v>
                </c:pt>
                <c:pt idx="817">
                  <c:v>8181.098</c:v>
                </c:pt>
                <c:pt idx="818">
                  <c:v>8191.0969999999998</c:v>
                </c:pt>
                <c:pt idx="819">
                  <c:v>8201.098</c:v>
                </c:pt>
                <c:pt idx="820">
                  <c:v>8211.098</c:v>
                </c:pt>
                <c:pt idx="821">
                  <c:v>8221.0969999999998</c:v>
                </c:pt>
                <c:pt idx="822">
                  <c:v>8231.098</c:v>
                </c:pt>
                <c:pt idx="823">
                  <c:v>8241.0969999999998</c:v>
                </c:pt>
                <c:pt idx="824">
                  <c:v>8251.0969999999998</c:v>
                </c:pt>
                <c:pt idx="825">
                  <c:v>8261.0959999999995</c:v>
                </c:pt>
                <c:pt idx="826">
                  <c:v>8271.0969999999998</c:v>
                </c:pt>
                <c:pt idx="827">
                  <c:v>8281.0969999999998</c:v>
                </c:pt>
                <c:pt idx="828">
                  <c:v>8291.0990000000002</c:v>
                </c:pt>
                <c:pt idx="829">
                  <c:v>8301.1</c:v>
                </c:pt>
                <c:pt idx="830">
                  <c:v>8311.1</c:v>
                </c:pt>
                <c:pt idx="831">
                  <c:v>8321.1</c:v>
                </c:pt>
                <c:pt idx="832">
                  <c:v>8331.1</c:v>
                </c:pt>
                <c:pt idx="833">
                  <c:v>8341.0990000000002</c:v>
                </c:pt>
                <c:pt idx="834">
                  <c:v>8351.098</c:v>
                </c:pt>
                <c:pt idx="835">
                  <c:v>8361.0990000000002</c:v>
                </c:pt>
                <c:pt idx="836">
                  <c:v>8371.0990000000002</c:v>
                </c:pt>
                <c:pt idx="837">
                  <c:v>8381.1</c:v>
                </c:pt>
                <c:pt idx="838">
                  <c:v>8391.1010000000006</c:v>
                </c:pt>
                <c:pt idx="839">
                  <c:v>8401.1010000000006</c:v>
                </c:pt>
                <c:pt idx="840">
                  <c:v>8411.1</c:v>
                </c:pt>
                <c:pt idx="841">
                  <c:v>8421.0990000000002</c:v>
                </c:pt>
                <c:pt idx="842">
                  <c:v>8431.1</c:v>
                </c:pt>
                <c:pt idx="843">
                  <c:v>8441.0990000000002</c:v>
                </c:pt>
                <c:pt idx="844">
                  <c:v>8451.1</c:v>
                </c:pt>
                <c:pt idx="845">
                  <c:v>8461.1</c:v>
                </c:pt>
                <c:pt idx="846">
                  <c:v>8471.1389999999992</c:v>
                </c:pt>
                <c:pt idx="847">
                  <c:v>8481.1389999999992</c:v>
                </c:pt>
                <c:pt idx="848">
                  <c:v>8491.1389999999992</c:v>
                </c:pt>
                <c:pt idx="849">
                  <c:v>8501.1389999999992</c:v>
                </c:pt>
                <c:pt idx="850">
                  <c:v>8511.1380000000008</c:v>
                </c:pt>
                <c:pt idx="851">
                  <c:v>8521.1380000000008</c:v>
                </c:pt>
                <c:pt idx="852">
                  <c:v>8531.1389999999992</c:v>
                </c:pt>
                <c:pt idx="853">
                  <c:v>8541.1380000000008</c:v>
                </c:pt>
                <c:pt idx="854">
                  <c:v>8551.1389999999992</c:v>
                </c:pt>
                <c:pt idx="855">
                  <c:v>8561.1380000000008</c:v>
                </c:pt>
                <c:pt idx="856">
                  <c:v>8571.1389999999992</c:v>
                </c:pt>
                <c:pt idx="857">
                  <c:v>8581.1380000000008</c:v>
                </c:pt>
                <c:pt idx="858">
                  <c:v>8591.1380000000008</c:v>
                </c:pt>
                <c:pt idx="859">
                  <c:v>8601.1389999999992</c:v>
                </c:pt>
                <c:pt idx="860">
                  <c:v>8611.1380000000008</c:v>
                </c:pt>
                <c:pt idx="861">
                  <c:v>8621.1389999999992</c:v>
                </c:pt>
                <c:pt idx="862">
                  <c:v>8631.1389999999992</c:v>
                </c:pt>
                <c:pt idx="863">
                  <c:v>8641.1389999999992</c:v>
                </c:pt>
                <c:pt idx="864">
                  <c:v>8651.1380000000008</c:v>
                </c:pt>
                <c:pt idx="865">
                  <c:v>8661.1389999999992</c:v>
                </c:pt>
                <c:pt idx="866">
                  <c:v>8671.2180000000008</c:v>
                </c:pt>
                <c:pt idx="867">
                  <c:v>8681.2170000000006</c:v>
                </c:pt>
                <c:pt idx="868">
                  <c:v>8691.2170000000006</c:v>
                </c:pt>
                <c:pt idx="869">
                  <c:v>8701.2170000000006</c:v>
                </c:pt>
                <c:pt idx="870">
                  <c:v>8711.2170000000006</c:v>
                </c:pt>
                <c:pt idx="871">
                  <c:v>8721.2180000000008</c:v>
                </c:pt>
                <c:pt idx="872">
                  <c:v>8731.2170000000006</c:v>
                </c:pt>
                <c:pt idx="873">
                  <c:v>8741.2180000000008</c:v>
                </c:pt>
                <c:pt idx="874">
                  <c:v>8751.2180000000008</c:v>
                </c:pt>
                <c:pt idx="875">
                  <c:v>8761.2170000000006</c:v>
                </c:pt>
                <c:pt idx="876">
                  <c:v>8771.2170000000006</c:v>
                </c:pt>
                <c:pt idx="877">
                  <c:v>8781.2180000000008</c:v>
                </c:pt>
                <c:pt idx="878">
                  <c:v>8791.2180000000008</c:v>
                </c:pt>
                <c:pt idx="879">
                  <c:v>8801.2180000000008</c:v>
                </c:pt>
                <c:pt idx="880">
                  <c:v>8811.2170000000006</c:v>
                </c:pt>
                <c:pt idx="881">
                  <c:v>8821.2180000000008</c:v>
                </c:pt>
                <c:pt idx="882">
                  <c:v>8831.2180000000008</c:v>
                </c:pt>
                <c:pt idx="883">
                  <c:v>8841.2170000000006</c:v>
                </c:pt>
                <c:pt idx="884">
                  <c:v>8851.2170000000006</c:v>
                </c:pt>
                <c:pt idx="885">
                  <c:v>8861.2180000000008</c:v>
                </c:pt>
                <c:pt idx="886">
                  <c:v>8871.2170000000006</c:v>
                </c:pt>
                <c:pt idx="887">
                  <c:v>8881.2170000000006</c:v>
                </c:pt>
                <c:pt idx="888">
                  <c:v>8891.2170000000006</c:v>
                </c:pt>
                <c:pt idx="889">
                  <c:v>8901.2170000000006</c:v>
                </c:pt>
                <c:pt idx="890">
                  <c:v>8911.2170000000006</c:v>
                </c:pt>
                <c:pt idx="891">
                  <c:v>8921.2170000000006</c:v>
                </c:pt>
                <c:pt idx="892">
                  <c:v>8931.2180000000008</c:v>
                </c:pt>
                <c:pt idx="893">
                  <c:v>8941.2189999999991</c:v>
                </c:pt>
                <c:pt idx="894">
                  <c:v>8951.2180000000008</c:v>
                </c:pt>
                <c:pt idx="895">
                  <c:v>8961.2180000000008</c:v>
                </c:pt>
                <c:pt idx="896">
                  <c:v>8971.2170000000006</c:v>
                </c:pt>
                <c:pt idx="897">
                  <c:v>8981.2209999999995</c:v>
                </c:pt>
                <c:pt idx="898">
                  <c:v>8991.2199999999993</c:v>
                </c:pt>
                <c:pt idx="899">
                  <c:v>9001.2199999999993</c:v>
                </c:pt>
                <c:pt idx="900">
                  <c:v>9011.2209999999995</c:v>
                </c:pt>
                <c:pt idx="901">
                  <c:v>9021.2199999999993</c:v>
                </c:pt>
                <c:pt idx="902">
                  <c:v>9031.2199999999993</c:v>
                </c:pt>
                <c:pt idx="903">
                  <c:v>9041.2199999999993</c:v>
                </c:pt>
                <c:pt idx="904">
                  <c:v>9051.2199999999993</c:v>
                </c:pt>
                <c:pt idx="905">
                  <c:v>9061.2209999999995</c:v>
                </c:pt>
                <c:pt idx="906">
                  <c:v>9071.2209999999995</c:v>
                </c:pt>
                <c:pt idx="907">
                  <c:v>9081.2199999999993</c:v>
                </c:pt>
                <c:pt idx="908">
                  <c:v>9091.2209999999995</c:v>
                </c:pt>
                <c:pt idx="909">
                  <c:v>9101.2209999999995</c:v>
                </c:pt>
                <c:pt idx="910">
                  <c:v>9111.2209999999995</c:v>
                </c:pt>
                <c:pt idx="911">
                  <c:v>9121.2199999999993</c:v>
                </c:pt>
                <c:pt idx="912">
                  <c:v>9131.2209999999995</c:v>
                </c:pt>
                <c:pt idx="913">
                  <c:v>9141.2199999999993</c:v>
                </c:pt>
                <c:pt idx="914">
                  <c:v>9151.2199999999993</c:v>
                </c:pt>
                <c:pt idx="915">
                  <c:v>9161.2209999999995</c:v>
                </c:pt>
                <c:pt idx="916">
                  <c:v>9171.2219999999998</c:v>
                </c:pt>
                <c:pt idx="917">
                  <c:v>9181.2610000000004</c:v>
                </c:pt>
                <c:pt idx="918">
                  <c:v>9191.2610000000004</c:v>
                </c:pt>
                <c:pt idx="919">
                  <c:v>9201.26</c:v>
                </c:pt>
                <c:pt idx="920">
                  <c:v>9211.2610000000004</c:v>
                </c:pt>
                <c:pt idx="921">
                  <c:v>9221.26</c:v>
                </c:pt>
                <c:pt idx="922">
                  <c:v>9231.26</c:v>
                </c:pt>
                <c:pt idx="923">
                  <c:v>9241.26</c:v>
                </c:pt>
                <c:pt idx="924">
                  <c:v>9251.2610000000004</c:v>
                </c:pt>
                <c:pt idx="925">
                  <c:v>9261.26</c:v>
                </c:pt>
                <c:pt idx="926">
                  <c:v>9271.32</c:v>
                </c:pt>
                <c:pt idx="927">
                  <c:v>9281.32</c:v>
                </c:pt>
                <c:pt idx="928">
                  <c:v>9291.3189999999995</c:v>
                </c:pt>
                <c:pt idx="929">
                  <c:v>9301.3539999999994</c:v>
                </c:pt>
                <c:pt idx="930">
                  <c:v>9311.3529999999992</c:v>
                </c:pt>
                <c:pt idx="931">
                  <c:v>9321.3529999999992</c:v>
                </c:pt>
                <c:pt idx="932">
                  <c:v>9331.357</c:v>
                </c:pt>
                <c:pt idx="933">
                  <c:v>9341.357</c:v>
                </c:pt>
                <c:pt idx="934">
                  <c:v>9351.357</c:v>
                </c:pt>
                <c:pt idx="935">
                  <c:v>9361.357</c:v>
                </c:pt>
                <c:pt idx="936">
                  <c:v>9371.3559999999998</c:v>
                </c:pt>
                <c:pt idx="937">
                  <c:v>9381.357</c:v>
                </c:pt>
                <c:pt idx="938">
                  <c:v>9391.3559999999998</c:v>
                </c:pt>
                <c:pt idx="939">
                  <c:v>9401.357</c:v>
                </c:pt>
                <c:pt idx="940">
                  <c:v>9411.3559999999998</c:v>
                </c:pt>
                <c:pt idx="941">
                  <c:v>9421.3580000000002</c:v>
                </c:pt>
                <c:pt idx="942">
                  <c:v>9431.357</c:v>
                </c:pt>
                <c:pt idx="943">
                  <c:v>9441.3580000000002</c:v>
                </c:pt>
                <c:pt idx="944">
                  <c:v>9451.3590000000004</c:v>
                </c:pt>
                <c:pt idx="945">
                  <c:v>9461.357</c:v>
                </c:pt>
                <c:pt idx="946">
                  <c:v>9471.357</c:v>
                </c:pt>
                <c:pt idx="947">
                  <c:v>9481.357</c:v>
                </c:pt>
                <c:pt idx="948">
                  <c:v>9491.357</c:v>
                </c:pt>
                <c:pt idx="949">
                  <c:v>9501.3559999999998</c:v>
                </c:pt>
                <c:pt idx="950">
                  <c:v>9511.3559999999998</c:v>
                </c:pt>
                <c:pt idx="951">
                  <c:v>9521.3559999999998</c:v>
                </c:pt>
                <c:pt idx="952">
                  <c:v>9531.3880000000008</c:v>
                </c:pt>
                <c:pt idx="953">
                  <c:v>9541.3880000000008</c:v>
                </c:pt>
                <c:pt idx="954">
                  <c:v>9551.3880000000008</c:v>
                </c:pt>
                <c:pt idx="955">
                  <c:v>9561.3889999999992</c:v>
                </c:pt>
                <c:pt idx="956">
                  <c:v>9571.3889999999992</c:v>
                </c:pt>
                <c:pt idx="957">
                  <c:v>9581.3880000000008</c:v>
                </c:pt>
                <c:pt idx="958">
                  <c:v>9591.3880000000008</c:v>
                </c:pt>
                <c:pt idx="959">
                  <c:v>9601.3889999999992</c:v>
                </c:pt>
                <c:pt idx="960">
                  <c:v>9611.3880000000008</c:v>
                </c:pt>
                <c:pt idx="961">
                  <c:v>9621.3889999999992</c:v>
                </c:pt>
                <c:pt idx="962">
                  <c:v>9631.3889999999992</c:v>
                </c:pt>
                <c:pt idx="963">
                  <c:v>9641.3880000000008</c:v>
                </c:pt>
                <c:pt idx="964">
                  <c:v>9651.3880000000008</c:v>
                </c:pt>
                <c:pt idx="965">
                  <c:v>9661.3880000000008</c:v>
                </c:pt>
                <c:pt idx="966">
                  <c:v>9671.3880000000008</c:v>
                </c:pt>
                <c:pt idx="967">
                  <c:v>9681.3880000000008</c:v>
                </c:pt>
                <c:pt idx="968">
                  <c:v>9691.3889999999992</c:v>
                </c:pt>
                <c:pt idx="969">
                  <c:v>9701.3880000000008</c:v>
                </c:pt>
                <c:pt idx="970">
                  <c:v>9711.3880000000008</c:v>
                </c:pt>
                <c:pt idx="971">
                  <c:v>9721.3889999999992</c:v>
                </c:pt>
                <c:pt idx="972">
                  <c:v>9731.3880000000008</c:v>
                </c:pt>
                <c:pt idx="973">
                  <c:v>9741.39</c:v>
                </c:pt>
                <c:pt idx="974">
                  <c:v>9751.39</c:v>
                </c:pt>
                <c:pt idx="975">
                  <c:v>9761.39</c:v>
                </c:pt>
                <c:pt idx="976">
                  <c:v>9771.39</c:v>
                </c:pt>
                <c:pt idx="977">
                  <c:v>9781.39</c:v>
                </c:pt>
                <c:pt idx="978">
                  <c:v>9791.39</c:v>
                </c:pt>
                <c:pt idx="979">
                  <c:v>9801.3909999999996</c:v>
                </c:pt>
                <c:pt idx="980">
                  <c:v>9811.3909999999996</c:v>
                </c:pt>
                <c:pt idx="981">
                  <c:v>9821.39</c:v>
                </c:pt>
                <c:pt idx="982">
                  <c:v>9831.3909999999996</c:v>
                </c:pt>
                <c:pt idx="983">
                  <c:v>9841.3909999999996</c:v>
                </c:pt>
                <c:pt idx="984">
                  <c:v>9851.39</c:v>
                </c:pt>
                <c:pt idx="985">
                  <c:v>9861.39</c:v>
                </c:pt>
                <c:pt idx="986">
                  <c:v>9871.39</c:v>
                </c:pt>
                <c:pt idx="987">
                  <c:v>9881.3909999999996</c:v>
                </c:pt>
                <c:pt idx="988">
                  <c:v>9891.39</c:v>
                </c:pt>
                <c:pt idx="989">
                  <c:v>9901.39</c:v>
                </c:pt>
                <c:pt idx="990">
                  <c:v>9911.3919999999998</c:v>
                </c:pt>
                <c:pt idx="991">
                  <c:v>9921.39</c:v>
                </c:pt>
                <c:pt idx="992">
                  <c:v>9931.3919999999998</c:v>
                </c:pt>
                <c:pt idx="993">
                  <c:v>9941.3909999999996</c:v>
                </c:pt>
                <c:pt idx="994">
                  <c:v>9951.39</c:v>
                </c:pt>
                <c:pt idx="995">
                  <c:v>9961.3909999999996</c:v>
                </c:pt>
                <c:pt idx="996">
                  <c:v>9971.3909999999996</c:v>
                </c:pt>
                <c:pt idx="997">
                  <c:v>9981.3909999999996</c:v>
                </c:pt>
                <c:pt idx="998">
                  <c:v>9991.39</c:v>
                </c:pt>
                <c:pt idx="999">
                  <c:v>10001.391</c:v>
                </c:pt>
                <c:pt idx="1000">
                  <c:v>10011.475</c:v>
                </c:pt>
                <c:pt idx="1001">
                  <c:v>10021.474</c:v>
                </c:pt>
                <c:pt idx="1002">
                  <c:v>10031.475</c:v>
                </c:pt>
                <c:pt idx="1003">
                  <c:v>10041.474</c:v>
                </c:pt>
                <c:pt idx="1004">
                  <c:v>10051.474</c:v>
                </c:pt>
                <c:pt idx="1005">
                  <c:v>10061.592000000001</c:v>
                </c:pt>
                <c:pt idx="1006">
                  <c:v>10071.592000000001</c:v>
                </c:pt>
                <c:pt idx="1007">
                  <c:v>10081.635</c:v>
                </c:pt>
                <c:pt idx="1008">
                  <c:v>10091.666999999999</c:v>
                </c:pt>
                <c:pt idx="1009">
                  <c:v>10101.668</c:v>
                </c:pt>
                <c:pt idx="1010">
                  <c:v>10111.665999999999</c:v>
                </c:pt>
                <c:pt idx="1011">
                  <c:v>10121.666999999999</c:v>
                </c:pt>
                <c:pt idx="1012">
                  <c:v>10131.666999999999</c:v>
                </c:pt>
                <c:pt idx="1013">
                  <c:v>10141.665999999999</c:v>
                </c:pt>
                <c:pt idx="1014">
                  <c:v>10151.666999999999</c:v>
                </c:pt>
                <c:pt idx="1015">
                  <c:v>10161.665999999999</c:v>
                </c:pt>
                <c:pt idx="1016">
                  <c:v>10171.665999999999</c:v>
                </c:pt>
                <c:pt idx="1017">
                  <c:v>10181.723</c:v>
                </c:pt>
                <c:pt idx="1018">
                  <c:v>10191.722</c:v>
                </c:pt>
                <c:pt idx="1019">
                  <c:v>10201.723</c:v>
                </c:pt>
                <c:pt idx="1020">
                  <c:v>10211.723</c:v>
                </c:pt>
                <c:pt idx="1021">
                  <c:v>10221.723</c:v>
                </c:pt>
                <c:pt idx="1022">
                  <c:v>10231.723</c:v>
                </c:pt>
                <c:pt idx="1023">
                  <c:v>10241.779</c:v>
                </c:pt>
                <c:pt idx="1024">
                  <c:v>10251.779</c:v>
                </c:pt>
                <c:pt idx="1025">
                  <c:v>10261.779</c:v>
                </c:pt>
                <c:pt idx="1026">
                  <c:v>10271.780000000001</c:v>
                </c:pt>
                <c:pt idx="1027">
                  <c:v>10281.780000000001</c:v>
                </c:pt>
                <c:pt idx="1028">
                  <c:v>10291.779</c:v>
                </c:pt>
                <c:pt idx="1029">
                  <c:v>10301.781000000001</c:v>
                </c:pt>
                <c:pt idx="1030">
                  <c:v>10311.829</c:v>
                </c:pt>
                <c:pt idx="1031">
                  <c:v>10321.828</c:v>
                </c:pt>
                <c:pt idx="1032">
                  <c:v>10331.829</c:v>
                </c:pt>
                <c:pt idx="1033">
                  <c:v>10341.829</c:v>
                </c:pt>
                <c:pt idx="1034">
                  <c:v>10351.829</c:v>
                </c:pt>
                <c:pt idx="1035">
                  <c:v>10361.829</c:v>
                </c:pt>
                <c:pt idx="1036">
                  <c:v>10371.829</c:v>
                </c:pt>
                <c:pt idx="1037">
                  <c:v>10381.828</c:v>
                </c:pt>
                <c:pt idx="1038">
                  <c:v>10391.829</c:v>
                </c:pt>
                <c:pt idx="1039">
                  <c:v>10401.831</c:v>
                </c:pt>
                <c:pt idx="1040">
                  <c:v>10411.829</c:v>
                </c:pt>
                <c:pt idx="1041">
                  <c:v>10421.83</c:v>
                </c:pt>
                <c:pt idx="1042">
                  <c:v>10431.83</c:v>
                </c:pt>
                <c:pt idx="1043">
                  <c:v>10441.829</c:v>
                </c:pt>
                <c:pt idx="1044">
                  <c:v>10451.829</c:v>
                </c:pt>
                <c:pt idx="1045">
                  <c:v>10461.83</c:v>
                </c:pt>
                <c:pt idx="1046">
                  <c:v>10471.83</c:v>
                </c:pt>
                <c:pt idx="1047">
                  <c:v>10481.83</c:v>
                </c:pt>
                <c:pt idx="1048">
                  <c:v>10491.83</c:v>
                </c:pt>
                <c:pt idx="1049">
                  <c:v>10501.83</c:v>
                </c:pt>
                <c:pt idx="1050">
                  <c:v>10511.829</c:v>
                </c:pt>
                <c:pt idx="1051">
                  <c:v>10521.829</c:v>
                </c:pt>
                <c:pt idx="1052">
                  <c:v>10531.829</c:v>
                </c:pt>
                <c:pt idx="1053">
                  <c:v>10541.829</c:v>
                </c:pt>
                <c:pt idx="1054">
                  <c:v>10551.831</c:v>
                </c:pt>
                <c:pt idx="1055">
                  <c:v>10561.83</c:v>
                </c:pt>
                <c:pt idx="1056">
                  <c:v>10571.829</c:v>
                </c:pt>
                <c:pt idx="1057">
                  <c:v>10581.829</c:v>
                </c:pt>
                <c:pt idx="1058">
                  <c:v>10591.83</c:v>
                </c:pt>
                <c:pt idx="1059">
                  <c:v>10601.83</c:v>
                </c:pt>
                <c:pt idx="1060">
                  <c:v>10611.83</c:v>
                </c:pt>
                <c:pt idx="1061">
                  <c:v>10621.83</c:v>
                </c:pt>
                <c:pt idx="1062">
                  <c:v>10631.83</c:v>
                </c:pt>
                <c:pt idx="1063">
                  <c:v>10641.829</c:v>
                </c:pt>
                <c:pt idx="1064">
                  <c:v>10651.83</c:v>
                </c:pt>
                <c:pt idx="1065">
                  <c:v>10661.829</c:v>
                </c:pt>
                <c:pt idx="1066">
                  <c:v>10671.83</c:v>
                </c:pt>
                <c:pt idx="1067">
                  <c:v>10681.83</c:v>
                </c:pt>
                <c:pt idx="1068">
                  <c:v>10691.829</c:v>
                </c:pt>
                <c:pt idx="1069">
                  <c:v>10701.829</c:v>
                </c:pt>
                <c:pt idx="1070">
                  <c:v>10711.829</c:v>
                </c:pt>
                <c:pt idx="1071">
                  <c:v>10721.829</c:v>
                </c:pt>
                <c:pt idx="1072">
                  <c:v>10731.83</c:v>
                </c:pt>
                <c:pt idx="1073">
                  <c:v>10741.83</c:v>
                </c:pt>
                <c:pt idx="1074">
                  <c:v>10751.844999999999</c:v>
                </c:pt>
                <c:pt idx="1075">
                  <c:v>10761.844999999999</c:v>
                </c:pt>
                <c:pt idx="1076">
                  <c:v>10771.843999999999</c:v>
                </c:pt>
                <c:pt idx="1077">
                  <c:v>10781.843999999999</c:v>
                </c:pt>
                <c:pt idx="1078">
                  <c:v>10791.843999999999</c:v>
                </c:pt>
                <c:pt idx="1079">
                  <c:v>10800.025</c:v>
                </c:pt>
              </c:numCache>
            </c:numRef>
          </c:xVal>
          <c:yVal>
            <c:numRef>
              <c:f>'3fcse-7-large-large-ep'!$W$2:$W$1081</c:f>
              <c:numCache>
                <c:formatCode>General</c:formatCode>
                <c:ptCount val="1080"/>
                <c:pt idx="0">
                  <c:v>868456</c:v>
                </c:pt>
                <c:pt idx="1">
                  <c:v>868456</c:v>
                </c:pt>
                <c:pt idx="2">
                  <c:v>868456</c:v>
                </c:pt>
                <c:pt idx="3">
                  <c:v>868456</c:v>
                </c:pt>
                <c:pt idx="4">
                  <c:v>868456</c:v>
                </c:pt>
                <c:pt idx="5">
                  <c:v>868456</c:v>
                </c:pt>
                <c:pt idx="6">
                  <c:v>868456</c:v>
                </c:pt>
                <c:pt idx="7">
                  <c:v>868456</c:v>
                </c:pt>
                <c:pt idx="8">
                  <c:v>868456</c:v>
                </c:pt>
                <c:pt idx="9">
                  <c:v>868456</c:v>
                </c:pt>
                <c:pt idx="10">
                  <c:v>868456</c:v>
                </c:pt>
                <c:pt idx="11">
                  <c:v>919096</c:v>
                </c:pt>
                <c:pt idx="12">
                  <c:v>952856</c:v>
                </c:pt>
                <c:pt idx="13">
                  <c:v>952856</c:v>
                </c:pt>
                <c:pt idx="14">
                  <c:v>952856</c:v>
                </c:pt>
                <c:pt idx="15">
                  <c:v>952856</c:v>
                </c:pt>
                <c:pt idx="16">
                  <c:v>952856</c:v>
                </c:pt>
                <c:pt idx="17">
                  <c:v>986616</c:v>
                </c:pt>
                <c:pt idx="18">
                  <c:v>995056</c:v>
                </c:pt>
                <c:pt idx="19">
                  <c:v>995056</c:v>
                </c:pt>
                <c:pt idx="20">
                  <c:v>995056</c:v>
                </c:pt>
                <c:pt idx="21">
                  <c:v>995056</c:v>
                </c:pt>
                <c:pt idx="22">
                  <c:v>1062576</c:v>
                </c:pt>
                <c:pt idx="23">
                  <c:v>1062576</c:v>
                </c:pt>
                <c:pt idx="24">
                  <c:v>1062576</c:v>
                </c:pt>
                <c:pt idx="25">
                  <c:v>1062576</c:v>
                </c:pt>
                <c:pt idx="26">
                  <c:v>1062576</c:v>
                </c:pt>
                <c:pt idx="27">
                  <c:v>1062576</c:v>
                </c:pt>
                <c:pt idx="28">
                  <c:v>1062576</c:v>
                </c:pt>
                <c:pt idx="29">
                  <c:v>1062576</c:v>
                </c:pt>
                <c:pt idx="30">
                  <c:v>1062576</c:v>
                </c:pt>
                <c:pt idx="31">
                  <c:v>1062576</c:v>
                </c:pt>
                <c:pt idx="32">
                  <c:v>1062576</c:v>
                </c:pt>
                <c:pt idx="33">
                  <c:v>1079456</c:v>
                </c:pt>
                <c:pt idx="34">
                  <c:v>1079456</c:v>
                </c:pt>
                <c:pt idx="35">
                  <c:v>1079456</c:v>
                </c:pt>
                <c:pt idx="36">
                  <c:v>1087896</c:v>
                </c:pt>
                <c:pt idx="37">
                  <c:v>1087896</c:v>
                </c:pt>
                <c:pt idx="38">
                  <c:v>1113216</c:v>
                </c:pt>
                <c:pt idx="39">
                  <c:v>1113216</c:v>
                </c:pt>
                <c:pt idx="40">
                  <c:v>1130096</c:v>
                </c:pt>
                <c:pt idx="41">
                  <c:v>1130096</c:v>
                </c:pt>
                <c:pt idx="42">
                  <c:v>1130096</c:v>
                </c:pt>
                <c:pt idx="43">
                  <c:v>1130096</c:v>
                </c:pt>
                <c:pt idx="44">
                  <c:v>1130096</c:v>
                </c:pt>
                <c:pt idx="45">
                  <c:v>1189176</c:v>
                </c:pt>
                <c:pt idx="46">
                  <c:v>1189176</c:v>
                </c:pt>
                <c:pt idx="47">
                  <c:v>1189176</c:v>
                </c:pt>
                <c:pt idx="48">
                  <c:v>1197616</c:v>
                </c:pt>
                <c:pt idx="49">
                  <c:v>1197616</c:v>
                </c:pt>
                <c:pt idx="50">
                  <c:v>1197616</c:v>
                </c:pt>
                <c:pt idx="51">
                  <c:v>1197616</c:v>
                </c:pt>
                <c:pt idx="52">
                  <c:v>1197616</c:v>
                </c:pt>
                <c:pt idx="53">
                  <c:v>1282016</c:v>
                </c:pt>
                <c:pt idx="54">
                  <c:v>1282016</c:v>
                </c:pt>
                <c:pt idx="55">
                  <c:v>1290456</c:v>
                </c:pt>
                <c:pt idx="56">
                  <c:v>1290456</c:v>
                </c:pt>
                <c:pt idx="57">
                  <c:v>1290456</c:v>
                </c:pt>
                <c:pt idx="58">
                  <c:v>1298896</c:v>
                </c:pt>
                <c:pt idx="59">
                  <c:v>1298896</c:v>
                </c:pt>
                <c:pt idx="60">
                  <c:v>1349536</c:v>
                </c:pt>
                <c:pt idx="61">
                  <c:v>1349536</c:v>
                </c:pt>
                <c:pt idx="62">
                  <c:v>1357976</c:v>
                </c:pt>
                <c:pt idx="63">
                  <c:v>1357976</c:v>
                </c:pt>
                <c:pt idx="64">
                  <c:v>1357976</c:v>
                </c:pt>
                <c:pt idx="65">
                  <c:v>1357976</c:v>
                </c:pt>
                <c:pt idx="66">
                  <c:v>1357976</c:v>
                </c:pt>
                <c:pt idx="67">
                  <c:v>1433936</c:v>
                </c:pt>
                <c:pt idx="68">
                  <c:v>1442376</c:v>
                </c:pt>
                <c:pt idx="69">
                  <c:v>1450816</c:v>
                </c:pt>
                <c:pt idx="70">
                  <c:v>1450816</c:v>
                </c:pt>
                <c:pt idx="71">
                  <c:v>1450816</c:v>
                </c:pt>
                <c:pt idx="72">
                  <c:v>1450816</c:v>
                </c:pt>
                <c:pt idx="73">
                  <c:v>1450816</c:v>
                </c:pt>
                <c:pt idx="74">
                  <c:v>1476136</c:v>
                </c:pt>
                <c:pt idx="75">
                  <c:v>1476136</c:v>
                </c:pt>
                <c:pt idx="76">
                  <c:v>1476136</c:v>
                </c:pt>
                <c:pt idx="77">
                  <c:v>1476136</c:v>
                </c:pt>
                <c:pt idx="78">
                  <c:v>1518336</c:v>
                </c:pt>
                <c:pt idx="79">
                  <c:v>1518336</c:v>
                </c:pt>
                <c:pt idx="80">
                  <c:v>1518336</c:v>
                </c:pt>
                <c:pt idx="81">
                  <c:v>1526776</c:v>
                </c:pt>
                <c:pt idx="82">
                  <c:v>1526776</c:v>
                </c:pt>
                <c:pt idx="83">
                  <c:v>1526776</c:v>
                </c:pt>
                <c:pt idx="84">
                  <c:v>1543656</c:v>
                </c:pt>
                <c:pt idx="85">
                  <c:v>1543656</c:v>
                </c:pt>
                <c:pt idx="86">
                  <c:v>1568976</c:v>
                </c:pt>
                <c:pt idx="87">
                  <c:v>1568976</c:v>
                </c:pt>
                <c:pt idx="88">
                  <c:v>1568976</c:v>
                </c:pt>
                <c:pt idx="89">
                  <c:v>1568976</c:v>
                </c:pt>
                <c:pt idx="90">
                  <c:v>1594296</c:v>
                </c:pt>
                <c:pt idx="91">
                  <c:v>1594296</c:v>
                </c:pt>
                <c:pt idx="92">
                  <c:v>1594296</c:v>
                </c:pt>
                <c:pt idx="93">
                  <c:v>1594296</c:v>
                </c:pt>
                <c:pt idx="94">
                  <c:v>1594296</c:v>
                </c:pt>
                <c:pt idx="95">
                  <c:v>1594296</c:v>
                </c:pt>
                <c:pt idx="96">
                  <c:v>1611176</c:v>
                </c:pt>
                <c:pt idx="97">
                  <c:v>1611176</c:v>
                </c:pt>
                <c:pt idx="98">
                  <c:v>1653376</c:v>
                </c:pt>
                <c:pt idx="99">
                  <c:v>1653376</c:v>
                </c:pt>
                <c:pt idx="100">
                  <c:v>1653376</c:v>
                </c:pt>
                <c:pt idx="101">
                  <c:v>1653376</c:v>
                </c:pt>
                <c:pt idx="102">
                  <c:v>1653376</c:v>
                </c:pt>
                <c:pt idx="103">
                  <c:v>1687136</c:v>
                </c:pt>
                <c:pt idx="104">
                  <c:v>1687136</c:v>
                </c:pt>
                <c:pt idx="105">
                  <c:v>1687136</c:v>
                </c:pt>
                <c:pt idx="106">
                  <c:v>1720896</c:v>
                </c:pt>
                <c:pt idx="107">
                  <c:v>1729336</c:v>
                </c:pt>
                <c:pt idx="108">
                  <c:v>1737776</c:v>
                </c:pt>
                <c:pt idx="109">
                  <c:v>1763096</c:v>
                </c:pt>
                <c:pt idx="110">
                  <c:v>1771536</c:v>
                </c:pt>
                <c:pt idx="111">
                  <c:v>1805296</c:v>
                </c:pt>
                <c:pt idx="112">
                  <c:v>1813736</c:v>
                </c:pt>
                <c:pt idx="113">
                  <c:v>1813736</c:v>
                </c:pt>
                <c:pt idx="114">
                  <c:v>1822176</c:v>
                </c:pt>
                <c:pt idx="115">
                  <c:v>1822176</c:v>
                </c:pt>
                <c:pt idx="116">
                  <c:v>1830616</c:v>
                </c:pt>
                <c:pt idx="117">
                  <c:v>1830616</c:v>
                </c:pt>
                <c:pt idx="118">
                  <c:v>1847496</c:v>
                </c:pt>
                <c:pt idx="119">
                  <c:v>1847496</c:v>
                </c:pt>
                <c:pt idx="120">
                  <c:v>1847496</c:v>
                </c:pt>
                <c:pt idx="121">
                  <c:v>1847496</c:v>
                </c:pt>
                <c:pt idx="122">
                  <c:v>1864376</c:v>
                </c:pt>
                <c:pt idx="123">
                  <c:v>1872816</c:v>
                </c:pt>
                <c:pt idx="124">
                  <c:v>1872816</c:v>
                </c:pt>
                <c:pt idx="125">
                  <c:v>1923456</c:v>
                </c:pt>
                <c:pt idx="126">
                  <c:v>1923456</c:v>
                </c:pt>
                <c:pt idx="127">
                  <c:v>1965656</c:v>
                </c:pt>
                <c:pt idx="128">
                  <c:v>1965656</c:v>
                </c:pt>
                <c:pt idx="129">
                  <c:v>1965656</c:v>
                </c:pt>
                <c:pt idx="130">
                  <c:v>1965656</c:v>
                </c:pt>
                <c:pt idx="131">
                  <c:v>1990976</c:v>
                </c:pt>
                <c:pt idx="132">
                  <c:v>1990976</c:v>
                </c:pt>
                <c:pt idx="133">
                  <c:v>1990976</c:v>
                </c:pt>
                <c:pt idx="134">
                  <c:v>2033176</c:v>
                </c:pt>
                <c:pt idx="135">
                  <c:v>2033176</c:v>
                </c:pt>
                <c:pt idx="136">
                  <c:v>2033176</c:v>
                </c:pt>
                <c:pt idx="137">
                  <c:v>2033176</c:v>
                </c:pt>
                <c:pt idx="138">
                  <c:v>2033176</c:v>
                </c:pt>
                <c:pt idx="139">
                  <c:v>2092256</c:v>
                </c:pt>
                <c:pt idx="140">
                  <c:v>2092256</c:v>
                </c:pt>
                <c:pt idx="141">
                  <c:v>2092256</c:v>
                </c:pt>
                <c:pt idx="142">
                  <c:v>2109136</c:v>
                </c:pt>
                <c:pt idx="143">
                  <c:v>2109136</c:v>
                </c:pt>
                <c:pt idx="144">
                  <c:v>2109136</c:v>
                </c:pt>
                <c:pt idx="145">
                  <c:v>2109136</c:v>
                </c:pt>
                <c:pt idx="146">
                  <c:v>2134456</c:v>
                </c:pt>
                <c:pt idx="147">
                  <c:v>2142896</c:v>
                </c:pt>
                <c:pt idx="148">
                  <c:v>2142896</c:v>
                </c:pt>
                <c:pt idx="149">
                  <c:v>2142896</c:v>
                </c:pt>
                <c:pt idx="150">
                  <c:v>2142896</c:v>
                </c:pt>
                <c:pt idx="151">
                  <c:v>2151336</c:v>
                </c:pt>
                <c:pt idx="152">
                  <c:v>2176656</c:v>
                </c:pt>
                <c:pt idx="153">
                  <c:v>2176656</c:v>
                </c:pt>
                <c:pt idx="154">
                  <c:v>2176656</c:v>
                </c:pt>
                <c:pt idx="155">
                  <c:v>2176656</c:v>
                </c:pt>
                <c:pt idx="156">
                  <c:v>2185096</c:v>
                </c:pt>
                <c:pt idx="157">
                  <c:v>2185096</c:v>
                </c:pt>
                <c:pt idx="158">
                  <c:v>2185096</c:v>
                </c:pt>
                <c:pt idx="159">
                  <c:v>2185096</c:v>
                </c:pt>
                <c:pt idx="160">
                  <c:v>2185096</c:v>
                </c:pt>
                <c:pt idx="161">
                  <c:v>2210416</c:v>
                </c:pt>
                <c:pt idx="162">
                  <c:v>2227296</c:v>
                </c:pt>
                <c:pt idx="163">
                  <c:v>2227296</c:v>
                </c:pt>
                <c:pt idx="164">
                  <c:v>2227296</c:v>
                </c:pt>
                <c:pt idx="165">
                  <c:v>2227296</c:v>
                </c:pt>
                <c:pt idx="166">
                  <c:v>2286376</c:v>
                </c:pt>
                <c:pt idx="167">
                  <c:v>2286376</c:v>
                </c:pt>
                <c:pt idx="168">
                  <c:v>2286376</c:v>
                </c:pt>
                <c:pt idx="169">
                  <c:v>2286376</c:v>
                </c:pt>
                <c:pt idx="170">
                  <c:v>2311696</c:v>
                </c:pt>
                <c:pt idx="171">
                  <c:v>2328576</c:v>
                </c:pt>
                <c:pt idx="172">
                  <c:v>2345456</c:v>
                </c:pt>
                <c:pt idx="173">
                  <c:v>2345456</c:v>
                </c:pt>
                <c:pt idx="174">
                  <c:v>2345456</c:v>
                </c:pt>
                <c:pt idx="175">
                  <c:v>2353896</c:v>
                </c:pt>
                <c:pt idx="176">
                  <c:v>2353896</c:v>
                </c:pt>
                <c:pt idx="177">
                  <c:v>2353896</c:v>
                </c:pt>
                <c:pt idx="178">
                  <c:v>2353896</c:v>
                </c:pt>
                <c:pt idx="179">
                  <c:v>2353896</c:v>
                </c:pt>
                <c:pt idx="180">
                  <c:v>2396096</c:v>
                </c:pt>
                <c:pt idx="181">
                  <c:v>2421416</c:v>
                </c:pt>
                <c:pt idx="182">
                  <c:v>2446736</c:v>
                </c:pt>
                <c:pt idx="183">
                  <c:v>2446736</c:v>
                </c:pt>
                <c:pt idx="184">
                  <c:v>2455176</c:v>
                </c:pt>
                <c:pt idx="185">
                  <c:v>2455176</c:v>
                </c:pt>
                <c:pt idx="186">
                  <c:v>2455176</c:v>
                </c:pt>
                <c:pt idx="187">
                  <c:v>2455176</c:v>
                </c:pt>
                <c:pt idx="188">
                  <c:v>2455176</c:v>
                </c:pt>
                <c:pt idx="189">
                  <c:v>2455176</c:v>
                </c:pt>
                <c:pt idx="190">
                  <c:v>2480496</c:v>
                </c:pt>
                <c:pt idx="191">
                  <c:v>2531136</c:v>
                </c:pt>
                <c:pt idx="192">
                  <c:v>2531136</c:v>
                </c:pt>
                <c:pt idx="193">
                  <c:v>2556456</c:v>
                </c:pt>
                <c:pt idx="194">
                  <c:v>2556456</c:v>
                </c:pt>
                <c:pt idx="195">
                  <c:v>2556456</c:v>
                </c:pt>
                <c:pt idx="196">
                  <c:v>2573336</c:v>
                </c:pt>
                <c:pt idx="197">
                  <c:v>2581776</c:v>
                </c:pt>
                <c:pt idx="198">
                  <c:v>2590216</c:v>
                </c:pt>
                <c:pt idx="199">
                  <c:v>2598656</c:v>
                </c:pt>
                <c:pt idx="200">
                  <c:v>2598656</c:v>
                </c:pt>
                <c:pt idx="201">
                  <c:v>2598656</c:v>
                </c:pt>
                <c:pt idx="202">
                  <c:v>2607096</c:v>
                </c:pt>
                <c:pt idx="203">
                  <c:v>2640856</c:v>
                </c:pt>
                <c:pt idx="204">
                  <c:v>2640856</c:v>
                </c:pt>
                <c:pt idx="205">
                  <c:v>2666176</c:v>
                </c:pt>
                <c:pt idx="206">
                  <c:v>2666176</c:v>
                </c:pt>
                <c:pt idx="207">
                  <c:v>2674616</c:v>
                </c:pt>
                <c:pt idx="208">
                  <c:v>2699936</c:v>
                </c:pt>
                <c:pt idx="209">
                  <c:v>2699936</c:v>
                </c:pt>
                <c:pt idx="210">
                  <c:v>2733696</c:v>
                </c:pt>
                <c:pt idx="211">
                  <c:v>2733696</c:v>
                </c:pt>
                <c:pt idx="212">
                  <c:v>2733696</c:v>
                </c:pt>
                <c:pt idx="213">
                  <c:v>2750576</c:v>
                </c:pt>
                <c:pt idx="214">
                  <c:v>2750576</c:v>
                </c:pt>
                <c:pt idx="215">
                  <c:v>2750576</c:v>
                </c:pt>
                <c:pt idx="216">
                  <c:v>2759016</c:v>
                </c:pt>
                <c:pt idx="217">
                  <c:v>2767456</c:v>
                </c:pt>
                <c:pt idx="218">
                  <c:v>2784336</c:v>
                </c:pt>
                <c:pt idx="219">
                  <c:v>2826536</c:v>
                </c:pt>
                <c:pt idx="220">
                  <c:v>2826536</c:v>
                </c:pt>
                <c:pt idx="221">
                  <c:v>2843416</c:v>
                </c:pt>
                <c:pt idx="222">
                  <c:v>2843416</c:v>
                </c:pt>
                <c:pt idx="223">
                  <c:v>2843416</c:v>
                </c:pt>
                <c:pt idx="224">
                  <c:v>2843416</c:v>
                </c:pt>
                <c:pt idx="225">
                  <c:v>2843416</c:v>
                </c:pt>
                <c:pt idx="226">
                  <c:v>2868736</c:v>
                </c:pt>
                <c:pt idx="227">
                  <c:v>2868736</c:v>
                </c:pt>
                <c:pt idx="228">
                  <c:v>2868736</c:v>
                </c:pt>
                <c:pt idx="229">
                  <c:v>2894056</c:v>
                </c:pt>
                <c:pt idx="230">
                  <c:v>2894056</c:v>
                </c:pt>
                <c:pt idx="231">
                  <c:v>2902496</c:v>
                </c:pt>
                <c:pt idx="232">
                  <c:v>2902496</c:v>
                </c:pt>
                <c:pt idx="233">
                  <c:v>2902496</c:v>
                </c:pt>
                <c:pt idx="234">
                  <c:v>2919376</c:v>
                </c:pt>
                <c:pt idx="235">
                  <c:v>2919376</c:v>
                </c:pt>
                <c:pt idx="236">
                  <c:v>3020656</c:v>
                </c:pt>
                <c:pt idx="237">
                  <c:v>3020656</c:v>
                </c:pt>
                <c:pt idx="238">
                  <c:v>3045976</c:v>
                </c:pt>
                <c:pt idx="239">
                  <c:v>3045976</c:v>
                </c:pt>
                <c:pt idx="240">
                  <c:v>3054416</c:v>
                </c:pt>
                <c:pt idx="241">
                  <c:v>3054416</c:v>
                </c:pt>
                <c:pt idx="242">
                  <c:v>3054416</c:v>
                </c:pt>
                <c:pt idx="243">
                  <c:v>3054416</c:v>
                </c:pt>
                <c:pt idx="244">
                  <c:v>3054416</c:v>
                </c:pt>
                <c:pt idx="245">
                  <c:v>3088176</c:v>
                </c:pt>
                <c:pt idx="246">
                  <c:v>3088176</c:v>
                </c:pt>
                <c:pt idx="247">
                  <c:v>3096616</c:v>
                </c:pt>
                <c:pt idx="248">
                  <c:v>3105056</c:v>
                </c:pt>
                <c:pt idx="249">
                  <c:v>3138816</c:v>
                </c:pt>
                <c:pt idx="250">
                  <c:v>3147256</c:v>
                </c:pt>
                <c:pt idx="251">
                  <c:v>3147256</c:v>
                </c:pt>
                <c:pt idx="252">
                  <c:v>3147256</c:v>
                </c:pt>
                <c:pt idx="253">
                  <c:v>3147256</c:v>
                </c:pt>
                <c:pt idx="254">
                  <c:v>3147256</c:v>
                </c:pt>
                <c:pt idx="255">
                  <c:v>3189456</c:v>
                </c:pt>
                <c:pt idx="256">
                  <c:v>3189456</c:v>
                </c:pt>
                <c:pt idx="257">
                  <c:v>3206336</c:v>
                </c:pt>
                <c:pt idx="258">
                  <c:v>3223216</c:v>
                </c:pt>
                <c:pt idx="259">
                  <c:v>3223216</c:v>
                </c:pt>
                <c:pt idx="260">
                  <c:v>3231656</c:v>
                </c:pt>
                <c:pt idx="261">
                  <c:v>3231656</c:v>
                </c:pt>
                <c:pt idx="262">
                  <c:v>3282296</c:v>
                </c:pt>
                <c:pt idx="263">
                  <c:v>3290736</c:v>
                </c:pt>
                <c:pt idx="264">
                  <c:v>3307616</c:v>
                </c:pt>
                <c:pt idx="265">
                  <c:v>3307616</c:v>
                </c:pt>
                <c:pt idx="266">
                  <c:v>3307616</c:v>
                </c:pt>
                <c:pt idx="267">
                  <c:v>3316056</c:v>
                </c:pt>
                <c:pt idx="268">
                  <c:v>3316056</c:v>
                </c:pt>
                <c:pt idx="269">
                  <c:v>3324496</c:v>
                </c:pt>
                <c:pt idx="270">
                  <c:v>3332936</c:v>
                </c:pt>
                <c:pt idx="271">
                  <c:v>3341376</c:v>
                </c:pt>
                <c:pt idx="272">
                  <c:v>3341376</c:v>
                </c:pt>
                <c:pt idx="273">
                  <c:v>3341376</c:v>
                </c:pt>
                <c:pt idx="274">
                  <c:v>3341376</c:v>
                </c:pt>
                <c:pt idx="275">
                  <c:v>3358256</c:v>
                </c:pt>
                <c:pt idx="276">
                  <c:v>3375136</c:v>
                </c:pt>
                <c:pt idx="277">
                  <c:v>3434216</c:v>
                </c:pt>
                <c:pt idx="278">
                  <c:v>3434216</c:v>
                </c:pt>
                <c:pt idx="279">
                  <c:v>3451096</c:v>
                </c:pt>
                <c:pt idx="280">
                  <c:v>3451096</c:v>
                </c:pt>
                <c:pt idx="281">
                  <c:v>3459536</c:v>
                </c:pt>
                <c:pt idx="282">
                  <c:v>3459536</c:v>
                </c:pt>
                <c:pt idx="283">
                  <c:v>3467976</c:v>
                </c:pt>
                <c:pt idx="284">
                  <c:v>3467976</c:v>
                </c:pt>
                <c:pt idx="285">
                  <c:v>3467976</c:v>
                </c:pt>
                <c:pt idx="286">
                  <c:v>3484856</c:v>
                </c:pt>
                <c:pt idx="287">
                  <c:v>3501736</c:v>
                </c:pt>
                <c:pt idx="288">
                  <c:v>3501736</c:v>
                </c:pt>
                <c:pt idx="289">
                  <c:v>3501736</c:v>
                </c:pt>
                <c:pt idx="290">
                  <c:v>3527056</c:v>
                </c:pt>
                <c:pt idx="291">
                  <c:v>3527056</c:v>
                </c:pt>
                <c:pt idx="292">
                  <c:v>3527056</c:v>
                </c:pt>
                <c:pt idx="293">
                  <c:v>3569256</c:v>
                </c:pt>
                <c:pt idx="294">
                  <c:v>3569256</c:v>
                </c:pt>
                <c:pt idx="295">
                  <c:v>3569256</c:v>
                </c:pt>
                <c:pt idx="296">
                  <c:v>3569256</c:v>
                </c:pt>
                <c:pt idx="297">
                  <c:v>3577696</c:v>
                </c:pt>
                <c:pt idx="298">
                  <c:v>3577696</c:v>
                </c:pt>
                <c:pt idx="299">
                  <c:v>3596624</c:v>
                </c:pt>
                <c:pt idx="300">
                  <c:v>3596624</c:v>
                </c:pt>
                <c:pt idx="301">
                  <c:v>3596624</c:v>
                </c:pt>
                <c:pt idx="302">
                  <c:v>3605064</c:v>
                </c:pt>
                <c:pt idx="303">
                  <c:v>3605064</c:v>
                </c:pt>
                <c:pt idx="304">
                  <c:v>3630384</c:v>
                </c:pt>
                <c:pt idx="305">
                  <c:v>3630384</c:v>
                </c:pt>
                <c:pt idx="306">
                  <c:v>3647264</c:v>
                </c:pt>
                <c:pt idx="307">
                  <c:v>3647264</c:v>
                </c:pt>
                <c:pt idx="308">
                  <c:v>3681024</c:v>
                </c:pt>
                <c:pt idx="309">
                  <c:v>3681024</c:v>
                </c:pt>
                <c:pt idx="310">
                  <c:v>3681024</c:v>
                </c:pt>
                <c:pt idx="311">
                  <c:v>3681024</c:v>
                </c:pt>
                <c:pt idx="312">
                  <c:v>3697904</c:v>
                </c:pt>
                <c:pt idx="313">
                  <c:v>3706344</c:v>
                </c:pt>
                <c:pt idx="314">
                  <c:v>3706344</c:v>
                </c:pt>
                <c:pt idx="315">
                  <c:v>3706344</c:v>
                </c:pt>
                <c:pt idx="316">
                  <c:v>3706344</c:v>
                </c:pt>
                <c:pt idx="317">
                  <c:v>3706344</c:v>
                </c:pt>
                <c:pt idx="318">
                  <c:v>3706344</c:v>
                </c:pt>
                <c:pt idx="319">
                  <c:v>3706344</c:v>
                </c:pt>
                <c:pt idx="320">
                  <c:v>3706344</c:v>
                </c:pt>
                <c:pt idx="321">
                  <c:v>3756984</c:v>
                </c:pt>
                <c:pt idx="322">
                  <c:v>3765424</c:v>
                </c:pt>
                <c:pt idx="323">
                  <c:v>3765424</c:v>
                </c:pt>
                <c:pt idx="324">
                  <c:v>3765424</c:v>
                </c:pt>
                <c:pt idx="325">
                  <c:v>3765424</c:v>
                </c:pt>
                <c:pt idx="326">
                  <c:v>3765424</c:v>
                </c:pt>
                <c:pt idx="327">
                  <c:v>3807624</c:v>
                </c:pt>
                <c:pt idx="328">
                  <c:v>3807624</c:v>
                </c:pt>
                <c:pt idx="329">
                  <c:v>3807624</c:v>
                </c:pt>
                <c:pt idx="330">
                  <c:v>3807624</c:v>
                </c:pt>
                <c:pt idx="331">
                  <c:v>3807624</c:v>
                </c:pt>
                <c:pt idx="332">
                  <c:v>3807624</c:v>
                </c:pt>
                <c:pt idx="333">
                  <c:v>3807624</c:v>
                </c:pt>
                <c:pt idx="334">
                  <c:v>3824504</c:v>
                </c:pt>
                <c:pt idx="335">
                  <c:v>3841384</c:v>
                </c:pt>
                <c:pt idx="336">
                  <c:v>3841384</c:v>
                </c:pt>
                <c:pt idx="337">
                  <c:v>3841384</c:v>
                </c:pt>
                <c:pt idx="338">
                  <c:v>3858264</c:v>
                </c:pt>
                <c:pt idx="339">
                  <c:v>3858264</c:v>
                </c:pt>
                <c:pt idx="340">
                  <c:v>3858264</c:v>
                </c:pt>
                <c:pt idx="341">
                  <c:v>3866704</c:v>
                </c:pt>
                <c:pt idx="342">
                  <c:v>3866704</c:v>
                </c:pt>
                <c:pt idx="343">
                  <c:v>3883584</c:v>
                </c:pt>
                <c:pt idx="344">
                  <c:v>3900464</c:v>
                </c:pt>
                <c:pt idx="345">
                  <c:v>3900464</c:v>
                </c:pt>
                <c:pt idx="346">
                  <c:v>3917344</c:v>
                </c:pt>
                <c:pt idx="347">
                  <c:v>3917344</c:v>
                </c:pt>
                <c:pt idx="348">
                  <c:v>3917344</c:v>
                </c:pt>
                <c:pt idx="349">
                  <c:v>3917344</c:v>
                </c:pt>
                <c:pt idx="350">
                  <c:v>3917344</c:v>
                </c:pt>
                <c:pt idx="351">
                  <c:v>3917344</c:v>
                </c:pt>
                <c:pt idx="352">
                  <c:v>3934224</c:v>
                </c:pt>
                <c:pt idx="353">
                  <c:v>3984864</c:v>
                </c:pt>
                <c:pt idx="354">
                  <c:v>3984864</c:v>
                </c:pt>
                <c:pt idx="355">
                  <c:v>3984864</c:v>
                </c:pt>
                <c:pt idx="356">
                  <c:v>4018624</c:v>
                </c:pt>
                <c:pt idx="357">
                  <c:v>4027064</c:v>
                </c:pt>
                <c:pt idx="358">
                  <c:v>4027064</c:v>
                </c:pt>
                <c:pt idx="359">
                  <c:v>4027064</c:v>
                </c:pt>
                <c:pt idx="360">
                  <c:v>4027064</c:v>
                </c:pt>
                <c:pt idx="361">
                  <c:v>4027064</c:v>
                </c:pt>
                <c:pt idx="362">
                  <c:v>4027064</c:v>
                </c:pt>
                <c:pt idx="363">
                  <c:v>4027064</c:v>
                </c:pt>
                <c:pt idx="364">
                  <c:v>4027064</c:v>
                </c:pt>
                <c:pt idx="365">
                  <c:v>4027064</c:v>
                </c:pt>
                <c:pt idx="366">
                  <c:v>4060824</c:v>
                </c:pt>
                <c:pt idx="367">
                  <c:v>4060824</c:v>
                </c:pt>
                <c:pt idx="368">
                  <c:v>4077704</c:v>
                </c:pt>
                <c:pt idx="369">
                  <c:v>4077704</c:v>
                </c:pt>
                <c:pt idx="370">
                  <c:v>4077704</c:v>
                </c:pt>
                <c:pt idx="371">
                  <c:v>4077704</c:v>
                </c:pt>
                <c:pt idx="372">
                  <c:v>4103024</c:v>
                </c:pt>
                <c:pt idx="373">
                  <c:v>4103024</c:v>
                </c:pt>
                <c:pt idx="374">
                  <c:v>4103024</c:v>
                </c:pt>
                <c:pt idx="375">
                  <c:v>4103024</c:v>
                </c:pt>
                <c:pt idx="376">
                  <c:v>4145224</c:v>
                </c:pt>
                <c:pt idx="377">
                  <c:v>4145224</c:v>
                </c:pt>
                <c:pt idx="378">
                  <c:v>4145224</c:v>
                </c:pt>
                <c:pt idx="379">
                  <c:v>4153664</c:v>
                </c:pt>
                <c:pt idx="380">
                  <c:v>4153664</c:v>
                </c:pt>
                <c:pt idx="381">
                  <c:v>4153664</c:v>
                </c:pt>
                <c:pt idx="382">
                  <c:v>4153664</c:v>
                </c:pt>
                <c:pt idx="383">
                  <c:v>4153664</c:v>
                </c:pt>
                <c:pt idx="384">
                  <c:v>4153664</c:v>
                </c:pt>
                <c:pt idx="385">
                  <c:v>4162104</c:v>
                </c:pt>
                <c:pt idx="386">
                  <c:v>4162104</c:v>
                </c:pt>
                <c:pt idx="387">
                  <c:v>4162104</c:v>
                </c:pt>
                <c:pt idx="388">
                  <c:v>4162104</c:v>
                </c:pt>
                <c:pt idx="389">
                  <c:v>4162104</c:v>
                </c:pt>
                <c:pt idx="390">
                  <c:v>4178984</c:v>
                </c:pt>
                <c:pt idx="391">
                  <c:v>4178984</c:v>
                </c:pt>
                <c:pt idx="392">
                  <c:v>4178984</c:v>
                </c:pt>
                <c:pt idx="393">
                  <c:v>4178984</c:v>
                </c:pt>
                <c:pt idx="394">
                  <c:v>4178984</c:v>
                </c:pt>
                <c:pt idx="395">
                  <c:v>4178984</c:v>
                </c:pt>
                <c:pt idx="396">
                  <c:v>4178984</c:v>
                </c:pt>
                <c:pt idx="397">
                  <c:v>4178984</c:v>
                </c:pt>
                <c:pt idx="398">
                  <c:v>4178984</c:v>
                </c:pt>
                <c:pt idx="399">
                  <c:v>4178984</c:v>
                </c:pt>
                <c:pt idx="400">
                  <c:v>4178984</c:v>
                </c:pt>
                <c:pt idx="401">
                  <c:v>4178984</c:v>
                </c:pt>
                <c:pt idx="402">
                  <c:v>4178984</c:v>
                </c:pt>
                <c:pt idx="403">
                  <c:v>4178984</c:v>
                </c:pt>
                <c:pt idx="404">
                  <c:v>4178984</c:v>
                </c:pt>
                <c:pt idx="405">
                  <c:v>4178984</c:v>
                </c:pt>
                <c:pt idx="406">
                  <c:v>4178984</c:v>
                </c:pt>
                <c:pt idx="407">
                  <c:v>4178984</c:v>
                </c:pt>
                <c:pt idx="408">
                  <c:v>4229624</c:v>
                </c:pt>
                <c:pt idx="409">
                  <c:v>4229624</c:v>
                </c:pt>
                <c:pt idx="410">
                  <c:v>4229624</c:v>
                </c:pt>
                <c:pt idx="411">
                  <c:v>4229624</c:v>
                </c:pt>
                <c:pt idx="412">
                  <c:v>4229624</c:v>
                </c:pt>
                <c:pt idx="413">
                  <c:v>4229624</c:v>
                </c:pt>
                <c:pt idx="414">
                  <c:v>4238064</c:v>
                </c:pt>
                <c:pt idx="415">
                  <c:v>4238064</c:v>
                </c:pt>
                <c:pt idx="416">
                  <c:v>4238064</c:v>
                </c:pt>
                <c:pt idx="417">
                  <c:v>4238064</c:v>
                </c:pt>
                <c:pt idx="418">
                  <c:v>4238064</c:v>
                </c:pt>
                <c:pt idx="419">
                  <c:v>4238064</c:v>
                </c:pt>
                <c:pt idx="420">
                  <c:v>4238064</c:v>
                </c:pt>
                <c:pt idx="421">
                  <c:v>4238064</c:v>
                </c:pt>
                <c:pt idx="422">
                  <c:v>4246504</c:v>
                </c:pt>
                <c:pt idx="423">
                  <c:v>4254944</c:v>
                </c:pt>
                <c:pt idx="424">
                  <c:v>4254944</c:v>
                </c:pt>
                <c:pt idx="425">
                  <c:v>4254944</c:v>
                </c:pt>
                <c:pt idx="426">
                  <c:v>4254944</c:v>
                </c:pt>
                <c:pt idx="427">
                  <c:v>4254944</c:v>
                </c:pt>
                <c:pt idx="428">
                  <c:v>4254944</c:v>
                </c:pt>
                <c:pt idx="429">
                  <c:v>4254944</c:v>
                </c:pt>
                <c:pt idx="430">
                  <c:v>4254944</c:v>
                </c:pt>
                <c:pt idx="431">
                  <c:v>4297144</c:v>
                </c:pt>
                <c:pt idx="432">
                  <c:v>4297144</c:v>
                </c:pt>
                <c:pt idx="433">
                  <c:v>4297144</c:v>
                </c:pt>
                <c:pt idx="434">
                  <c:v>4297144</c:v>
                </c:pt>
                <c:pt idx="435">
                  <c:v>4297144</c:v>
                </c:pt>
                <c:pt idx="436">
                  <c:v>4297144</c:v>
                </c:pt>
                <c:pt idx="437">
                  <c:v>4297144</c:v>
                </c:pt>
                <c:pt idx="438">
                  <c:v>4297144</c:v>
                </c:pt>
                <c:pt idx="439">
                  <c:v>4297144</c:v>
                </c:pt>
                <c:pt idx="440">
                  <c:v>4330904</c:v>
                </c:pt>
                <c:pt idx="441">
                  <c:v>4330904</c:v>
                </c:pt>
                <c:pt idx="442">
                  <c:v>4330904</c:v>
                </c:pt>
                <c:pt idx="443">
                  <c:v>4330904</c:v>
                </c:pt>
                <c:pt idx="444">
                  <c:v>4330904</c:v>
                </c:pt>
                <c:pt idx="445">
                  <c:v>4330904</c:v>
                </c:pt>
                <c:pt idx="446">
                  <c:v>4330904</c:v>
                </c:pt>
                <c:pt idx="447">
                  <c:v>4339344</c:v>
                </c:pt>
                <c:pt idx="448">
                  <c:v>4339344</c:v>
                </c:pt>
                <c:pt idx="449">
                  <c:v>4339344</c:v>
                </c:pt>
                <c:pt idx="450">
                  <c:v>4339344</c:v>
                </c:pt>
                <c:pt idx="451">
                  <c:v>4356224</c:v>
                </c:pt>
                <c:pt idx="452">
                  <c:v>4381544</c:v>
                </c:pt>
                <c:pt idx="453">
                  <c:v>4381544</c:v>
                </c:pt>
                <c:pt idx="454">
                  <c:v>4381544</c:v>
                </c:pt>
                <c:pt idx="455">
                  <c:v>4381544</c:v>
                </c:pt>
                <c:pt idx="456">
                  <c:v>4381544</c:v>
                </c:pt>
                <c:pt idx="457">
                  <c:v>4398424</c:v>
                </c:pt>
                <c:pt idx="458">
                  <c:v>4398424</c:v>
                </c:pt>
                <c:pt idx="459">
                  <c:v>4398424</c:v>
                </c:pt>
                <c:pt idx="460">
                  <c:v>4457504</c:v>
                </c:pt>
                <c:pt idx="461">
                  <c:v>4465944</c:v>
                </c:pt>
                <c:pt idx="462">
                  <c:v>4465944</c:v>
                </c:pt>
                <c:pt idx="463">
                  <c:v>4465944</c:v>
                </c:pt>
                <c:pt idx="464">
                  <c:v>4465944</c:v>
                </c:pt>
                <c:pt idx="465">
                  <c:v>4499704</c:v>
                </c:pt>
                <c:pt idx="466">
                  <c:v>4499704</c:v>
                </c:pt>
                <c:pt idx="467">
                  <c:v>4499704</c:v>
                </c:pt>
                <c:pt idx="468">
                  <c:v>4499704</c:v>
                </c:pt>
                <c:pt idx="469">
                  <c:v>4499704</c:v>
                </c:pt>
                <c:pt idx="470">
                  <c:v>4499704</c:v>
                </c:pt>
                <c:pt idx="471">
                  <c:v>4499704</c:v>
                </c:pt>
                <c:pt idx="472">
                  <c:v>4516584</c:v>
                </c:pt>
                <c:pt idx="473">
                  <c:v>4516584</c:v>
                </c:pt>
                <c:pt idx="474">
                  <c:v>4516584</c:v>
                </c:pt>
                <c:pt idx="475">
                  <c:v>4516584</c:v>
                </c:pt>
                <c:pt idx="476">
                  <c:v>4525024</c:v>
                </c:pt>
                <c:pt idx="477">
                  <c:v>4525024</c:v>
                </c:pt>
                <c:pt idx="478">
                  <c:v>4533464</c:v>
                </c:pt>
                <c:pt idx="479">
                  <c:v>4541904</c:v>
                </c:pt>
                <c:pt idx="480">
                  <c:v>4541904</c:v>
                </c:pt>
                <c:pt idx="481">
                  <c:v>4541904</c:v>
                </c:pt>
                <c:pt idx="482">
                  <c:v>4541904</c:v>
                </c:pt>
                <c:pt idx="483">
                  <c:v>4541904</c:v>
                </c:pt>
                <c:pt idx="484">
                  <c:v>4541904</c:v>
                </c:pt>
                <c:pt idx="485">
                  <c:v>4567224</c:v>
                </c:pt>
                <c:pt idx="486">
                  <c:v>4567224</c:v>
                </c:pt>
                <c:pt idx="487">
                  <c:v>4567224</c:v>
                </c:pt>
                <c:pt idx="488">
                  <c:v>4567224</c:v>
                </c:pt>
                <c:pt idx="489">
                  <c:v>4567224</c:v>
                </c:pt>
                <c:pt idx="490">
                  <c:v>4567224</c:v>
                </c:pt>
                <c:pt idx="491">
                  <c:v>4567224</c:v>
                </c:pt>
                <c:pt idx="492">
                  <c:v>4584104</c:v>
                </c:pt>
                <c:pt idx="493">
                  <c:v>4584104</c:v>
                </c:pt>
                <c:pt idx="494">
                  <c:v>4584104</c:v>
                </c:pt>
                <c:pt idx="495">
                  <c:v>4600984</c:v>
                </c:pt>
                <c:pt idx="496">
                  <c:v>4668504</c:v>
                </c:pt>
                <c:pt idx="497">
                  <c:v>4676944</c:v>
                </c:pt>
                <c:pt idx="498">
                  <c:v>4727584</c:v>
                </c:pt>
                <c:pt idx="499">
                  <c:v>4727584</c:v>
                </c:pt>
                <c:pt idx="500">
                  <c:v>4736024</c:v>
                </c:pt>
                <c:pt idx="501">
                  <c:v>4736024</c:v>
                </c:pt>
                <c:pt idx="502">
                  <c:v>4736024</c:v>
                </c:pt>
                <c:pt idx="503">
                  <c:v>4736024</c:v>
                </c:pt>
                <c:pt idx="504">
                  <c:v>4736024</c:v>
                </c:pt>
                <c:pt idx="505">
                  <c:v>4752904</c:v>
                </c:pt>
                <c:pt idx="506">
                  <c:v>4752904</c:v>
                </c:pt>
                <c:pt idx="507">
                  <c:v>4752904</c:v>
                </c:pt>
                <c:pt idx="508">
                  <c:v>4752904</c:v>
                </c:pt>
                <c:pt idx="509">
                  <c:v>4752904</c:v>
                </c:pt>
                <c:pt idx="510">
                  <c:v>4761344</c:v>
                </c:pt>
                <c:pt idx="511">
                  <c:v>4761344</c:v>
                </c:pt>
                <c:pt idx="512">
                  <c:v>4761344</c:v>
                </c:pt>
                <c:pt idx="513">
                  <c:v>4761344</c:v>
                </c:pt>
                <c:pt idx="514">
                  <c:v>4761344</c:v>
                </c:pt>
                <c:pt idx="515">
                  <c:v>4761344</c:v>
                </c:pt>
                <c:pt idx="516">
                  <c:v>4761344</c:v>
                </c:pt>
                <c:pt idx="517">
                  <c:v>4761344</c:v>
                </c:pt>
                <c:pt idx="518">
                  <c:v>4761344</c:v>
                </c:pt>
                <c:pt idx="519">
                  <c:v>4761344</c:v>
                </c:pt>
                <c:pt idx="520">
                  <c:v>4761344</c:v>
                </c:pt>
                <c:pt idx="521">
                  <c:v>4761344</c:v>
                </c:pt>
                <c:pt idx="522">
                  <c:v>4786664</c:v>
                </c:pt>
                <c:pt idx="523">
                  <c:v>4828864</c:v>
                </c:pt>
                <c:pt idx="524">
                  <c:v>4828864</c:v>
                </c:pt>
                <c:pt idx="525">
                  <c:v>4828864</c:v>
                </c:pt>
                <c:pt idx="526">
                  <c:v>4828864</c:v>
                </c:pt>
                <c:pt idx="527">
                  <c:v>4828864</c:v>
                </c:pt>
                <c:pt idx="528">
                  <c:v>4828864</c:v>
                </c:pt>
                <c:pt idx="529">
                  <c:v>4828864</c:v>
                </c:pt>
                <c:pt idx="530">
                  <c:v>4828864</c:v>
                </c:pt>
                <c:pt idx="531">
                  <c:v>4828864</c:v>
                </c:pt>
                <c:pt idx="532">
                  <c:v>4828864</c:v>
                </c:pt>
                <c:pt idx="533">
                  <c:v>4828864</c:v>
                </c:pt>
                <c:pt idx="534">
                  <c:v>4828864</c:v>
                </c:pt>
                <c:pt idx="535">
                  <c:v>4828864</c:v>
                </c:pt>
                <c:pt idx="536">
                  <c:v>4828864</c:v>
                </c:pt>
                <c:pt idx="537">
                  <c:v>4828864</c:v>
                </c:pt>
                <c:pt idx="538">
                  <c:v>4828864</c:v>
                </c:pt>
                <c:pt idx="539">
                  <c:v>4828864</c:v>
                </c:pt>
                <c:pt idx="540">
                  <c:v>4828864</c:v>
                </c:pt>
                <c:pt idx="541">
                  <c:v>4828864</c:v>
                </c:pt>
                <c:pt idx="542">
                  <c:v>4828864</c:v>
                </c:pt>
                <c:pt idx="543">
                  <c:v>4828864</c:v>
                </c:pt>
                <c:pt idx="544">
                  <c:v>4828864</c:v>
                </c:pt>
                <c:pt idx="545">
                  <c:v>4828864</c:v>
                </c:pt>
                <c:pt idx="546">
                  <c:v>4828864</c:v>
                </c:pt>
                <c:pt idx="547">
                  <c:v>4862624</c:v>
                </c:pt>
                <c:pt idx="548">
                  <c:v>4921704</c:v>
                </c:pt>
                <c:pt idx="549">
                  <c:v>4921704</c:v>
                </c:pt>
                <c:pt idx="550">
                  <c:v>4921704</c:v>
                </c:pt>
                <c:pt idx="551">
                  <c:v>4921704</c:v>
                </c:pt>
                <c:pt idx="552">
                  <c:v>4921704</c:v>
                </c:pt>
                <c:pt idx="553">
                  <c:v>4921704</c:v>
                </c:pt>
                <c:pt idx="554">
                  <c:v>4921704</c:v>
                </c:pt>
                <c:pt idx="555">
                  <c:v>4921704</c:v>
                </c:pt>
                <c:pt idx="556">
                  <c:v>4921704</c:v>
                </c:pt>
                <c:pt idx="557">
                  <c:v>4955464</c:v>
                </c:pt>
                <c:pt idx="558">
                  <c:v>4955464</c:v>
                </c:pt>
                <c:pt idx="559">
                  <c:v>4955464</c:v>
                </c:pt>
                <c:pt idx="560">
                  <c:v>4963904</c:v>
                </c:pt>
                <c:pt idx="561">
                  <c:v>4963904</c:v>
                </c:pt>
                <c:pt idx="562">
                  <c:v>4963904</c:v>
                </c:pt>
                <c:pt idx="563">
                  <c:v>4963904</c:v>
                </c:pt>
                <c:pt idx="564">
                  <c:v>4963904</c:v>
                </c:pt>
                <c:pt idx="565">
                  <c:v>4963904</c:v>
                </c:pt>
                <c:pt idx="566">
                  <c:v>4963904</c:v>
                </c:pt>
                <c:pt idx="567">
                  <c:v>4963904</c:v>
                </c:pt>
                <c:pt idx="568">
                  <c:v>4963904</c:v>
                </c:pt>
                <c:pt idx="569">
                  <c:v>4963904</c:v>
                </c:pt>
                <c:pt idx="570">
                  <c:v>4997664</c:v>
                </c:pt>
                <c:pt idx="571">
                  <c:v>5022984</c:v>
                </c:pt>
                <c:pt idx="572">
                  <c:v>5022984</c:v>
                </c:pt>
                <c:pt idx="573">
                  <c:v>5022984</c:v>
                </c:pt>
                <c:pt idx="574">
                  <c:v>5022984</c:v>
                </c:pt>
                <c:pt idx="575">
                  <c:v>5022984</c:v>
                </c:pt>
                <c:pt idx="576">
                  <c:v>5022984</c:v>
                </c:pt>
                <c:pt idx="577">
                  <c:v>5022984</c:v>
                </c:pt>
                <c:pt idx="578">
                  <c:v>5022984</c:v>
                </c:pt>
                <c:pt idx="579">
                  <c:v>5022984</c:v>
                </c:pt>
                <c:pt idx="580">
                  <c:v>5022984</c:v>
                </c:pt>
                <c:pt idx="581">
                  <c:v>5056744</c:v>
                </c:pt>
                <c:pt idx="582">
                  <c:v>5056744</c:v>
                </c:pt>
                <c:pt idx="583">
                  <c:v>5056744</c:v>
                </c:pt>
                <c:pt idx="584">
                  <c:v>5056744</c:v>
                </c:pt>
                <c:pt idx="585">
                  <c:v>5056744</c:v>
                </c:pt>
                <c:pt idx="586">
                  <c:v>5056744</c:v>
                </c:pt>
                <c:pt idx="587">
                  <c:v>5065184</c:v>
                </c:pt>
                <c:pt idx="588">
                  <c:v>5065184</c:v>
                </c:pt>
                <c:pt idx="589">
                  <c:v>5065184</c:v>
                </c:pt>
                <c:pt idx="590">
                  <c:v>5065184</c:v>
                </c:pt>
                <c:pt idx="591">
                  <c:v>5065184</c:v>
                </c:pt>
                <c:pt idx="592">
                  <c:v>5065184</c:v>
                </c:pt>
                <c:pt idx="593">
                  <c:v>5107384</c:v>
                </c:pt>
                <c:pt idx="594">
                  <c:v>5166464</c:v>
                </c:pt>
                <c:pt idx="595">
                  <c:v>5166464</c:v>
                </c:pt>
                <c:pt idx="596">
                  <c:v>5166464</c:v>
                </c:pt>
                <c:pt idx="597">
                  <c:v>5166464</c:v>
                </c:pt>
                <c:pt idx="598">
                  <c:v>5166464</c:v>
                </c:pt>
                <c:pt idx="599">
                  <c:v>5166464</c:v>
                </c:pt>
                <c:pt idx="600">
                  <c:v>5166464</c:v>
                </c:pt>
                <c:pt idx="601">
                  <c:v>5166464</c:v>
                </c:pt>
                <c:pt idx="602">
                  <c:v>5166464</c:v>
                </c:pt>
                <c:pt idx="603">
                  <c:v>5166464</c:v>
                </c:pt>
                <c:pt idx="604">
                  <c:v>5183344</c:v>
                </c:pt>
                <c:pt idx="605">
                  <c:v>5217104</c:v>
                </c:pt>
                <c:pt idx="606">
                  <c:v>5217104</c:v>
                </c:pt>
                <c:pt idx="607">
                  <c:v>5217104</c:v>
                </c:pt>
                <c:pt idx="608">
                  <c:v>5217104</c:v>
                </c:pt>
                <c:pt idx="609">
                  <c:v>5217104</c:v>
                </c:pt>
                <c:pt idx="610">
                  <c:v>5233984</c:v>
                </c:pt>
                <c:pt idx="611">
                  <c:v>5267744</c:v>
                </c:pt>
                <c:pt idx="612">
                  <c:v>5267744</c:v>
                </c:pt>
                <c:pt idx="613">
                  <c:v>5276184</c:v>
                </c:pt>
                <c:pt idx="614">
                  <c:v>5284624</c:v>
                </c:pt>
                <c:pt idx="615">
                  <c:v>5284624</c:v>
                </c:pt>
                <c:pt idx="616">
                  <c:v>5284624</c:v>
                </c:pt>
                <c:pt idx="617">
                  <c:v>5284624</c:v>
                </c:pt>
                <c:pt idx="618">
                  <c:v>5284624</c:v>
                </c:pt>
                <c:pt idx="619">
                  <c:v>5284624</c:v>
                </c:pt>
                <c:pt idx="620">
                  <c:v>5284624</c:v>
                </c:pt>
                <c:pt idx="621">
                  <c:v>5284624</c:v>
                </c:pt>
                <c:pt idx="622">
                  <c:v>5284624</c:v>
                </c:pt>
                <c:pt idx="623">
                  <c:v>5284624</c:v>
                </c:pt>
                <c:pt idx="624">
                  <c:v>5284624</c:v>
                </c:pt>
                <c:pt idx="625">
                  <c:v>5284624</c:v>
                </c:pt>
                <c:pt idx="626">
                  <c:v>5293064</c:v>
                </c:pt>
                <c:pt idx="627">
                  <c:v>5293064</c:v>
                </c:pt>
                <c:pt idx="628">
                  <c:v>5293064</c:v>
                </c:pt>
                <c:pt idx="629">
                  <c:v>5293064</c:v>
                </c:pt>
                <c:pt idx="630">
                  <c:v>5335264</c:v>
                </c:pt>
                <c:pt idx="631">
                  <c:v>5335264</c:v>
                </c:pt>
                <c:pt idx="632">
                  <c:v>5335264</c:v>
                </c:pt>
                <c:pt idx="633">
                  <c:v>5335264</c:v>
                </c:pt>
                <c:pt idx="634">
                  <c:v>5335264</c:v>
                </c:pt>
                <c:pt idx="635">
                  <c:v>5335264</c:v>
                </c:pt>
                <c:pt idx="636">
                  <c:v>5335264</c:v>
                </c:pt>
                <c:pt idx="637">
                  <c:v>5335264</c:v>
                </c:pt>
                <c:pt idx="638">
                  <c:v>5335264</c:v>
                </c:pt>
                <c:pt idx="639">
                  <c:v>5360584</c:v>
                </c:pt>
                <c:pt idx="640">
                  <c:v>5360584</c:v>
                </c:pt>
                <c:pt idx="641">
                  <c:v>5360584</c:v>
                </c:pt>
                <c:pt idx="642">
                  <c:v>5360584</c:v>
                </c:pt>
                <c:pt idx="643">
                  <c:v>5377464</c:v>
                </c:pt>
                <c:pt idx="644">
                  <c:v>5394344</c:v>
                </c:pt>
                <c:pt idx="645">
                  <c:v>5394344</c:v>
                </c:pt>
                <c:pt idx="646">
                  <c:v>5394344</c:v>
                </c:pt>
                <c:pt idx="647">
                  <c:v>5394344</c:v>
                </c:pt>
                <c:pt idx="648">
                  <c:v>5394344</c:v>
                </c:pt>
                <c:pt idx="649">
                  <c:v>5394344</c:v>
                </c:pt>
                <c:pt idx="650">
                  <c:v>5394344</c:v>
                </c:pt>
                <c:pt idx="651">
                  <c:v>5394344</c:v>
                </c:pt>
                <c:pt idx="652">
                  <c:v>5411224</c:v>
                </c:pt>
                <c:pt idx="653">
                  <c:v>5411224</c:v>
                </c:pt>
                <c:pt idx="654">
                  <c:v>5453424</c:v>
                </c:pt>
                <c:pt idx="655">
                  <c:v>5453424</c:v>
                </c:pt>
                <c:pt idx="656">
                  <c:v>5453424</c:v>
                </c:pt>
                <c:pt idx="657">
                  <c:v>5453424</c:v>
                </c:pt>
                <c:pt idx="658">
                  <c:v>5453424</c:v>
                </c:pt>
                <c:pt idx="659">
                  <c:v>5453424</c:v>
                </c:pt>
                <c:pt idx="660">
                  <c:v>5461864</c:v>
                </c:pt>
                <c:pt idx="661">
                  <c:v>5461864</c:v>
                </c:pt>
                <c:pt idx="662">
                  <c:v>5470304</c:v>
                </c:pt>
                <c:pt idx="663">
                  <c:v>5470304</c:v>
                </c:pt>
                <c:pt idx="664">
                  <c:v>5478744</c:v>
                </c:pt>
                <c:pt idx="665">
                  <c:v>5478744</c:v>
                </c:pt>
                <c:pt idx="666">
                  <c:v>5478744</c:v>
                </c:pt>
                <c:pt idx="667">
                  <c:v>5478744</c:v>
                </c:pt>
                <c:pt idx="668">
                  <c:v>5478744</c:v>
                </c:pt>
                <c:pt idx="669">
                  <c:v>5478744</c:v>
                </c:pt>
                <c:pt idx="670">
                  <c:v>5478744</c:v>
                </c:pt>
                <c:pt idx="671">
                  <c:v>5478744</c:v>
                </c:pt>
                <c:pt idx="672">
                  <c:v>5478744</c:v>
                </c:pt>
                <c:pt idx="673">
                  <c:v>5478744</c:v>
                </c:pt>
                <c:pt idx="674">
                  <c:v>5478744</c:v>
                </c:pt>
                <c:pt idx="675">
                  <c:v>5478744</c:v>
                </c:pt>
                <c:pt idx="676">
                  <c:v>5478744</c:v>
                </c:pt>
                <c:pt idx="677">
                  <c:v>5478744</c:v>
                </c:pt>
                <c:pt idx="678">
                  <c:v>5487184</c:v>
                </c:pt>
                <c:pt idx="679">
                  <c:v>5571584</c:v>
                </c:pt>
                <c:pt idx="680">
                  <c:v>5571584</c:v>
                </c:pt>
                <c:pt idx="681">
                  <c:v>5571584</c:v>
                </c:pt>
                <c:pt idx="682">
                  <c:v>5571584</c:v>
                </c:pt>
                <c:pt idx="683">
                  <c:v>5571584</c:v>
                </c:pt>
                <c:pt idx="684">
                  <c:v>5571584</c:v>
                </c:pt>
                <c:pt idx="685">
                  <c:v>5571584</c:v>
                </c:pt>
                <c:pt idx="686">
                  <c:v>5571584</c:v>
                </c:pt>
                <c:pt idx="687">
                  <c:v>5571584</c:v>
                </c:pt>
                <c:pt idx="688">
                  <c:v>5605856</c:v>
                </c:pt>
                <c:pt idx="689">
                  <c:v>5605856</c:v>
                </c:pt>
                <c:pt idx="690">
                  <c:v>5605856</c:v>
                </c:pt>
                <c:pt idx="691">
                  <c:v>5605856</c:v>
                </c:pt>
                <c:pt idx="692">
                  <c:v>5605856</c:v>
                </c:pt>
                <c:pt idx="693">
                  <c:v>5605856</c:v>
                </c:pt>
                <c:pt idx="694">
                  <c:v>5648056</c:v>
                </c:pt>
                <c:pt idx="695">
                  <c:v>5698696</c:v>
                </c:pt>
                <c:pt idx="696">
                  <c:v>5698696</c:v>
                </c:pt>
                <c:pt idx="697">
                  <c:v>5698696</c:v>
                </c:pt>
                <c:pt idx="698">
                  <c:v>5698696</c:v>
                </c:pt>
                <c:pt idx="699">
                  <c:v>5698696</c:v>
                </c:pt>
                <c:pt idx="700">
                  <c:v>5698696</c:v>
                </c:pt>
                <c:pt idx="701">
                  <c:v>5732456</c:v>
                </c:pt>
                <c:pt idx="702">
                  <c:v>5766216</c:v>
                </c:pt>
                <c:pt idx="703">
                  <c:v>5766216</c:v>
                </c:pt>
                <c:pt idx="704">
                  <c:v>5766216</c:v>
                </c:pt>
                <c:pt idx="705">
                  <c:v>5766216</c:v>
                </c:pt>
                <c:pt idx="706">
                  <c:v>5766216</c:v>
                </c:pt>
                <c:pt idx="707">
                  <c:v>5766216</c:v>
                </c:pt>
                <c:pt idx="708">
                  <c:v>5766216</c:v>
                </c:pt>
                <c:pt idx="709">
                  <c:v>5766216</c:v>
                </c:pt>
                <c:pt idx="710">
                  <c:v>5766216</c:v>
                </c:pt>
                <c:pt idx="711">
                  <c:v>5766216</c:v>
                </c:pt>
                <c:pt idx="712">
                  <c:v>5766216</c:v>
                </c:pt>
                <c:pt idx="713">
                  <c:v>5774656</c:v>
                </c:pt>
                <c:pt idx="714">
                  <c:v>5774656</c:v>
                </c:pt>
                <c:pt idx="715">
                  <c:v>5774656</c:v>
                </c:pt>
                <c:pt idx="716">
                  <c:v>5774656</c:v>
                </c:pt>
                <c:pt idx="717">
                  <c:v>5774656</c:v>
                </c:pt>
                <c:pt idx="718">
                  <c:v>5774656</c:v>
                </c:pt>
                <c:pt idx="719">
                  <c:v>5774656</c:v>
                </c:pt>
                <c:pt idx="720">
                  <c:v>5774656</c:v>
                </c:pt>
                <c:pt idx="721">
                  <c:v>5774656</c:v>
                </c:pt>
                <c:pt idx="722">
                  <c:v>5774656</c:v>
                </c:pt>
                <c:pt idx="723">
                  <c:v>5791536</c:v>
                </c:pt>
                <c:pt idx="724">
                  <c:v>5799976</c:v>
                </c:pt>
                <c:pt idx="725">
                  <c:v>5850616</c:v>
                </c:pt>
                <c:pt idx="726">
                  <c:v>5850616</c:v>
                </c:pt>
                <c:pt idx="727">
                  <c:v>5859056</c:v>
                </c:pt>
                <c:pt idx="728">
                  <c:v>5859056</c:v>
                </c:pt>
                <c:pt idx="729">
                  <c:v>5880032</c:v>
                </c:pt>
                <c:pt idx="730">
                  <c:v>5880032</c:v>
                </c:pt>
                <c:pt idx="731">
                  <c:v>5880032</c:v>
                </c:pt>
                <c:pt idx="732">
                  <c:v>5947552</c:v>
                </c:pt>
                <c:pt idx="733">
                  <c:v>5947552</c:v>
                </c:pt>
                <c:pt idx="734">
                  <c:v>5947552</c:v>
                </c:pt>
                <c:pt idx="735">
                  <c:v>5947552</c:v>
                </c:pt>
                <c:pt idx="736">
                  <c:v>5947552</c:v>
                </c:pt>
                <c:pt idx="737">
                  <c:v>5947552</c:v>
                </c:pt>
                <c:pt idx="738">
                  <c:v>5947552</c:v>
                </c:pt>
                <c:pt idx="739">
                  <c:v>5947552</c:v>
                </c:pt>
                <c:pt idx="740">
                  <c:v>5964432</c:v>
                </c:pt>
                <c:pt idx="741">
                  <c:v>5964432</c:v>
                </c:pt>
                <c:pt idx="742">
                  <c:v>5964432</c:v>
                </c:pt>
                <c:pt idx="743">
                  <c:v>5964432</c:v>
                </c:pt>
                <c:pt idx="744">
                  <c:v>5964432</c:v>
                </c:pt>
                <c:pt idx="745">
                  <c:v>5964432</c:v>
                </c:pt>
                <c:pt idx="746">
                  <c:v>5964432</c:v>
                </c:pt>
                <c:pt idx="747">
                  <c:v>5964432</c:v>
                </c:pt>
                <c:pt idx="748">
                  <c:v>5964432</c:v>
                </c:pt>
                <c:pt idx="749">
                  <c:v>5964432</c:v>
                </c:pt>
                <c:pt idx="750">
                  <c:v>5964432</c:v>
                </c:pt>
                <c:pt idx="751">
                  <c:v>5964432</c:v>
                </c:pt>
                <c:pt idx="752">
                  <c:v>5972872</c:v>
                </c:pt>
                <c:pt idx="753">
                  <c:v>5972872</c:v>
                </c:pt>
                <c:pt idx="754">
                  <c:v>5972872</c:v>
                </c:pt>
                <c:pt idx="755">
                  <c:v>5981312</c:v>
                </c:pt>
                <c:pt idx="756">
                  <c:v>5981312</c:v>
                </c:pt>
                <c:pt idx="757">
                  <c:v>5981312</c:v>
                </c:pt>
                <c:pt idx="758">
                  <c:v>5981312</c:v>
                </c:pt>
                <c:pt idx="759">
                  <c:v>5981312</c:v>
                </c:pt>
                <c:pt idx="760">
                  <c:v>5981312</c:v>
                </c:pt>
                <c:pt idx="761">
                  <c:v>5981312</c:v>
                </c:pt>
                <c:pt idx="762">
                  <c:v>5981312</c:v>
                </c:pt>
                <c:pt idx="763">
                  <c:v>5981312</c:v>
                </c:pt>
                <c:pt idx="764">
                  <c:v>5981312</c:v>
                </c:pt>
                <c:pt idx="765">
                  <c:v>6006632</c:v>
                </c:pt>
                <c:pt idx="766">
                  <c:v>6006632</c:v>
                </c:pt>
                <c:pt idx="767">
                  <c:v>6006632</c:v>
                </c:pt>
                <c:pt idx="768">
                  <c:v>6006632</c:v>
                </c:pt>
                <c:pt idx="769">
                  <c:v>6015072</c:v>
                </c:pt>
                <c:pt idx="770">
                  <c:v>6015072</c:v>
                </c:pt>
                <c:pt idx="771">
                  <c:v>6015072</c:v>
                </c:pt>
                <c:pt idx="772">
                  <c:v>6015072</c:v>
                </c:pt>
                <c:pt idx="773">
                  <c:v>6015072</c:v>
                </c:pt>
                <c:pt idx="774">
                  <c:v>6015072</c:v>
                </c:pt>
                <c:pt idx="775">
                  <c:v>6015072</c:v>
                </c:pt>
                <c:pt idx="776">
                  <c:v>6015072</c:v>
                </c:pt>
                <c:pt idx="777">
                  <c:v>6015072</c:v>
                </c:pt>
                <c:pt idx="778">
                  <c:v>6031952</c:v>
                </c:pt>
                <c:pt idx="779">
                  <c:v>6124792</c:v>
                </c:pt>
                <c:pt idx="780">
                  <c:v>6124792</c:v>
                </c:pt>
                <c:pt idx="781">
                  <c:v>6124792</c:v>
                </c:pt>
                <c:pt idx="782">
                  <c:v>6217632</c:v>
                </c:pt>
                <c:pt idx="783">
                  <c:v>6217632</c:v>
                </c:pt>
                <c:pt idx="784">
                  <c:v>6217632</c:v>
                </c:pt>
                <c:pt idx="785">
                  <c:v>6217632</c:v>
                </c:pt>
                <c:pt idx="786">
                  <c:v>6217632</c:v>
                </c:pt>
                <c:pt idx="787">
                  <c:v>6217632</c:v>
                </c:pt>
                <c:pt idx="788">
                  <c:v>6217632</c:v>
                </c:pt>
                <c:pt idx="789">
                  <c:v>6217632</c:v>
                </c:pt>
                <c:pt idx="790">
                  <c:v>6217632</c:v>
                </c:pt>
                <c:pt idx="791">
                  <c:v>6217632</c:v>
                </c:pt>
                <c:pt idx="792">
                  <c:v>6217632</c:v>
                </c:pt>
                <c:pt idx="793">
                  <c:v>6217632</c:v>
                </c:pt>
                <c:pt idx="794">
                  <c:v>6217632</c:v>
                </c:pt>
                <c:pt idx="795">
                  <c:v>6217632</c:v>
                </c:pt>
                <c:pt idx="796">
                  <c:v>6217632</c:v>
                </c:pt>
                <c:pt idx="797">
                  <c:v>6217632</c:v>
                </c:pt>
                <c:pt idx="798">
                  <c:v>6226072</c:v>
                </c:pt>
                <c:pt idx="799">
                  <c:v>6226072</c:v>
                </c:pt>
                <c:pt idx="800">
                  <c:v>6242952</c:v>
                </c:pt>
                <c:pt idx="801">
                  <c:v>6242952</c:v>
                </c:pt>
                <c:pt idx="802">
                  <c:v>6242952</c:v>
                </c:pt>
                <c:pt idx="803">
                  <c:v>6242952</c:v>
                </c:pt>
                <c:pt idx="804">
                  <c:v>6242952</c:v>
                </c:pt>
                <c:pt idx="805">
                  <c:v>6242952</c:v>
                </c:pt>
                <c:pt idx="806">
                  <c:v>6242952</c:v>
                </c:pt>
                <c:pt idx="807">
                  <c:v>6242952</c:v>
                </c:pt>
                <c:pt idx="808">
                  <c:v>6242952</c:v>
                </c:pt>
                <c:pt idx="809">
                  <c:v>6242952</c:v>
                </c:pt>
                <c:pt idx="810">
                  <c:v>6242952</c:v>
                </c:pt>
                <c:pt idx="811">
                  <c:v>6242952</c:v>
                </c:pt>
                <c:pt idx="812">
                  <c:v>6259832</c:v>
                </c:pt>
                <c:pt idx="813">
                  <c:v>6327352</c:v>
                </c:pt>
                <c:pt idx="814">
                  <c:v>6327352</c:v>
                </c:pt>
                <c:pt idx="815">
                  <c:v>6327352</c:v>
                </c:pt>
                <c:pt idx="816">
                  <c:v>6352672</c:v>
                </c:pt>
                <c:pt idx="817">
                  <c:v>6369552</c:v>
                </c:pt>
                <c:pt idx="818">
                  <c:v>6369552</c:v>
                </c:pt>
                <c:pt idx="819">
                  <c:v>6369552</c:v>
                </c:pt>
                <c:pt idx="820">
                  <c:v>6369552</c:v>
                </c:pt>
                <c:pt idx="821">
                  <c:v>6437072</c:v>
                </c:pt>
                <c:pt idx="822">
                  <c:v>6437072</c:v>
                </c:pt>
                <c:pt idx="823">
                  <c:v>6437072</c:v>
                </c:pt>
                <c:pt idx="824">
                  <c:v>6437072</c:v>
                </c:pt>
                <c:pt idx="825">
                  <c:v>6437072</c:v>
                </c:pt>
                <c:pt idx="826">
                  <c:v>6437072</c:v>
                </c:pt>
                <c:pt idx="827">
                  <c:v>6437072</c:v>
                </c:pt>
                <c:pt idx="828">
                  <c:v>6453952</c:v>
                </c:pt>
                <c:pt idx="829">
                  <c:v>6453952</c:v>
                </c:pt>
                <c:pt idx="830">
                  <c:v>6453952</c:v>
                </c:pt>
                <c:pt idx="831">
                  <c:v>6453952</c:v>
                </c:pt>
                <c:pt idx="832">
                  <c:v>6453952</c:v>
                </c:pt>
                <c:pt idx="833">
                  <c:v>6453952</c:v>
                </c:pt>
                <c:pt idx="834">
                  <c:v>6453952</c:v>
                </c:pt>
                <c:pt idx="835">
                  <c:v>6453952</c:v>
                </c:pt>
                <c:pt idx="836">
                  <c:v>6453952</c:v>
                </c:pt>
                <c:pt idx="837">
                  <c:v>6453952</c:v>
                </c:pt>
                <c:pt idx="838">
                  <c:v>6453952</c:v>
                </c:pt>
                <c:pt idx="839">
                  <c:v>6453952</c:v>
                </c:pt>
                <c:pt idx="840">
                  <c:v>6453952</c:v>
                </c:pt>
                <c:pt idx="841">
                  <c:v>6453952</c:v>
                </c:pt>
                <c:pt idx="842">
                  <c:v>6453952</c:v>
                </c:pt>
                <c:pt idx="843">
                  <c:v>6453952</c:v>
                </c:pt>
                <c:pt idx="844">
                  <c:v>6453952</c:v>
                </c:pt>
                <c:pt idx="845">
                  <c:v>6462392</c:v>
                </c:pt>
                <c:pt idx="846">
                  <c:v>6462392</c:v>
                </c:pt>
                <c:pt idx="847">
                  <c:v>6462392</c:v>
                </c:pt>
                <c:pt idx="848">
                  <c:v>6462392</c:v>
                </c:pt>
                <c:pt idx="849">
                  <c:v>6462392</c:v>
                </c:pt>
                <c:pt idx="850">
                  <c:v>6462392</c:v>
                </c:pt>
                <c:pt idx="851">
                  <c:v>6462392</c:v>
                </c:pt>
                <c:pt idx="852">
                  <c:v>6462392</c:v>
                </c:pt>
                <c:pt idx="853">
                  <c:v>6470832</c:v>
                </c:pt>
                <c:pt idx="854">
                  <c:v>6470832</c:v>
                </c:pt>
                <c:pt idx="855">
                  <c:v>6496152</c:v>
                </c:pt>
                <c:pt idx="856">
                  <c:v>6496152</c:v>
                </c:pt>
                <c:pt idx="857">
                  <c:v>6496152</c:v>
                </c:pt>
                <c:pt idx="858">
                  <c:v>6496152</c:v>
                </c:pt>
                <c:pt idx="859">
                  <c:v>6496152</c:v>
                </c:pt>
                <c:pt idx="860">
                  <c:v>6496152</c:v>
                </c:pt>
                <c:pt idx="861">
                  <c:v>6504592</c:v>
                </c:pt>
                <c:pt idx="862">
                  <c:v>6504592</c:v>
                </c:pt>
                <c:pt idx="863">
                  <c:v>6504592</c:v>
                </c:pt>
                <c:pt idx="864">
                  <c:v>6504592</c:v>
                </c:pt>
                <c:pt idx="865">
                  <c:v>6513032</c:v>
                </c:pt>
                <c:pt idx="866">
                  <c:v>6648072</c:v>
                </c:pt>
                <c:pt idx="867">
                  <c:v>6656512</c:v>
                </c:pt>
                <c:pt idx="868">
                  <c:v>6690272</c:v>
                </c:pt>
                <c:pt idx="869">
                  <c:v>6690272</c:v>
                </c:pt>
                <c:pt idx="870">
                  <c:v>6690272</c:v>
                </c:pt>
                <c:pt idx="871">
                  <c:v>6698712</c:v>
                </c:pt>
                <c:pt idx="872">
                  <c:v>6698712</c:v>
                </c:pt>
                <c:pt idx="873">
                  <c:v>6698712</c:v>
                </c:pt>
                <c:pt idx="874">
                  <c:v>6698712</c:v>
                </c:pt>
                <c:pt idx="875">
                  <c:v>6698712</c:v>
                </c:pt>
                <c:pt idx="876">
                  <c:v>6732472</c:v>
                </c:pt>
                <c:pt idx="877">
                  <c:v>6732472</c:v>
                </c:pt>
                <c:pt idx="878">
                  <c:v>6740912</c:v>
                </c:pt>
                <c:pt idx="879">
                  <c:v>6740912</c:v>
                </c:pt>
                <c:pt idx="880">
                  <c:v>6740912</c:v>
                </c:pt>
                <c:pt idx="881">
                  <c:v>6740912</c:v>
                </c:pt>
                <c:pt idx="882">
                  <c:v>6740912</c:v>
                </c:pt>
                <c:pt idx="883">
                  <c:v>6740912</c:v>
                </c:pt>
                <c:pt idx="884">
                  <c:v>6740912</c:v>
                </c:pt>
                <c:pt idx="885">
                  <c:v>6740912</c:v>
                </c:pt>
                <c:pt idx="886">
                  <c:v>6749352</c:v>
                </c:pt>
                <c:pt idx="887">
                  <c:v>6749352</c:v>
                </c:pt>
                <c:pt idx="888">
                  <c:v>6749352</c:v>
                </c:pt>
                <c:pt idx="889">
                  <c:v>6749352</c:v>
                </c:pt>
                <c:pt idx="890">
                  <c:v>6791552</c:v>
                </c:pt>
                <c:pt idx="891">
                  <c:v>6791552</c:v>
                </c:pt>
                <c:pt idx="892">
                  <c:v>6791552</c:v>
                </c:pt>
                <c:pt idx="893">
                  <c:v>6825312</c:v>
                </c:pt>
                <c:pt idx="894">
                  <c:v>6892832</c:v>
                </c:pt>
                <c:pt idx="895">
                  <c:v>6892832</c:v>
                </c:pt>
                <c:pt idx="896">
                  <c:v>6901272</c:v>
                </c:pt>
                <c:pt idx="897">
                  <c:v>6901272</c:v>
                </c:pt>
                <c:pt idx="898">
                  <c:v>6901272</c:v>
                </c:pt>
                <c:pt idx="899">
                  <c:v>6901272</c:v>
                </c:pt>
                <c:pt idx="900">
                  <c:v>6901272</c:v>
                </c:pt>
                <c:pt idx="901">
                  <c:v>6901272</c:v>
                </c:pt>
                <c:pt idx="902">
                  <c:v>6901272</c:v>
                </c:pt>
                <c:pt idx="903">
                  <c:v>6901272</c:v>
                </c:pt>
                <c:pt idx="904">
                  <c:v>6901272</c:v>
                </c:pt>
                <c:pt idx="905">
                  <c:v>6901272</c:v>
                </c:pt>
                <c:pt idx="906">
                  <c:v>6909712</c:v>
                </c:pt>
                <c:pt idx="907">
                  <c:v>6909712</c:v>
                </c:pt>
                <c:pt idx="908">
                  <c:v>6918152</c:v>
                </c:pt>
                <c:pt idx="909">
                  <c:v>6918152</c:v>
                </c:pt>
                <c:pt idx="910">
                  <c:v>6918152</c:v>
                </c:pt>
                <c:pt idx="911">
                  <c:v>6918152</c:v>
                </c:pt>
                <c:pt idx="912">
                  <c:v>6918152</c:v>
                </c:pt>
                <c:pt idx="913">
                  <c:v>6918152</c:v>
                </c:pt>
                <c:pt idx="914">
                  <c:v>6918152</c:v>
                </c:pt>
                <c:pt idx="915">
                  <c:v>6918152</c:v>
                </c:pt>
                <c:pt idx="916">
                  <c:v>6918152</c:v>
                </c:pt>
                <c:pt idx="917">
                  <c:v>6935032</c:v>
                </c:pt>
                <c:pt idx="918">
                  <c:v>7019432</c:v>
                </c:pt>
                <c:pt idx="919">
                  <c:v>7019432</c:v>
                </c:pt>
                <c:pt idx="920">
                  <c:v>7019432</c:v>
                </c:pt>
                <c:pt idx="921">
                  <c:v>7019432</c:v>
                </c:pt>
                <c:pt idx="922">
                  <c:v>7019432</c:v>
                </c:pt>
                <c:pt idx="923">
                  <c:v>7027872</c:v>
                </c:pt>
                <c:pt idx="924">
                  <c:v>7061632</c:v>
                </c:pt>
                <c:pt idx="925">
                  <c:v>7061632</c:v>
                </c:pt>
                <c:pt idx="926">
                  <c:v>7070072</c:v>
                </c:pt>
                <c:pt idx="927">
                  <c:v>7070072</c:v>
                </c:pt>
                <c:pt idx="928">
                  <c:v>7070072</c:v>
                </c:pt>
                <c:pt idx="929">
                  <c:v>7070072</c:v>
                </c:pt>
                <c:pt idx="930">
                  <c:v>7070072</c:v>
                </c:pt>
                <c:pt idx="931">
                  <c:v>7070072</c:v>
                </c:pt>
                <c:pt idx="932">
                  <c:v>7070072</c:v>
                </c:pt>
                <c:pt idx="933">
                  <c:v>7078512</c:v>
                </c:pt>
                <c:pt idx="934">
                  <c:v>7078512</c:v>
                </c:pt>
                <c:pt idx="935">
                  <c:v>7078512</c:v>
                </c:pt>
                <c:pt idx="936">
                  <c:v>7078512</c:v>
                </c:pt>
                <c:pt idx="937">
                  <c:v>7078512</c:v>
                </c:pt>
                <c:pt idx="938">
                  <c:v>7137592</c:v>
                </c:pt>
                <c:pt idx="939">
                  <c:v>7137592</c:v>
                </c:pt>
                <c:pt idx="940">
                  <c:v>7137592</c:v>
                </c:pt>
                <c:pt idx="941">
                  <c:v>7154472</c:v>
                </c:pt>
                <c:pt idx="942">
                  <c:v>7154472</c:v>
                </c:pt>
                <c:pt idx="943">
                  <c:v>7154472</c:v>
                </c:pt>
                <c:pt idx="944">
                  <c:v>7154472</c:v>
                </c:pt>
                <c:pt idx="945">
                  <c:v>7221992</c:v>
                </c:pt>
                <c:pt idx="946">
                  <c:v>7221992</c:v>
                </c:pt>
                <c:pt idx="947">
                  <c:v>7221992</c:v>
                </c:pt>
                <c:pt idx="948">
                  <c:v>7221992</c:v>
                </c:pt>
                <c:pt idx="949">
                  <c:v>7221992</c:v>
                </c:pt>
                <c:pt idx="950">
                  <c:v>7221992</c:v>
                </c:pt>
                <c:pt idx="951">
                  <c:v>7221992</c:v>
                </c:pt>
                <c:pt idx="952">
                  <c:v>7230432</c:v>
                </c:pt>
                <c:pt idx="953">
                  <c:v>7238872</c:v>
                </c:pt>
                <c:pt idx="954">
                  <c:v>7238872</c:v>
                </c:pt>
                <c:pt idx="955">
                  <c:v>7238872</c:v>
                </c:pt>
                <c:pt idx="956">
                  <c:v>7238872</c:v>
                </c:pt>
                <c:pt idx="957">
                  <c:v>7247312</c:v>
                </c:pt>
                <c:pt idx="958">
                  <c:v>7247312</c:v>
                </c:pt>
                <c:pt idx="959">
                  <c:v>7247312</c:v>
                </c:pt>
                <c:pt idx="960">
                  <c:v>7247312</c:v>
                </c:pt>
                <c:pt idx="961">
                  <c:v>7247312</c:v>
                </c:pt>
                <c:pt idx="962">
                  <c:v>7247312</c:v>
                </c:pt>
                <c:pt idx="963">
                  <c:v>7247312</c:v>
                </c:pt>
                <c:pt idx="964">
                  <c:v>7264192</c:v>
                </c:pt>
                <c:pt idx="965">
                  <c:v>7331712</c:v>
                </c:pt>
                <c:pt idx="966">
                  <c:v>7331712</c:v>
                </c:pt>
                <c:pt idx="967">
                  <c:v>7331712</c:v>
                </c:pt>
                <c:pt idx="968">
                  <c:v>7331712</c:v>
                </c:pt>
                <c:pt idx="969">
                  <c:v>7331712</c:v>
                </c:pt>
                <c:pt idx="970">
                  <c:v>7331712</c:v>
                </c:pt>
                <c:pt idx="971">
                  <c:v>7416112</c:v>
                </c:pt>
                <c:pt idx="972">
                  <c:v>7416112</c:v>
                </c:pt>
                <c:pt idx="973">
                  <c:v>7416112</c:v>
                </c:pt>
                <c:pt idx="974">
                  <c:v>7416112</c:v>
                </c:pt>
                <c:pt idx="975">
                  <c:v>7416112</c:v>
                </c:pt>
                <c:pt idx="976">
                  <c:v>7416112</c:v>
                </c:pt>
                <c:pt idx="977">
                  <c:v>7416112</c:v>
                </c:pt>
                <c:pt idx="978">
                  <c:v>7424552</c:v>
                </c:pt>
                <c:pt idx="979">
                  <c:v>7424552</c:v>
                </c:pt>
                <c:pt idx="980">
                  <c:v>7424552</c:v>
                </c:pt>
                <c:pt idx="981">
                  <c:v>7424552</c:v>
                </c:pt>
                <c:pt idx="982">
                  <c:v>7424552</c:v>
                </c:pt>
                <c:pt idx="983">
                  <c:v>7424552</c:v>
                </c:pt>
                <c:pt idx="984">
                  <c:v>7441432</c:v>
                </c:pt>
                <c:pt idx="985">
                  <c:v>7441432</c:v>
                </c:pt>
                <c:pt idx="986">
                  <c:v>7517392</c:v>
                </c:pt>
                <c:pt idx="987">
                  <c:v>7517392</c:v>
                </c:pt>
                <c:pt idx="988">
                  <c:v>7517392</c:v>
                </c:pt>
                <c:pt idx="989">
                  <c:v>7517392</c:v>
                </c:pt>
                <c:pt idx="990">
                  <c:v>7551152</c:v>
                </c:pt>
                <c:pt idx="991">
                  <c:v>7551152</c:v>
                </c:pt>
                <c:pt idx="992">
                  <c:v>7551152</c:v>
                </c:pt>
                <c:pt idx="993">
                  <c:v>7551152</c:v>
                </c:pt>
                <c:pt idx="994">
                  <c:v>7618672</c:v>
                </c:pt>
                <c:pt idx="995">
                  <c:v>7618672</c:v>
                </c:pt>
                <c:pt idx="996">
                  <c:v>7627112</c:v>
                </c:pt>
                <c:pt idx="997">
                  <c:v>7627112</c:v>
                </c:pt>
                <c:pt idx="998">
                  <c:v>7627112</c:v>
                </c:pt>
                <c:pt idx="999">
                  <c:v>7627112</c:v>
                </c:pt>
                <c:pt idx="1000">
                  <c:v>7627112</c:v>
                </c:pt>
                <c:pt idx="1001">
                  <c:v>7627112</c:v>
                </c:pt>
                <c:pt idx="1002">
                  <c:v>7643992</c:v>
                </c:pt>
                <c:pt idx="1003">
                  <c:v>7643992</c:v>
                </c:pt>
                <c:pt idx="1004">
                  <c:v>7643992</c:v>
                </c:pt>
                <c:pt idx="1005">
                  <c:v>7643992</c:v>
                </c:pt>
                <c:pt idx="1006">
                  <c:v>7643992</c:v>
                </c:pt>
                <c:pt idx="1007">
                  <c:v>7652432</c:v>
                </c:pt>
                <c:pt idx="1008">
                  <c:v>7652432</c:v>
                </c:pt>
                <c:pt idx="1009">
                  <c:v>7660872</c:v>
                </c:pt>
                <c:pt idx="1010">
                  <c:v>7660872</c:v>
                </c:pt>
                <c:pt idx="1011">
                  <c:v>7660872</c:v>
                </c:pt>
                <c:pt idx="1012">
                  <c:v>7660872</c:v>
                </c:pt>
                <c:pt idx="1013">
                  <c:v>7660872</c:v>
                </c:pt>
                <c:pt idx="1014">
                  <c:v>7686192</c:v>
                </c:pt>
                <c:pt idx="1015">
                  <c:v>7753712</c:v>
                </c:pt>
                <c:pt idx="1016">
                  <c:v>7753712</c:v>
                </c:pt>
                <c:pt idx="1017">
                  <c:v>7753712</c:v>
                </c:pt>
                <c:pt idx="1018">
                  <c:v>7753712</c:v>
                </c:pt>
                <c:pt idx="1019">
                  <c:v>7753712</c:v>
                </c:pt>
                <c:pt idx="1020">
                  <c:v>7829672</c:v>
                </c:pt>
                <c:pt idx="1021">
                  <c:v>7829672</c:v>
                </c:pt>
                <c:pt idx="1022">
                  <c:v>7829672</c:v>
                </c:pt>
                <c:pt idx="1023">
                  <c:v>7829672</c:v>
                </c:pt>
                <c:pt idx="1024">
                  <c:v>7829672</c:v>
                </c:pt>
                <c:pt idx="1025">
                  <c:v>7829672</c:v>
                </c:pt>
                <c:pt idx="1026">
                  <c:v>7829672</c:v>
                </c:pt>
                <c:pt idx="1027">
                  <c:v>7829672</c:v>
                </c:pt>
                <c:pt idx="1028">
                  <c:v>7829672</c:v>
                </c:pt>
                <c:pt idx="1029">
                  <c:v>7838112</c:v>
                </c:pt>
                <c:pt idx="1030">
                  <c:v>7838112</c:v>
                </c:pt>
                <c:pt idx="1031">
                  <c:v>7838112</c:v>
                </c:pt>
                <c:pt idx="1032">
                  <c:v>7838112</c:v>
                </c:pt>
                <c:pt idx="1033">
                  <c:v>7838112</c:v>
                </c:pt>
                <c:pt idx="1034">
                  <c:v>7838112</c:v>
                </c:pt>
                <c:pt idx="1035">
                  <c:v>7854992</c:v>
                </c:pt>
                <c:pt idx="1036">
                  <c:v>7897192</c:v>
                </c:pt>
                <c:pt idx="1037">
                  <c:v>7897192</c:v>
                </c:pt>
                <c:pt idx="1038">
                  <c:v>7897192</c:v>
                </c:pt>
                <c:pt idx="1039">
                  <c:v>7930952</c:v>
                </c:pt>
                <c:pt idx="1040">
                  <c:v>7930952</c:v>
                </c:pt>
                <c:pt idx="1041">
                  <c:v>7930952</c:v>
                </c:pt>
                <c:pt idx="1042">
                  <c:v>7930952</c:v>
                </c:pt>
                <c:pt idx="1043">
                  <c:v>7998472</c:v>
                </c:pt>
                <c:pt idx="1044">
                  <c:v>7998472</c:v>
                </c:pt>
                <c:pt idx="1045">
                  <c:v>7998472</c:v>
                </c:pt>
                <c:pt idx="1046">
                  <c:v>7998472</c:v>
                </c:pt>
                <c:pt idx="1047">
                  <c:v>7998472</c:v>
                </c:pt>
                <c:pt idx="1048">
                  <c:v>7998472</c:v>
                </c:pt>
                <c:pt idx="1049">
                  <c:v>7998472</c:v>
                </c:pt>
                <c:pt idx="1050">
                  <c:v>8006912</c:v>
                </c:pt>
                <c:pt idx="1051">
                  <c:v>8006912</c:v>
                </c:pt>
                <c:pt idx="1052">
                  <c:v>8006912</c:v>
                </c:pt>
                <c:pt idx="1053">
                  <c:v>8006912</c:v>
                </c:pt>
                <c:pt idx="1054">
                  <c:v>8006912</c:v>
                </c:pt>
                <c:pt idx="1055">
                  <c:v>8015352</c:v>
                </c:pt>
                <c:pt idx="1056">
                  <c:v>8015352</c:v>
                </c:pt>
                <c:pt idx="1057">
                  <c:v>8015352</c:v>
                </c:pt>
                <c:pt idx="1058">
                  <c:v>8015352</c:v>
                </c:pt>
                <c:pt idx="1059">
                  <c:v>8015352</c:v>
                </c:pt>
                <c:pt idx="1060">
                  <c:v>8015352</c:v>
                </c:pt>
                <c:pt idx="1061">
                  <c:v>8015352</c:v>
                </c:pt>
                <c:pt idx="1062">
                  <c:v>8015352</c:v>
                </c:pt>
                <c:pt idx="1063">
                  <c:v>8023792</c:v>
                </c:pt>
                <c:pt idx="1064">
                  <c:v>8040672</c:v>
                </c:pt>
                <c:pt idx="1065">
                  <c:v>8108192</c:v>
                </c:pt>
                <c:pt idx="1066">
                  <c:v>8133512</c:v>
                </c:pt>
                <c:pt idx="1067">
                  <c:v>8133512</c:v>
                </c:pt>
                <c:pt idx="1068">
                  <c:v>8133512</c:v>
                </c:pt>
                <c:pt idx="1069">
                  <c:v>8133512</c:v>
                </c:pt>
                <c:pt idx="1070">
                  <c:v>8184152</c:v>
                </c:pt>
                <c:pt idx="1071">
                  <c:v>8184152</c:v>
                </c:pt>
                <c:pt idx="1072">
                  <c:v>8184152</c:v>
                </c:pt>
                <c:pt idx="1073">
                  <c:v>8184152</c:v>
                </c:pt>
                <c:pt idx="1074">
                  <c:v>8192592</c:v>
                </c:pt>
                <c:pt idx="1075">
                  <c:v>8192592</c:v>
                </c:pt>
                <c:pt idx="1076">
                  <c:v>8192592</c:v>
                </c:pt>
                <c:pt idx="1077">
                  <c:v>8192592</c:v>
                </c:pt>
                <c:pt idx="1078">
                  <c:v>8192592</c:v>
                </c:pt>
                <c:pt idx="1079">
                  <c:v>8192592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822208"/>
        <c:axId val="35828480"/>
      </c:scatterChart>
      <c:valAx>
        <c:axId val="35822208"/>
        <c:scaling>
          <c:orientation val="minMax"/>
          <c:max val="108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5828480"/>
        <c:crosses val="autoZero"/>
        <c:crossBetween val="midCat"/>
        <c:majorUnit val="3600"/>
      </c:valAx>
      <c:valAx>
        <c:axId val="35828480"/>
        <c:scaling>
          <c:orientation val="minMax"/>
          <c:max val="1000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5822208"/>
        <c:crosses val="autoZero"/>
        <c:crossBetween val="midCat"/>
        <c:majorUnit val="2000000"/>
        <c:dispUnits>
          <c:builtInUnit val="millions"/>
        </c:dispUnits>
      </c:valAx>
    </c:plotArea>
    <c:plotVisOnly val="1"/>
    <c:dispBlanksAs val="gap"/>
    <c:showDLblsOverMax val="0"/>
  </c:chart>
  <c:spPr>
    <a:solidFill>
      <a:schemeClr val="bg1"/>
    </a:solidFill>
    <a:ln>
      <a:solidFill>
        <a:srgbClr val="333333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'3fcse-4-large'!$E$1</c:f>
              <c:strCache>
                <c:ptCount val="1"/>
                <c:pt idx="0">
                  <c:v>avg msec/dc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'3fcse-4-large'!$B$2:$B$1081</c:f>
              <c:numCache>
                <c:formatCode>General</c:formatCode>
                <c:ptCount val="1080"/>
                <c:pt idx="0">
                  <c:v>10.042999999999999</c:v>
                </c:pt>
                <c:pt idx="1">
                  <c:v>20.030999999999999</c:v>
                </c:pt>
                <c:pt idx="2">
                  <c:v>30.027999999999999</c:v>
                </c:pt>
                <c:pt idx="3">
                  <c:v>40.027999999999999</c:v>
                </c:pt>
                <c:pt idx="4">
                  <c:v>50.027999999999999</c:v>
                </c:pt>
                <c:pt idx="5">
                  <c:v>60.027000000000001</c:v>
                </c:pt>
                <c:pt idx="6">
                  <c:v>70.027000000000001</c:v>
                </c:pt>
                <c:pt idx="7">
                  <c:v>80.025999999999996</c:v>
                </c:pt>
                <c:pt idx="8">
                  <c:v>90.025999999999996</c:v>
                </c:pt>
                <c:pt idx="9">
                  <c:v>100.026</c:v>
                </c:pt>
                <c:pt idx="10">
                  <c:v>110.026</c:v>
                </c:pt>
                <c:pt idx="11">
                  <c:v>120.027</c:v>
                </c:pt>
                <c:pt idx="12">
                  <c:v>130.02600000000001</c:v>
                </c:pt>
                <c:pt idx="13">
                  <c:v>140.02600000000001</c:v>
                </c:pt>
                <c:pt idx="14">
                  <c:v>150.02500000000001</c:v>
                </c:pt>
                <c:pt idx="15">
                  <c:v>160.02500000000001</c:v>
                </c:pt>
                <c:pt idx="16">
                  <c:v>170.02600000000001</c:v>
                </c:pt>
                <c:pt idx="17">
                  <c:v>180.02500000000001</c:v>
                </c:pt>
                <c:pt idx="18">
                  <c:v>190.02500000000001</c:v>
                </c:pt>
                <c:pt idx="19">
                  <c:v>200.02500000000001</c:v>
                </c:pt>
                <c:pt idx="20">
                  <c:v>210.02500000000001</c:v>
                </c:pt>
                <c:pt idx="21">
                  <c:v>220.02500000000001</c:v>
                </c:pt>
                <c:pt idx="22">
                  <c:v>230.02500000000001</c:v>
                </c:pt>
                <c:pt idx="23">
                  <c:v>240.02500000000001</c:v>
                </c:pt>
                <c:pt idx="24">
                  <c:v>250.02500000000001</c:v>
                </c:pt>
                <c:pt idx="25">
                  <c:v>260.02499999999998</c:v>
                </c:pt>
                <c:pt idx="26">
                  <c:v>270.02499999999998</c:v>
                </c:pt>
                <c:pt idx="27">
                  <c:v>280.02499999999998</c:v>
                </c:pt>
                <c:pt idx="28">
                  <c:v>290.02499999999998</c:v>
                </c:pt>
                <c:pt idx="29">
                  <c:v>300.02499999999998</c:v>
                </c:pt>
                <c:pt idx="30">
                  <c:v>310.02499999999998</c:v>
                </c:pt>
                <c:pt idx="31">
                  <c:v>320.02499999999998</c:v>
                </c:pt>
                <c:pt idx="32">
                  <c:v>330.02499999999998</c:v>
                </c:pt>
                <c:pt idx="33">
                  <c:v>340.02499999999998</c:v>
                </c:pt>
                <c:pt idx="34">
                  <c:v>350.02499999999998</c:v>
                </c:pt>
                <c:pt idx="35">
                  <c:v>360.02499999999998</c:v>
                </c:pt>
                <c:pt idx="36">
                  <c:v>370.02499999999998</c:v>
                </c:pt>
                <c:pt idx="37">
                  <c:v>380.02499999999998</c:v>
                </c:pt>
                <c:pt idx="38">
                  <c:v>390.02499999999998</c:v>
                </c:pt>
                <c:pt idx="39">
                  <c:v>400.02499999999998</c:v>
                </c:pt>
                <c:pt idx="40">
                  <c:v>410.02499999999998</c:v>
                </c:pt>
                <c:pt idx="41">
                  <c:v>420.02499999999998</c:v>
                </c:pt>
                <c:pt idx="42">
                  <c:v>430.02499999999998</c:v>
                </c:pt>
                <c:pt idx="43">
                  <c:v>440.02499999999998</c:v>
                </c:pt>
                <c:pt idx="44">
                  <c:v>450.02499999999998</c:v>
                </c:pt>
                <c:pt idx="45">
                  <c:v>460.02499999999998</c:v>
                </c:pt>
                <c:pt idx="46">
                  <c:v>470.02499999999998</c:v>
                </c:pt>
                <c:pt idx="47">
                  <c:v>480.02499999999998</c:v>
                </c:pt>
                <c:pt idx="48">
                  <c:v>490.02499999999998</c:v>
                </c:pt>
                <c:pt idx="49">
                  <c:v>500.02499999999998</c:v>
                </c:pt>
                <c:pt idx="50">
                  <c:v>510.02499999999998</c:v>
                </c:pt>
                <c:pt idx="51">
                  <c:v>520.02499999999998</c:v>
                </c:pt>
                <c:pt idx="52">
                  <c:v>530.02499999999998</c:v>
                </c:pt>
                <c:pt idx="53">
                  <c:v>540.02499999999998</c:v>
                </c:pt>
                <c:pt idx="54">
                  <c:v>550.03</c:v>
                </c:pt>
                <c:pt idx="55">
                  <c:v>560.029</c:v>
                </c:pt>
                <c:pt idx="56">
                  <c:v>570.029</c:v>
                </c:pt>
                <c:pt idx="57">
                  <c:v>580.029</c:v>
                </c:pt>
                <c:pt idx="58">
                  <c:v>590.03700000000003</c:v>
                </c:pt>
                <c:pt idx="59">
                  <c:v>600.03599999999994</c:v>
                </c:pt>
                <c:pt idx="60">
                  <c:v>610.03599999999994</c:v>
                </c:pt>
                <c:pt idx="61">
                  <c:v>620.03599999999994</c:v>
                </c:pt>
                <c:pt idx="62">
                  <c:v>630.03599999999994</c:v>
                </c:pt>
                <c:pt idx="63">
                  <c:v>640.03599999999994</c:v>
                </c:pt>
                <c:pt idx="64">
                  <c:v>650.03599999999994</c:v>
                </c:pt>
                <c:pt idx="65">
                  <c:v>660.03599999999994</c:v>
                </c:pt>
                <c:pt idx="66">
                  <c:v>670.03599999999994</c:v>
                </c:pt>
                <c:pt idx="67">
                  <c:v>680.03599999999994</c:v>
                </c:pt>
                <c:pt idx="68">
                  <c:v>690.03599999999994</c:v>
                </c:pt>
                <c:pt idx="69">
                  <c:v>700.03599999999994</c:v>
                </c:pt>
                <c:pt idx="70">
                  <c:v>710.03599999999994</c:v>
                </c:pt>
                <c:pt idx="71">
                  <c:v>720.03599999999994</c:v>
                </c:pt>
                <c:pt idx="72">
                  <c:v>730.03599999999994</c:v>
                </c:pt>
                <c:pt idx="73">
                  <c:v>740.03599999999994</c:v>
                </c:pt>
                <c:pt idx="74">
                  <c:v>750.03599999999994</c:v>
                </c:pt>
                <c:pt idx="75">
                  <c:v>760.03599999999994</c:v>
                </c:pt>
                <c:pt idx="76">
                  <c:v>770.03599999999994</c:v>
                </c:pt>
                <c:pt idx="77">
                  <c:v>780.03499999999997</c:v>
                </c:pt>
                <c:pt idx="78">
                  <c:v>790.03599999999994</c:v>
                </c:pt>
                <c:pt idx="79">
                  <c:v>800.03599999999994</c:v>
                </c:pt>
                <c:pt idx="80">
                  <c:v>810.03599999999994</c:v>
                </c:pt>
                <c:pt idx="81">
                  <c:v>820.03599999999994</c:v>
                </c:pt>
                <c:pt idx="82">
                  <c:v>830.03599999999994</c:v>
                </c:pt>
                <c:pt idx="83">
                  <c:v>840.03599999999994</c:v>
                </c:pt>
                <c:pt idx="84">
                  <c:v>850.03599999999994</c:v>
                </c:pt>
                <c:pt idx="85">
                  <c:v>860.03599999999994</c:v>
                </c:pt>
                <c:pt idx="86">
                  <c:v>870.03599999999994</c:v>
                </c:pt>
                <c:pt idx="87">
                  <c:v>880.03700000000003</c:v>
                </c:pt>
                <c:pt idx="88">
                  <c:v>890.03599999999994</c:v>
                </c:pt>
                <c:pt idx="89">
                  <c:v>900.03599999999994</c:v>
                </c:pt>
                <c:pt idx="90">
                  <c:v>910.03599999999994</c:v>
                </c:pt>
                <c:pt idx="91">
                  <c:v>920.03599999999994</c:v>
                </c:pt>
                <c:pt idx="92">
                  <c:v>930.03599999999994</c:v>
                </c:pt>
                <c:pt idx="93">
                  <c:v>940.03599999999994</c:v>
                </c:pt>
                <c:pt idx="94">
                  <c:v>950.03599999999994</c:v>
                </c:pt>
                <c:pt idx="95">
                  <c:v>960.03499999999997</c:v>
                </c:pt>
                <c:pt idx="96">
                  <c:v>970.03599999999994</c:v>
                </c:pt>
                <c:pt idx="97">
                  <c:v>980.03599999999994</c:v>
                </c:pt>
                <c:pt idx="98">
                  <c:v>990.03599999999994</c:v>
                </c:pt>
                <c:pt idx="99">
                  <c:v>1000.0359999999999</c:v>
                </c:pt>
                <c:pt idx="100">
                  <c:v>1010.0359999999999</c:v>
                </c:pt>
                <c:pt idx="101">
                  <c:v>1020.0359999999999</c:v>
                </c:pt>
                <c:pt idx="102">
                  <c:v>1030.0360000000001</c:v>
                </c:pt>
                <c:pt idx="103">
                  <c:v>1040.0360000000001</c:v>
                </c:pt>
                <c:pt idx="104">
                  <c:v>1050.0360000000001</c:v>
                </c:pt>
                <c:pt idx="105">
                  <c:v>1060.0360000000001</c:v>
                </c:pt>
                <c:pt idx="106">
                  <c:v>1070.0350000000001</c:v>
                </c:pt>
                <c:pt idx="107">
                  <c:v>1080.0360000000001</c:v>
                </c:pt>
                <c:pt idx="108">
                  <c:v>1090.037</c:v>
                </c:pt>
                <c:pt idx="109">
                  <c:v>1100.037</c:v>
                </c:pt>
                <c:pt idx="110">
                  <c:v>1110.037</c:v>
                </c:pt>
                <c:pt idx="111">
                  <c:v>1120.037</c:v>
                </c:pt>
                <c:pt idx="112">
                  <c:v>1130.037</c:v>
                </c:pt>
                <c:pt idx="113">
                  <c:v>1140.0360000000001</c:v>
                </c:pt>
                <c:pt idx="114">
                  <c:v>1150.037</c:v>
                </c:pt>
                <c:pt idx="115">
                  <c:v>1160.0360000000001</c:v>
                </c:pt>
                <c:pt idx="116">
                  <c:v>1170.0360000000001</c:v>
                </c:pt>
                <c:pt idx="117">
                  <c:v>1180.037</c:v>
                </c:pt>
                <c:pt idx="118">
                  <c:v>1190.037</c:v>
                </c:pt>
                <c:pt idx="119">
                  <c:v>1200.037</c:v>
                </c:pt>
                <c:pt idx="120">
                  <c:v>1210.037</c:v>
                </c:pt>
                <c:pt idx="121">
                  <c:v>1220.037</c:v>
                </c:pt>
                <c:pt idx="122">
                  <c:v>1230.037</c:v>
                </c:pt>
                <c:pt idx="123">
                  <c:v>1240.037</c:v>
                </c:pt>
                <c:pt idx="124">
                  <c:v>1250.037</c:v>
                </c:pt>
                <c:pt idx="125">
                  <c:v>1260.037</c:v>
                </c:pt>
                <c:pt idx="126">
                  <c:v>1270.037</c:v>
                </c:pt>
                <c:pt idx="127">
                  <c:v>1280.037</c:v>
                </c:pt>
                <c:pt idx="128">
                  <c:v>1290.037</c:v>
                </c:pt>
                <c:pt idx="129">
                  <c:v>1300.037</c:v>
                </c:pt>
                <c:pt idx="130">
                  <c:v>1310.0360000000001</c:v>
                </c:pt>
                <c:pt idx="131">
                  <c:v>1320.037</c:v>
                </c:pt>
                <c:pt idx="132">
                  <c:v>1330.0360000000001</c:v>
                </c:pt>
                <c:pt idx="133">
                  <c:v>1340.037</c:v>
                </c:pt>
                <c:pt idx="134">
                  <c:v>1350.037</c:v>
                </c:pt>
                <c:pt idx="135">
                  <c:v>1360.037</c:v>
                </c:pt>
                <c:pt idx="136">
                  <c:v>1370.0360000000001</c:v>
                </c:pt>
                <c:pt idx="137">
                  <c:v>1380.0360000000001</c:v>
                </c:pt>
                <c:pt idx="138">
                  <c:v>1390.0360000000001</c:v>
                </c:pt>
                <c:pt idx="139">
                  <c:v>1400.037</c:v>
                </c:pt>
                <c:pt idx="140">
                  <c:v>1410.0360000000001</c:v>
                </c:pt>
                <c:pt idx="141">
                  <c:v>1420.037</c:v>
                </c:pt>
                <c:pt idx="142">
                  <c:v>1430.0360000000001</c:v>
                </c:pt>
                <c:pt idx="143">
                  <c:v>1440.037</c:v>
                </c:pt>
                <c:pt idx="144">
                  <c:v>1450.037</c:v>
                </c:pt>
                <c:pt idx="145">
                  <c:v>1460.037</c:v>
                </c:pt>
                <c:pt idx="146">
                  <c:v>1470.0360000000001</c:v>
                </c:pt>
                <c:pt idx="147">
                  <c:v>1480.0360000000001</c:v>
                </c:pt>
                <c:pt idx="148">
                  <c:v>1490.037</c:v>
                </c:pt>
                <c:pt idx="149">
                  <c:v>1500.0360000000001</c:v>
                </c:pt>
                <c:pt idx="150">
                  <c:v>1510.0360000000001</c:v>
                </c:pt>
                <c:pt idx="151">
                  <c:v>1520.0360000000001</c:v>
                </c:pt>
                <c:pt idx="152">
                  <c:v>1530.0360000000001</c:v>
                </c:pt>
                <c:pt idx="153">
                  <c:v>1540.0360000000001</c:v>
                </c:pt>
                <c:pt idx="154">
                  <c:v>1550.0360000000001</c:v>
                </c:pt>
                <c:pt idx="155">
                  <c:v>1560.0360000000001</c:v>
                </c:pt>
                <c:pt idx="156">
                  <c:v>1570.0360000000001</c:v>
                </c:pt>
                <c:pt idx="157">
                  <c:v>1580.037</c:v>
                </c:pt>
                <c:pt idx="158">
                  <c:v>1590.0360000000001</c:v>
                </c:pt>
                <c:pt idx="159">
                  <c:v>1600.037</c:v>
                </c:pt>
                <c:pt idx="160">
                  <c:v>1610.0360000000001</c:v>
                </c:pt>
                <c:pt idx="161">
                  <c:v>1620.0360000000001</c:v>
                </c:pt>
                <c:pt idx="162">
                  <c:v>1630.037</c:v>
                </c:pt>
                <c:pt idx="163">
                  <c:v>1640.037</c:v>
                </c:pt>
                <c:pt idx="164">
                  <c:v>1650.037</c:v>
                </c:pt>
                <c:pt idx="165">
                  <c:v>1660.0360000000001</c:v>
                </c:pt>
                <c:pt idx="166">
                  <c:v>1670.037</c:v>
                </c:pt>
                <c:pt idx="167">
                  <c:v>1680.0360000000001</c:v>
                </c:pt>
                <c:pt idx="168">
                  <c:v>1690.0360000000001</c:v>
                </c:pt>
                <c:pt idx="169">
                  <c:v>1700.037</c:v>
                </c:pt>
                <c:pt idx="170">
                  <c:v>1710.0360000000001</c:v>
                </c:pt>
                <c:pt idx="171">
                  <c:v>1720.037</c:v>
                </c:pt>
                <c:pt idx="172">
                  <c:v>1730.037</c:v>
                </c:pt>
                <c:pt idx="173">
                  <c:v>1740.037</c:v>
                </c:pt>
                <c:pt idx="174">
                  <c:v>1750.0360000000001</c:v>
                </c:pt>
                <c:pt idx="175">
                  <c:v>1760.0360000000001</c:v>
                </c:pt>
                <c:pt idx="176">
                  <c:v>1770.037</c:v>
                </c:pt>
                <c:pt idx="177">
                  <c:v>1780.0360000000001</c:v>
                </c:pt>
                <c:pt idx="178">
                  <c:v>1790.0360000000001</c:v>
                </c:pt>
                <c:pt idx="179">
                  <c:v>1800.0360000000001</c:v>
                </c:pt>
                <c:pt idx="180">
                  <c:v>1810.0360000000001</c:v>
                </c:pt>
                <c:pt idx="181">
                  <c:v>1820.0360000000001</c:v>
                </c:pt>
                <c:pt idx="182">
                  <c:v>1830.0360000000001</c:v>
                </c:pt>
                <c:pt idx="183">
                  <c:v>1840.037</c:v>
                </c:pt>
                <c:pt idx="184">
                  <c:v>1850.0360000000001</c:v>
                </c:pt>
                <c:pt idx="185">
                  <c:v>1860.0360000000001</c:v>
                </c:pt>
                <c:pt idx="186">
                  <c:v>1870.0360000000001</c:v>
                </c:pt>
                <c:pt idx="187">
                  <c:v>1880.037</c:v>
                </c:pt>
                <c:pt idx="188">
                  <c:v>1890.0360000000001</c:v>
                </c:pt>
                <c:pt idx="189">
                  <c:v>1900.0360000000001</c:v>
                </c:pt>
                <c:pt idx="190">
                  <c:v>1910.0360000000001</c:v>
                </c:pt>
                <c:pt idx="191">
                  <c:v>1920.0360000000001</c:v>
                </c:pt>
                <c:pt idx="192">
                  <c:v>1930.0360000000001</c:v>
                </c:pt>
                <c:pt idx="193">
                  <c:v>1940.037</c:v>
                </c:pt>
                <c:pt idx="194">
                  <c:v>1950.0360000000001</c:v>
                </c:pt>
                <c:pt idx="195">
                  <c:v>1960.0360000000001</c:v>
                </c:pt>
                <c:pt idx="196">
                  <c:v>1970.0360000000001</c:v>
                </c:pt>
                <c:pt idx="197">
                  <c:v>1980.0360000000001</c:v>
                </c:pt>
                <c:pt idx="198">
                  <c:v>1990.0360000000001</c:v>
                </c:pt>
                <c:pt idx="199">
                  <c:v>2000.0360000000001</c:v>
                </c:pt>
                <c:pt idx="200">
                  <c:v>2010.0360000000001</c:v>
                </c:pt>
                <c:pt idx="201">
                  <c:v>2020.0360000000001</c:v>
                </c:pt>
                <c:pt idx="202">
                  <c:v>2030.0360000000001</c:v>
                </c:pt>
                <c:pt idx="203">
                  <c:v>2040.0360000000001</c:v>
                </c:pt>
                <c:pt idx="204">
                  <c:v>2050.0360000000001</c:v>
                </c:pt>
                <c:pt idx="205">
                  <c:v>2060.0369999999998</c:v>
                </c:pt>
                <c:pt idx="206">
                  <c:v>2070.0360000000001</c:v>
                </c:pt>
                <c:pt idx="207">
                  <c:v>2080.0360000000001</c:v>
                </c:pt>
                <c:pt idx="208">
                  <c:v>2090.0360000000001</c:v>
                </c:pt>
                <c:pt idx="209">
                  <c:v>2100.0360000000001</c:v>
                </c:pt>
                <c:pt idx="210">
                  <c:v>2110.0360000000001</c:v>
                </c:pt>
                <c:pt idx="211">
                  <c:v>2120.0360000000001</c:v>
                </c:pt>
                <c:pt idx="212">
                  <c:v>2130.0369999999998</c:v>
                </c:pt>
                <c:pt idx="213">
                  <c:v>2140.0360000000001</c:v>
                </c:pt>
                <c:pt idx="214">
                  <c:v>2150.0360000000001</c:v>
                </c:pt>
                <c:pt idx="215">
                  <c:v>2160.0360000000001</c:v>
                </c:pt>
                <c:pt idx="216">
                  <c:v>2170.0360000000001</c:v>
                </c:pt>
                <c:pt idx="217">
                  <c:v>2180.0360000000001</c:v>
                </c:pt>
                <c:pt idx="218">
                  <c:v>2190.0369999999998</c:v>
                </c:pt>
                <c:pt idx="219">
                  <c:v>2200.0360000000001</c:v>
                </c:pt>
                <c:pt idx="220">
                  <c:v>2210.0360000000001</c:v>
                </c:pt>
                <c:pt idx="221">
                  <c:v>2220.0360000000001</c:v>
                </c:pt>
                <c:pt idx="222">
                  <c:v>2230.0360000000001</c:v>
                </c:pt>
                <c:pt idx="223">
                  <c:v>2240.0360000000001</c:v>
                </c:pt>
                <c:pt idx="224">
                  <c:v>2250.0360000000001</c:v>
                </c:pt>
                <c:pt idx="225">
                  <c:v>2260.0360000000001</c:v>
                </c:pt>
                <c:pt idx="226">
                  <c:v>2270.0360000000001</c:v>
                </c:pt>
                <c:pt idx="227">
                  <c:v>2280.0360000000001</c:v>
                </c:pt>
                <c:pt idx="228">
                  <c:v>2290.0360000000001</c:v>
                </c:pt>
                <c:pt idx="229">
                  <c:v>2300.0360000000001</c:v>
                </c:pt>
                <c:pt idx="230">
                  <c:v>2310.0369999999998</c:v>
                </c:pt>
                <c:pt idx="231">
                  <c:v>2320.0360000000001</c:v>
                </c:pt>
                <c:pt idx="232">
                  <c:v>2330.0360000000001</c:v>
                </c:pt>
                <c:pt idx="233">
                  <c:v>2340.0360000000001</c:v>
                </c:pt>
                <c:pt idx="234">
                  <c:v>2350.0360000000001</c:v>
                </c:pt>
                <c:pt idx="235">
                  <c:v>2360.0369999999998</c:v>
                </c:pt>
                <c:pt idx="236">
                  <c:v>2370.0360000000001</c:v>
                </c:pt>
                <c:pt idx="237">
                  <c:v>2380.0369999999998</c:v>
                </c:pt>
                <c:pt idx="238">
                  <c:v>2390.0360000000001</c:v>
                </c:pt>
                <c:pt idx="239">
                  <c:v>2400.0360000000001</c:v>
                </c:pt>
                <c:pt idx="240">
                  <c:v>2410.0360000000001</c:v>
                </c:pt>
                <c:pt idx="241">
                  <c:v>2420.0360000000001</c:v>
                </c:pt>
                <c:pt idx="242">
                  <c:v>2430.0360000000001</c:v>
                </c:pt>
                <c:pt idx="243">
                  <c:v>2440.0360000000001</c:v>
                </c:pt>
                <c:pt idx="244">
                  <c:v>2450.0360000000001</c:v>
                </c:pt>
                <c:pt idx="245">
                  <c:v>2460.0360000000001</c:v>
                </c:pt>
                <c:pt idx="246">
                  <c:v>2470.0360000000001</c:v>
                </c:pt>
                <c:pt idx="247">
                  <c:v>2480.0360000000001</c:v>
                </c:pt>
                <c:pt idx="248">
                  <c:v>2490.0369999999998</c:v>
                </c:pt>
                <c:pt idx="249">
                  <c:v>2500.0360000000001</c:v>
                </c:pt>
                <c:pt idx="250">
                  <c:v>2510.0360000000001</c:v>
                </c:pt>
                <c:pt idx="251">
                  <c:v>2520.0369999999998</c:v>
                </c:pt>
                <c:pt idx="252">
                  <c:v>2530.0369999999998</c:v>
                </c:pt>
                <c:pt idx="253">
                  <c:v>2540.0360000000001</c:v>
                </c:pt>
                <c:pt idx="254">
                  <c:v>2550.0360000000001</c:v>
                </c:pt>
                <c:pt idx="255">
                  <c:v>2560.0360000000001</c:v>
                </c:pt>
                <c:pt idx="256">
                  <c:v>2570.0360000000001</c:v>
                </c:pt>
                <c:pt idx="257">
                  <c:v>2580.0369999999998</c:v>
                </c:pt>
                <c:pt idx="258">
                  <c:v>2590.0360000000001</c:v>
                </c:pt>
                <c:pt idx="259">
                  <c:v>2600.0369999999998</c:v>
                </c:pt>
                <c:pt idx="260">
                  <c:v>2610.0360000000001</c:v>
                </c:pt>
                <c:pt idx="261">
                  <c:v>2620.0360000000001</c:v>
                </c:pt>
                <c:pt idx="262">
                  <c:v>2630.0360000000001</c:v>
                </c:pt>
                <c:pt idx="263">
                  <c:v>2640.0360000000001</c:v>
                </c:pt>
                <c:pt idx="264">
                  <c:v>2650.0360000000001</c:v>
                </c:pt>
                <c:pt idx="265">
                  <c:v>2660.0360000000001</c:v>
                </c:pt>
                <c:pt idx="266">
                  <c:v>2670.0360000000001</c:v>
                </c:pt>
                <c:pt idx="267">
                  <c:v>2680.0360000000001</c:v>
                </c:pt>
                <c:pt idx="268">
                  <c:v>2690.0360000000001</c:v>
                </c:pt>
                <c:pt idx="269">
                  <c:v>2700.0360000000001</c:v>
                </c:pt>
                <c:pt idx="270">
                  <c:v>2710.0360000000001</c:v>
                </c:pt>
                <c:pt idx="271">
                  <c:v>2720.0360000000001</c:v>
                </c:pt>
                <c:pt idx="272">
                  <c:v>2730.0360000000001</c:v>
                </c:pt>
                <c:pt idx="273">
                  <c:v>2740.0360000000001</c:v>
                </c:pt>
                <c:pt idx="274">
                  <c:v>2750.0360000000001</c:v>
                </c:pt>
                <c:pt idx="275">
                  <c:v>2760.0360000000001</c:v>
                </c:pt>
                <c:pt idx="276">
                  <c:v>2770.0360000000001</c:v>
                </c:pt>
                <c:pt idx="277">
                  <c:v>2780.0360000000001</c:v>
                </c:pt>
                <c:pt idx="278">
                  <c:v>2790.0360000000001</c:v>
                </c:pt>
                <c:pt idx="279">
                  <c:v>2800.0360000000001</c:v>
                </c:pt>
                <c:pt idx="280">
                  <c:v>2810.0360000000001</c:v>
                </c:pt>
                <c:pt idx="281">
                  <c:v>2820.0360000000001</c:v>
                </c:pt>
                <c:pt idx="282">
                  <c:v>2830.0360000000001</c:v>
                </c:pt>
                <c:pt idx="283">
                  <c:v>2840.0360000000001</c:v>
                </c:pt>
                <c:pt idx="284">
                  <c:v>2850.0360000000001</c:v>
                </c:pt>
                <c:pt idx="285">
                  <c:v>2860.0360000000001</c:v>
                </c:pt>
                <c:pt idx="286">
                  <c:v>2870.0360000000001</c:v>
                </c:pt>
                <c:pt idx="287">
                  <c:v>2880.0360000000001</c:v>
                </c:pt>
                <c:pt idx="288">
                  <c:v>2890.0360000000001</c:v>
                </c:pt>
                <c:pt idx="289">
                  <c:v>2900.0360000000001</c:v>
                </c:pt>
                <c:pt idx="290">
                  <c:v>2910.0360000000001</c:v>
                </c:pt>
                <c:pt idx="291">
                  <c:v>2920.0360000000001</c:v>
                </c:pt>
                <c:pt idx="292">
                  <c:v>2930.0360000000001</c:v>
                </c:pt>
                <c:pt idx="293">
                  <c:v>2940.0360000000001</c:v>
                </c:pt>
                <c:pt idx="294">
                  <c:v>2950.0360000000001</c:v>
                </c:pt>
                <c:pt idx="295">
                  <c:v>2960.0360000000001</c:v>
                </c:pt>
                <c:pt idx="296">
                  <c:v>2970.0360000000001</c:v>
                </c:pt>
                <c:pt idx="297">
                  <c:v>2980.0360000000001</c:v>
                </c:pt>
                <c:pt idx="298">
                  <c:v>2990.0360000000001</c:v>
                </c:pt>
                <c:pt idx="299">
                  <c:v>3000.0360000000001</c:v>
                </c:pt>
                <c:pt idx="300">
                  <c:v>3010.0360000000001</c:v>
                </c:pt>
                <c:pt idx="301">
                  <c:v>3020.0360000000001</c:v>
                </c:pt>
                <c:pt idx="302">
                  <c:v>3030.0360000000001</c:v>
                </c:pt>
                <c:pt idx="303">
                  <c:v>3040.0360000000001</c:v>
                </c:pt>
                <c:pt idx="304">
                  <c:v>3050.0360000000001</c:v>
                </c:pt>
                <c:pt idx="305">
                  <c:v>3060.0360000000001</c:v>
                </c:pt>
                <c:pt idx="306">
                  <c:v>3070.0360000000001</c:v>
                </c:pt>
                <c:pt idx="307">
                  <c:v>3080.0360000000001</c:v>
                </c:pt>
                <c:pt idx="308">
                  <c:v>3090.0360000000001</c:v>
                </c:pt>
                <c:pt idx="309">
                  <c:v>3100.0360000000001</c:v>
                </c:pt>
                <c:pt idx="310">
                  <c:v>3110.0360000000001</c:v>
                </c:pt>
                <c:pt idx="311">
                  <c:v>3120.0360000000001</c:v>
                </c:pt>
                <c:pt idx="312">
                  <c:v>3130.0360000000001</c:v>
                </c:pt>
                <c:pt idx="313">
                  <c:v>3140.0360000000001</c:v>
                </c:pt>
                <c:pt idx="314">
                  <c:v>3150.0369999999998</c:v>
                </c:pt>
                <c:pt idx="315">
                  <c:v>3160.0709999999999</c:v>
                </c:pt>
                <c:pt idx="316">
                  <c:v>3170.0709999999999</c:v>
                </c:pt>
                <c:pt idx="317">
                  <c:v>3180.0709999999999</c:v>
                </c:pt>
                <c:pt idx="318">
                  <c:v>3190.0709999999999</c:v>
                </c:pt>
                <c:pt idx="319">
                  <c:v>3200.0709999999999</c:v>
                </c:pt>
                <c:pt idx="320">
                  <c:v>3210.0709999999999</c:v>
                </c:pt>
                <c:pt idx="321">
                  <c:v>3220.0709999999999</c:v>
                </c:pt>
                <c:pt idx="322">
                  <c:v>3230.0709999999999</c:v>
                </c:pt>
                <c:pt idx="323">
                  <c:v>3240.0709999999999</c:v>
                </c:pt>
                <c:pt idx="324">
                  <c:v>3250.0709999999999</c:v>
                </c:pt>
                <c:pt idx="325">
                  <c:v>3260.0709999999999</c:v>
                </c:pt>
                <c:pt idx="326">
                  <c:v>3270.0709999999999</c:v>
                </c:pt>
                <c:pt idx="327">
                  <c:v>3280.0709999999999</c:v>
                </c:pt>
                <c:pt idx="328">
                  <c:v>3290.0709999999999</c:v>
                </c:pt>
                <c:pt idx="329">
                  <c:v>3300.0709999999999</c:v>
                </c:pt>
                <c:pt idx="330">
                  <c:v>3310.0709999999999</c:v>
                </c:pt>
                <c:pt idx="331">
                  <c:v>3320.0709999999999</c:v>
                </c:pt>
                <c:pt idx="332">
                  <c:v>3330.0709999999999</c:v>
                </c:pt>
                <c:pt idx="333">
                  <c:v>3340.0709999999999</c:v>
                </c:pt>
                <c:pt idx="334">
                  <c:v>3350.0709999999999</c:v>
                </c:pt>
                <c:pt idx="335">
                  <c:v>3360.0709999999999</c:v>
                </c:pt>
                <c:pt idx="336">
                  <c:v>3370.0709999999999</c:v>
                </c:pt>
                <c:pt idx="337">
                  <c:v>3380.0709999999999</c:v>
                </c:pt>
                <c:pt idx="338">
                  <c:v>3390.0709999999999</c:v>
                </c:pt>
                <c:pt idx="339">
                  <c:v>3400.0709999999999</c:v>
                </c:pt>
                <c:pt idx="340">
                  <c:v>3410.1120000000001</c:v>
                </c:pt>
                <c:pt idx="341">
                  <c:v>3420.1109999999999</c:v>
                </c:pt>
                <c:pt idx="342">
                  <c:v>3430.1109999999999</c:v>
                </c:pt>
                <c:pt idx="343">
                  <c:v>3440.1109999999999</c:v>
                </c:pt>
                <c:pt idx="344">
                  <c:v>3450.11</c:v>
                </c:pt>
                <c:pt idx="345">
                  <c:v>3460.1109999999999</c:v>
                </c:pt>
                <c:pt idx="346">
                  <c:v>3470.1109999999999</c:v>
                </c:pt>
                <c:pt idx="347">
                  <c:v>3480.1109999999999</c:v>
                </c:pt>
                <c:pt idx="348">
                  <c:v>3490.1109999999999</c:v>
                </c:pt>
                <c:pt idx="349">
                  <c:v>3500.1129999999998</c:v>
                </c:pt>
                <c:pt idx="350">
                  <c:v>3510.1120000000001</c:v>
                </c:pt>
                <c:pt idx="351">
                  <c:v>3520.1120000000001</c:v>
                </c:pt>
                <c:pt idx="352">
                  <c:v>3530.1120000000001</c:v>
                </c:pt>
                <c:pt idx="353">
                  <c:v>3540.1109999999999</c:v>
                </c:pt>
                <c:pt idx="354">
                  <c:v>3550.1109999999999</c:v>
                </c:pt>
                <c:pt idx="355">
                  <c:v>3560.1120000000001</c:v>
                </c:pt>
                <c:pt idx="356">
                  <c:v>3570.1120000000001</c:v>
                </c:pt>
                <c:pt idx="357">
                  <c:v>3580.1120000000001</c:v>
                </c:pt>
                <c:pt idx="358">
                  <c:v>3590.1120000000001</c:v>
                </c:pt>
                <c:pt idx="359">
                  <c:v>3600.1120000000001</c:v>
                </c:pt>
                <c:pt idx="360">
                  <c:v>3610.1120000000001</c:v>
                </c:pt>
                <c:pt idx="361">
                  <c:v>3620.1120000000001</c:v>
                </c:pt>
                <c:pt idx="362">
                  <c:v>3630.1109999999999</c:v>
                </c:pt>
                <c:pt idx="363">
                  <c:v>3640.1120000000001</c:v>
                </c:pt>
                <c:pt idx="364">
                  <c:v>3650.1120000000001</c:v>
                </c:pt>
                <c:pt idx="365">
                  <c:v>3660.1120000000001</c:v>
                </c:pt>
                <c:pt idx="366">
                  <c:v>3670.1120000000001</c:v>
                </c:pt>
                <c:pt idx="367">
                  <c:v>3680.1120000000001</c:v>
                </c:pt>
                <c:pt idx="368">
                  <c:v>3690.1120000000001</c:v>
                </c:pt>
                <c:pt idx="369">
                  <c:v>3700.1109999999999</c:v>
                </c:pt>
                <c:pt idx="370">
                  <c:v>3710.1109999999999</c:v>
                </c:pt>
                <c:pt idx="371">
                  <c:v>3720.1109999999999</c:v>
                </c:pt>
                <c:pt idx="372">
                  <c:v>3730.1120000000001</c:v>
                </c:pt>
                <c:pt idx="373">
                  <c:v>3740.1120000000001</c:v>
                </c:pt>
                <c:pt idx="374">
                  <c:v>3750.1120000000001</c:v>
                </c:pt>
                <c:pt idx="375">
                  <c:v>3760.1120000000001</c:v>
                </c:pt>
                <c:pt idx="376">
                  <c:v>3770.1109999999999</c:v>
                </c:pt>
                <c:pt idx="377">
                  <c:v>3780.1149999999998</c:v>
                </c:pt>
                <c:pt idx="378">
                  <c:v>3790.1120000000001</c:v>
                </c:pt>
                <c:pt idx="379">
                  <c:v>3800.1129999999998</c:v>
                </c:pt>
                <c:pt idx="380">
                  <c:v>3810.1120000000001</c:v>
                </c:pt>
                <c:pt idx="381">
                  <c:v>3820.1129999999998</c:v>
                </c:pt>
                <c:pt idx="382">
                  <c:v>3830.1129999999998</c:v>
                </c:pt>
                <c:pt idx="383">
                  <c:v>3840.1129999999998</c:v>
                </c:pt>
                <c:pt idx="384">
                  <c:v>3850.1120000000001</c:v>
                </c:pt>
                <c:pt idx="385">
                  <c:v>3860.1129999999998</c:v>
                </c:pt>
                <c:pt idx="386">
                  <c:v>3870.1129999999998</c:v>
                </c:pt>
                <c:pt idx="387">
                  <c:v>3880.114</c:v>
                </c:pt>
                <c:pt idx="388">
                  <c:v>3890.114</c:v>
                </c:pt>
                <c:pt idx="389">
                  <c:v>3900.1120000000001</c:v>
                </c:pt>
                <c:pt idx="390">
                  <c:v>3910.1120000000001</c:v>
                </c:pt>
                <c:pt idx="391">
                  <c:v>3920.1129999999998</c:v>
                </c:pt>
                <c:pt idx="392">
                  <c:v>3930.1129999999998</c:v>
                </c:pt>
                <c:pt idx="393">
                  <c:v>3940.1129999999998</c:v>
                </c:pt>
                <c:pt idx="394">
                  <c:v>3950.1120000000001</c:v>
                </c:pt>
                <c:pt idx="395">
                  <c:v>3960.1120000000001</c:v>
                </c:pt>
                <c:pt idx="396">
                  <c:v>3970.114</c:v>
                </c:pt>
                <c:pt idx="397">
                  <c:v>3980.1120000000001</c:v>
                </c:pt>
                <c:pt idx="398">
                  <c:v>3990.1129999999998</c:v>
                </c:pt>
                <c:pt idx="399">
                  <c:v>4000.1129999999998</c:v>
                </c:pt>
                <c:pt idx="400">
                  <c:v>4010.1129999999998</c:v>
                </c:pt>
                <c:pt idx="401">
                  <c:v>4020.1120000000001</c:v>
                </c:pt>
                <c:pt idx="402">
                  <c:v>4030.1129999999998</c:v>
                </c:pt>
                <c:pt idx="403">
                  <c:v>4040.1129999999998</c:v>
                </c:pt>
                <c:pt idx="404">
                  <c:v>4050.1129999999998</c:v>
                </c:pt>
                <c:pt idx="405">
                  <c:v>4060.1129999999998</c:v>
                </c:pt>
                <c:pt idx="406">
                  <c:v>4070.1120000000001</c:v>
                </c:pt>
                <c:pt idx="407">
                  <c:v>4080.1129999999998</c:v>
                </c:pt>
                <c:pt idx="408">
                  <c:v>4090.1129999999998</c:v>
                </c:pt>
                <c:pt idx="409">
                  <c:v>4100.1719999999996</c:v>
                </c:pt>
                <c:pt idx="410">
                  <c:v>4110.1710000000003</c:v>
                </c:pt>
                <c:pt idx="411">
                  <c:v>4120.1710000000003</c:v>
                </c:pt>
                <c:pt idx="412">
                  <c:v>4130.1719999999996</c:v>
                </c:pt>
                <c:pt idx="413">
                  <c:v>4140.1719999999996</c:v>
                </c:pt>
                <c:pt idx="414">
                  <c:v>4150.1719999999996</c:v>
                </c:pt>
                <c:pt idx="415">
                  <c:v>4160.1729999999998</c:v>
                </c:pt>
                <c:pt idx="416">
                  <c:v>4170.1719999999996</c:v>
                </c:pt>
                <c:pt idx="417">
                  <c:v>4180.1719999999996</c:v>
                </c:pt>
                <c:pt idx="418">
                  <c:v>4190.1719999999996</c:v>
                </c:pt>
                <c:pt idx="419">
                  <c:v>4200.1719999999996</c:v>
                </c:pt>
                <c:pt idx="420">
                  <c:v>4210.1719999999996</c:v>
                </c:pt>
                <c:pt idx="421">
                  <c:v>4220.1729999999998</c:v>
                </c:pt>
                <c:pt idx="422">
                  <c:v>4230.1729999999998</c:v>
                </c:pt>
                <c:pt idx="423">
                  <c:v>4240.1710000000003</c:v>
                </c:pt>
                <c:pt idx="424">
                  <c:v>4250.1710000000003</c:v>
                </c:pt>
                <c:pt idx="425">
                  <c:v>4260.1719999999996</c:v>
                </c:pt>
                <c:pt idx="426">
                  <c:v>4270.1719999999996</c:v>
                </c:pt>
                <c:pt idx="427">
                  <c:v>4280.1710000000003</c:v>
                </c:pt>
                <c:pt idx="428">
                  <c:v>4290.1719999999996</c:v>
                </c:pt>
                <c:pt idx="429">
                  <c:v>4300.1719999999996</c:v>
                </c:pt>
                <c:pt idx="430">
                  <c:v>4310.1719999999996</c:v>
                </c:pt>
                <c:pt idx="431">
                  <c:v>4320.1710000000003</c:v>
                </c:pt>
                <c:pt idx="432">
                  <c:v>4330.174</c:v>
                </c:pt>
                <c:pt idx="433">
                  <c:v>4340.1729999999998</c:v>
                </c:pt>
                <c:pt idx="434">
                  <c:v>4350.1729999999998</c:v>
                </c:pt>
                <c:pt idx="435">
                  <c:v>4360.1729999999998</c:v>
                </c:pt>
                <c:pt idx="436">
                  <c:v>4370.1729999999998</c:v>
                </c:pt>
                <c:pt idx="437">
                  <c:v>4380.1729999999998</c:v>
                </c:pt>
                <c:pt idx="438">
                  <c:v>4390.1729999999998</c:v>
                </c:pt>
                <c:pt idx="439">
                  <c:v>4400.1729999999998</c:v>
                </c:pt>
                <c:pt idx="440">
                  <c:v>4410.1719999999996</c:v>
                </c:pt>
                <c:pt idx="441">
                  <c:v>4420.1729999999998</c:v>
                </c:pt>
                <c:pt idx="442">
                  <c:v>4430.1729999999998</c:v>
                </c:pt>
                <c:pt idx="443">
                  <c:v>4440.1719999999996</c:v>
                </c:pt>
                <c:pt idx="444">
                  <c:v>4450.1729999999998</c:v>
                </c:pt>
                <c:pt idx="445">
                  <c:v>4460.1729999999998</c:v>
                </c:pt>
                <c:pt idx="446">
                  <c:v>4470.1729999999998</c:v>
                </c:pt>
                <c:pt idx="447">
                  <c:v>4480.1729999999998</c:v>
                </c:pt>
                <c:pt idx="448">
                  <c:v>4490.1729999999998</c:v>
                </c:pt>
                <c:pt idx="449">
                  <c:v>4500.1750000000002</c:v>
                </c:pt>
                <c:pt idx="450">
                  <c:v>4510.1729999999998</c:v>
                </c:pt>
                <c:pt idx="451">
                  <c:v>4520.174</c:v>
                </c:pt>
                <c:pt idx="452">
                  <c:v>4530.174</c:v>
                </c:pt>
                <c:pt idx="453">
                  <c:v>4540.174</c:v>
                </c:pt>
                <c:pt idx="454">
                  <c:v>4550.174</c:v>
                </c:pt>
                <c:pt idx="455">
                  <c:v>4560.174</c:v>
                </c:pt>
                <c:pt idx="456">
                  <c:v>4570.1729999999998</c:v>
                </c:pt>
                <c:pt idx="457">
                  <c:v>4580.174</c:v>
                </c:pt>
                <c:pt idx="458">
                  <c:v>4590.174</c:v>
                </c:pt>
                <c:pt idx="459">
                  <c:v>4600.174</c:v>
                </c:pt>
                <c:pt idx="460">
                  <c:v>4610.1750000000002</c:v>
                </c:pt>
                <c:pt idx="461">
                  <c:v>4620.1859999999997</c:v>
                </c:pt>
                <c:pt idx="462">
                  <c:v>4630.2190000000001</c:v>
                </c:pt>
                <c:pt idx="463">
                  <c:v>4640.2179999999998</c:v>
                </c:pt>
                <c:pt idx="464">
                  <c:v>4650.2190000000001</c:v>
                </c:pt>
                <c:pt idx="465">
                  <c:v>4660.2190000000001</c:v>
                </c:pt>
                <c:pt idx="466">
                  <c:v>4670.2179999999998</c:v>
                </c:pt>
                <c:pt idx="467">
                  <c:v>4680.2190000000001</c:v>
                </c:pt>
                <c:pt idx="468">
                  <c:v>4690.2179999999998</c:v>
                </c:pt>
                <c:pt idx="469">
                  <c:v>4700.2190000000001</c:v>
                </c:pt>
                <c:pt idx="470">
                  <c:v>4710.2179999999998</c:v>
                </c:pt>
                <c:pt idx="471">
                  <c:v>4720.2190000000001</c:v>
                </c:pt>
                <c:pt idx="472">
                  <c:v>4730.22</c:v>
                </c:pt>
                <c:pt idx="473">
                  <c:v>4740.2190000000001</c:v>
                </c:pt>
                <c:pt idx="474">
                  <c:v>4750.2190000000001</c:v>
                </c:pt>
                <c:pt idx="475">
                  <c:v>4760.2179999999998</c:v>
                </c:pt>
                <c:pt idx="476">
                  <c:v>4770.2179999999998</c:v>
                </c:pt>
                <c:pt idx="477">
                  <c:v>4780.2190000000001</c:v>
                </c:pt>
                <c:pt idx="478">
                  <c:v>4790.2190000000001</c:v>
                </c:pt>
                <c:pt idx="479">
                  <c:v>4800.2179999999998</c:v>
                </c:pt>
                <c:pt idx="480">
                  <c:v>4810.2190000000001</c:v>
                </c:pt>
                <c:pt idx="481">
                  <c:v>4820.2659999999996</c:v>
                </c:pt>
                <c:pt idx="482">
                  <c:v>4830.2659999999996</c:v>
                </c:pt>
                <c:pt idx="483">
                  <c:v>4840.2659999999996</c:v>
                </c:pt>
                <c:pt idx="484">
                  <c:v>4850.2659999999996</c:v>
                </c:pt>
                <c:pt idx="485">
                  <c:v>4860.2659999999996</c:v>
                </c:pt>
                <c:pt idx="486">
                  <c:v>4870.2659999999996</c:v>
                </c:pt>
                <c:pt idx="487">
                  <c:v>4880.2659999999996</c:v>
                </c:pt>
                <c:pt idx="488">
                  <c:v>4890.2669999999998</c:v>
                </c:pt>
                <c:pt idx="489">
                  <c:v>4900.268</c:v>
                </c:pt>
                <c:pt idx="490">
                  <c:v>4910.268</c:v>
                </c:pt>
                <c:pt idx="491">
                  <c:v>4920.2669999999998</c:v>
                </c:pt>
                <c:pt idx="492">
                  <c:v>4930.2669999999998</c:v>
                </c:pt>
                <c:pt idx="493">
                  <c:v>4940.2669999999998</c:v>
                </c:pt>
                <c:pt idx="494">
                  <c:v>4950.2669999999998</c:v>
                </c:pt>
                <c:pt idx="495">
                  <c:v>4960.2659999999996</c:v>
                </c:pt>
                <c:pt idx="496">
                  <c:v>4970.2669999999998</c:v>
                </c:pt>
                <c:pt idx="497">
                  <c:v>4980.2669999999998</c:v>
                </c:pt>
                <c:pt idx="498">
                  <c:v>4990.2669999999998</c:v>
                </c:pt>
                <c:pt idx="499">
                  <c:v>5000.2659999999996</c:v>
                </c:pt>
                <c:pt idx="500">
                  <c:v>5010.2669999999998</c:v>
                </c:pt>
                <c:pt idx="501">
                  <c:v>5020.2669999999998</c:v>
                </c:pt>
                <c:pt idx="502">
                  <c:v>5030.2669999999998</c:v>
                </c:pt>
                <c:pt idx="503">
                  <c:v>5040.2659999999996</c:v>
                </c:pt>
                <c:pt idx="504">
                  <c:v>5050.2669999999998</c:v>
                </c:pt>
                <c:pt idx="505">
                  <c:v>5060.2669999999998</c:v>
                </c:pt>
                <c:pt idx="506">
                  <c:v>5070.2669999999998</c:v>
                </c:pt>
                <c:pt idx="507">
                  <c:v>5080.2669999999998</c:v>
                </c:pt>
                <c:pt idx="508">
                  <c:v>5090.2669999999998</c:v>
                </c:pt>
                <c:pt idx="509">
                  <c:v>5100.2659999999996</c:v>
                </c:pt>
                <c:pt idx="510">
                  <c:v>5110.2659999999996</c:v>
                </c:pt>
                <c:pt idx="511">
                  <c:v>5120.2669999999998</c:v>
                </c:pt>
                <c:pt idx="512">
                  <c:v>5130.2669999999998</c:v>
                </c:pt>
                <c:pt idx="513">
                  <c:v>5140.2669999999998</c:v>
                </c:pt>
                <c:pt idx="514">
                  <c:v>5150.2669999999998</c:v>
                </c:pt>
                <c:pt idx="515">
                  <c:v>5160.2669999999998</c:v>
                </c:pt>
                <c:pt idx="516">
                  <c:v>5170.2659999999996</c:v>
                </c:pt>
                <c:pt idx="517">
                  <c:v>5180.2669999999998</c:v>
                </c:pt>
                <c:pt idx="518">
                  <c:v>5190.2659999999996</c:v>
                </c:pt>
                <c:pt idx="519">
                  <c:v>5200.2669999999998</c:v>
                </c:pt>
                <c:pt idx="520">
                  <c:v>5210.2669999999998</c:v>
                </c:pt>
                <c:pt idx="521">
                  <c:v>5220.2669999999998</c:v>
                </c:pt>
                <c:pt idx="522">
                  <c:v>5230.2669999999998</c:v>
                </c:pt>
                <c:pt idx="523">
                  <c:v>5240.2669999999998</c:v>
                </c:pt>
                <c:pt idx="524">
                  <c:v>5250.2659999999996</c:v>
                </c:pt>
                <c:pt idx="525">
                  <c:v>5260.2669999999998</c:v>
                </c:pt>
                <c:pt idx="526">
                  <c:v>5270.2669999999998</c:v>
                </c:pt>
                <c:pt idx="527">
                  <c:v>5280.2669999999998</c:v>
                </c:pt>
                <c:pt idx="528">
                  <c:v>5290.2669999999998</c:v>
                </c:pt>
                <c:pt idx="529">
                  <c:v>5300.2669999999998</c:v>
                </c:pt>
                <c:pt idx="530">
                  <c:v>5310.2669999999998</c:v>
                </c:pt>
                <c:pt idx="531">
                  <c:v>5320.2669999999998</c:v>
                </c:pt>
                <c:pt idx="532">
                  <c:v>5330.2659999999996</c:v>
                </c:pt>
                <c:pt idx="533">
                  <c:v>5340.2659999999996</c:v>
                </c:pt>
                <c:pt idx="534">
                  <c:v>5350.2669999999998</c:v>
                </c:pt>
                <c:pt idx="535">
                  <c:v>5360.268</c:v>
                </c:pt>
                <c:pt idx="536">
                  <c:v>5370.2659999999996</c:v>
                </c:pt>
                <c:pt idx="537">
                  <c:v>5380.2669999999998</c:v>
                </c:pt>
                <c:pt idx="538">
                  <c:v>5390.2669999999998</c:v>
                </c:pt>
                <c:pt idx="539">
                  <c:v>5400.2659999999996</c:v>
                </c:pt>
                <c:pt idx="540">
                  <c:v>5410.4129999999996</c:v>
                </c:pt>
                <c:pt idx="541">
                  <c:v>5420.4129999999996</c:v>
                </c:pt>
                <c:pt idx="542">
                  <c:v>5430.4120000000003</c:v>
                </c:pt>
                <c:pt idx="543">
                  <c:v>5440.4129999999996</c:v>
                </c:pt>
                <c:pt idx="544">
                  <c:v>5450.4129999999996</c:v>
                </c:pt>
                <c:pt idx="545">
                  <c:v>5460.4120000000003</c:v>
                </c:pt>
                <c:pt idx="546">
                  <c:v>5470.4129999999996</c:v>
                </c:pt>
                <c:pt idx="547">
                  <c:v>5480.4129999999996</c:v>
                </c:pt>
                <c:pt idx="548">
                  <c:v>5490.4129999999996</c:v>
                </c:pt>
                <c:pt idx="549">
                  <c:v>5500.4129999999996</c:v>
                </c:pt>
                <c:pt idx="550">
                  <c:v>5510.482</c:v>
                </c:pt>
                <c:pt idx="551">
                  <c:v>5520.482</c:v>
                </c:pt>
                <c:pt idx="552">
                  <c:v>5530.482</c:v>
                </c:pt>
                <c:pt idx="553">
                  <c:v>5540.4830000000002</c:v>
                </c:pt>
                <c:pt idx="554">
                  <c:v>5550.4830000000002</c:v>
                </c:pt>
                <c:pt idx="555">
                  <c:v>5560.4830000000002</c:v>
                </c:pt>
                <c:pt idx="556">
                  <c:v>5570.482</c:v>
                </c:pt>
                <c:pt idx="557">
                  <c:v>5580.4830000000002</c:v>
                </c:pt>
                <c:pt idx="558">
                  <c:v>5590.4830000000002</c:v>
                </c:pt>
                <c:pt idx="559">
                  <c:v>5600.482</c:v>
                </c:pt>
                <c:pt idx="560">
                  <c:v>5610.482</c:v>
                </c:pt>
                <c:pt idx="561">
                  <c:v>5620.4830000000002</c:v>
                </c:pt>
                <c:pt idx="562">
                  <c:v>5630.4830000000002</c:v>
                </c:pt>
                <c:pt idx="563">
                  <c:v>5640.4830000000002</c:v>
                </c:pt>
                <c:pt idx="564">
                  <c:v>5650.4830000000002</c:v>
                </c:pt>
                <c:pt idx="565">
                  <c:v>5660.4830000000002</c:v>
                </c:pt>
                <c:pt idx="566">
                  <c:v>5670.4830000000002</c:v>
                </c:pt>
                <c:pt idx="567">
                  <c:v>5680.482</c:v>
                </c:pt>
                <c:pt idx="568">
                  <c:v>5690.482</c:v>
                </c:pt>
                <c:pt idx="569">
                  <c:v>5700.4830000000002</c:v>
                </c:pt>
                <c:pt idx="570">
                  <c:v>5710.482</c:v>
                </c:pt>
                <c:pt idx="571">
                  <c:v>5720.482</c:v>
                </c:pt>
                <c:pt idx="572">
                  <c:v>5730.4830000000002</c:v>
                </c:pt>
                <c:pt idx="573">
                  <c:v>5740.4830000000002</c:v>
                </c:pt>
                <c:pt idx="574">
                  <c:v>5750.4830000000002</c:v>
                </c:pt>
                <c:pt idx="575">
                  <c:v>5760.482</c:v>
                </c:pt>
                <c:pt idx="576">
                  <c:v>5770.4830000000002</c:v>
                </c:pt>
                <c:pt idx="577">
                  <c:v>5780.4830000000002</c:v>
                </c:pt>
                <c:pt idx="578">
                  <c:v>5790.4830000000002</c:v>
                </c:pt>
                <c:pt idx="579">
                  <c:v>5800.482</c:v>
                </c:pt>
                <c:pt idx="580">
                  <c:v>5810.58</c:v>
                </c:pt>
                <c:pt idx="581">
                  <c:v>5820.5789999999997</c:v>
                </c:pt>
                <c:pt idx="582">
                  <c:v>5830.58</c:v>
                </c:pt>
                <c:pt idx="583">
                  <c:v>5840.58</c:v>
                </c:pt>
                <c:pt idx="584">
                  <c:v>5850.5789999999997</c:v>
                </c:pt>
                <c:pt idx="585">
                  <c:v>5860.6080000000002</c:v>
                </c:pt>
                <c:pt idx="586">
                  <c:v>5870.6080000000002</c:v>
                </c:pt>
                <c:pt idx="587">
                  <c:v>5880.6080000000002</c:v>
                </c:pt>
                <c:pt idx="588">
                  <c:v>5890.607</c:v>
                </c:pt>
                <c:pt idx="589">
                  <c:v>5900.6080000000002</c:v>
                </c:pt>
                <c:pt idx="590">
                  <c:v>5910.6080000000002</c:v>
                </c:pt>
                <c:pt idx="591">
                  <c:v>5920.6080000000002</c:v>
                </c:pt>
                <c:pt idx="592">
                  <c:v>5930.6080000000002</c:v>
                </c:pt>
                <c:pt idx="593">
                  <c:v>5940.6080000000002</c:v>
                </c:pt>
                <c:pt idx="594">
                  <c:v>5950.6080000000002</c:v>
                </c:pt>
                <c:pt idx="595">
                  <c:v>5960.6080000000002</c:v>
                </c:pt>
                <c:pt idx="596">
                  <c:v>5970.6080000000002</c:v>
                </c:pt>
                <c:pt idx="597">
                  <c:v>5980.6080000000002</c:v>
                </c:pt>
                <c:pt idx="598">
                  <c:v>5990.6080000000002</c:v>
                </c:pt>
                <c:pt idx="599">
                  <c:v>6000.6080000000002</c:v>
                </c:pt>
                <c:pt idx="600">
                  <c:v>6010.6080000000002</c:v>
                </c:pt>
                <c:pt idx="601">
                  <c:v>6020.607</c:v>
                </c:pt>
                <c:pt idx="602">
                  <c:v>6030.6080000000002</c:v>
                </c:pt>
                <c:pt idx="603">
                  <c:v>6040.6080000000002</c:v>
                </c:pt>
                <c:pt idx="604">
                  <c:v>6050.6080000000002</c:v>
                </c:pt>
                <c:pt idx="605">
                  <c:v>6060.6080000000002</c:v>
                </c:pt>
                <c:pt idx="606">
                  <c:v>6070.6080000000002</c:v>
                </c:pt>
                <c:pt idx="607">
                  <c:v>6080.6080000000002</c:v>
                </c:pt>
                <c:pt idx="608">
                  <c:v>6090.6080000000002</c:v>
                </c:pt>
                <c:pt idx="609">
                  <c:v>6100.6080000000002</c:v>
                </c:pt>
                <c:pt idx="610">
                  <c:v>6110.6080000000002</c:v>
                </c:pt>
                <c:pt idx="611">
                  <c:v>6120.6080000000002</c:v>
                </c:pt>
                <c:pt idx="612">
                  <c:v>6130.607</c:v>
                </c:pt>
                <c:pt idx="613">
                  <c:v>6140.6080000000002</c:v>
                </c:pt>
                <c:pt idx="614">
                  <c:v>6150.6080000000002</c:v>
                </c:pt>
                <c:pt idx="615">
                  <c:v>6160.6080000000002</c:v>
                </c:pt>
                <c:pt idx="616">
                  <c:v>6170.6080000000002</c:v>
                </c:pt>
                <c:pt idx="617">
                  <c:v>6180.6080000000002</c:v>
                </c:pt>
                <c:pt idx="618">
                  <c:v>6190.6080000000002</c:v>
                </c:pt>
                <c:pt idx="619">
                  <c:v>6200.6080000000002</c:v>
                </c:pt>
                <c:pt idx="620">
                  <c:v>6210.607</c:v>
                </c:pt>
                <c:pt idx="621">
                  <c:v>6220.6080000000002</c:v>
                </c:pt>
                <c:pt idx="622">
                  <c:v>6230.6080000000002</c:v>
                </c:pt>
                <c:pt idx="623">
                  <c:v>6240.607</c:v>
                </c:pt>
                <c:pt idx="624">
                  <c:v>6250.6080000000002</c:v>
                </c:pt>
                <c:pt idx="625">
                  <c:v>6260.6080000000002</c:v>
                </c:pt>
                <c:pt idx="626">
                  <c:v>6270.6080000000002</c:v>
                </c:pt>
                <c:pt idx="627">
                  <c:v>6280.607</c:v>
                </c:pt>
                <c:pt idx="628">
                  <c:v>6290.6080000000002</c:v>
                </c:pt>
                <c:pt idx="629">
                  <c:v>6300.6080000000002</c:v>
                </c:pt>
                <c:pt idx="630">
                  <c:v>6310.6080000000002</c:v>
                </c:pt>
                <c:pt idx="631">
                  <c:v>6320.6080000000002</c:v>
                </c:pt>
                <c:pt idx="632">
                  <c:v>6330.7089999999998</c:v>
                </c:pt>
                <c:pt idx="633">
                  <c:v>6340.7089999999998</c:v>
                </c:pt>
                <c:pt idx="634">
                  <c:v>6350.7089999999998</c:v>
                </c:pt>
                <c:pt idx="635">
                  <c:v>6360.7079999999996</c:v>
                </c:pt>
                <c:pt idx="636">
                  <c:v>6370.7089999999998</c:v>
                </c:pt>
                <c:pt idx="637">
                  <c:v>6380.7079999999996</c:v>
                </c:pt>
                <c:pt idx="638">
                  <c:v>6390.7089999999998</c:v>
                </c:pt>
                <c:pt idx="639">
                  <c:v>6400.7089999999998</c:v>
                </c:pt>
                <c:pt idx="640">
                  <c:v>6410.7089999999998</c:v>
                </c:pt>
                <c:pt idx="641">
                  <c:v>6420.7089999999998</c:v>
                </c:pt>
                <c:pt idx="642">
                  <c:v>6430.71</c:v>
                </c:pt>
                <c:pt idx="643">
                  <c:v>6440.71</c:v>
                </c:pt>
                <c:pt idx="644">
                  <c:v>6450.7089999999998</c:v>
                </c:pt>
                <c:pt idx="645">
                  <c:v>6460.7089999999998</c:v>
                </c:pt>
                <c:pt idx="646">
                  <c:v>6470.7079999999996</c:v>
                </c:pt>
                <c:pt idx="647">
                  <c:v>6480.7079999999996</c:v>
                </c:pt>
                <c:pt idx="648">
                  <c:v>6490.7079999999996</c:v>
                </c:pt>
                <c:pt idx="649">
                  <c:v>6500.7089999999998</c:v>
                </c:pt>
                <c:pt idx="650">
                  <c:v>6510.7079999999996</c:v>
                </c:pt>
                <c:pt idx="651">
                  <c:v>6520.7089999999998</c:v>
                </c:pt>
                <c:pt idx="652">
                  <c:v>6530.7089999999998</c:v>
                </c:pt>
                <c:pt idx="653">
                  <c:v>6540.71</c:v>
                </c:pt>
                <c:pt idx="654">
                  <c:v>6550.7089999999998</c:v>
                </c:pt>
                <c:pt idx="655">
                  <c:v>6560.8509999999997</c:v>
                </c:pt>
                <c:pt idx="656">
                  <c:v>6570.8509999999997</c:v>
                </c:pt>
                <c:pt idx="657">
                  <c:v>6580.8509999999997</c:v>
                </c:pt>
                <c:pt idx="658">
                  <c:v>6590.8519999999999</c:v>
                </c:pt>
                <c:pt idx="659">
                  <c:v>6600.8519999999999</c:v>
                </c:pt>
                <c:pt idx="660">
                  <c:v>6610.8509999999997</c:v>
                </c:pt>
                <c:pt idx="661">
                  <c:v>6620.8509999999997</c:v>
                </c:pt>
                <c:pt idx="662">
                  <c:v>6630.8519999999999</c:v>
                </c:pt>
                <c:pt idx="663">
                  <c:v>6640.8509999999997</c:v>
                </c:pt>
                <c:pt idx="664">
                  <c:v>6650.8509999999997</c:v>
                </c:pt>
                <c:pt idx="665">
                  <c:v>6660.8509999999997</c:v>
                </c:pt>
                <c:pt idx="666">
                  <c:v>6670.8509999999997</c:v>
                </c:pt>
                <c:pt idx="667">
                  <c:v>6680.8509999999997</c:v>
                </c:pt>
                <c:pt idx="668">
                  <c:v>6690.8509999999997</c:v>
                </c:pt>
                <c:pt idx="669">
                  <c:v>6700.8509999999997</c:v>
                </c:pt>
                <c:pt idx="670">
                  <c:v>6710.8519999999999</c:v>
                </c:pt>
                <c:pt idx="671">
                  <c:v>6720.8530000000001</c:v>
                </c:pt>
                <c:pt idx="672">
                  <c:v>6730.8519999999999</c:v>
                </c:pt>
                <c:pt idx="673">
                  <c:v>6740.8509999999997</c:v>
                </c:pt>
                <c:pt idx="674">
                  <c:v>6750.8519999999999</c:v>
                </c:pt>
                <c:pt idx="675">
                  <c:v>6760.8519999999999</c:v>
                </c:pt>
                <c:pt idx="676">
                  <c:v>6770.8519999999999</c:v>
                </c:pt>
                <c:pt idx="677">
                  <c:v>6780.8530000000001</c:v>
                </c:pt>
                <c:pt idx="678">
                  <c:v>6790.8519999999999</c:v>
                </c:pt>
                <c:pt idx="679">
                  <c:v>6800.8540000000003</c:v>
                </c:pt>
                <c:pt idx="680">
                  <c:v>6810.8540000000003</c:v>
                </c:pt>
                <c:pt idx="681">
                  <c:v>6820.8540000000003</c:v>
                </c:pt>
                <c:pt idx="682">
                  <c:v>6830.8540000000003</c:v>
                </c:pt>
                <c:pt idx="683">
                  <c:v>6840.8540000000003</c:v>
                </c:pt>
                <c:pt idx="684">
                  <c:v>6850.8540000000003</c:v>
                </c:pt>
                <c:pt idx="685">
                  <c:v>6860.8540000000003</c:v>
                </c:pt>
                <c:pt idx="686">
                  <c:v>6870.9560000000001</c:v>
                </c:pt>
                <c:pt idx="687">
                  <c:v>6880.9570000000003</c:v>
                </c:pt>
                <c:pt idx="688">
                  <c:v>6890.9570000000003</c:v>
                </c:pt>
                <c:pt idx="689">
                  <c:v>6900.9570000000003</c:v>
                </c:pt>
                <c:pt idx="690">
                  <c:v>6910.9560000000001</c:v>
                </c:pt>
                <c:pt idx="691">
                  <c:v>6920.9560000000001</c:v>
                </c:pt>
                <c:pt idx="692">
                  <c:v>6930.9560000000001</c:v>
                </c:pt>
                <c:pt idx="693">
                  <c:v>6940.9560000000001</c:v>
                </c:pt>
                <c:pt idx="694">
                  <c:v>6950.9560000000001</c:v>
                </c:pt>
                <c:pt idx="695">
                  <c:v>6960.9560000000001</c:v>
                </c:pt>
                <c:pt idx="696">
                  <c:v>6970.9549999999999</c:v>
                </c:pt>
                <c:pt idx="697">
                  <c:v>6980.9560000000001</c:v>
                </c:pt>
                <c:pt idx="698">
                  <c:v>6990.9549999999999</c:v>
                </c:pt>
                <c:pt idx="699">
                  <c:v>7000.9560000000001</c:v>
                </c:pt>
                <c:pt idx="700">
                  <c:v>7010.9560000000001</c:v>
                </c:pt>
                <c:pt idx="701">
                  <c:v>7020.9560000000001</c:v>
                </c:pt>
                <c:pt idx="702">
                  <c:v>7030.9560000000001</c:v>
                </c:pt>
                <c:pt idx="703">
                  <c:v>7040.9560000000001</c:v>
                </c:pt>
                <c:pt idx="704">
                  <c:v>7050.9560000000001</c:v>
                </c:pt>
                <c:pt idx="705">
                  <c:v>7060.9560000000001</c:v>
                </c:pt>
                <c:pt idx="706">
                  <c:v>7070.9560000000001</c:v>
                </c:pt>
                <c:pt idx="707">
                  <c:v>7080.9560000000001</c:v>
                </c:pt>
                <c:pt idx="708">
                  <c:v>7090.9549999999999</c:v>
                </c:pt>
                <c:pt idx="709">
                  <c:v>7100.9560000000001</c:v>
                </c:pt>
                <c:pt idx="710">
                  <c:v>7110.9560000000001</c:v>
                </c:pt>
                <c:pt idx="711">
                  <c:v>7120.9560000000001</c:v>
                </c:pt>
                <c:pt idx="712">
                  <c:v>7130.9560000000001</c:v>
                </c:pt>
                <c:pt idx="713">
                  <c:v>7140.9560000000001</c:v>
                </c:pt>
                <c:pt idx="714">
                  <c:v>7150.9560000000001</c:v>
                </c:pt>
                <c:pt idx="715">
                  <c:v>7160.9549999999999</c:v>
                </c:pt>
                <c:pt idx="716">
                  <c:v>7170.9560000000001</c:v>
                </c:pt>
                <c:pt idx="717">
                  <c:v>7180.9560000000001</c:v>
                </c:pt>
                <c:pt idx="718">
                  <c:v>7190.9560000000001</c:v>
                </c:pt>
                <c:pt idx="719">
                  <c:v>7200.9549999999999</c:v>
                </c:pt>
                <c:pt idx="720">
                  <c:v>7210.9560000000001</c:v>
                </c:pt>
                <c:pt idx="721">
                  <c:v>7220.9570000000003</c:v>
                </c:pt>
                <c:pt idx="722">
                  <c:v>7230.9560000000001</c:v>
                </c:pt>
                <c:pt idx="723">
                  <c:v>7240.9579999999996</c:v>
                </c:pt>
                <c:pt idx="724">
                  <c:v>7250.9570000000003</c:v>
                </c:pt>
                <c:pt idx="725">
                  <c:v>7260.9560000000001</c:v>
                </c:pt>
                <c:pt idx="726">
                  <c:v>7270.9570000000003</c:v>
                </c:pt>
                <c:pt idx="727">
                  <c:v>7280.9570000000003</c:v>
                </c:pt>
                <c:pt idx="728">
                  <c:v>7290.9570000000003</c:v>
                </c:pt>
                <c:pt idx="729">
                  <c:v>7300.9560000000001</c:v>
                </c:pt>
                <c:pt idx="730">
                  <c:v>7310.9560000000001</c:v>
                </c:pt>
                <c:pt idx="731">
                  <c:v>7320.9549999999999</c:v>
                </c:pt>
                <c:pt idx="732">
                  <c:v>7330.9560000000001</c:v>
                </c:pt>
                <c:pt idx="733">
                  <c:v>7340.9660000000003</c:v>
                </c:pt>
                <c:pt idx="734">
                  <c:v>7350.9660000000003</c:v>
                </c:pt>
                <c:pt idx="735">
                  <c:v>7360.9660000000003</c:v>
                </c:pt>
                <c:pt idx="736">
                  <c:v>7370.9660000000003</c:v>
                </c:pt>
                <c:pt idx="737">
                  <c:v>7380.9650000000001</c:v>
                </c:pt>
                <c:pt idx="738">
                  <c:v>7390.9660000000003</c:v>
                </c:pt>
                <c:pt idx="739">
                  <c:v>7400.9650000000001</c:v>
                </c:pt>
                <c:pt idx="740">
                  <c:v>7410.9650000000001</c:v>
                </c:pt>
                <c:pt idx="741">
                  <c:v>7420.9660000000003</c:v>
                </c:pt>
                <c:pt idx="742">
                  <c:v>7430.9650000000001</c:v>
                </c:pt>
                <c:pt idx="743">
                  <c:v>7440.9650000000001</c:v>
                </c:pt>
                <c:pt idx="744">
                  <c:v>7450.9679999999998</c:v>
                </c:pt>
                <c:pt idx="745">
                  <c:v>7460.9669999999996</c:v>
                </c:pt>
                <c:pt idx="746">
                  <c:v>7470.9669999999996</c:v>
                </c:pt>
                <c:pt idx="747">
                  <c:v>7480.9669999999996</c:v>
                </c:pt>
                <c:pt idx="748">
                  <c:v>7490.9669999999996</c:v>
                </c:pt>
                <c:pt idx="749">
                  <c:v>7500.9669999999996</c:v>
                </c:pt>
                <c:pt idx="750">
                  <c:v>7510.9669999999996</c:v>
                </c:pt>
                <c:pt idx="751">
                  <c:v>7520.9669999999996</c:v>
                </c:pt>
                <c:pt idx="752">
                  <c:v>7530.9660000000003</c:v>
                </c:pt>
                <c:pt idx="753">
                  <c:v>7540.9669999999996</c:v>
                </c:pt>
                <c:pt idx="754">
                  <c:v>7550.9669999999996</c:v>
                </c:pt>
                <c:pt idx="755">
                  <c:v>7560.9669999999996</c:v>
                </c:pt>
                <c:pt idx="756">
                  <c:v>7570.9660000000003</c:v>
                </c:pt>
                <c:pt idx="757">
                  <c:v>7580.9669999999996</c:v>
                </c:pt>
                <c:pt idx="758">
                  <c:v>7590.9669999999996</c:v>
                </c:pt>
                <c:pt idx="759">
                  <c:v>7600.9669999999996</c:v>
                </c:pt>
                <c:pt idx="760">
                  <c:v>7610.9669999999996</c:v>
                </c:pt>
                <c:pt idx="761">
                  <c:v>7620.9660000000003</c:v>
                </c:pt>
                <c:pt idx="762">
                  <c:v>7631.1350000000002</c:v>
                </c:pt>
                <c:pt idx="763">
                  <c:v>7641.1350000000002</c:v>
                </c:pt>
                <c:pt idx="764">
                  <c:v>7651.1350000000002</c:v>
                </c:pt>
                <c:pt idx="765">
                  <c:v>7661.134</c:v>
                </c:pt>
                <c:pt idx="766">
                  <c:v>7671.1350000000002</c:v>
                </c:pt>
                <c:pt idx="767">
                  <c:v>7681.134</c:v>
                </c:pt>
                <c:pt idx="768">
                  <c:v>7691.134</c:v>
                </c:pt>
                <c:pt idx="769">
                  <c:v>7701.1379999999999</c:v>
                </c:pt>
                <c:pt idx="770">
                  <c:v>7711.1379999999999</c:v>
                </c:pt>
                <c:pt idx="771">
                  <c:v>7721.1390000000001</c:v>
                </c:pt>
                <c:pt idx="772">
                  <c:v>7731.1390000000001</c:v>
                </c:pt>
                <c:pt idx="773">
                  <c:v>7741.1390000000001</c:v>
                </c:pt>
                <c:pt idx="774">
                  <c:v>7751.14</c:v>
                </c:pt>
                <c:pt idx="775">
                  <c:v>7761.1390000000001</c:v>
                </c:pt>
                <c:pt idx="776">
                  <c:v>7771.1390000000001</c:v>
                </c:pt>
                <c:pt idx="777">
                  <c:v>7781.1379999999999</c:v>
                </c:pt>
                <c:pt idx="778">
                  <c:v>7791.1379999999999</c:v>
                </c:pt>
                <c:pt idx="779">
                  <c:v>7801.1390000000001</c:v>
                </c:pt>
                <c:pt idx="780">
                  <c:v>7811.1390000000001</c:v>
                </c:pt>
                <c:pt idx="781">
                  <c:v>7821.1379999999999</c:v>
                </c:pt>
                <c:pt idx="782">
                  <c:v>7831.1369999999997</c:v>
                </c:pt>
                <c:pt idx="783">
                  <c:v>7841.1379999999999</c:v>
                </c:pt>
                <c:pt idx="784">
                  <c:v>7851.1379999999999</c:v>
                </c:pt>
                <c:pt idx="785">
                  <c:v>7861.1379999999999</c:v>
                </c:pt>
                <c:pt idx="786">
                  <c:v>7871.1379999999999</c:v>
                </c:pt>
                <c:pt idx="787">
                  <c:v>7881.1369999999997</c:v>
                </c:pt>
                <c:pt idx="788">
                  <c:v>7891.1379999999999</c:v>
                </c:pt>
                <c:pt idx="789">
                  <c:v>7901.1379999999999</c:v>
                </c:pt>
                <c:pt idx="790">
                  <c:v>7911.1379999999999</c:v>
                </c:pt>
                <c:pt idx="791">
                  <c:v>7921.1369999999997</c:v>
                </c:pt>
                <c:pt idx="792">
                  <c:v>7931.1379999999999</c:v>
                </c:pt>
                <c:pt idx="793">
                  <c:v>7941.1379999999999</c:v>
                </c:pt>
                <c:pt idx="794">
                  <c:v>7951.1379999999999</c:v>
                </c:pt>
                <c:pt idx="795">
                  <c:v>7961.1379999999999</c:v>
                </c:pt>
                <c:pt idx="796">
                  <c:v>7971.1379999999999</c:v>
                </c:pt>
                <c:pt idx="797">
                  <c:v>7981.1379999999999</c:v>
                </c:pt>
                <c:pt idx="798">
                  <c:v>7991.1379999999999</c:v>
                </c:pt>
                <c:pt idx="799">
                  <c:v>8001.1379999999999</c:v>
                </c:pt>
                <c:pt idx="800">
                  <c:v>8011.1379999999999</c:v>
                </c:pt>
                <c:pt idx="801">
                  <c:v>8021.1379999999999</c:v>
                </c:pt>
                <c:pt idx="802">
                  <c:v>8031.1369999999997</c:v>
                </c:pt>
                <c:pt idx="803">
                  <c:v>8041.1379999999999</c:v>
                </c:pt>
                <c:pt idx="804">
                  <c:v>8051.1390000000001</c:v>
                </c:pt>
                <c:pt idx="805">
                  <c:v>8061.1379999999999</c:v>
                </c:pt>
                <c:pt idx="806">
                  <c:v>8071.1379999999999</c:v>
                </c:pt>
                <c:pt idx="807">
                  <c:v>8081.1379999999999</c:v>
                </c:pt>
                <c:pt idx="808">
                  <c:v>8091.1369999999997</c:v>
                </c:pt>
                <c:pt idx="809">
                  <c:v>8101.1369999999997</c:v>
                </c:pt>
                <c:pt idx="810">
                  <c:v>8111.1379999999999</c:v>
                </c:pt>
                <c:pt idx="811">
                  <c:v>8121.1369999999997</c:v>
                </c:pt>
                <c:pt idx="812">
                  <c:v>8131.1390000000001</c:v>
                </c:pt>
                <c:pt idx="813">
                  <c:v>8141.1379999999999</c:v>
                </c:pt>
                <c:pt idx="814">
                  <c:v>8151.1379999999999</c:v>
                </c:pt>
                <c:pt idx="815">
                  <c:v>8161.1379999999999</c:v>
                </c:pt>
                <c:pt idx="816">
                  <c:v>8171.1379999999999</c:v>
                </c:pt>
                <c:pt idx="817">
                  <c:v>8181.1379999999999</c:v>
                </c:pt>
                <c:pt idx="818">
                  <c:v>8191.1379999999999</c:v>
                </c:pt>
                <c:pt idx="819">
                  <c:v>8201.1409999999996</c:v>
                </c:pt>
                <c:pt idx="820">
                  <c:v>8211.1389999999992</c:v>
                </c:pt>
                <c:pt idx="821">
                  <c:v>8221.1380000000008</c:v>
                </c:pt>
                <c:pt idx="822">
                  <c:v>8231.1389999999992</c:v>
                </c:pt>
                <c:pt idx="823">
                  <c:v>8241.14</c:v>
                </c:pt>
                <c:pt idx="824">
                  <c:v>8251.1380000000008</c:v>
                </c:pt>
                <c:pt idx="825">
                  <c:v>8261.1380000000008</c:v>
                </c:pt>
                <c:pt idx="826">
                  <c:v>8271.1389999999992</c:v>
                </c:pt>
                <c:pt idx="827">
                  <c:v>8281.1389999999992</c:v>
                </c:pt>
                <c:pt idx="828">
                  <c:v>8291.2270000000008</c:v>
                </c:pt>
                <c:pt idx="829">
                  <c:v>8301.2279999999992</c:v>
                </c:pt>
                <c:pt idx="830">
                  <c:v>8311.2279999999992</c:v>
                </c:pt>
                <c:pt idx="831">
                  <c:v>8321.2260000000006</c:v>
                </c:pt>
                <c:pt idx="832">
                  <c:v>8331.2289999999994</c:v>
                </c:pt>
                <c:pt idx="833">
                  <c:v>8341.2270000000008</c:v>
                </c:pt>
                <c:pt idx="834">
                  <c:v>8351.2270000000008</c:v>
                </c:pt>
                <c:pt idx="835">
                  <c:v>8361.2270000000008</c:v>
                </c:pt>
                <c:pt idx="836">
                  <c:v>8371.2279999999992</c:v>
                </c:pt>
                <c:pt idx="837">
                  <c:v>8381.2270000000008</c:v>
                </c:pt>
                <c:pt idx="838">
                  <c:v>8391.2279999999992</c:v>
                </c:pt>
                <c:pt idx="839">
                  <c:v>8401.2279999999992</c:v>
                </c:pt>
                <c:pt idx="840">
                  <c:v>8411.2279999999992</c:v>
                </c:pt>
                <c:pt idx="841">
                  <c:v>8421.2279999999992</c:v>
                </c:pt>
                <c:pt idx="842">
                  <c:v>8431.2270000000008</c:v>
                </c:pt>
                <c:pt idx="843">
                  <c:v>8441.2270000000008</c:v>
                </c:pt>
                <c:pt idx="844">
                  <c:v>8451.2270000000008</c:v>
                </c:pt>
                <c:pt idx="845">
                  <c:v>8461.2270000000008</c:v>
                </c:pt>
                <c:pt idx="846">
                  <c:v>8471.2270000000008</c:v>
                </c:pt>
                <c:pt idx="847">
                  <c:v>8481.2279999999992</c:v>
                </c:pt>
                <c:pt idx="848">
                  <c:v>8491.2270000000008</c:v>
                </c:pt>
                <c:pt idx="849">
                  <c:v>8501.2279999999992</c:v>
                </c:pt>
                <c:pt idx="850">
                  <c:v>8511.2279999999992</c:v>
                </c:pt>
                <c:pt idx="851">
                  <c:v>8521.2270000000008</c:v>
                </c:pt>
                <c:pt idx="852">
                  <c:v>8531.2270000000008</c:v>
                </c:pt>
                <c:pt idx="853">
                  <c:v>8541.2279999999992</c:v>
                </c:pt>
                <c:pt idx="854">
                  <c:v>8551.2270000000008</c:v>
                </c:pt>
                <c:pt idx="855">
                  <c:v>8561.2279999999992</c:v>
                </c:pt>
                <c:pt idx="856">
                  <c:v>8571.23</c:v>
                </c:pt>
                <c:pt idx="857">
                  <c:v>8581.23</c:v>
                </c:pt>
                <c:pt idx="858">
                  <c:v>8591.23</c:v>
                </c:pt>
                <c:pt idx="859">
                  <c:v>8601.23</c:v>
                </c:pt>
                <c:pt idx="860">
                  <c:v>8611.2289999999994</c:v>
                </c:pt>
                <c:pt idx="861">
                  <c:v>8621.23</c:v>
                </c:pt>
                <c:pt idx="862">
                  <c:v>8631.2289999999994</c:v>
                </c:pt>
                <c:pt idx="863">
                  <c:v>8641.23</c:v>
                </c:pt>
                <c:pt idx="864">
                  <c:v>8651.2289999999994</c:v>
                </c:pt>
                <c:pt idx="865">
                  <c:v>8661.2289999999994</c:v>
                </c:pt>
                <c:pt idx="866">
                  <c:v>8671.232</c:v>
                </c:pt>
                <c:pt idx="867">
                  <c:v>8681.23</c:v>
                </c:pt>
                <c:pt idx="868">
                  <c:v>8691.23</c:v>
                </c:pt>
                <c:pt idx="869">
                  <c:v>8701.23</c:v>
                </c:pt>
                <c:pt idx="870">
                  <c:v>8711.23</c:v>
                </c:pt>
                <c:pt idx="871">
                  <c:v>8721.2309999999998</c:v>
                </c:pt>
                <c:pt idx="872">
                  <c:v>8731.2309999999998</c:v>
                </c:pt>
                <c:pt idx="873">
                  <c:v>8741.2309999999998</c:v>
                </c:pt>
                <c:pt idx="874">
                  <c:v>8751.3089999999993</c:v>
                </c:pt>
                <c:pt idx="875">
                  <c:v>8761.3080000000009</c:v>
                </c:pt>
                <c:pt idx="876">
                  <c:v>8771.3080000000009</c:v>
                </c:pt>
                <c:pt idx="877">
                  <c:v>8781.3089999999993</c:v>
                </c:pt>
                <c:pt idx="878">
                  <c:v>8791.3080000000009</c:v>
                </c:pt>
                <c:pt idx="879">
                  <c:v>8801.3080000000009</c:v>
                </c:pt>
                <c:pt idx="880">
                  <c:v>8811.3080000000009</c:v>
                </c:pt>
                <c:pt idx="881">
                  <c:v>8821.3080000000009</c:v>
                </c:pt>
                <c:pt idx="882">
                  <c:v>8831.3080000000009</c:v>
                </c:pt>
                <c:pt idx="883">
                  <c:v>8841.3080000000009</c:v>
                </c:pt>
                <c:pt idx="884">
                  <c:v>8851.3089999999993</c:v>
                </c:pt>
                <c:pt idx="885">
                  <c:v>8861.3089999999993</c:v>
                </c:pt>
                <c:pt idx="886">
                  <c:v>8871.3080000000009</c:v>
                </c:pt>
                <c:pt idx="887">
                  <c:v>8881.3080000000009</c:v>
                </c:pt>
                <c:pt idx="888">
                  <c:v>8891.3080000000009</c:v>
                </c:pt>
                <c:pt idx="889">
                  <c:v>8901.3080000000009</c:v>
                </c:pt>
                <c:pt idx="890">
                  <c:v>8911.3080000000009</c:v>
                </c:pt>
                <c:pt idx="891">
                  <c:v>8921.3080000000009</c:v>
                </c:pt>
                <c:pt idx="892">
                  <c:v>8931.3080000000009</c:v>
                </c:pt>
                <c:pt idx="893">
                  <c:v>8941.3080000000009</c:v>
                </c:pt>
                <c:pt idx="894">
                  <c:v>8951.31</c:v>
                </c:pt>
                <c:pt idx="895">
                  <c:v>8961.3080000000009</c:v>
                </c:pt>
                <c:pt idx="896">
                  <c:v>8971.3080000000009</c:v>
                </c:pt>
                <c:pt idx="897">
                  <c:v>8981.3089999999993</c:v>
                </c:pt>
                <c:pt idx="898">
                  <c:v>8991.3089999999993</c:v>
                </c:pt>
                <c:pt idx="899">
                  <c:v>9001.3089999999993</c:v>
                </c:pt>
                <c:pt idx="900">
                  <c:v>9011.3080000000009</c:v>
                </c:pt>
                <c:pt idx="901">
                  <c:v>9021.4150000000009</c:v>
                </c:pt>
                <c:pt idx="902">
                  <c:v>9031.4159999999993</c:v>
                </c:pt>
                <c:pt idx="903">
                  <c:v>9041.4159999999993</c:v>
                </c:pt>
                <c:pt idx="904">
                  <c:v>9051.4159999999993</c:v>
                </c:pt>
                <c:pt idx="905">
                  <c:v>9061.4159999999993</c:v>
                </c:pt>
                <c:pt idx="906">
                  <c:v>9071.4169999999995</c:v>
                </c:pt>
                <c:pt idx="907">
                  <c:v>9081.4150000000009</c:v>
                </c:pt>
                <c:pt idx="908">
                  <c:v>9091.4159999999993</c:v>
                </c:pt>
                <c:pt idx="909">
                  <c:v>9101.4159999999993</c:v>
                </c:pt>
                <c:pt idx="910">
                  <c:v>9111.4150000000009</c:v>
                </c:pt>
                <c:pt idx="911">
                  <c:v>9121.4150000000009</c:v>
                </c:pt>
                <c:pt idx="912">
                  <c:v>9131.4150000000009</c:v>
                </c:pt>
                <c:pt idx="913">
                  <c:v>9141.4150000000009</c:v>
                </c:pt>
                <c:pt idx="914">
                  <c:v>9151.4169999999995</c:v>
                </c:pt>
                <c:pt idx="915">
                  <c:v>9161.4159999999993</c:v>
                </c:pt>
                <c:pt idx="916">
                  <c:v>9171.4150000000009</c:v>
                </c:pt>
                <c:pt idx="917">
                  <c:v>9181.4150000000009</c:v>
                </c:pt>
                <c:pt idx="918">
                  <c:v>9191.4159999999993</c:v>
                </c:pt>
                <c:pt idx="919">
                  <c:v>9201.4159999999993</c:v>
                </c:pt>
                <c:pt idx="920">
                  <c:v>9211.4159999999993</c:v>
                </c:pt>
                <c:pt idx="921">
                  <c:v>9221.4150000000009</c:v>
                </c:pt>
                <c:pt idx="922">
                  <c:v>9231.4150000000009</c:v>
                </c:pt>
                <c:pt idx="923">
                  <c:v>9241.4159999999993</c:v>
                </c:pt>
                <c:pt idx="924">
                  <c:v>9251.4159999999993</c:v>
                </c:pt>
                <c:pt idx="925">
                  <c:v>9261.5339999999997</c:v>
                </c:pt>
                <c:pt idx="926">
                  <c:v>9271.5339999999997</c:v>
                </c:pt>
                <c:pt idx="927">
                  <c:v>9281.5329999999994</c:v>
                </c:pt>
                <c:pt idx="928">
                  <c:v>9291.5329999999994</c:v>
                </c:pt>
                <c:pt idx="929">
                  <c:v>9301.5329999999994</c:v>
                </c:pt>
                <c:pt idx="930">
                  <c:v>9311.5339999999997</c:v>
                </c:pt>
                <c:pt idx="931">
                  <c:v>9321.5329999999994</c:v>
                </c:pt>
                <c:pt idx="932">
                  <c:v>9331.5329999999994</c:v>
                </c:pt>
                <c:pt idx="933">
                  <c:v>9341.5339999999997</c:v>
                </c:pt>
                <c:pt idx="934">
                  <c:v>9351.7090000000007</c:v>
                </c:pt>
                <c:pt idx="935">
                  <c:v>9361.7090000000007</c:v>
                </c:pt>
                <c:pt idx="936">
                  <c:v>9371.7080000000005</c:v>
                </c:pt>
                <c:pt idx="937">
                  <c:v>9381.7090000000007</c:v>
                </c:pt>
                <c:pt idx="938">
                  <c:v>9391.7080000000005</c:v>
                </c:pt>
                <c:pt idx="939">
                  <c:v>9401.7080000000005</c:v>
                </c:pt>
                <c:pt idx="940">
                  <c:v>9411.7090000000007</c:v>
                </c:pt>
                <c:pt idx="941">
                  <c:v>9421.7109999999993</c:v>
                </c:pt>
                <c:pt idx="942">
                  <c:v>9431.7080000000005</c:v>
                </c:pt>
                <c:pt idx="943">
                  <c:v>9441.7090000000007</c:v>
                </c:pt>
                <c:pt idx="944">
                  <c:v>9451.7090000000007</c:v>
                </c:pt>
                <c:pt idx="945">
                  <c:v>9461.7080000000005</c:v>
                </c:pt>
                <c:pt idx="946">
                  <c:v>9471.7090000000007</c:v>
                </c:pt>
                <c:pt idx="947">
                  <c:v>9481.7080000000005</c:v>
                </c:pt>
                <c:pt idx="948">
                  <c:v>9491.7080000000005</c:v>
                </c:pt>
                <c:pt idx="949">
                  <c:v>9501.7090000000007</c:v>
                </c:pt>
                <c:pt idx="950">
                  <c:v>9511.7090000000007</c:v>
                </c:pt>
                <c:pt idx="951">
                  <c:v>9521.7090000000007</c:v>
                </c:pt>
                <c:pt idx="952">
                  <c:v>9531.7080000000005</c:v>
                </c:pt>
                <c:pt idx="953">
                  <c:v>9541.7090000000007</c:v>
                </c:pt>
                <c:pt idx="954">
                  <c:v>9551.7099999999991</c:v>
                </c:pt>
                <c:pt idx="955">
                  <c:v>9561.7090000000007</c:v>
                </c:pt>
                <c:pt idx="956">
                  <c:v>9571.7080000000005</c:v>
                </c:pt>
                <c:pt idx="957">
                  <c:v>9581.7080000000005</c:v>
                </c:pt>
                <c:pt idx="958">
                  <c:v>9591.7090000000007</c:v>
                </c:pt>
                <c:pt idx="959">
                  <c:v>9601.7080000000005</c:v>
                </c:pt>
                <c:pt idx="960">
                  <c:v>9611.7080000000005</c:v>
                </c:pt>
                <c:pt idx="961">
                  <c:v>9621.7479999999996</c:v>
                </c:pt>
                <c:pt idx="962">
                  <c:v>9631.7469999999994</c:v>
                </c:pt>
                <c:pt idx="963">
                  <c:v>9641.7479999999996</c:v>
                </c:pt>
                <c:pt idx="964">
                  <c:v>9651.7479999999996</c:v>
                </c:pt>
                <c:pt idx="965">
                  <c:v>9661.7469999999994</c:v>
                </c:pt>
                <c:pt idx="966">
                  <c:v>9671.7469999999994</c:v>
                </c:pt>
                <c:pt idx="967">
                  <c:v>9681.7479999999996</c:v>
                </c:pt>
                <c:pt idx="968">
                  <c:v>9691.7469999999994</c:v>
                </c:pt>
                <c:pt idx="969">
                  <c:v>9701.7489999999998</c:v>
                </c:pt>
                <c:pt idx="970">
                  <c:v>9711.7489999999998</c:v>
                </c:pt>
                <c:pt idx="971">
                  <c:v>9721.7489999999998</c:v>
                </c:pt>
                <c:pt idx="972">
                  <c:v>9731.75</c:v>
                </c:pt>
                <c:pt idx="973">
                  <c:v>9741.75</c:v>
                </c:pt>
                <c:pt idx="974">
                  <c:v>9751.75</c:v>
                </c:pt>
                <c:pt idx="975">
                  <c:v>9761.7489999999998</c:v>
                </c:pt>
                <c:pt idx="976">
                  <c:v>9771.7479999999996</c:v>
                </c:pt>
                <c:pt idx="977">
                  <c:v>9781.75</c:v>
                </c:pt>
                <c:pt idx="978">
                  <c:v>9791.75</c:v>
                </c:pt>
                <c:pt idx="979">
                  <c:v>9801.7510000000002</c:v>
                </c:pt>
                <c:pt idx="980">
                  <c:v>9811.7510000000002</c:v>
                </c:pt>
                <c:pt idx="981">
                  <c:v>9821.75</c:v>
                </c:pt>
                <c:pt idx="982">
                  <c:v>9831.7489999999998</c:v>
                </c:pt>
                <c:pt idx="983">
                  <c:v>9841.7489999999998</c:v>
                </c:pt>
                <c:pt idx="984">
                  <c:v>9851.7489999999998</c:v>
                </c:pt>
                <c:pt idx="985">
                  <c:v>9861.75</c:v>
                </c:pt>
                <c:pt idx="986">
                  <c:v>9871.7489999999998</c:v>
                </c:pt>
                <c:pt idx="987">
                  <c:v>9881.75</c:v>
                </c:pt>
                <c:pt idx="988">
                  <c:v>9891.7489999999998</c:v>
                </c:pt>
                <c:pt idx="989">
                  <c:v>9901.7489999999998</c:v>
                </c:pt>
                <c:pt idx="990">
                  <c:v>9911.7489999999998</c:v>
                </c:pt>
                <c:pt idx="991">
                  <c:v>9921.75</c:v>
                </c:pt>
                <c:pt idx="992">
                  <c:v>9931.7510000000002</c:v>
                </c:pt>
                <c:pt idx="993">
                  <c:v>9941.75</c:v>
                </c:pt>
                <c:pt idx="994">
                  <c:v>9951.7489999999998</c:v>
                </c:pt>
                <c:pt idx="995">
                  <c:v>9961.7489999999998</c:v>
                </c:pt>
                <c:pt idx="996">
                  <c:v>9971.75</c:v>
                </c:pt>
                <c:pt idx="997">
                  <c:v>9981.7510000000002</c:v>
                </c:pt>
                <c:pt idx="998">
                  <c:v>9991.7489999999998</c:v>
                </c:pt>
                <c:pt idx="999">
                  <c:v>10001.749</c:v>
                </c:pt>
                <c:pt idx="1000">
                  <c:v>10011.749</c:v>
                </c:pt>
                <c:pt idx="1001">
                  <c:v>10021.75</c:v>
                </c:pt>
                <c:pt idx="1002">
                  <c:v>10031.75</c:v>
                </c:pt>
                <c:pt idx="1003">
                  <c:v>10041.751</c:v>
                </c:pt>
                <c:pt idx="1004">
                  <c:v>10051.751</c:v>
                </c:pt>
                <c:pt idx="1005">
                  <c:v>10061.751</c:v>
                </c:pt>
                <c:pt idx="1006">
                  <c:v>10071.75</c:v>
                </c:pt>
                <c:pt idx="1007">
                  <c:v>10081.75</c:v>
                </c:pt>
                <c:pt idx="1008">
                  <c:v>10091.751</c:v>
                </c:pt>
                <c:pt idx="1009">
                  <c:v>10101.75</c:v>
                </c:pt>
                <c:pt idx="1010">
                  <c:v>10111.75</c:v>
                </c:pt>
                <c:pt idx="1011">
                  <c:v>10121.752</c:v>
                </c:pt>
                <c:pt idx="1012">
                  <c:v>10131.751</c:v>
                </c:pt>
                <c:pt idx="1013">
                  <c:v>10141.75</c:v>
                </c:pt>
                <c:pt idx="1014">
                  <c:v>10151.751</c:v>
                </c:pt>
                <c:pt idx="1015">
                  <c:v>10161.751</c:v>
                </c:pt>
                <c:pt idx="1016">
                  <c:v>10171.75</c:v>
                </c:pt>
                <c:pt idx="1017">
                  <c:v>10181.75</c:v>
                </c:pt>
                <c:pt idx="1018">
                  <c:v>10191.75</c:v>
                </c:pt>
                <c:pt idx="1019">
                  <c:v>10201.751</c:v>
                </c:pt>
                <c:pt idx="1020">
                  <c:v>10211.751</c:v>
                </c:pt>
                <c:pt idx="1021">
                  <c:v>10221.751</c:v>
                </c:pt>
                <c:pt idx="1022">
                  <c:v>10231.75</c:v>
                </c:pt>
                <c:pt idx="1023">
                  <c:v>10241.751</c:v>
                </c:pt>
                <c:pt idx="1024">
                  <c:v>10251.75</c:v>
                </c:pt>
                <c:pt idx="1025">
                  <c:v>10261.75</c:v>
                </c:pt>
                <c:pt idx="1026">
                  <c:v>10271.751</c:v>
                </c:pt>
                <c:pt idx="1027">
                  <c:v>10281.75</c:v>
                </c:pt>
                <c:pt idx="1028">
                  <c:v>10291.751</c:v>
                </c:pt>
                <c:pt idx="1029">
                  <c:v>10301.751</c:v>
                </c:pt>
                <c:pt idx="1030">
                  <c:v>10311.751</c:v>
                </c:pt>
                <c:pt idx="1031">
                  <c:v>10321.751</c:v>
                </c:pt>
                <c:pt idx="1032">
                  <c:v>10331.751</c:v>
                </c:pt>
                <c:pt idx="1033">
                  <c:v>10341.751</c:v>
                </c:pt>
                <c:pt idx="1034">
                  <c:v>10351.75</c:v>
                </c:pt>
                <c:pt idx="1035">
                  <c:v>10361.75</c:v>
                </c:pt>
                <c:pt idx="1036">
                  <c:v>10371.751</c:v>
                </c:pt>
                <c:pt idx="1037">
                  <c:v>10381.75</c:v>
                </c:pt>
                <c:pt idx="1038">
                  <c:v>10391.753000000001</c:v>
                </c:pt>
                <c:pt idx="1039">
                  <c:v>10401.751</c:v>
                </c:pt>
                <c:pt idx="1040">
                  <c:v>10411.751</c:v>
                </c:pt>
                <c:pt idx="1041">
                  <c:v>10421.752</c:v>
                </c:pt>
                <c:pt idx="1042">
                  <c:v>10431.752</c:v>
                </c:pt>
                <c:pt idx="1043">
                  <c:v>10441.752</c:v>
                </c:pt>
                <c:pt idx="1044">
                  <c:v>10451.751</c:v>
                </c:pt>
                <c:pt idx="1045">
                  <c:v>10461.751</c:v>
                </c:pt>
                <c:pt idx="1046">
                  <c:v>10471.861000000001</c:v>
                </c:pt>
                <c:pt idx="1047">
                  <c:v>10481.861000000001</c:v>
                </c:pt>
                <c:pt idx="1048">
                  <c:v>10491.953</c:v>
                </c:pt>
                <c:pt idx="1049">
                  <c:v>10501.954</c:v>
                </c:pt>
                <c:pt idx="1050">
                  <c:v>10511.951999999999</c:v>
                </c:pt>
                <c:pt idx="1051">
                  <c:v>10521.953</c:v>
                </c:pt>
                <c:pt idx="1052">
                  <c:v>10531.951999999999</c:v>
                </c:pt>
                <c:pt idx="1053">
                  <c:v>10541.951999999999</c:v>
                </c:pt>
                <c:pt idx="1054">
                  <c:v>10551.951999999999</c:v>
                </c:pt>
                <c:pt idx="1055">
                  <c:v>10561.951999999999</c:v>
                </c:pt>
                <c:pt idx="1056">
                  <c:v>10571.951999999999</c:v>
                </c:pt>
                <c:pt idx="1057">
                  <c:v>10581.953</c:v>
                </c:pt>
                <c:pt idx="1058">
                  <c:v>10591.951999999999</c:v>
                </c:pt>
                <c:pt idx="1059">
                  <c:v>10601.954</c:v>
                </c:pt>
                <c:pt idx="1060">
                  <c:v>10612.065000000001</c:v>
                </c:pt>
                <c:pt idx="1061">
                  <c:v>10622.064</c:v>
                </c:pt>
                <c:pt idx="1062">
                  <c:v>10632.065000000001</c:v>
                </c:pt>
                <c:pt idx="1063">
                  <c:v>10642.065000000001</c:v>
                </c:pt>
                <c:pt idx="1064">
                  <c:v>10652.065000000001</c:v>
                </c:pt>
                <c:pt idx="1065">
                  <c:v>10662.065000000001</c:v>
                </c:pt>
                <c:pt idx="1066">
                  <c:v>10672.065000000001</c:v>
                </c:pt>
                <c:pt idx="1067">
                  <c:v>10682.065000000001</c:v>
                </c:pt>
                <c:pt idx="1068">
                  <c:v>10692.331</c:v>
                </c:pt>
                <c:pt idx="1069">
                  <c:v>10702.33</c:v>
                </c:pt>
                <c:pt idx="1070">
                  <c:v>10712.33</c:v>
                </c:pt>
                <c:pt idx="1071">
                  <c:v>10722.33</c:v>
                </c:pt>
                <c:pt idx="1072">
                  <c:v>10732.33</c:v>
                </c:pt>
                <c:pt idx="1073">
                  <c:v>10742.33</c:v>
                </c:pt>
                <c:pt idx="1074">
                  <c:v>10752.33</c:v>
                </c:pt>
                <c:pt idx="1075">
                  <c:v>10762.331</c:v>
                </c:pt>
                <c:pt idx="1076">
                  <c:v>10772.33</c:v>
                </c:pt>
                <c:pt idx="1077">
                  <c:v>10782.33</c:v>
                </c:pt>
                <c:pt idx="1078">
                  <c:v>10792.33</c:v>
                </c:pt>
                <c:pt idx="1079">
                  <c:v>10800.028</c:v>
                </c:pt>
              </c:numCache>
            </c:numRef>
          </c:xVal>
          <c:yVal>
            <c:numRef>
              <c:f>'3fcse-4-large'!$E$2:$E$1081</c:f>
              <c:numCache>
                <c:formatCode>General</c:formatCode>
                <c:ptCount val="1080"/>
                <c:pt idx="0">
                  <c:v>1.6146000000000001E-2</c:v>
                </c:pt>
                <c:pt idx="1">
                  <c:v>1.6709000000000002E-2</c:v>
                </c:pt>
                <c:pt idx="2">
                  <c:v>1.6454E-2</c:v>
                </c:pt>
                <c:pt idx="3">
                  <c:v>1.6376999999999999E-2</c:v>
                </c:pt>
                <c:pt idx="4">
                  <c:v>1.6175999999999999E-2</c:v>
                </c:pt>
                <c:pt idx="5">
                  <c:v>1.5941E-2</c:v>
                </c:pt>
                <c:pt idx="6">
                  <c:v>1.5896E-2</c:v>
                </c:pt>
                <c:pt idx="7">
                  <c:v>1.6138E-2</c:v>
                </c:pt>
                <c:pt idx="8">
                  <c:v>1.6206999999999999E-2</c:v>
                </c:pt>
                <c:pt idx="9">
                  <c:v>1.6407999999999999E-2</c:v>
                </c:pt>
                <c:pt idx="10">
                  <c:v>1.6605000000000002E-2</c:v>
                </c:pt>
                <c:pt idx="11">
                  <c:v>1.6435000000000002E-2</c:v>
                </c:pt>
                <c:pt idx="12">
                  <c:v>1.6268999999999999E-2</c:v>
                </c:pt>
                <c:pt idx="13">
                  <c:v>1.6046999999999999E-2</c:v>
                </c:pt>
                <c:pt idx="14">
                  <c:v>1.5959000000000001E-2</c:v>
                </c:pt>
                <c:pt idx="15">
                  <c:v>1.5931000000000001E-2</c:v>
                </c:pt>
                <c:pt idx="16">
                  <c:v>1.6112000000000001E-2</c:v>
                </c:pt>
                <c:pt idx="17">
                  <c:v>1.6218E-2</c:v>
                </c:pt>
                <c:pt idx="18">
                  <c:v>1.6192999999999999E-2</c:v>
                </c:pt>
                <c:pt idx="19">
                  <c:v>1.6233999999999998E-2</c:v>
                </c:pt>
                <c:pt idx="20">
                  <c:v>1.6334000000000001E-2</c:v>
                </c:pt>
                <c:pt idx="21">
                  <c:v>1.6316000000000001E-2</c:v>
                </c:pt>
                <c:pt idx="22">
                  <c:v>1.6247999999999999E-2</c:v>
                </c:pt>
                <c:pt idx="23">
                  <c:v>1.6223000000000001E-2</c:v>
                </c:pt>
                <c:pt idx="24">
                  <c:v>1.6125E-2</c:v>
                </c:pt>
                <c:pt idx="25">
                  <c:v>1.6184E-2</c:v>
                </c:pt>
                <c:pt idx="26">
                  <c:v>1.6275999999999999E-2</c:v>
                </c:pt>
                <c:pt idx="27">
                  <c:v>1.6268000000000001E-2</c:v>
                </c:pt>
                <c:pt idx="28">
                  <c:v>1.6334999999999999E-2</c:v>
                </c:pt>
                <c:pt idx="29">
                  <c:v>1.6379999999999999E-2</c:v>
                </c:pt>
                <c:pt idx="30">
                  <c:v>1.6417999999999999E-2</c:v>
                </c:pt>
                <c:pt idx="31">
                  <c:v>1.6362999999999999E-2</c:v>
                </c:pt>
                <c:pt idx="32">
                  <c:v>1.6285999999999998E-2</c:v>
                </c:pt>
                <c:pt idx="33">
                  <c:v>1.6191000000000001E-2</c:v>
                </c:pt>
                <c:pt idx="34">
                  <c:v>1.6187E-2</c:v>
                </c:pt>
                <c:pt idx="35">
                  <c:v>1.6244999999999999E-2</c:v>
                </c:pt>
                <c:pt idx="36">
                  <c:v>1.6320999999999999E-2</c:v>
                </c:pt>
                <c:pt idx="37">
                  <c:v>1.6296000000000001E-2</c:v>
                </c:pt>
                <c:pt idx="38">
                  <c:v>1.6354E-2</c:v>
                </c:pt>
                <c:pt idx="39">
                  <c:v>1.6375000000000001E-2</c:v>
                </c:pt>
                <c:pt idx="40">
                  <c:v>1.6388E-2</c:v>
                </c:pt>
                <c:pt idx="41">
                  <c:v>1.6306999999999999E-2</c:v>
                </c:pt>
                <c:pt idx="42">
                  <c:v>1.6277E-2</c:v>
                </c:pt>
                <c:pt idx="43">
                  <c:v>1.6236E-2</c:v>
                </c:pt>
                <c:pt idx="44">
                  <c:v>1.6254999999999999E-2</c:v>
                </c:pt>
                <c:pt idx="45">
                  <c:v>1.6251000000000002E-2</c:v>
                </c:pt>
                <c:pt idx="46">
                  <c:v>1.6299000000000001E-2</c:v>
                </c:pt>
                <c:pt idx="47">
                  <c:v>1.6309000000000001E-2</c:v>
                </c:pt>
                <c:pt idx="48">
                  <c:v>1.6341000000000001E-2</c:v>
                </c:pt>
                <c:pt idx="49">
                  <c:v>1.6355000000000001E-2</c:v>
                </c:pt>
                <c:pt idx="50">
                  <c:v>1.6313999999999999E-2</c:v>
                </c:pt>
                <c:pt idx="51">
                  <c:v>1.6289000000000001E-2</c:v>
                </c:pt>
                <c:pt idx="52">
                  <c:v>1.6265999999999999E-2</c:v>
                </c:pt>
                <c:pt idx="53">
                  <c:v>1.6279999999999999E-2</c:v>
                </c:pt>
                <c:pt idx="54">
                  <c:v>1.6288E-2</c:v>
                </c:pt>
                <c:pt idx="55">
                  <c:v>1.6324000000000002E-2</c:v>
                </c:pt>
                <c:pt idx="56">
                  <c:v>1.6327999999999999E-2</c:v>
                </c:pt>
                <c:pt idx="57">
                  <c:v>1.6337000000000001E-2</c:v>
                </c:pt>
                <c:pt idx="58">
                  <c:v>1.6330000000000001E-2</c:v>
                </c:pt>
                <c:pt idx="59">
                  <c:v>1.6302000000000001E-2</c:v>
                </c:pt>
                <c:pt idx="60">
                  <c:v>1.6253E-2</c:v>
                </c:pt>
                <c:pt idx="61">
                  <c:v>1.6226000000000001E-2</c:v>
                </c:pt>
                <c:pt idx="62">
                  <c:v>1.6213000000000002E-2</c:v>
                </c:pt>
                <c:pt idx="63">
                  <c:v>1.6250000000000001E-2</c:v>
                </c:pt>
                <c:pt idx="64">
                  <c:v>1.6258000000000002E-2</c:v>
                </c:pt>
                <c:pt idx="65">
                  <c:v>1.6303000000000002E-2</c:v>
                </c:pt>
                <c:pt idx="66">
                  <c:v>1.6337999999999998E-2</c:v>
                </c:pt>
                <c:pt idx="67">
                  <c:v>1.6376000000000002E-2</c:v>
                </c:pt>
                <c:pt idx="68">
                  <c:v>1.6406E-2</c:v>
                </c:pt>
                <c:pt idx="69">
                  <c:v>1.6382000000000001E-2</c:v>
                </c:pt>
                <c:pt idx="70">
                  <c:v>1.6368000000000001E-2</c:v>
                </c:pt>
                <c:pt idx="71">
                  <c:v>1.6344999999999998E-2</c:v>
                </c:pt>
                <c:pt idx="72">
                  <c:v>1.6364E-2</c:v>
                </c:pt>
                <c:pt idx="73">
                  <c:v>1.6358000000000001E-2</c:v>
                </c:pt>
                <c:pt idx="74">
                  <c:v>1.6365000000000001E-2</c:v>
                </c:pt>
                <c:pt idx="75">
                  <c:v>1.6389999999999998E-2</c:v>
                </c:pt>
                <c:pt idx="76">
                  <c:v>1.6393999999999999E-2</c:v>
                </c:pt>
                <c:pt idx="77">
                  <c:v>1.6390999999999999E-2</c:v>
                </c:pt>
                <c:pt idx="78">
                  <c:v>1.6389999999999998E-2</c:v>
                </c:pt>
                <c:pt idx="79">
                  <c:v>1.6379999999999999E-2</c:v>
                </c:pt>
                <c:pt idx="80">
                  <c:v>1.6362999999999999E-2</c:v>
                </c:pt>
                <c:pt idx="81">
                  <c:v>1.6362000000000002E-2</c:v>
                </c:pt>
                <c:pt idx="82">
                  <c:v>1.6368000000000001E-2</c:v>
                </c:pt>
                <c:pt idx="83">
                  <c:v>1.6395E-2</c:v>
                </c:pt>
                <c:pt idx="84">
                  <c:v>1.6413000000000001E-2</c:v>
                </c:pt>
                <c:pt idx="85">
                  <c:v>1.6427000000000001E-2</c:v>
                </c:pt>
                <c:pt idx="86">
                  <c:v>1.6462000000000001E-2</c:v>
                </c:pt>
                <c:pt idx="87">
                  <c:v>1.6458E-2</c:v>
                </c:pt>
                <c:pt idx="88">
                  <c:v>1.6459000000000001E-2</c:v>
                </c:pt>
                <c:pt idx="89">
                  <c:v>1.6442999999999999E-2</c:v>
                </c:pt>
                <c:pt idx="90">
                  <c:v>1.6428000000000002E-2</c:v>
                </c:pt>
                <c:pt idx="91">
                  <c:v>1.6445000000000001E-2</c:v>
                </c:pt>
                <c:pt idx="92">
                  <c:v>1.6469999999999999E-2</c:v>
                </c:pt>
                <c:pt idx="93">
                  <c:v>1.6480999999999999E-2</c:v>
                </c:pt>
                <c:pt idx="94">
                  <c:v>1.6507000000000001E-2</c:v>
                </c:pt>
                <c:pt idx="95">
                  <c:v>1.6528000000000001E-2</c:v>
                </c:pt>
                <c:pt idx="96">
                  <c:v>1.6542000000000001E-2</c:v>
                </c:pt>
                <c:pt idx="97">
                  <c:v>1.6541E-2</c:v>
                </c:pt>
                <c:pt idx="98">
                  <c:v>1.6521000000000001E-2</c:v>
                </c:pt>
                <c:pt idx="99">
                  <c:v>1.6528999999999999E-2</c:v>
                </c:pt>
                <c:pt idx="100">
                  <c:v>1.6546000000000002E-2</c:v>
                </c:pt>
                <c:pt idx="101">
                  <c:v>1.6555E-2</c:v>
                </c:pt>
                <c:pt idx="102">
                  <c:v>1.6574999999999999E-2</c:v>
                </c:pt>
                <c:pt idx="103">
                  <c:v>1.6574999999999999E-2</c:v>
                </c:pt>
                <c:pt idx="104">
                  <c:v>1.6584000000000002E-2</c:v>
                </c:pt>
                <c:pt idx="105">
                  <c:v>1.6598999999999999E-2</c:v>
                </c:pt>
                <c:pt idx="106">
                  <c:v>1.6612999999999999E-2</c:v>
                </c:pt>
                <c:pt idx="107">
                  <c:v>1.6612999999999999E-2</c:v>
                </c:pt>
                <c:pt idx="108">
                  <c:v>1.6619999999999999E-2</c:v>
                </c:pt>
                <c:pt idx="109">
                  <c:v>1.6617E-2</c:v>
                </c:pt>
                <c:pt idx="110">
                  <c:v>1.6618000000000001E-2</c:v>
                </c:pt>
                <c:pt idx="111">
                  <c:v>1.6633999999999999E-2</c:v>
                </c:pt>
                <c:pt idx="112">
                  <c:v>1.6629000000000001E-2</c:v>
                </c:pt>
                <c:pt idx="113">
                  <c:v>1.6643999999999999E-2</c:v>
                </c:pt>
                <c:pt idx="114">
                  <c:v>1.6655E-2</c:v>
                </c:pt>
                <c:pt idx="115">
                  <c:v>1.6667000000000001E-2</c:v>
                </c:pt>
                <c:pt idx="116">
                  <c:v>1.6657999999999999E-2</c:v>
                </c:pt>
                <c:pt idx="117">
                  <c:v>1.6636999999999999E-2</c:v>
                </c:pt>
                <c:pt idx="118">
                  <c:v>1.6625999999999998E-2</c:v>
                </c:pt>
                <c:pt idx="119">
                  <c:v>1.6629000000000001E-2</c:v>
                </c:pt>
                <c:pt idx="120">
                  <c:v>1.6632000000000001E-2</c:v>
                </c:pt>
                <c:pt idx="121">
                  <c:v>1.6650000000000002E-2</c:v>
                </c:pt>
                <c:pt idx="122">
                  <c:v>1.6662E-2</c:v>
                </c:pt>
                <c:pt idx="123">
                  <c:v>1.6664000000000002E-2</c:v>
                </c:pt>
                <c:pt idx="124">
                  <c:v>1.6667999999999999E-2</c:v>
                </c:pt>
                <c:pt idx="125">
                  <c:v>1.6662E-2</c:v>
                </c:pt>
                <c:pt idx="126">
                  <c:v>1.6653999999999999E-2</c:v>
                </c:pt>
                <c:pt idx="127">
                  <c:v>1.6648E-2</c:v>
                </c:pt>
                <c:pt idx="128">
                  <c:v>1.6660999999999999E-2</c:v>
                </c:pt>
                <c:pt idx="129">
                  <c:v>1.6664999999999999E-2</c:v>
                </c:pt>
                <c:pt idx="130">
                  <c:v>1.6678999999999999E-2</c:v>
                </c:pt>
                <c:pt idx="131">
                  <c:v>1.67E-2</c:v>
                </c:pt>
                <c:pt idx="132">
                  <c:v>1.6716000000000002E-2</c:v>
                </c:pt>
                <c:pt idx="133">
                  <c:v>1.6719000000000001E-2</c:v>
                </c:pt>
                <c:pt idx="134">
                  <c:v>1.6737999999999999E-2</c:v>
                </c:pt>
                <c:pt idx="135">
                  <c:v>1.6725E-2</c:v>
                </c:pt>
                <c:pt idx="136">
                  <c:v>1.6723999999999999E-2</c:v>
                </c:pt>
                <c:pt idx="137">
                  <c:v>1.6732E-2</c:v>
                </c:pt>
                <c:pt idx="138">
                  <c:v>1.6735E-2</c:v>
                </c:pt>
                <c:pt idx="139">
                  <c:v>1.6749E-2</c:v>
                </c:pt>
                <c:pt idx="140">
                  <c:v>1.6743000000000001E-2</c:v>
                </c:pt>
                <c:pt idx="141">
                  <c:v>1.6759E-2</c:v>
                </c:pt>
                <c:pt idx="142">
                  <c:v>1.6749E-2</c:v>
                </c:pt>
                <c:pt idx="143">
                  <c:v>1.6761999999999999E-2</c:v>
                </c:pt>
                <c:pt idx="144">
                  <c:v>1.6764999999999999E-2</c:v>
                </c:pt>
                <c:pt idx="145">
                  <c:v>1.6757000000000001E-2</c:v>
                </c:pt>
                <c:pt idx="146">
                  <c:v>1.6761000000000002E-2</c:v>
                </c:pt>
                <c:pt idx="147">
                  <c:v>1.6752E-2</c:v>
                </c:pt>
                <c:pt idx="148">
                  <c:v>1.6763E-2</c:v>
                </c:pt>
                <c:pt idx="149">
                  <c:v>1.6768000000000002E-2</c:v>
                </c:pt>
                <c:pt idx="150">
                  <c:v>1.6775000000000002E-2</c:v>
                </c:pt>
                <c:pt idx="151">
                  <c:v>1.6785000000000001E-2</c:v>
                </c:pt>
                <c:pt idx="152">
                  <c:v>1.6792000000000001E-2</c:v>
                </c:pt>
                <c:pt idx="153">
                  <c:v>1.6789999999999999E-2</c:v>
                </c:pt>
                <c:pt idx="154">
                  <c:v>1.6752E-2</c:v>
                </c:pt>
                <c:pt idx="155">
                  <c:v>1.6733000000000001E-2</c:v>
                </c:pt>
                <c:pt idx="156">
                  <c:v>1.6708000000000001E-2</c:v>
                </c:pt>
                <c:pt idx="157">
                  <c:v>1.6735E-2</c:v>
                </c:pt>
                <c:pt idx="158">
                  <c:v>1.6756E-2</c:v>
                </c:pt>
                <c:pt idx="159">
                  <c:v>1.6761000000000002E-2</c:v>
                </c:pt>
                <c:pt idx="160">
                  <c:v>1.6768999999999999E-2</c:v>
                </c:pt>
                <c:pt idx="161">
                  <c:v>1.6787E-2</c:v>
                </c:pt>
                <c:pt idx="162">
                  <c:v>1.6801E-2</c:v>
                </c:pt>
                <c:pt idx="163">
                  <c:v>1.6794E-2</c:v>
                </c:pt>
                <c:pt idx="164">
                  <c:v>1.6789999999999999E-2</c:v>
                </c:pt>
                <c:pt idx="165">
                  <c:v>1.6771999999999999E-2</c:v>
                </c:pt>
                <c:pt idx="166">
                  <c:v>1.6775000000000002E-2</c:v>
                </c:pt>
                <c:pt idx="167">
                  <c:v>1.6785000000000001E-2</c:v>
                </c:pt>
                <c:pt idx="168">
                  <c:v>1.6788000000000001E-2</c:v>
                </c:pt>
                <c:pt idx="169">
                  <c:v>1.6785000000000001E-2</c:v>
                </c:pt>
                <c:pt idx="170">
                  <c:v>1.6795999999999998E-2</c:v>
                </c:pt>
                <c:pt idx="171">
                  <c:v>1.6805E-2</c:v>
                </c:pt>
                <c:pt idx="172">
                  <c:v>1.6788000000000001E-2</c:v>
                </c:pt>
                <c:pt idx="173">
                  <c:v>1.6767000000000001E-2</c:v>
                </c:pt>
                <c:pt idx="174">
                  <c:v>1.6749E-2</c:v>
                </c:pt>
                <c:pt idx="175">
                  <c:v>1.6737999999999999E-2</c:v>
                </c:pt>
                <c:pt idx="176">
                  <c:v>1.6739E-2</c:v>
                </c:pt>
                <c:pt idx="177">
                  <c:v>1.6752E-2</c:v>
                </c:pt>
                <c:pt idx="178">
                  <c:v>1.6764000000000001E-2</c:v>
                </c:pt>
                <c:pt idx="179">
                  <c:v>1.6775999999999999E-2</c:v>
                </c:pt>
                <c:pt idx="180">
                  <c:v>1.6788999999999998E-2</c:v>
                </c:pt>
                <c:pt idx="181">
                  <c:v>1.6788999999999998E-2</c:v>
                </c:pt>
                <c:pt idx="182">
                  <c:v>1.6782999999999999E-2</c:v>
                </c:pt>
                <c:pt idx="183">
                  <c:v>1.6764999999999999E-2</c:v>
                </c:pt>
                <c:pt idx="184">
                  <c:v>1.6761999999999999E-2</c:v>
                </c:pt>
                <c:pt idx="185">
                  <c:v>1.6764000000000001E-2</c:v>
                </c:pt>
                <c:pt idx="186">
                  <c:v>1.6778000000000001E-2</c:v>
                </c:pt>
                <c:pt idx="187">
                  <c:v>1.6788000000000001E-2</c:v>
                </c:pt>
                <c:pt idx="188">
                  <c:v>1.6795999999999998E-2</c:v>
                </c:pt>
                <c:pt idx="189">
                  <c:v>1.6809999999999999E-2</c:v>
                </c:pt>
                <c:pt idx="190">
                  <c:v>1.6812000000000001E-2</c:v>
                </c:pt>
                <c:pt idx="191">
                  <c:v>1.6812000000000001E-2</c:v>
                </c:pt>
                <c:pt idx="192">
                  <c:v>1.6795000000000001E-2</c:v>
                </c:pt>
                <c:pt idx="193">
                  <c:v>1.6795000000000001E-2</c:v>
                </c:pt>
                <c:pt idx="194">
                  <c:v>1.6791E-2</c:v>
                </c:pt>
                <c:pt idx="195">
                  <c:v>1.6792000000000001E-2</c:v>
                </c:pt>
                <c:pt idx="196">
                  <c:v>1.6792999999999999E-2</c:v>
                </c:pt>
                <c:pt idx="197">
                  <c:v>1.6799999999999999E-2</c:v>
                </c:pt>
                <c:pt idx="198">
                  <c:v>1.6812000000000001E-2</c:v>
                </c:pt>
                <c:pt idx="199">
                  <c:v>1.6825E-2</c:v>
                </c:pt>
                <c:pt idx="200">
                  <c:v>1.6833999999999998E-2</c:v>
                </c:pt>
                <c:pt idx="201">
                  <c:v>1.6827999999999999E-2</c:v>
                </c:pt>
                <c:pt idx="202">
                  <c:v>1.6820000000000002E-2</c:v>
                </c:pt>
                <c:pt idx="203">
                  <c:v>1.6816999999999999E-2</c:v>
                </c:pt>
                <c:pt idx="204">
                  <c:v>1.6820999999999999E-2</c:v>
                </c:pt>
                <c:pt idx="205">
                  <c:v>1.6844000000000001E-2</c:v>
                </c:pt>
                <c:pt idx="206">
                  <c:v>1.6836E-2</c:v>
                </c:pt>
                <c:pt idx="207">
                  <c:v>1.6854999999999998E-2</c:v>
                </c:pt>
                <c:pt idx="208">
                  <c:v>1.686E-2</c:v>
                </c:pt>
                <c:pt idx="209">
                  <c:v>1.6879999999999999E-2</c:v>
                </c:pt>
                <c:pt idx="210">
                  <c:v>1.6879000000000002E-2</c:v>
                </c:pt>
                <c:pt idx="211">
                  <c:v>1.6864000000000001E-2</c:v>
                </c:pt>
                <c:pt idx="212">
                  <c:v>1.6861000000000001E-2</c:v>
                </c:pt>
                <c:pt idx="213">
                  <c:v>1.6857E-2</c:v>
                </c:pt>
                <c:pt idx="214">
                  <c:v>1.6868999999999999E-2</c:v>
                </c:pt>
                <c:pt idx="215">
                  <c:v>1.6863E-2</c:v>
                </c:pt>
                <c:pt idx="216">
                  <c:v>1.6879999999999999E-2</c:v>
                </c:pt>
                <c:pt idx="217">
                  <c:v>1.6892000000000001E-2</c:v>
                </c:pt>
                <c:pt idx="218">
                  <c:v>1.6902E-2</c:v>
                </c:pt>
                <c:pt idx="219">
                  <c:v>1.6916E-2</c:v>
                </c:pt>
                <c:pt idx="220">
                  <c:v>1.6916E-2</c:v>
                </c:pt>
                <c:pt idx="221">
                  <c:v>1.6913999999999998E-2</c:v>
                </c:pt>
                <c:pt idx="222">
                  <c:v>1.6900999999999999E-2</c:v>
                </c:pt>
                <c:pt idx="223">
                  <c:v>1.6906999999999998E-2</c:v>
                </c:pt>
                <c:pt idx="224">
                  <c:v>1.6927000000000001E-2</c:v>
                </c:pt>
                <c:pt idx="225">
                  <c:v>1.6944000000000001E-2</c:v>
                </c:pt>
                <c:pt idx="226">
                  <c:v>1.6962999999999999E-2</c:v>
                </c:pt>
                <c:pt idx="227">
                  <c:v>1.6965999999999998E-2</c:v>
                </c:pt>
                <c:pt idx="228">
                  <c:v>1.6968E-2</c:v>
                </c:pt>
                <c:pt idx="229">
                  <c:v>1.6964E-2</c:v>
                </c:pt>
                <c:pt idx="230">
                  <c:v>1.6958000000000001E-2</c:v>
                </c:pt>
                <c:pt idx="231">
                  <c:v>1.6955000000000001E-2</c:v>
                </c:pt>
                <c:pt idx="232">
                  <c:v>1.6958000000000001E-2</c:v>
                </c:pt>
                <c:pt idx="233">
                  <c:v>1.6971E-2</c:v>
                </c:pt>
                <c:pt idx="234">
                  <c:v>1.6975000000000001E-2</c:v>
                </c:pt>
                <c:pt idx="235">
                  <c:v>1.6972999999999999E-2</c:v>
                </c:pt>
                <c:pt idx="236">
                  <c:v>1.6986999999999999E-2</c:v>
                </c:pt>
                <c:pt idx="237">
                  <c:v>1.6990999999999999E-2</c:v>
                </c:pt>
                <c:pt idx="238">
                  <c:v>1.7002E-2</c:v>
                </c:pt>
                <c:pt idx="239">
                  <c:v>1.6990999999999999E-2</c:v>
                </c:pt>
                <c:pt idx="240">
                  <c:v>1.6990999999999999E-2</c:v>
                </c:pt>
                <c:pt idx="241">
                  <c:v>1.6976999999999999E-2</c:v>
                </c:pt>
                <c:pt idx="242">
                  <c:v>1.6981E-2</c:v>
                </c:pt>
                <c:pt idx="243">
                  <c:v>1.7000000000000001E-2</c:v>
                </c:pt>
                <c:pt idx="244">
                  <c:v>1.7010000000000001E-2</c:v>
                </c:pt>
                <c:pt idx="245">
                  <c:v>1.7025999999999999E-2</c:v>
                </c:pt>
                <c:pt idx="246">
                  <c:v>1.7034000000000001E-2</c:v>
                </c:pt>
                <c:pt idx="247">
                  <c:v>1.7041000000000001E-2</c:v>
                </c:pt>
                <c:pt idx="248">
                  <c:v>1.704E-2</c:v>
                </c:pt>
                <c:pt idx="249">
                  <c:v>1.7038999999999999E-2</c:v>
                </c:pt>
                <c:pt idx="250">
                  <c:v>1.7044E-2</c:v>
                </c:pt>
                <c:pt idx="251">
                  <c:v>1.7052999999999999E-2</c:v>
                </c:pt>
                <c:pt idx="252">
                  <c:v>1.7062000000000001E-2</c:v>
                </c:pt>
                <c:pt idx="253">
                  <c:v>1.7080000000000001E-2</c:v>
                </c:pt>
                <c:pt idx="254">
                  <c:v>1.7077999999999999E-2</c:v>
                </c:pt>
                <c:pt idx="255">
                  <c:v>1.7086E-2</c:v>
                </c:pt>
                <c:pt idx="256">
                  <c:v>1.7090999999999999E-2</c:v>
                </c:pt>
                <c:pt idx="257">
                  <c:v>1.7080000000000001E-2</c:v>
                </c:pt>
                <c:pt idx="258">
                  <c:v>1.7083000000000001E-2</c:v>
                </c:pt>
                <c:pt idx="259">
                  <c:v>1.7086E-2</c:v>
                </c:pt>
                <c:pt idx="260">
                  <c:v>1.7076000000000001E-2</c:v>
                </c:pt>
                <c:pt idx="261">
                  <c:v>1.7097999999999999E-2</c:v>
                </c:pt>
                <c:pt idx="262">
                  <c:v>1.7099E-2</c:v>
                </c:pt>
                <c:pt idx="263">
                  <c:v>1.7106E-2</c:v>
                </c:pt>
                <c:pt idx="264">
                  <c:v>1.7107000000000001E-2</c:v>
                </c:pt>
                <c:pt idx="265">
                  <c:v>1.7114999999999998E-2</c:v>
                </c:pt>
                <c:pt idx="266">
                  <c:v>1.7121999999999998E-2</c:v>
                </c:pt>
                <c:pt idx="267">
                  <c:v>1.7121999999999998E-2</c:v>
                </c:pt>
                <c:pt idx="268">
                  <c:v>1.712E-2</c:v>
                </c:pt>
                <c:pt idx="269">
                  <c:v>1.7115999999999999E-2</c:v>
                </c:pt>
                <c:pt idx="270">
                  <c:v>1.7107000000000001E-2</c:v>
                </c:pt>
                <c:pt idx="271">
                  <c:v>1.711E-2</c:v>
                </c:pt>
                <c:pt idx="272">
                  <c:v>1.7118000000000001E-2</c:v>
                </c:pt>
                <c:pt idx="273">
                  <c:v>1.7129999999999999E-2</c:v>
                </c:pt>
                <c:pt idx="274">
                  <c:v>1.7129999999999999E-2</c:v>
                </c:pt>
                <c:pt idx="275">
                  <c:v>1.7146000000000002E-2</c:v>
                </c:pt>
                <c:pt idx="276">
                  <c:v>1.7160000000000002E-2</c:v>
                </c:pt>
                <c:pt idx="277">
                  <c:v>1.7163000000000001E-2</c:v>
                </c:pt>
                <c:pt idx="278">
                  <c:v>1.7167999999999999E-2</c:v>
                </c:pt>
                <c:pt idx="279">
                  <c:v>1.7167999999999999E-2</c:v>
                </c:pt>
                <c:pt idx="280">
                  <c:v>1.7177999999999999E-2</c:v>
                </c:pt>
                <c:pt idx="281">
                  <c:v>1.7197E-2</c:v>
                </c:pt>
                <c:pt idx="282">
                  <c:v>1.7215000000000001E-2</c:v>
                </c:pt>
                <c:pt idx="283">
                  <c:v>1.7221E-2</c:v>
                </c:pt>
                <c:pt idx="284">
                  <c:v>1.7239000000000001E-2</c:v>
                </c:pt>
                <c:pt idx="285">
                  <c:v>1.7250000000000001E-2</c:v>
                </c:pt>
                <c:pt idx="286">
                  <c:v>1.7250000000000001E-2</c:v>
                </c:pt>
                <c:pt idx="287">
                  <c:v>1.7250000000000001E-2</c:v>
                </c:pt>
                <c:pt idx="288">
                  <c:v>1.7242E-2</c:v>
                </c:pt>
                <c:pt idx="289">
                  <c:v>1.7243999999999999E-2</c:v>
                </c:pt>
                <c:pt idx="290">
                  <c:v>1.7245E-2</c:v>
                </c:pt>
                <c:pt idx="291">
                  <c:v>1.7253999999999999E-2</c:v>
                </c:pt>
                <c:pt idx="292">
                  <c:v>1.7262E-2</c:v>
                </c:pt>
                <c:pt idx="293">
                  <c:v>1.7257999999999999E-2</c:v>
                </c:pt>
                <c:pt idx="294">
                  <c:v>1.7267000000000001E-2</c:v>
                </c:pt>
                <c:pt idx="295">
                  <c:v>1.7273E-2</c:v>
                </c:pt>
                <c:pt idx="296">
                  <c:v>1.7274999999999999E-2</c:v>
                </c:pt>
                <c:pt idx="297">
                  <c:v>1.7278999999999999E-2</c:v>
                </c:pt>
                <c:pt idx="298">
                  <c:v>1.7271999999999999E-2</c:v>
                </c:pt>
                <c:pt idx="299">
                  <c:v>1.7277000000000001E-2</c:v>
                </c:pt>
                <c:pt idx="300">
                  <c:v>1.7281000000000001E-2</c:v>
                </c:pt>
                <c:pt idx="301">
                  <c:v>1.7284999999999998E-2</c:v>
                </c:pt>
                <c:pt idx="302">
                  <c:v>1.7295000000000001E-2</c:v>
                </c:pt>
                <c:pt idx="303">
                  <c:v>1.7309999999999999E-2</c:v>
                </c:pt>
                <c:pt idx="304">
                  <c:v>1.7312000000000001E-2</c:v>
                </c:pt>
                <c:pt idx="305">
                  <c:v>1.7312999999999999E-2</c:v>
                </c:pt>
                <c:pt idx="306">
                  <c:v>1.7308E-2</c:v>
                </c:pt>
                <c:pt idx="307">
                  <c:v>1.7302000000000001E-2</c:v>
                </c:pt>
                <c:pt idx="308">
                  <c:v>1.7309999999999999E-2</c:v>
                </c:pt>
                <c:pt idx="309">
                  <c:v>1.7315000000000001E-2</c:v>
                </c:pt>
                <c:pt idx="310">
                  <c:v>1.7318E-2</c:v>
                </c:pt>
                <c:pt idx="311">
                  <c:v>1.7330000000000002E-2</c:v>
                </c:pt>
                <c:pt idx="312">
                  <c:v>1.7332E-2</c:v>
                </c:pt>
                <c:pt idx="313">
                  <c:v>1.7340000000000001E-2</c:v>
                </c:pt>
                <c:pt idx="314">
                  <c:v>1.7343000000000001E-2</c:v>
                </c:pt>
                <c:pt idx="315">
                  <c:v>1.7340000000000001E-2</c:v>
                </c:pt>
                <c:pt idx="316">
                  <c:v>1.7339E-2</c:v>
                </c:pt>
                <c:pt idx="317">
                  <c:v>1.7340999999999999E-2</c:v>
                </c:pt>
                <c:pt idx="318">
                  <c:v>1.7350999999999998E-2</c:v>
                </c:pt>
                <c:pt idx="319">
                  <c:v>1.7357999999999998E-2</c:v>
                </c:pt>
                <c:pt idx="320">
                  <c:v>1.7358999999999999E-2</c:v>
                </c:pt>
                <c:pt idx="321">
                  <c:v>1.7367E-2</c:v>
                </c:pt>
                <c:pt idx="322">
                  <c:v>1.7368999999999999E-2</c:v>
                </c:pt>
                <c:pt idx="323">
                  <c:v>1.7371000000000001E-2</c:v>
                </c:pt>
                <c:pt idx="324">
                  <c:v>1.737E-2</c:v>
                </c:pt>
                <c:pt idx="325">
                  <c:v>1.7368999999999999E-2</c:v>
                </c:pt>
                <c:pt idx="326">
                  <c:v>1.7367E-2</c:v>
                </c:pt>
                <c:pt idx="327">
                  <c:v>1.7373E-2</c:v>
                </c:pt>
                <c:pt idx="328">
                  <c:v>1.7374000000000001E-2</c:v>
                </c:pt>
                <c:pt idx="329">
                  <c:v>1.7381000000000001E-2</c:v>
                </c:pt>
                <c:pt idx="330">
                  <c:v>1.7385999999999999E-2</c:v>
                </c:pt>
                <c:pt idx="331">
                  <c:v>1.7388000000000001E-2</c:v>
                </c:pt>
                <c:pt idx="332">
                  <c:v>1.7395000000000001E-2</c:v>
                </c:pt>
                <c:pt idx="333">
                  <c:v>1.7389999999999999E-2</c:v>
                </c:pt>
                <c:pt idx="334">
                  <c:v>1.7391E-2</c:v>
                </c:pt>
                <c:pt idx="335">
                  <c:v>1.7394E-2</c:v>
                </c:pt>
                <c:pt idx="336">
                  <c:v>1.7395000000000001E-2</c:v>
                </c:pt>
                <c:pt idx="337">
                  <c:v>1.7399000000000001E-2</c:v>
                </c:pt>
                <c:pt idx="338">
                  <c:v>1.7405E-2</c:v>
                </c:pt>
                <c:pt idx="339">
                  <c:v>1.7409000000000001E-2</c:v>
                </c:pt>
                <c:pt idx="340">
                  <c:v>1.7419E-2</c:v>
                </c:pt>
                <c:pt idx="341">
                  <c:v>1.7500999999999999E-2</c:v>
                </c:pt>
                <c:pt idx="342">
                  <c:v>1.7507999999999999E-2</c:v>
                </c:pt>
                <c:pt idx="343">
                  <c:v>1.7510000000000001E-2</c:v>
                </c:pt>
                <c:pt idx="344">
                  <c:v>1.7513999999999998E-2</c:v>
                </c:pt>
                <c:pt idx="345">
                  <c:v>1.7514999999999999E-2</c:v>
                </c:pt>
                <c:pt idx="346">
                  <c:v>1.7859E-2</c:v>
                </c:pt>
                <c:pt idx="347">
                  <c:v>1.7919999999999998E-2</c:v>
                </c:pt>
                <c:pt idx="348">
                  <c:v>1.7982000000000001E-2</c:v>
                </c:pt>
                <c:pt idx="349">
                  <c:v>1.8121999999999999E-2</c:v>
                </c:pt>
                <c:pt idx="350">
                  <c:v>1.8287000000000001E-2</c:v>
                </c:pt>
                <c:pt idx="351">
                  <c:v>1.8293E-2</c:v>
                </c:pt>
                <c:pt idx="352">
                  <c:v>1.8291000000000002E-2</c:v>
                </c:pt>
                <c:pt idx="353">
                  <c:v>1.8293E-2</c:v>
                </c:pt>
                <c:pt idx="354">
                  <c:v>1.8294000000000001E-2</c:v>
                </c:pt>
                <c:pt idx="355">
                  <c:v>1.8291999999999999E-2</c:v>
                </c:pt>
                <c:pt idx="356">
                  <c:v>1.8373E-2</c:v>
                </c:pt>
                <c:pt idx="357">
                  <c:v>1.8388999999999999E-2</c:v>
                </c:pt>
                <c:pt idx="358">
                  <c:v>1.8402000000000002E-2</c:v>
                </c:pt>
                <c:pt idx="359">
                  <c:v>1.8439000000000001E-2</c:v>
                </c:pt>
                <c:pt idx="360">
                  <c:v>1.8457999999999999E-2</c:v>
                </c:pt>
                <c:pt idx="361">
                  <c:v>1.8461999999999999E-2</c:v>
                </c:pt>
                <c:pt idx="362">
                  <c:v>1.8456E-2</c:v>
                </c:pt>
                <c:pt idx="363">
                  <c:v>1.8450000000000001E-2</c:v>
                </c:pt>
                <c:pt idx="364">
                  <c:v>1.8446000000000001E-2</c:v>
                </c:pt>
                <c:pt idx="365">
                  <c:v>1.8449E-2</c:v>
                </c:pt>
                <c:pt idx="366">
                  <c:v>1.8450999999999999E-2</c:v>
                </c:pt>
                <c:pt idx="367">
                  <c:v>1.8457999999999999E-2</c:v>
                </c:pt>
                <c:pt idx="368">
                  <c:v>1.8463E-2</c:v>
                </c:pt>
                <c:pt idx="369">
                  <c:v>1.8466E-2</c:v>
                </c:pt>
                <c:pt idx="370">
                  <c:v>1.8466E-2</c:v>
                </c:pt>
                <c:pt idx="371">
                  <c:v>1.8464000000000001E-2</c:v>
                </c:pt>
                <c:pt idx="372">
                  <c:v>1.8461999999999999E-2</c:v>
                </c:pt>
                <c:pt idx="373">
                  <c:v>1.8461000000000002E-2</c:v>
                </c:pt>
                <c:pt idx="374">
                  <c:v>1.8463E-2</c:v>
                </c:pt>
                <c:pt idx="375">
                  <c:v>1.847E-2</c:v>
                </c:pt>
                <c:pt idx="376">
                  <c:v>1.8474000000000001E-2</c:v>
                </c:pt>
                <c:pt idx="377">
                  <c:v>1.8527999999999999E-2</c:v>
                </c:pt>
                <c:pt idx="378">
                  <c:v>1.8571000000000001E-2</c:v>
                </c:pt>
                <c:pt idx="379">
                  <c:v>1.8574E-2</c:v>
                </c:pt>
                <c:pt idx="380">
                  <c:v>1.8577E-2</c:v>
                </c:pt>
                <c:pt idx="381">
                  <c:v>1.8709E-2</c:v>
                </c:pt>
                <c:pt idx="382">
                  <c:v>1.9050000000000001E-2</c:v>
                </c:pt>
                <c:pt idx="383">
                  <c:v>1.9422999999999999E-2</c:v>
                </c:pt>
                <c:pt idx="384">
                  <c:v>1.9546999999999998E-2</c:v>
                </c:pt>
                <c:pt idx="385">
                  <c:v>1.9553999999999998E-2</c:v>
                </c:pt>
                <c:pt idx="386">
                  <c:v>1.9560000000000001E-2</c:v>
                </c:pt>
                <c:pt idx="387">
                  <c:v>1.9609999999999999E-2</c:v>
                </c:pt>
                <c:pt idx="388">
                  <c:v>1.9931999999999998E-2</c:v>
                </c:pt>
                <c:pt idx="389">
                  <c:v>1.9989E-2</c:v>
                </c:pt>
                <c:pt idx="390">
                  <c:v>1.9987999999999999E-2</c:v>
                </c:pt>
                <c:pt idx="391">
                  <c:v>1.9987000000000001E-2</c:v>
                </c:pt>
                <c:pt idx="392">
                  <c:v>1.9987000000000001E-2</c:v>
                </c:pt>
                <c:pt idx="393">
                  <c:v>2.017E-2</c:v>
                </c:pt>
                <c:pt idx="394">
                  <c:v>2.0171000000000001E-2</c:v>
                </c:pt>
                <c:pt idx="395">
                  <c:v>2.0171000000000001E-2</c:v>
                </c:pt>
                <c:pt idx="396">
                  <c:v>2.0393000000000001E-2</c:v>
                </c:pt>
                <c:pt idx="397">
                  <c:v>2.0492E-2</c:v>
                </c:pt>
                <c:pt idx="398">
                  <c:v>2.0494999999999999E-2</c:v>
                </c:pt>
                <c:pt idx="399">
                  <c:v>2.0514000000000001E-2</c:v>
                </c:pt>
                <c:pt idx="400">
                  <c:v>2.0514000000000001E-2</c:v>
                </c:pt>
                <c:pt idx="401">
                  <c:v>2.0507999999999998E-2</c:v>
                </c:pt>
                <c:pt idx="402">
                  <c:v>2.0501999999999999E-2</c:v>
                </c:pt>
                <c:pt idx="403">
                  <c:v>2.0507999999999998E-2</c:v>
                </c:pt>
                <c:pt idx="404">
                  <c:v>2.0528999999999999E-2</c:v>
                </c:pt>
                <c:pt idx="405">
                  <c:v>2.0525999999999999E-2</c:v>
                </c:pt>
                <c:pt idx="406">
                  <c:v>2.0642000000000001E-2</c:v>
                </c:pt>
                <c:pt idx="407">
                  <c:v>2.0649000000000001E-2</c:v>
                </c:pt>
                <c:pt idx="408">
                  <c:v>2.0653999999999999E-2</c:v>
                </c:pt>
                <c:pt idx="409">
                  <c:v>2.0669E-2</c:v>
                </c:pt>
                <c:pt idx="410">
                  <c:v>2.0683E-2</c:v>
                </c:pt>
                <c:pt idx="411">
                  <c:v>2.0678999999999999E-2</c:v>
                </c:pt>
                <c:pt idx="412">
                  <c:v>2.0695000000000002E-2</c:v>
                </c:pt>
                <c:pt idx="413">
                  <c:v>2.0819000000000001E-2</c:v>
                </c:pt>
                <c:pt idx="414">
                  <c:v>2.1191999999999999E-2</c:v>
                </c:pt>
                <c:pt idx="415">
                  <c:v>2.1565999999999998E-2</c:v>
                </c:pt>
                <c:pt idx="416">
                  <c:v>2.1933999999999999E-2</c:v>
                </c:pt>
                <c:pt idx="417">
                  <c:v>2.2318999999999999E-2</c:v>
                </c:pt>
                <c:pt idx="418">
                  <c:v>2.2714000000000002E-2</c:v>
                </c:pt>
                <c:pt idx="419">
                  <c:v>2.3123000000000001E-2</c:v>
                </c:pt>
                <c:pt idx="420">
                  <c:v>2.3487999999999998E-2</c:v>
                </c:pt>
                <c:pt idx="421">
                  <c:v>2.3854E-2</c:v>
                </c:pt>
                <c:pt idx="422">
                  <c:v>2.4226000000000001E-2</c:v>
                </c:pt>
                <c:pt idx="423">
                  <c:v>2.4591999999999999E-2</c:v>
                </c:pt>
                <c:pt idx="424">
                  <c:v>2.4909000000000001E-2</c:v>
                </c:pt>
                <c:pt idx="425">
                  <c:v>2.4903000000000002E-2</c:v>
                </c:pt>
                <c:pt idx="426">
                  <c:v>2.4896000000000001E-2</c:v>
                </c:pt>
                <c:pt idx="427">
                  <c:v>2.4908E-2</c:v>
                </c:pt>
                <c:pt idx="428">
                  <c:v>2.4882999999999999E-2</c:v>
                </c:pt>
                <c:pt idx="429">
                  <c:v>2.4863E-2</c:v>
                </c:pt>
                <c:pt idx="430">
                  <c:v>2.4857000000000001E-2</c:v>
                </c:pt>
                <c:pt idx="431">
                  <c:v>2.4849E-2</c:v>
                </c:pt>
                <c:pt idx="432">
                  <c:v>2.5073999999999999E-2</c:v>
                </c:pt>
                <c:pt idx="433">
                  <c:v>2.5212999999999999E-2</c:v>
                </c:pt>
                <c:pt idx="434">
                  <c:v>2.5208000000000001E-2</c:v>
                </c:pt>
                <c:pt idx="435">
                  <c:v>2.5218000000000001E-2</c:v>
                </c:pt>
                <c:pt idx="436">
                  <c:v>2.5229000000000001E-2</c:v>
                </c:pt>
                <c:pt idx="437">
                  <c:v>2.5413999999999999E-2</c:v>
                </c:pt>
                <c:pt idx="438">
                  <c:v>2.5446E-2</c:v>
                </c:pt>
                <c:pt idx="439">
                  <c:v>2.5441999999999999E-2</c:v>
                </c:pt>
                <c:pt idx="440">
                  <c:v>2.5721000000000001E-2</c:v>
                </c:pt>
                <c:pt idx="441">
                  <c:v>2.5996999999999999E-2</c:v>
                </c:pt>
                <c:pt idx="442">
                  <c:v>2.6289E-2</c:v>
                </c:pt>
                <c:pt idx="443">
                  <c:v>2.6270000000000002E-2</c:v>
                </c:pt>
                <c:pt idx="444">
                  <c:v>2.6252000000000001E-2</c:v>
                </c:pt>
                <c:pt idx="445">
                  <c:v>2.6261E-2</c:v>
                </c:pt>
                <c:pt idx="446">
                  <c:v>2.6254E-2</c:v>
                </c:pt>
                <c:pt idx="447">
                  <c:v>2.6276000000000001E-2</c:v>
                </c:pt>
                <c:pt idx="448">
                  <c:v>2.6259000000000001E-2</c:v>
                </c:pt>
                <c:pt idx="449">
                  <c:v>2.6335999999999998E-2</c:v>
                </c:pt>
                <c:pt idx="450">
                  <c:v>2.6612E-2</c:v>
                </c:pt>
                <c:pt idx="451">
                  <c:v>2.6873000000000001E-2</c:v>
                </c:pt>
                <c:pt idx="452">
                  <c:v>2.6865E-2</c:v>
                </c:pt>
                <c:pt idx="453">
                  <c:v>2.6866999999999999E-2</c:v>
                </c:pt>
                <c:pt idx="454">
                  <c:v>2.6858E-2</c:v>
                </c:pt>
                <c:pt idx="455">
                  <c:v>2.6873999999999999E-2</c:v>
                </c:pt>
                <c:pt idx="456">
                  <c:v>2.6866000000000001E-2</c:v>
                </c:pt>
                <c:pt idx="457">
                  <c:v>2.6852999999999998E-2</c:v>
                </c:pt>
                <c:pt idx="458">
                  <c:v>2.6839999999999999E-2</c:v>
                </c:pt>
                <c:pt idx="459">
                  <c:v>2.6828999999999999E-2</c:v>
                </c:pt>
                <c:pt idx="460">
                  <c:v>2.6962E-2</c:v>
                </c:pt>
                <c:pt idx="461">
                  <c:v>2.6950000000000002E-2</c:v>
                </c:pt>
                <c:pt idx="462">
                  <c:v>2.6941E-2</c:v>
                </c:pt>
                <c:pt idx="463">
                  <c:v>2.6928000000000001E-2</c:v>
                </c:pt>
                <c:pt idx="464">
                  <c:v>2.6911999999999998E-2</c:v>
                </c:pt>
                <c:pt idx="465">
                  <c:v>2.6901999999999999E-2</c:v>
                </c:pt>
                <c:pt idx="466">
                  <c:v>2.6891999999999999E-2</c:v>
                </c:pt>
                <c:pt idx="467">
                  <c:v>2.6905999999999999E-2</c:v>
                </c:pt>
                <c:pt idx="468">
                  <c:v>2.6898999999999999E-2</c:v>
                </c:pt>
                <c:pt idx="469">
                  <c:v>2.6872E-2</c:v>
                </c:pt>
                <c:pt idx="470">
                  <c:v>2.6856999999999999E-2</c:v>
                </c:pt>
                <c:pt idx="471">
                  <c:v>2.6855E-2</c:v>
                </c:pt>
                <c:pt idx="472">
                  <c:v>2.6855E-2</c:v>
                </c:pt>
                <c:pt idx="473">
                  <c:v>2.7078999999999999E-2</c:v>
                </c:pt>
                <c:pt idx="474">
                  <c:v>2.7074000000000001E-2</c:v>
                </c:pt>
                <c:pt idx="475">
                  <c:v>2.7066E-2</c:v>
                </c:pt>
                <c:pt idx="476">
                  <c:v>2.7035E-2</c:v>
                </c:pt>
                <c:pt idx="477">
                  <c:v>2.7022000000000001E-2</c:v>
                </c:pt>
                <c:pt idx="478">
                  <c:v>2.7012000000000001E-2</c:v>
                </c:pt>
                <c:pt idx="479">
                  <c:v>2.7001000000000001E-2</c:v>
                </c:pt>
                <c:pt idx="480">
                  <c:v>2.7012000000000001E-2</c:v>
                </c:pt>
                <c:pt idx="481">
                  <c:v>2.7007E-2</c:v>
                </c:pt>
                <c:pt idx="482">
                  <c:v>2.7011E-2</c:v>
                </c:pt>
                <c:pt idx="483">
                  <c:v>2.7129E-2</c:v>
                </c:pt>
                <c:pt idx="484">
                  <c:v>2.7446000000000002E-2</c:v>
                </c:pt>
                <c:pt idx="485">
                  <c:v>2.7754000000000001E-2</c:v>
                </c:pt>
                <c:pt idx="486">
                  <c:v>2.8077999999999999E-2</c:v>
                </c:pt>
                <c:pt idx="487">
                  <c:v>2.8389999999999999E-2</c:v>
                </c:pt>
                <c:pt idx="488">
                  <c:v>2.8718E-2</c:v>
                </c:pt>
                <c:pt idx="489">
                  <c:v>2.9038000000000001E-2</c:v>
                </c:pt>
                <c:pt idx="490">
                  <c:v>2.9378000000000001E-2</c:v>
                </c:pt>
                <c:pt idx="491">
                  <c:v>2.9701999999999999E-2</c:v>
                </c:pt>
                <c:pt idx="492">
                  <c:v>3.0020999999999999E-2</c:v>
                </c:pt>
                <c:pt idx="493">
                  <c:v>3.0322999999999999E-2</c:v>
                </c:pt>
                <c:pt idx="494">
                  <c:v>3.0284999999999999E-2</c:v>
                </c:pt>
                <c:pt idx="495">
                  <c:v>3.0258E-2</c:v>
                </c:pt>
                <c:pt idx="496">
                  <c:v>3.0234E-2</c:v>
                </c:pt>
                <c:pt idx="497">
                  <c:v>3.0217000000000001E-2</c:v>
                </c:pt>
                <c:pt idx="498">
                  <c:v>3.0200000000000001E-2</c:v>
                </c:pt>
                <c:pt idx="499">
                  <c:v>3.0185E-2</c:v>
                </c:pt>
                <c:pt idx="500">
                  <c:v>3.0171E-2</c:v>
                </c:pt>
                <c:pt idx="501">
                  <c:v>3.0152999999999999E-2</c:v>
                </c:pt>
                <c:pt idx="502">
                  <c:v>3.0131999999999999E-2</c:v>
                </c:pt>
                <c:pt idx="503">
                  <c:v>3.0099000000000001E-2</c:v>
                </c:pt>
                <c:pt idx="504">
                  <c:v>3.0068000000000001E-2</c:v>
                </c:pt>
                <c:pt idx="505">
                  <c:v>3.0039E-2</c:v>
                </c:pt>
                <c:pt idx="506">
                  <c:v>3.0027000000000002E-2</c:v>
                </c:pt>
                <c:pt idx="507">
                  <c:v>3.0016000000000001E-2</c:v>
                </c:pt>
                <c:pt idx="508">
                  <c:v>2.9998E-2</c:v>
                </c:pt>
                <c:pt idx="509">
                  <c:v>3.0157E-2</c:v>
                </c:pt>
                <c:pt idx="510">
                  <c:v>3.0259000000000001E-2</c:v>
                </c:pt>
                <c:pt idx="511">
                  <c:v>3.0280999999999999E-2</c:v>
                </c:pt>
                <c:pt idx="512">
                  <c:v>3.0259999999999999E-2</c:v>
                </c:pt>
                <c:pt idx="513">
                  <c:v>3.0242999999999999E-2</c:v>
                </c:pt>
                <c:pt idx="514">
                  <c:v>3.0200999999999999E-2</c:v>
                </c:pt>
                <c:pt idx="515">
                  <c:v>3.0166999999999999E-2</c:v>
                </c:pt>
                <c:pt idx="516">
                  <c:v>3.0134000000000001E-2</c:v>
                </c:pt>
                <c:pt idx="517">
                  <c:v>3.0113999999999998E-2</c:v>
                </c:pt>
                <c:pt idx="518">
                  <c:v>3.0089999999999999E-2</c:v>
                </c:pt>
                <c:pt idx="519">
                  <c:v>3.007E-2</c:v>
                </c:pt>
                <c:pt idx="520">
                  <c:v>3.0054000000000001E-2</c:v>
                </c:pt>
                <c:pt idx="521">
                  <c:v>3.0037999999999999E-2</c:v>
                </c:pt>
                <c:pt idx="522">
                  <c:v>3.0013000000000001E-2</c:v>
                </c:pt>
                <c:pt idx="523">
                  <c:v>2.9991E-2</c:v>
                </c:pt>
                <c:pt idx="524">
                  <c:v>2.9973E-2</c:v>
                </c:pt>
                <c:pt idx="525">
                  <c:v>2.9954999999999999E-2</c:v>
                </c:pt>
                <c:pt idx="526">
                  <c:v>2.9940999999999999E-2</c:v>
                </c:pt>
                <c:pt idx="527">
                  <c:v>2.9926000000000001E-2</c:v>
                </c:pt>
                <c:pt idx="528">
                  <c:v>2.9909000000000002E-2</c:v>
                </c:pt>
                <c:pt idx="529">
                  <c:v>2.9891999999999998E-2</c:v>
                </c:pt>
                <c:pt idx="530">
                  <c:v>2.9878999999999999E-2</c:v>
                </c:pt>
                <c:pt idx="531">
                  <c:v>2.9904E-2</c:v>
                </c:pt>
                <c:pt idx="532">
                  <c:v>2.9887E-2</c:v>
                </c:pt>
                <c:pt idx="533">
                  <c:v>2.9869E-2</c:v>
                </c:pt>
                <c:pt idx="534">
                  <c:v>2.9853999999999999E-2</c:v>
                </c:pt>
                <c:pt idx="535">
                  <c:v>3.0072999999999999E-2</c:v>
                </c:pt>
                <c:pt idx="536">
                  <c:v>3.0328999999999998E-2</c:v>
                </c:pt>
                <c:pt idx="537">
                  <c:v>3.0313E-2</c:v>
                </c:pt>
                <c:pt idx="538">
                  <c:v>3.0332000000000001E-2</c:v>
                </c:pt>
                <c:pt idx="539">
                  <c:v>3.0405000000000001E-2</c:v>
                </c:pt>
                <c:pt idx="540">
                  <c:v>3.0383E-2</c:v>
                </c:pt>
                <c:pt idx="541">
                  <c:v>3.0360999999999999E-2</c:v>
                </c:pt>
                <c:pt idx="542">
                  <c:v>3.0336999999999999E-2</c:v>
                </c:pt>
                <c:pt idx="543">
                  <c:v>3.0311999999999999E-2</c:v>
                </c:pt>
                <c:pt idx="544">
                  <c:v>3.0332000000000001E-2</c:v>
                </c:pt>
                <c:pt idx="545">
                  <c:v>3.0394999999999998E-2</c:v>
                </c:pt>
                <c:pt idx="546">
                  <c:v>3.0370999999999999E-2</c:v>
                </c:pt>
                <c:pt idx="547">
                  <c:v>3.0353999999999999E-2</c:v>
                </c:pt>
                <c:pt idx="548">
                  <c:v>3.0332000000000001E-2</c:v>
                </c:pt>
                <c:pt idx="549">
                  <c:v>3.0314000000000001E-2</c:v>
                </c:pt>
                <c:pt idx="550">
                  <c:v>3.0331E-2</c:v>
                </c:pt>
                <c:pt idx="551">
                  <c:v>3.0297000000000001E-2</c:v>
                </c:pt>
                <c:pt idx="552">
                  <c:v>3.0268E-2</c:v>
                </c:pt>
                <c:pt idx="553">
                  <c:v>3.024E-2</c:v>
                </c:pt>
                <c:pt idx="554">
                  <c:v>3.0321000000000001E-2</c:v>
                </c:pt>
                <c:pt idx="555">
                  <c:v>3.0617999999999999E-2</c:v>
                </c:pt>
                <c:pt idx="556">
                  <c:v>3.0802E-2</c:v>
                </c:pt>
                <c:pt idx="557">
                  <c:v>3.0825000000000002E-2</c:v>
                </c:pt>
                <c:pt idx="558">
                  <c:v>3.0811999999999999E-2</c:v>
                </c:pt>
                <c:pt idx="559">
                  <c:v>3.0809E-2</c:v>
                </c:pt>
                <c:pt idx="560">
                  <c:v>3.0790999999999999E-2</c:v>
                </c:pt>
                <c:pt idx="561">
                  <c:v>3.0775E-2</c:v>
                </c:pt>
                <c:pt idx="562">
                  <c:v>3.0858E-2</c:v>
                </c:pt>
                <c:pt idx="563">
                  <c:v>3.0844E-2</c:v>
                </c:pt>
                <c:pt idx="564">
                  <c:v>3.0831999999999998E-2</c:v>
                </c:pt>
                <c:pt idx="565">
                  <c:v>3.0818999999999999E-2</c:v>
                </c:pt>
                <c:pt idx="566">
                  <c:v>3.0806E-2</c:v>
                </c:pt>
                <c:pt idx="567">
                  <c:v>3.0783000000000001E-2</c:v>
                </c:pt>
                <c:pt idx="568">
                  <c:v>3.0814999999999999E-2</c:v>
                </c:pt>
                <c:pt idx="569">
                  <c:v>3.0960999999999999E-2</c:v>
                </c:pt>
                <c:pt idx="570">
                  <c:v>3.0932000000000001E-2</c:v>
                </c:pt>
                <c:pt idx="571">
                  <c:v>3.0922000000000002E-2</c:v>
                </c:pt>
                <c:pt idx="572">
                  <c:v>3.0904999999999998E-2</c:v>
                </c:pt>
                <c:pt idx="573">
                  <c:v>3.0891999999999999E-2</c:v>
                </c:pt>
                <c:pt idx="574">
                  <c:v>3.0882E-2</c:v>
                </c:pt>
                <c:pt idx="575">
                  <c:v>3.0861E-2</c:v>
                </c:pt>
                <c:pt idx="576">
                  <c:v>3.0889E-2</c:v>
                </c:pt>
                <c:pt idx="577">
                  <c:v>3.0870999999999999E-2</c:v>
                </c:pt>
                <c:pt idx="578">
                  <c:v>3.0882E-2</c:v>
                </c:pt>
                <c:pt idx="579">
                  <c:v>3.0852999999999998E-2</c:v>
                </c:pt>
                <c:pt idx="580">
                  <c:v>3.0814999999999999E-2</c:v>
                </c:pt>
                <c:pt idx="581">
                  <c:v>3.0786999999999998E-2</c:v>
                </c:pt>
                <c:pt idx="582">
                  <c:v>3.0755999999999999E-2</c:v>
                </c:pt>
                <c:pt idx="583">
                  <c:v>3.0738999999999999E-2</c:v>
                </c:pt>
                <c:pt idx="584">
                  <c:v>3.0720000000000001E-2</c:v>
                </c:pt>
                <c:pt idx="585">
                  <c:v>3.0702E-2</c:v>
                </c:pt>
                <c:pt idx="586">
                  <c:v>3.0686999999999999E-2</c:v>
                </c:pt>
                <c:pt idx="587">
                  <c:v>3.0675000000000001E-2</c:v>
                </c:pt>
                <c:pt idx="588">
                  <c:v>3.0655999999999999E-2</c:v>
                </c:pt>
                <c:pt idx="589">
                  <c:v>3.0641000000000002E-2</c:v>
                </c:pt>
                <c:pt idx="590">
                  <c:v>3.0622E-2</c:v>
                </c:pt>
                <c:pt idx="591">
                  <c:v>3.0608E-2</c:v>
                </c:pt>
                <c:pt idx="592">
                  <c:v>3.0595000000000001E-2</c:v>
                </c:pt>
                <c:pt idx="593">
                  <c:v>3.0581000000000001E-2</c:v>
                </c:pt>
                <c:pt idx="594">
                  <c:v>3.0568999999999999E-2</c:v>
                </c:pt>
                <c:pt idx="595">
                  <c:v>3.0564000000000001E-2</c:v>
                </c:pt>
                <c:pt idx="596">
                  <c:v>3.0682000000000001E-2</c:v>
                </c:pt>
                <c:pt idx="597">
                  <c:v>3.0668000000000001E-2</c:v>
                </c:pt>
                <c:pt idx="598">
                  <c:v>3.0653E-2</c:v>
                </c:pt>
                <c:pt idx="599">
                  <c:v>3.0636E-2</c:v>
                </c:pt>
                <c:pt idx="600">
                  <c:v>3.0620000000000001E-2</c:v>
                </c:pt>
                <c:pt idx="601">
                  <c:v>3.0605E-2</c:v>
                </c:pt>
                <c:pt idx="602">
                  <c:v>3.0591E-2</c:v>
                </c:pt>
                <c:pt idx="603">
                  <c:v>3.0581000000000001E-2</c:v>
                </c:pt>
                <c:pt idx="604">
                  <c:v>3.0568999999999999E-2</c:v>
                </c:pt>
                <c:pt idx="605">
                  <c:v>3.065E-2</c:v>
                </c:pt>
                <c:pt idx="606">
                  <c:v>3.0637999999999999E-2</c:v>
                </c:pt>
                <c:pt idx="607">
                  <c:v>3.0779999999999998E-2</c:v>
                </c:pt>
                <c:pt idx="608">
                  <c:v>3.0769999999999999E-2</c:v>
                </c:pt>
                <c:pt idx="609">
                  <c:v>3.0748000000000001E-2</c:v>
                </c:pt>
                <c:pt idx="610">
                  <c:v>3.0728999999999999E-2</c:v>
                </c:pt>
                <c:pt idx="611">
                  <c:v>3.0714000000000002E-2</c:v>
                </c:pt>
                <c:pt idx="612">
                  <c:v>3.0700999999999999E-2</c:v>
                </c:pt>
                <c:pt idx="613">
                  <c:v>3.0754E-2</c:v>
                </c:pt>
                <c:pt idx="614">
                  <c:v>3.0737E-2</c:v>
                </c:pt>
                <c:pt idx="615">
                  <c:v>3.0742999999999999E-2</c:v>
                </c:pt>
                <c:pt idx="616">
                  <c:v>3.0717999999999999E-2</c:v>
                </c:pt>
                <c:pt idx="617">
                  <c:v>3.0754E-2</c:v>
                </c:pt>
                <c:pt idx="618">
                  <c:v>3.0738000000000001E-2</c:v>
                </c:pt>
                <c:pt idx="619">
                  <c:v>3.0726E-2</c:v>
                </c:pt>
                <c:pt idx="620">
                  <c:v>3.0714999999999999E-2</c:v>
                </c:pt>
                <c:pt idx="621">
                  <c:v>3.0703000000000001E-2</c:v>
                </c:pt>
                <c:pt idx="622">
                  <c:v>3.0691E-2</c:v>
                </c:pt>
                <c:pt idx="623">
                  <c:v>3.0700999999999999E-2</c:v>
                </c:pt>
                <c:pt idx="624">
                  <c:v>3.0685E-2</c:v>
                </c:pt>
                <c:pt idx="625">
                  <c:v>3.0667E-2</c:v>
                </c:pt>
                <c:pt idx="626">
                  <c:v>3.0651000000000001E-2</c:v>
                </c:pt>
                <c:pt idx="627">
                  <c:v>3.0636E-2</c:v>
                </c:pt>
                <c:pt idx="628">
                  <c:v>3.0623000000000001E-2</c:v>
                </c:pt>
                <c:pt idx="629">
                  <c:v>3.0654000000000001E-2</c:v>
                </c:pt>
                <c:pt idx="630">
                  <c:v>3.0657E-2</c:v>
                </c:pt>
                <c:pt idx="631">
                  <c:v>3.0644000000000001E-2</c:v>
                </c:pt>
                <c:pt idx="632">
                  <c:v>3.0647000000000001E-2</c:v>
                </c:pt>
                <c:pt idx="633">
                  <c:v>3.0630999999999999E-2</c:v>
                </c:pt>
                <c:pt idx="634">
                  <c:v>3.0637000000000001E-2</c:v>
                </c:pt>
                <c:pt idx="635">
                  <c:v>3.0626E-2</c:v>
                </c:pt>
                <c:pt idx="636">
                  <c:v>3.0599000000000001E-2</c:v>
                </c:pt>
                <c:pt idx="637">
                  <c:v>3.0589999999999999E-2</c:v>
                </c:pt>
                <c:pt idx="638">
                  <c:v>3.0568000000000001E-2</c:v>
                </c:pt>
                <c:pt idx="639">
                  <c:v>3.0585000000000001E-2</c:v>
                </c:pt>
                <c:pt idx="640">
                  <c:v>3.0575000000000001E-2</c:v>
                </c:pt>
                <c:pt idx="641">
                  <c:v>3.0619E-2</c:v>
                </c:pt>
                <c:pt idx="642">
                  <c:v>3.0686999999999999E-2</c:v>
                </c:pt>
                <c:pt idx="643">
                  <c:v>3.0682999999999998E-2</c:v>
                </c:pt>
                <c:pt idx="644">
                  <c:v>3.0672000000000001E-2</c:v>
                </c:pt>
                <c:pt idx="645">
                  <c:v>3.0644000000000001E-2</c:v>
                </c:pt>
                <c:pt idx="646">
                  <c:v>3.0620999999999999E-2</c:v>
                </c:pt>
                <c:pt idx="647">
                  <c:v>3.0602000000000001E-2</c:v>
                </c:pt>
                <c:pt idx="648">
                  <c:v>3.0585000000000001E-2</c:v>
                </c:pt>
                <c:pt idx="649">
                  <c:v>3.0599999999999999E-2</c:v>
                </c:pt>
                <c:pt idx="650">
                  <c:v>3.0584E-2</c:v>
                </c:pt>
                <c:pt idx="651">
                  <c:v>3.0800000000000001E-2</c:v>
                </c:pt>
                <c:pt idx="652">
                  <c:v>3.1042E-2</c:v>
                </c:pt>
                <c:pt idx="653">
                  <c:v>3.1281999999999997E-2</c:v>
                </c:pt>
                <c:pt idx="654">
                  <c:v>3.1543000000000002E-2</c:v>
                </c:pt>
                <c:pt idx="655">
                  <c:v>3.1780000000000003E-2</c:v>
                </c:pt>
                <c:pt idx="656">
                  <c:v>3.2021000000000001E-2</c:v>
                </c:pt>
                <c:pt idx="657">
                  <c:v>3.2259000000000003E-2</c:v>
                </c:pt>
                <c:pt idx="658">
                  <c:v>3.2497999999999999E-2</c:v>
                </c:pt>
                <c:pt idx="659">
                  <c:v>3.2732999999999998E-2</c:v>
                </c:pt>
                <c:pt idx="660">
                  <c:v>3.2983999999999999E-2</c:v>
                </c:pt>
                <c:pt idx="661">
                  <c:v>3.3229000000000002E-2</c:v>
                </c:pt>
                <c:pt idx="662">
                  <c:v>3.3468999999999999E-2</c:v>
                </c:pt>
                <c:pt idx="663">
                  <c:v>3.3706E-2</c:v>
                </c:pt>
                <c:pt idx="664">
                  <c:v>3.3932999999999998E-2</c:v>
                </c:pt>
                <c:pt idx="665">
                  <c:v>3.4166000000000002E-2</c:v>
                </c:pt>
                <c:pt idx="666">
                  <c:v>3.4410000000000003E-2</c:v>
                </c:pt>
                <c:pt idx="667">
                  <c:v>3.4667000000000003E-2</c:v>
                </c:pt>
                <c:pt idx="668">
                  <c:v>3.4908000000000002E-2</c:v>
                </c:pt>
                <c:pt idx="669">
                  <c:v>3.5150000000000001E-2</c:v>
                </c:pt>
                <c:pt idx="670">
                  <c:v>3.5389999999999998E-2</c:v>
                </c:pt>
                <c:pt idx="671">
                  <c:v>3.5629000000000001E-2</c:v>
                </c:pt>
                <c:pt idx="672">
                  <c:v>3.5862999999999999E-2</c:v>
                </c:pt>
                <c:pt idx="673">
                  <c:v>3.6093E-2</c:v>
                </c:pt>
                <c:pt idx="674">
                  <c:v>3.6331000000000002E-2</c:v>
                </c:pt>
                <c:pt idx="675">
                  <c:v>3.6551E-2</c:v>
                </c:pt>
                <c:pt idx="676">
                  <c:v>3.6611999999999999E-2</c:v>
                </c:pt>
                <c:pt idx="677">
                  <c:v>3.6727000000000003E-2</c:v>
                </c:pt>
                <c:pt idx="678">
                  <c:v>3.6714999999999998E-2</c:v>
                </c:pt>
                <c:pt idx="679">
                  <c:v>3.6708999999999999E-2</c:v>
                </c:pt>
                <c:pt idx="680">
                  <c:v>3.6939E-2</c:v>
                </c:pt>
                <c:pt idx="681">
                  <c:v>3.7168E-2</c:v>
                </c:pt>
                <c:pt idx="682">
                  <c:v>3.7398000000000001E-2</c:v>
                </c:pt>
                <c:pt idx="683">
                  <c:v>3.7622000000000003E-2</c:v>
                </c:pt>
                <c:pt idx="684">
                  <c:v>3.7843000000000002E-2</c:v>
                </c:pt>
                <c:pt idx="685">
                  <c:v>3.8075999999999999E-2</c:v>
                </c:pt>
                <c:pt idx="686">
                  <c:v>3.8302999999999997E-2</c:v>
                </c:pt>
                <c:pt idx="687">
                  <c:v>3.8554999999999999E-2</c:v>
                </c:pt>
                <c:pt idx="688">
                  <c:v>3.8785E-2</c:v>
                </c:pt>
                <c:pt idx="689">
                  <c:v>3.9014E-2</c:v>
                </c:pt>
                <c:pt idx="690">
                  <c:v>3.9169000000000002E-2</c:v>
                </c:pt>
                <c:pt idx="691">
                  <c:v>3.9135999999999997E-2</c:v>
                </c:pt>
                <c:pt idx="692">
                  <c:v>3.9100999999999997E-2</c:v>
                </c:pt>
                <c:pt idx="693">
                  <c:v>3.9079000000000003E-2</c:v>
                </c:pt>
                <c:pt idx="694">
                  <c:v>3.9053999999999998E-2</c:v>
                </c:pt>
                <c:pt idx="695">
                  <c:v>3.9046999999999998E-2</c:v>
                </c:pt>
                <c:pt idx="696">
                  <c:v>3.9039999999999998E-2</c:v>
                </c:pt>
                <c:pt idx="697">
                  <c:v>3.9018999999999998E-2</c:v>
                </c:pt>
                <c:pt idx="698">
                  <c:v>3.9054999999999999E-2</c:v>
                </c:pt>
                <c:pt idx="699">
                  <c:v>3.9033999999999999E-2</c:v>
                </c:pt>
                <c:pt idx="700">
                  <c:v>3.9014E-2</c:v>
                </c:pt>
                <c:pt idx="701">
                  <c:v>3.8996000000000003E-2</c:v>
                </c:pt>
                <c:pt idx="702">
                  <c:v>3.8959000000000001E-2</c:v>
                </c:pt>
                <c:pt idx="703">
                  <c:v>3.8917E-2</c:v>
                </c:pt>
                <c:pt idx="704">
                  <c:v>3.8877000000000002E-2</c:v>
                </c:pt>
                <c:pt idx="705">
                  <c:v>3.8847E-2</c:v>
                </c:pt>
                <c:pt idx="706">
                  <c:v>3.8842000000000002E-2</c:v>
                </c:pt>
                <c:pt idx="707">
                  <c:v>3.8862000000000001E-2</c:v>
                </c:pt>
                <c:pt idx="708">
                  <c:v>3.8842000000000002E-2</c:v>
                </c:pt>
                <c:pt idx="709">
                  <c:v>3.8821000000000001E-2</c:v>
                </c:pt>
                <c:pt idx="710">
                  <c:v>3.882E-2</c:v>
                </c:pt>
                <c:pt idx="711">
                  <c:v>3.8795000000000003E-2</c:v>
                </c:pt>
                <c:pt idx="712">
                  <c:v>3.8773000000000002E-2</c:v>
                </c:pt>
                <c:pt idx="713">
                  <c:v>3.8789999999999998E-2</c:v>
                </c:pt>
                <c:pt idx="714">
                  <c:v>3.8753000000000003E-2</c:v>
                </c:pt>
                <c:pt idx="715">
                  <c:v>3.8721999999999999E-2</c:v>
                </c:pt>
                <c:pt idx="716">
                  <c:v>3.8684999999999997E-2</c:v>
                </c:pt>
                <c:pt idx="717">
                  <c:v>3.8662000000000002E-2</c:v>
                </c:pt>
                <c:pt idx="718">
                  <c:v>3.8643999999999998E-2</c:v>
                </c:pt>
                <c:pt idx="719">
                  <c:v>3.8620000000000002E-2</c:v>
                </c:pt>
                <c:pt idx="720">
                  <c:v>3.8592000000000001E-2</c:v>
                </c:pt>
                <c:pt idx="721">
                  <c:v>3.8629999999999998E-2</c:v>
                </c:pt>
                <c:pt idx="722">
                  <c:v>3.8814000000000001E-2</c:v>
                </c:pt>
                <c:pt idx="723">
                  <c:v>3.9004999999999998E-2</c:v>
                </c:pt>
                <c:pt idx="724">
                  <c:v>3.9213999999999999E-2</c:v>
                </c:pt>
                <c:pt idx="725">
                  <c:v>3.9414999999999999E-2</c:v>
                </c:pt>
                <c:pt idx="726">
                  <c:v>3.9621999999999997E-2</c:v>
                </c:pt>
                <c:pt idx="727">
                  <c:v>3.9830999999999998E-2</c:v>
                </c:pt>
                <c:pt idx="728">
                  <c:v>4.0031999999999998E-2</c:v>
                </c:pt>
                <c:pt idx="729">
                  <c:v>4.0239999999999998E-2</c:v>
                </c:pt>
                <c:pt idx="730">
                  <c:v>4.0438000000000002E-2</c:v>
                </c:pt>
                <c:pt idx="731">
                  <c:v>4.0634999999999998E-2</c:v>
                </c:pt>
                <c:pt idx="732">
                  <c:v>4.0812000000000001E-2</c:v>
                </c:pt>
                <c:pt idx="733">
                  <c:v>4.0784000000000001E-2</c:v>
                </c:pt>
                <c:pt idx="734">
                  <c:v>4.0758999999999997E-2</c:v>
                </c:pt>
                <c:pt idx="735">
                  <c:v>4.0737000000000002E-2</c:v>
                </c:pt>
                <c:pt idx="736">
                  <c:v>4.0739999999999998E-2</c:v>
                </c:pt>
                <c:pt idx="737">
                  <c:v>4.0890000000000003E-2</c:v>
                </c:pt>
                <c:pt idx="738">
                  <c:v>4.1026E-2</c:v>
                </c:pt>
                <c:pt idx="739">
                  <c:v>4.1001000000000003E-2</c:v>
                </c:pt>
                <c:pt idx="740">
                  <c:v>4.1007000000000002E-2</c:v>
                </c:pt>
                <c:pt idx="741">
                  <c:v>4.1105999999999997E-2</c:v>
                </c:pt>
                <c:pt idx="742">
                  <c:v>4.1113999999999998E-2</c:v>
                </c:pt>
                <c:pt idx="743">
                  <c:v>4.1097000000000002E-2</c:v>
                </c:pt>
                <c:pt idx="744">
                  <c:v>4.1097000000000002E-2</c:v>
                </c:pt>
                <c:pt idx="745">
                  <c:v>4.1246999999999999E-2</c:v>
                </c:pt>
                <c:pt idx="746">
                  <c:v>4.1223999999999997E-2</c:v>
                </c:pt>
                <c:pt idx="747">
                  <c:v>4.1216000000000003E-2</c:v>
                </c:pt>
                <c:pt idx="748">
                  <c:v>4.1199E-2</c:v>
                </c:pt>
                <c:pt idx="749">
                  <c:v>4.1175999999999997E-2</c:v>
                </c:pt>
                <c:pt idx="750">
                  <c:v>4.1153000000000002E-2</c:v>
                </c:pt>
                <c:pt idx="751">
                  <c:v>4.1128999999999999E-2</c:v>
                </c:pt>
                <c:pt idx="752">
                  <c:v>4.1113999999999998E-2</c:v>
                </c:pt>
                <c:pt idx="753">
                  <c:v>4.1097000000000002E-2</c:v>
                </c:pt>
                <c:pt idx="754">
                  <c:v>4.1077000000000002E-2</c:v>
                </c:pt>
                <c:pt idx="755">
                  <c:v>4.1176999999999998E-2</c:v>
                </c:pt>
                <c:pt idx="756">
                  <c:v>4.1155999999999998E-2</c:v>
                </c:pt>
                <c:pt idx="757">
                  <c:v>4.1134999999999998E-2</c:v>
                </c:pt>
                <c:pt idx="758">
                  <c:v>4.1189999999999997E-2</c:v>
                </c:pt>
                <c:pt idx="759">
                  <c:v>4.1166000000000001E-2</c:v>
                </c:pt>
                <c:pt idx="760">
                  <c:v>4.1202999999999997E-2</c:v>
                </c:pt>
                <c:pt idx="761">
                  <c:v>4.1180000000000001E-2</c:v>
                </c:pt>
                <c:pt idx="762">
                  <c:v>4.1159000000000001E-2</c:v>
                </c:pt>
                <c:pt idx="763">
                  <c:v>4.1141999999999998E-2</c:v>
                </c:pt>
                <c:pt idx="764">
                  <c:v>4.1125000000000002E-2</c:v>
                </c:pt>
                <c:pt idx="765">
                  <c:v>4.1102E-2</c:v>
                </c:pt>
                <c:pt idx="766">
                  <c:v>4.1091999999999997E-2</c:v>
                </c:pt>
                <c:pt idx="767">
                  <c:v>4.1059999999999999E-2</c:v>
                </c:pt>
                <c:pt idx="768">
                  <c:v>4.1026E-2</c:v>
                </c:pt>
                <c:pt idx="769">
                  <c:v>4.1045999999999999E-2</c:v>
                </c:pt>
                <c:pt idx="770">
                  <c:v>4.1224999999999998E-2</c:v>
                </c:pt>
                <c:pt idx="771">
                  <c:v>4.1418999999999997E-2</c:v>
                </c:pt>
                <c:pt idx="772">
                  <c:v>4.1619999999999997E-2</c:v>
                </c:pt>
                <c:pt idx="773">
                  <c:v>4.1814999999999998E-2</c:v>
                </c:pt>
                <c:pt idx="774">
                  <c:v>4.2011E-2</c:v>
                </c:pt>
                <c:pt idx="775">
                  <c:v>4.2209000000000003E-2</c:v>
                </c:pt>
                <c:pt idx="776">
                  <c:v>4.2404999999999998E-2</c:v>
                </c:pt>
                <c:pt idx="777">
                  <c:v>4.2577999999999998E-2</c:v>
                </c:pt>
                <c:pt idx="778">
                  <c:v>4.2759999999999999E-2</c:v>
                </c:pt>
                <c:pt idx="779">
                  <c:v>4.2946999999999999E-2</c:v>
                </c:pt>
                <c:pt idx="780">
                  <c:v>4.3128E-2</c:v>
                </c:pt>
                <c:pt idx="781">
                  <c:v>4.3291000000000003E-2</c:v>
                </c:pt>
                <c:pt idx="782">
                  <c:v>4.3263000000000003E-2</c:v>
                </c:pt>
                <c:pt idx="783">
                  <c:v>4.3249999999999997E-2</c:v>
                </c:pt>
                <c:pt idx="784">
                  <c:v>4.3221999999999997E-2</c:v>
                </c:pt>
                <c:pt idx="785">
                  <c:v>4.3189999999999999E-2</c:v>
                </c:pt>
                <c:pt idx="786">
                  <c:v>4.3221000000000002E-2</c:v>
                </c:pt>
                <c:pt idx="787">
                  <c:v>4.3229999999999998E-2</c:v>
                </c:pt>
                <c:pt idx="788">
                  <c:v>4.3196999999999999E-2</c:v>
                </c:pt>
                <c:pt idx="789">
                  <c:v>4.3234000000000002E-2</c:v>
                </c:pt>
                <c:pt idx="790">
                  <c:v>4.3201000000000003E-2</c:v>
                </c:pt>
                <c:pt idx="791">
                  <c:v>4.3174999999999998E-2</c:v>
                </c:pt>
                <c:pt idx="792">
                  <c:v>4.3163E-2</c:v>
                </c:pt>
                <c:pt idx="793">
                  <c:v>4.3131999999999997E-2</c:v>
                </c:pt>
                <c:pt idx="794">
                  <c:v>4.3110999999999997E-2</c:v>
                </c:pt>
                <c:pt idx="795">
                  <c:v>4.3091999999999998E-2</c:v>
                </c:pt>
                <c:pt idx="796">
                  <c:v>4.3222999999999998E-2</c:v>
                </c:pt>
                <c:pt idx="797">
                  <c:v>4.3198E-2</c:v>
                </c:pt>
                <c:pt idx="798">
                  <c:v>4.3281E-2</c:v>
                </c:pt>
                <c:pt idx="799">
                  <c:v>4.3286999999999999E-2</c:v>
                </c:pt>
                <c:pt idx="800">
                  <c:v>4.3275000000000001E-2</c:v>
                </c:pt>
                <c:pt idx="801">
                  <c:v>4.3246E-2</c:v>
                </c:pt>
                <c:pt idx="802">
                  <c:v>4.3223999999999999E-2</c:v>
                </c:pt>
                <c:pt idx="803">
                  <c:v>4.3221999999999997E-2</c:v>
                </c:pt>
                <c:pt idx="804">
                  <c:v>4.3365000000000001E-2</c:v>
                </c:pt>
                <c:pt idx="805">
                  <c:v>4.3393000000000001E-2</c:v>
                </c:pt>
                <c:pt idx="806">
                  <c:v>4.3366000000000002E-2</c:v>
                </c:pt>
                <c:pt idx="807">
                  <c:v>4.3339000000000003E-2</c:v>
                </c:pt>
                <c:pt idx="808">
                  <c:v>4.3313999999999998E-2</c:v>
                </c:pt>
                <c:pt idx="809">
                  <c:v>4.3295E-2</c:v>
                </c:pt>
                <c:pt idx="810">
                  <c:v>4.3271999999999998E-2</c:v>
                </c:pt>
                <c:pt idx="811">
                  <c:v>4.3414000000000001E-2</c:v>
                </c:pt>
                <c:pt idx="812">
                  <c:v>4.3562999999999998E-2</c:v>
                </c:pt>
                <c:pt idx="813">
                  <c:v>4.3714000000000003E-2</c:v>
                </c:pt>
                <c:pt idx="814">
                  <c:v>4.3692000000000002E-2</c:v>
                </c:pt>
                <c:pt idx="815">
                  <c:v>4.3714000000000003E-2</c:v>
                </c:pt>
                <c:pt idx="816">
                  <c:v>4.3726000000000001E-2</c:v>
                </c:pt>
                <c:pt idx="817">
                  <c:v>4.3693000000000003E-2</c:v>
                </c:pt>
                <c:pt idx="818">
                  <c:v>4.3653999999999998E-2</c:v>
                </c:pt>
                <c:pt idx="819">
                  <c:v>4.3664000000000001E-2</c:v>
                </c:pt>
                <c:pt idx="820">
                  <c:v>4.3825999999999997E-2</c:v>
                </c:pt>
                <c:pt idx="821">
                  <c:v>4.3992999999999997E-2</c:v>
                </c:pt>
                <c:pt idx="822">
                  <c:v>4.4143000000000002E-2</c:v>
                </c:pt>
                <c:pt idx="823">
                  <c:v>4.4238E-2</c:v>
                </c:pt>
                <c:pt idx="824">
                  <c:v>4.4400000000000002E-2</c:v>
                </c:pt>
                <c:pt idx="825">
                  <c:v>4.4552000000000001E-2</c:v>
                </c:pt>
                <c:pt idx="826">
                  <c:v>4.4715999999999999E-2</c:v>
                </c:pt>
                <c:pt idx="827">
                  <c:v>4.4708999999999999E-2</c:v>
                </c:pt>
                <c:pt idx="828">
                  <c:v>4.4745E-2</c:v>
                </c:pt>
                <c:pt idx="829">
                  <c:v>4.4933000000000001E-2</c:v>
                </c:pt>
                <c:pt idx="830">
                  <c:v>4.5122000000000002E-2</c:v>
                </c:pt>
                <c:pt idx="831">
                  <c:v>4.5248999999999998E-2</c:v>
                </c:pt>
                <c:pt idx="832">
                  <c:v>4.5295000000000002E-2</c:v>
                </c:pt>
                <c:pt idx="833">
                  <c:v>4.5386999999999997E-2</c:v>
                </c:pt>
                <c:pt idx="834">
                  <c:v>4.5420000000000002E-2</c:v>
                </c:pt>
                <c:pt idx="835">
                  <c:v>4.5384000000000001E-2</c:v>
                </c:pt>
                <c:pt idx="836">
                  <c:v>4.5381999999999999E-2</c:v>
                </c:pt>
                <c:pt idx="837">
                  <c:v>4.5352999999999997E-2</c:v>
                </c:pt>
                <c:pt idx="838">
                  <c:v>4.5345000000000003E-2</c:v>
                </c:pt>
                <c:pt idx="839">
                  <c:v>4.5319999999999999E-2</c:v>
                </c:pt>
                <c:pt idx="840">
                  <c:v>4.53E-2</c:v>
                </c:pt>
                <c:pt idx="841">
                  <c:v>4.5275000000000003E-2</c:v>
                </c:pt>
                <c:pt idx="842">
                  <c:v>4.5253000000000002E-2</c:v>
                </c:pt>
                <c:pt idx="843">
                  <c:v>4.5226000000000002E-2</c:v>
                </c:pt>
                <c:pt idx="844">
                  <c:v>4.5199000000000003E-2</c:v>
                </c:pt>
                <c:pt idx="845">
                  <c:v>4.5172999999999998E-2</c:v>
                </c:pt>
                <c:pt idx="846">
                  <c:v>4.5147E-2</c:v>
                </c:pt>
                <c:pt idx="847">
                  <c:v>4.5115000000000002E-2</c:v>
                </c:pt>
                <c:pt idx="848">
                  <c:v>4.5085E-2</c:v>
                </c:pt>
                <c:pt idx="849">
                  <c:v>4.5060000000000003E-2</c:v>
                </c:pt>
                <c:pt idx="850">
                  <c:v>4.5036E-2</c:v>
                </c:pt>
                <c:pt idx="851">
                  <c:v>4.5009E-2</c:v>
                </c:pt>
                <c:pt idx="852">
                  <c:v>4.4983000000000002E-2</c:v>
                </c:pt>
                <c:pt idx="853">
                  <c:v>4.4956999999999997E-2</c:v>
                </c:pt>
                <c:pt idx="854">
                  <c:v>4.4932E-2</c:v>
                </c:pt>
                <c:pt idx="855">
                  <c:v>4.4908999999999998E-2</c:v>
                </c:pt>
                <c:pt idx="856">
                  <c:v>4.4895999999999998E-2</c:v>
                </c:pt>
                <c:pt idx="857">
                  <c:v>4.4970000000000003E-2</c:v>
                </c:pt>
                <c:pt idx="858">
                  <c:v>4.4946E-2</c:v>
                </c:pt>
                <c:pt idx="859">
                  <c:v>4.4922999999999998E-2</c:v>
                </c:pt>
                <c:pt idx="860">
                  <c:v>4.4900000000000002E-2</c:v>
                </c:pt>
                <c:pt idx="861">
                  <c:v>4.4875999999999999E-2</c:v>
                </c:pt>
                <c:pt idx="862">
                  <c:v>4.4851000000000002E-2</c:v>
                </c:pt>
                <c:pt idx="863">
                  <c:v>4.4860999999999998E-2</c:v>
                </c:pt>
                <c:pt idx="864">
                  <c:v>4.5012999999999997E-2</c:v>
                </c:pt>
                <c:pt idx="865">
                  <c:v>4.5000999999999999E-2</c:v>
                </c:pt>
                <c:pt idx="866">
                  <c:v>4.5083999999999999E-2</c:v>
                </c:pt>
                <c:pt idx="867">
                  <c:v>4.5131999999999999E-2</c:v>
                </c:pt>
                <c:pt idx="868">
                  <c:v>4.5121000000000001E-2</c:v>
                </c:pt>
                <c:pt idx="869">
                  <c:v>4.5092E-2</c:v>
                </c:pt>
                <c:pt idx="870">
                  <c:v>4.5060999999999997E-2</c:v>
                </c:pt>
                <c:pt idx="871">
                  <c:v>4.5032000000000003E-2</c:v>
                </c:pt>
                <c:pt idx="872">
                  <c:v>4.4997000000000002E-2</c:v>
                </c:pt>
                <c:pt idx="873">
                  <c:v>4.4964999999999998E-2</c:v>
                </c:pt>
                <c:pt idx="874">
                  <c:v>4.4935000000000003E-2</c:v>
                </c:pt>
                <c:pt idx="875">
                  <c:v>4.4908000000000003E-2</c:v>
                </c:pt>
                <c:pt idx="876">
                  <c:v>4.4880999999999997E-2</c:v>
                </c:pt>
                <c:pt idx="877">
                  <c:v>4.4859999999999997E-2</c:v>
                </c:pt>
                <c:pt idx="878">
                  <c:v>4.4935000000000003E-2</c:v>
                </c:pt>
                <c:pt idx="879">
                  <c:v>4.4909999999999999E-2</c:v>
                </c:pt>
                <c:pt idx="880">
                  <c:v>4.4880000000000003E-2</c:v>
                </c:pt>
                <c:pt idx="881">
                  <c:v>4.4852000000000003E-2</c:v>
                </c:pt>
                <c:pt idx="882">
                  <c:v>4.4822000000000001E-2</c:v>
                </c:pt>
                <c:pt idx="883">
                  <c:v>4.4818999999999998E-2</c:v>
                </c:pt>
                <c:pt idx="884">
                  <c:v>4.4778999999999999E-2</c:v>
                </c:pt>
                <c:pt idx="885">
                  <c:v>4.4746000000000001E-2</c:v>
                </c:pt>
                <c:pt idx="886">
                  <c:v>4.4712000000000002E-2</c:v>
                </c:pt>
                <c:pt idx="887">
                  <c:v>4.4747000000000002E-2</c:v>
                </c:pt>
                <c:pt idx="888">
                  <c:v>4.4724E-2</c:v>
                </c:pt>
                <c:pt idx="889">
                  <c:v>4.4704000000000001E-2</c:v>
                </c:pt>
                <c:pt idx="890">
                  <c:v>4.4679999999999997E-2</c:v>
                </c:pt>
                <c:pt idx="891">
                  <c:v>4.4687999999999999E-2</c:v>
                </c:pt>
                <c:pt idx="892">
                  <c:v>4.4665999999999997E-2</c:v>
                </c:pt>
                <c:pt idx="893">
                  <c:v>4.4632999999999999E-2</c:v>
                </c:pt>
                <c:pt idx="894">
                  <c:v>4.4609999999999997E-2</c:v>
                </c:pt>
                <c:pt idx="895">
                  <c:v>4.4637999999999997E-2</c:v>
                </c:pt>
                <c:pt idx="896">
                  <c:v>4.4602000000000003E-2</c:v>
                </c:pt>
                <c:pt idx="897">
                  <c:v>4.4694999999999999E-2</c:v>
                </c:pt>
                <c:pt idx="898">
                  <c:v>4.4666999999999998E-2</c:v>
                </c:pt>
                <c:pt idx="899">
                  <c:v>4.4663000000000001E-2</c:v>
                </c:pt>
                <c:pt idx="900">
                  <c:v>4.4630999999999997E-2</c:v>
                </c:pt>
                <c:pt idx="901">
                  <c:v>4.4600000000000001E-2</c:v>
                </c:pt>
                <c:pt idx="902">
                  <c:v>4.4561000000000003E-2</c:v>
                </c:pt>
                <c:pt idx="903">
                  <c:v>4.4520999999999998E-2</c:v>
                </c:pt>
                <c:pt idx="904">
                  <c:v>4.4492999999999998E-2</c:v>
                </c:pt>
                <c:pt idx="905">
                  <c:v>4.446E-2</c:v>
                </c:pt>
                <c:pt idx="906">
                  <c:v>4.4547999999999997E-2</c:v>
                </c:pt>
                <c:pt idx="907">
                  <c:v>4.4602000000000003E-2</c:v>
                </c:pt>
                <c:pt idx="908">
                  <c:v>4.4568999999999998E-2</c:v>
                </c:pt>
                <c:pt idx="909">
                  <c:v>4.4623000000000003E-2</c:v>
                </c:pt>
                <c:pt idx="910">
                  <c:v>4.4588000000000003E-2</c:v>
                </c:pt>
                <c:pt idx="911">
                  <c:v>4.4589999999999998E-2</c:v>
                </c:pt>
                <c:pt idx="912">
                  <c:v>4.4565E-2</c:v>
                </c:pt>
                <c:pt idx="913">
                  <c:v>4.4561000000000003E-2</c:v>
                </c:pt>
                <c:pt idx="914">
                  <c:v>4.4539000000000002E-2</c:v>
                </c:pt>
                <c:pt idx="915">
                  <c:v>4.4526000000000003E-2</c:v>
                </c:pt>
                <c:pt idx="916">
                  <c:v>4.4502E-2</c:v>
                </c:pt>
                <c:pt idx="917">
                  <c:v>4.4482000000000001E-2</c:v>
                </c:pt>
                <c:pt idx="918">
                  <c:v>4.4461000000000001E-2</c:v>
                </c:pt>
                <c:pt idx="919">
                  <c:v>4.4437999999999998E-2</c:v>
                </c:pt>
                <c:pt idx="920">
                  <c:v>4.4415000000000003E-2</c:v>
                </c:pt>
                <c:pt idx="921">
                  <c:v>4.4387999999999997E-2</c:v>
                </c:pt>
                <c:pt idx="922">
                  <c:v>4.4357000000000001E-2</c:v>
                </c:pt>
                <c:pt idx="923">
                  <c:v>4.4329E-2</c:v>
                </c:pt>
                <c:pt idx="924">
                  <c:v>4.4306999999999999E-2</c:v>
                </c:pt>
                <c:pt idx="925">
                  <c:v>4.4282000000000002E-2</c:v>
                </c:pt>
                <c:pt idx="926">
                  <c:v>4.4260000000000001E-2</c:v>
                </c:pt>
                <c:pt idx="927">
                  <c:v>4.4239000000000001E-2</c:v>
                </c:pt>
                <c:pt idx="928">
                  <c:v>4.4215999999999998E-2</c:v>
                </c:pt>
                <c:pt idx="929">
                  <c:v>4.4191000000000001E-2</c:v>
                </c:pt>
                <c:pt idx="930">
                  <c:v>4.4173999999999998E-2</c:v>
                </c:pt>
                <c:pt idx="931">
                  <c:v>4.4188999999999999E-2</c:v>
                </c:pt>
                <c:pt idx="932">
                  <c:v>4.4218E-2</c:v>
                </c:pt>
                <c:pt idx="933">
                  <c:v>4.4194999999999998E-2</c:v>
                </c:pt>
                <c:pt idx="934">
                  <c:v>4.4176E-2</c:v>
                </c:pt>
                <c:pt idx="935">
                  <c:v>4.4155E-2</c:v>
                </c:pt>
                <c:pt idx="936">
                  <c:v>4.4135000000000001E-2</c:v>
                </c:pt>
                <c:pt idx="937">
                  <c:v>4.4172999999999997E-2</c:v>
                </c:pt>
                <c:pt idx="938">
                  <c:v>4.4151999999999997E-2</c:v>
                </c:pt>
                <c:pt idx="939">
                  <c:v>4.4158000000000003E-2</c:v>
                </c:pt>
                <c:pt idx="940">
                  <c:v>4.4131999999999998E-2</c:v>
                </c:pt>
                <c:pt idx="941">
                  <c:v>4.4153999999999999E-2</c:v>
                </c:pt>
                <c:pt idx="942">
                  <c:v>4.4206000000000002E-2</c:v>
                </c:pt>
                <c:pt idx="943">
                  <c:v>4.4186000000000003E-2</c:v>
                </c:pt>
                <c:pt idx="944">
                  <c:v>4.4186000000000003E-2</c:v>
                </c:pt>
                <c:pt idx="945">
                  <c:v>4.4165000000000003E-2</c:v>
                </c:pt>
                <c:pt idx="946">
                  <c:v>4.4156000000000001E-2</c:v>
                </c:pt>
                <c:pt idx="947">
                  <c:v>4.4136000000000002E-2</c:v>
                </c:pt>
                <c:pt idx="948">
                  <c:v>4.4116000000000002E-2</c:v>
                </c:pt>
                <c:pt idx="949">
                  <c:v>4.4094000000000001E-2</c:v>
                </c:pt>
                <c:pt idx="950">
                  <c:v>4.4075000000000003E-2</c:v>
                </c:pt>
                <c:pt idx="951">
                  <c:v>4.4058E-2</c:v>
                </c:pt>
                <c:pt idx="952">
                  <c:v>4.4046000000000002E-2</c:v>
                </c:pt>
                <c:pt idx="953">
                  <c:v>4.4027999999999998E-2</c:v>
                </c:pt>
                <c:pt idx="954">
                  <c:v>4.4072E-2</c:v>
                </c:pt>
                <c:pt idx="955">
                  <c:v>4.4093E-2</c:v>
                </c:pt>
                <c:pt idx="956">
                  <c:v>4.4073000000000001E-2</c:v>
                </c:pt>
                <c:pt idx="957">
                  <c:v>4.4051E-2</c:v>
                </c:pt>
                <c:pt idx="958">
                  <c:v>4.4055999999999998E-2</c:v>
                </c:pt>
                <c:pt idx="959">
                  <c:v>4.4041999999999998E-2</c:v>
                </c:pt>
                <c:pt idx="960">
                  <c:v>4.4026999999999997E-2</c:v>
                </c:pt>
                <c:pt idx="961">
                  <c:v>4.3998000000000002E-2</c:v>
                </c:pt>
                <c:pt idx="962">
                  <c:v>4.3962000000000001E-2</c:v>
                </c:pt>
                <c:pt idx="963">
                  <c:v>4.3929999999999997E-2</c:v>
                </c:pt>
                <c:pt idx="964">
                  <c:v>4.3895000000000003E-2</c:v>
                </c:pt>
                <c:pt idx="965">
                  <c:v>4.3882999999999998E-2</c:v>
                </c:pt>
                <c:pt idx="966">
                  <c:v>4.3861999999999998E-2</c:v>
                </c:pt>
                <c:pt idx="967">
                  <c:v>4.3876999999999999E-2</c:v>
                </c:pt>
                <c:pt idx="968">
                  <c:v>4.3854999999999998E-2</c:v>
                </c:pt>
                <c:pt idx="969">
                  <c:v>4.3825999999999997E-2</c:v>
                </c:pt>
                <c:pt idx="970">
                  <c:v>4.3987999999999999E-2</c:v>
                </c:pt>
                <c:pt idx="971">
                  <c:v>4.4153999999999999E-2</c:v>
                </c:pt>
                <c:pt idx="972">
                  <c:v>4.4316000000000001E-2</c:v>
                </c:pt>
                <c:pt idx="973">
                  <c:v>4.4477999999999997E-2</c:v>
                </c:pt>
                <c:pt idx="974">
                  <c:v>4.4638999999999998E-2</c:v>
                </c:pt>
                <c:pt idx="975">
                  <c:v>4.4810000000000003E-2</c:v>
                </c:pt>
                <c:pt idx="976">
                  <c:v>4.4971999999999998E-2</c:v>
                </c:pt>
                <c:pt idx="977">
                  <c:v>4.5125999999999999E-2</c:v>
                </c:pt>
                <c:pt idx="978">
                  <c:v>4.5291999999999999E-2</c:v>
                </c:pt>
                <c:pt idx="979">
                  <c:v>4.5455000000000002E-2</c:v>
                </c:pt>
                <c:pt idx="980">
                  <c:v>4.5619E-2</c:v>
                </c:pt>
                <c:pt idx="981">
                  <c:v>4.5719000000000003E-2</c:v>
                </c:pt>
                <c:pt idx="982">
                  <c:v>4.5712999999999997E-2</c:v>
                </c:pt>
                <c:pt idx="983">
                  <c:v>4.5684000000000002E-2</c:v>
                </c:pt>
                <c:pt idx="984">
                  <c:v>4.5664000000000003E-2</c:v>
                </c:pt>
                <c:pt idx="985">
                  <c:v>4.5642000000000002E-2</c:v>
                </c:pt>
                <c:pt idx="986">
                  <c:v>4.5607000000000002E-2</c:v>
                </c:pt>
                <c:pt idx="987">
                  <c:v>4.5569999999999999E-2</c:v>
                </c:pt>
                <c:pt idx="988">
                  <c:v>4.5531000000000002E-2</c:v>
                </c:pt>
                <c:pt idx="989">
                  <c:v>4.5497999999999997E-2</c:v>
                </c:pt>
                <c:pt idx="990">
                  <c:v>4.5471999999999999E-2</c:v>
                </c:pt>
                <c:pt idx="991">
                  <c:v>4.5451999999999999E-2</c:v>
                </c:pt>
                <c:pt idx="992">
                  <c:v>4.5504000000000003E-2</c:v>
                </c:pt>
                <c:pt idx="993">
                  <c:v>4.5546000000000003E-2</c:v>
                </c:pt>
                <c:pt idx="994">
                  <c:v>4.5520999999999999E-2</c:v>
                </c:pt>
                <c:pt idx="995">
                  <c:v>4.5483000000000003E-2</c:v>
                </c:pt>
                <c:pt idx="996">
                  <c:v>4.5444999999999999E-2</c:v>
                </c:pt>
                <c:pt idx="997">
                  <c:v>4.5516000000000001E-2</c:v>
                </c:pt>
                <c:pt idx="998">
                  <c:v>4.5564E-2</c:v>
                </c:pt>
                <c:pt idx="999">
                  <c:v>4.5705999999999997E-2</c:v>
                </c:pt>
                <c:pt idx="1000">
                  <c:v>4.5673999999999999E-2</c:v>
                </c:pt>
                <c:pt idx="1001">
                  <c:v>4.5638999999999999E-2</c:v>
                </c:pt>
                <c:pt idx="1002">
                  <c:v>4.5622000000000003E-2</c:v>
                </c:pt>
                <c:pt idx="1003">
                  <c:v>4.5599000000000001E-2</c:v>
                </c:pt>
                <c:pt idx="1004">
                  <c:v>4.5588999999999998E-2</c:v>
                </c:pt>
                <c:pt idx="1005">
                  <c:v>4.5568999999999998E-2</c:v>
                </c:pt>
                <c:pt idx="1006">
                  <c:v>4.555E-2</c:v>
                </c:pt>
                <c:pt idx="1007">
                  <c:v>4.5527999999999999E-2</c:v>
                </c:pt>
                <c:pt idx="1008">
                  <c:v>4.5498999999999998E-2</c:v>
                </c:pt>
                <c:pt idx="1009">
                  <c:v>4.5473E-2</c:v>
                </c:pt>
                <c:pt idx="1010">
                  <c:v>4.5450999999999998E-2</c:v>
                </c:pt>
                <c:pt idx="1011">
                  <c:v>4.5467E-2</c:v>
                </c:pt>
                <c:pt idx="1012">
                  <c:v>4.5588999999999998E-2</c:v>
                </c:pt>
                <c:pt idx="1013">
                  <c:v>4.5592000000000001E-2</c:v>
                </c:pt>
                <c:pt idx="1014">
                  <c:v>4.5587000000000003E-2</c:v>
                </c:pt>
                <c:pt idx="1015">
                  <c:v>4.5562999999999999E-2</c:v>
                </c:pt>
                <c:pt idx="1016">
                  <c:v>4.5538000000000002E-2</c:v>
                </c:pt>
                <c:pt idx="1017">
                  <c:v>4.5503000000000002E-2</c:v>
                </c:pt>
                <c:pt idx="1018">
                  <c:v>4.5469999999999997E-2</c:v>
                </c:pt>
                <c:pt idx="1019">
                  <c:v>4.5439E-2</c:v>
                </c:pt>
                <c:pt idx="1020">
                  <c:v>4.5412000000000001E-2</c:v>
                </c:pt>
                <c:pt idx="1021">
                  <c:v>4.5386000000000003E-2</c:v>
                </c:pt>
                <c:pt idx="1022">
                  <c:v>4.5360999999999999E-2</c:v>
                </c:pt>
                <c:pt idx="1023">
                  <c:v>4.5336000000000001E-2</c:v>
                </c:pt>
                <c:pt idx="1024">
                  <c:v>4.5309000000000002E-2</c:v>
                </c:pt>
                <c:pt idx="1025">
                  <c:v>4.5284999999999999E-2</c:v>
                </c:pt>
                <c:pt idx="1026">
                  <c:v>4.5262999999999998E-2</c:v>
                </c:pt>
                <c:pt idx="1027">
                  <c:v>4.5241999999999997E-2</c:v>
                </c:pt>
                <c:pt idx="1028">
                  <c:v>4.5219000000000002E-2</c:v>
                </c:pt>
                <c:pt idx="1029">
                  <c:v>4.5198000000000002E-2</c:v>
                </c:pt>
                <c:pt idx="1030">
                  <c:v>4.5178000000000003E-2</c:v>
                </c:pt>
                <c:pt idx="1031">
                  <c:v>4.5157000000000003E-2</c:v>
                </c:pt>
                <c:pt idx="1032">
                  <c:v>4.5137999999999998E-2</c:v>
                </c:pt>
                <c:pt idx="1033">
                  <c:v>4.5118999999999999E-2</c:v>
                </c:pt>
                <c:pt idx="1034">
                  <c:v>4.5097999999999999E-2</c:v>
                </c:pt>
                <c:pt idx="1035">
                  <c:v>4.5075999999999998E-2</c:v>
                </c:pt>
                <c:pt idx="1036">
                  <c:v>4.5053999999999997E-2</c:v>
                </c:pt>
                <c:pt idx="1037">
                  <c:v>4.5036E-2</c:v>
                </c:pt>
                <c:pt idx="1038">
                  <c:v>4.5116000000000003E-2</c:v>
                </c:pt>
                <c:pt idx="1039">
                  <c:v>4.5208999999999999E-2</c:v>
                </c:pt>
                <c:pt idx="1040">
                  <c:v>4.5189E-2</c:v>
                </c:pt>
                <c:pt idx="1041">
                  <c:v>4.5164000000000003E-2</c:v>
                </c:pt>
                <c:pt idx="1042">
                  <c:v>4.514E-2</c:v>
                </c:pt>
                <c:pt idx="1043">
                  <c:v>4.5194999999999999E-2</c:v>
                </c:pt>
                <c:pt idx="1044">
                  <c:v>4.5205000000000002E-2</c:v>
                </c:pt>
                <c:pt idx="1045">
                  <c:v>4.5182E-2</c:v>
                </c:pt>
                <c:pt idx="1046">
                  <c:v>4.5159999999999999E-2</c:v>
                </c:pt>
                <c:pt idx="1047">
                  <c:v>4.5137999999999998E-2</c:v>
                </c:pt>
                <c:pt idx="1048">
                  <c:v>4.5111999999999999E-2</c:v>
                </c:pt>
                <c:pt idx="1049">
                  <c:v>4.5111999999999999E-2</c:v>
                </c:pt>
                <c:pt idx="1050">
                  <c:v>4.5135000000000002E-2</c:v>
                </c:pt>
                <c:pt idx="1051">
                  <c:v>4.5116999999999997E-2</c:v>
                </c:pt>
                <c:pt idx="1052">
                  <c:v>4.5116999999999997E-2</c:v>
                </c:pt>
                <c:pt idx="1053">
                  <c:v>4.5096999999999998E-2</c:v>
                </c:pt>
                <c:pt idx="1054">
                  <c:v>4.5103999999999998E-2</c:v>
                </c:pt>
                <c:pt idx="1055">
                  <c:v>4.5086000000000001E-2</c:v>
                </c:pt>
                <c:pt idx="1056">
                  <c:v>4.5081000000000003E-2</c:v>
                </c:pt>
                <c:pt idx="1057">
                  <c:v>4.5085E-2</c:v>
                </c:pt>
                <c:pt idx="1058">
                  <c:v>4.5075999999999998E-2</c:v>
                </c:pt>
                <c:pt idx="1059">
                  <c:v>4.5085E-2</c:v>
                </c:pt>
                <c:pt idx="1060">
                  <c:v>4.5123999999999997E-2</c:v>
                </c:pt>
                <c:pt idx="1061">
                  <c:v>4.5107000000000001E-2</c:v>
                </c:pt>
                <c:pt idx="1062">
                  <c:v>4.5088000000000003E-2</c:v>
                </c:pt>
                <c:pt idx="1063">
                  <c:v>4.5066000000000002E-2</c:v>
                </c:pt>
                <c:pt idx="1064">
                  <c:v>4.5053000000000003E-2</c:v>
                </c:pt>
                <c:pt idx="1065">
                  <c:v>4.5029E-2</c:v>
                </c:pt>
                <c:pt idx="1066">
                  <c:v>4.5005999999999997E-2</c:v>
                </c:pt>
                <c:pt idx="1067">
                  <c:v>4.4983000000000002E-2</c:v>
                </c:pt>
                <c:pt idx="1068">
                  <c:v>4.4961000000000001E-2</c:v>
                </c:pt>
                <c:pt idx="1069">
                  <c:v>4.4946E-2</c:v>
                </c:pt>
                <c:pt idx="1070">
                  <c:v>4.4925E-2</c:v>
                </c:pt>
                <c:pt idx="1071">
                  <c:v>4.4989000000000001E-2</c:v>
                </c:pt>
                <c:pt idx="1072">
                  <c:v>4.4955000000000002E-2</c:v>
                </c:pt>
                <c:pt idx="1073">
                  <c:v>4.4921999999999997E-2</c:v>
                </c:pt>
                <c:pt idx="1074">
                  <c:v>4.4893000000000002E-2</c:v>
                </c:pt>
                <c:pt idx="1075">
                  <c:v>4.4923999999999999E-2</c:v>
                </c:pt>
                <c:pt idx="1076">
                  <c:v>4.4905E-2</c:v>
                </c:pt>
                <c:pt idx="1077">
                  <c:v>4.4885000000000001E-2</c:v>
                </c:pt>
                <c:pt idx="1078">
                  <c:v>4.4858000000000002E-2</c:v>
                </c:pt>
                <c:pt idx="1079">
                  <c:v>4.4836000000000001E-2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45952"/>
        <c:axId val="6847488"/>
      </c:scatterChart>
      <c:valAx>
        <c:axId val="6845952"/>
        <c:scaling>
          <c:orientation val="minMax"/>
          <c:max val="108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847488"/>
        <c:crosses val="autoZero"/>
        <c:crossBetween val="midCat"/>
        <c:majorUnit val="3600"/>
      </c:valAx>
      <c:valAx>
        <c:axId val="6847488"/>
        <c:scaling>
          <c:orientation val="minMax"/>
          <c:max val="0.1"/>
        </c:scaling>
        <c:delete val="0"/>
        <c:axPos val="l"/>
        <c:majorGridlines/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845952"/>
        <c:crosses val="autoZero"/>
        <c:crossBetween val="midCat"/>
      </c:valAx>
    </c:plotArea>
    <c:plotVisOnly val="1"/>
    <c:dispBlanksAs val="gap"/>
    <c:showDLblsOverMax val="0"/>
  </c:chart>
  <c:spPr>
    <a:solidFill>
      <a:sysClr val="window" lastClr="FFFFFF"/>
    </a:solidFill>
    <a:ln>
      <a:solidFill>
        <a:schemeClr val="tx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'3fcse-4-large'!$O$1</c:f>
              <c:strCache>
                <c:ptCount val="1"/>
                <c:pt idx="0">
                  <c:v>max dc time value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'3fcse-4-large'!$B$2:$B$1081</c:f>
              <c:numCache>
                <c:formatCode>General</c:formatCode>
                <c:ptCount val="1080"/>
                <c:pt idx="0">
                  <c:v>10.042999999999999</c:v>
                </c:pt>
                <c:pt idx="1">
                  <c:v>20.030999999999999</c:v>
                </c:pt>
                <c:pt idx="2">
                  <c:v>30.027999999999999</c:v>
                </c:pt>
                <c:pt idx="3">
                  <c:v>40.027999999999999</c:v>
                </c:pt>
                <c:pt idx="4">
                  <c:v>50.027999999999999</c:v>
                </c:pt>
                <c:pt idx="5">
                  <c:v>60.027000000000001</c:v>
                </c:pt>
                <c:pt idx="6">
                  <c:v>70.027000000000001</c:v>
                </c:pt>
                <c:pt idx="7">
                  <c:v>80.025999999999996</c:v>
                </c:pt>
                <c:pt idx="8">
                  <c:v>90.025999999999996</c:v>
                </c:pt>
                <c:pt idx="9">
                  <c:v>100.026</c:v>
                </c:pt>
                <c:pt idx="10">
                  <c:v>110.026</c:v>
                </c:pt>
                <c:pt idx="11">
                  <c:v>120.027</c:v>
                </c:pt>
                <c:pt idx="12">
                  <c:v>130.02600000000001</c:v>
                </c:pt>
                <c:pt idx="13">
                  <c:v>140.02600000000001</c:v>
                </c:pt>
                <c:pt idx="14">
                  <c:v>150.02500000000001</c:v>
                </c:pt>
                <c:pt idx="15">
                  <c:v>160.02500000000001</c:v>
                </c:pt>
                <c:pt idx="16">
                  <c:v>170.02600000000001</c:v>
                </c:pt>
                <c:pt idx="17">
                  <c:v>180.02500000000001</c:v>
                </c:pt>
                <c:pt idx="18">
                  <c:v>190.02500000000001</c:v>
                </c:pt>
                <c:pt idx="19">
                  <c:v>200.02500000000001</c:v>
                </c:pt>
                <c:pt idx="20">
                  <c:v>210.02500000000001</c:v>
                </c:pt>
                <c:pt idx="21">
                  <c:v>220.02500000000001</c:v>
                </c:pt>
                <c:pt idx="22">
                  <c:v>230.02500000000001</c:v>
                </c:pt>
                <c:pt idx="23">
                  <c:v>240.02500000000001</c:v>
                </c:pt>
                <c:pt idx="24">
                  <c:v>250.02500000000001</c:v>
                </c:pt>
                <c:pt idx="25">
                  <c:v>260.02499999999998</c:v>
                </c:pt>
                <c:pt idx="26">
                  <c:v>270.02499999999998</c:v>
                </c:pt>
                <c:pt idx="27">
                  <c:v>280.02499999999998</c:v>
                </c:pt>
                <c:pt idx="28">
                  <c:v>290.02499999999998</c:v>
                </c:pt>
                <c:pt idx="29">
                  <c:v>300.02499999999998</c:v>
                </c:pt>
                <c:pt idx="30">
                  <c:v>310.02499999999998</c:v>
                </c:pt>
                <c:pt idx="31">
                  <c:v>320.02499999999998</c:v>
                </c:pt>
                <c:pt idx="32">
                  <c:v>330.02499999999998</c:v>
                </c:pt>
                <c:pt idx="33">
                  <c:v>340.02499999999998</c:v>
                </c:pt>
                <c:pt idx="34">
                  <c:v>350.02499999999998</c:v>
                </c:pt>
                <c:pt idx="35">
                  <c:v>360.02499999999998</c:v>
                </c:pt>
                <c:pt idx="36">
                  <c:v>370.02499999999998</c:v>
                </c:pt>
                <c:pt idx="37">
                  <c:v>380.02499999999998</c:v>
                </c:pt>
                <c:pt idx="38">
                  <c:v>390.02499999999998</c:v>
                </c:pt>
                <c:pt idx="39">
                  <c:v>400.02499999999998</c:v>
                </c:pt>
                <c:pt idx="40">
                  <c:v>410.02499999999998</c:v>
                </c:pt>
                <c:pt idx="41">
                  <c:v>420.02499999999998</c:v>
                </c:pt>
                <c:pt idx="42">
                  <c:v>430.02499999999998</c:v>
                </c:pt>
                <c:pt idx="43">
                  <c:v>440.02499999999998</c:v>
                </c:pt>
                <c:pt idx="44">
                  <c:v>450.02499999999998</c:v>
                </c:pt>
                <c:pt idx="45">
                  <c:v>460.02499999999998</c:v>
                </c:pt>
                <c:pt idx="46">
                  <c:v>470.02499999999998</c:v>
                </c:pt>
                <c:pt idx="47">
                  <c:v>480.02499999999998</c:v>
                </c:pt>
                <c:pt idx="48">
                  <c:v>490.02499999999998</c:v>
                </c:pt>
                <c:pt idx="49">
                  <c:v>500.02499999999998</c:v>
                </c:pt>
                <c:pt idx="50">
                  <c:v>510.02499999999998</c:v>
                </c:pt>
                <c:pt idx="51">
                  <c:v>520.02499999999998</c:v>
                </c:pt>
                <c:pt idx="52">
                  <c:v>530.02499999999998</c:v>
                </c:pt>
                <c:pt idx="53">
                  <c:v>540.02499999999998</c:v>
                </c:pt>
                <c:pt idx="54">
                  <c:v>550.03</c:v>
                </c:pt>
                <c:pt idx="55">
                  <c:v>560.029</c:v>
                </c:pt>
                <c:pt idx="56">
                  <c:v>570.029</c:v>
                </c:pt>
                <c:pt idx="57">
                  <c:v>580.029</c:v>
                </c:pt>
                <c:pt idx="58">
                  <c:v>590.03700000000003</c:v>
                </c:pt>
                <c:pt idx="59">
                  <c:v>600.03599999999994</c:v>
                </c:pt>
                <c:pt idx="60">
                  <c:v>610.03599999999994</c:v>
                </c:pt>
                <c:pt idx="61">
                  <c:v>620.03599999999994</c:v>
                </c:pt>
                <c:pt idx="62">
                  <c:v>630.03599999999994</c:v>
                </c:pt>
                <c:pt idx="63">
                  <c:v>640.03599999999994</c:v>
                </c:pt>
                <c:pt idx="64">
                  <c:v>650.03599999999994</c:v>
                </c:pt>
                <c:pt idx="65">
                  <c:v>660.03599999999994</c:v>
                </c:pt>
                <c:pt idx="66">
                  <c:v>670.03599999999994</c:v>
                </c:pt>
                <c:pt idx="67">
                  <c:v>680.03599999999994</c:v>
                </c:pt>
                <c:pt idx="68">
                  <c:v>690.03599999999994</c:v>
                </c:pt>
                <c:pt idx="69">
                  <c:v>700.03599999999994</c:v>
                </c:pt>
                <c:pt idx="70">
                  <c:v>710.03599999999994</c:v>
                </c:pt>
                <c:pt idx="71">
                  <c:v>720.03599999999994</c:v>
                </c:pt>
                <c:pt idx="72">
                  <c:v>730.03599999999994</c:v>
                </c:pt>
                <c:pt idx="73">
                  <c:v>740.03599999999994</c:v>
                </c:pt>
                <c:pt idx="74">
                  <c:v>750.03599999999994</c:v>
                </c:pt>
                <c:pt idx="75">
                  <c:v>760.03599999999994</c:v>
                </c:pt>
                <c:pt idx="76">
                  <c:v>770.03599999999994</c:v>
                </c:pt>
                <c:pt idx="77">
                  <c:v>780.03499999999997</c:v>
                </c:pt>
                <c:pt idx="78">
                  <c:v>790.03599999999994</c:v>
                </c:pt>
                <c:pt idx="79">
                  <c:v>800.03599999999994</c:v>
                </c:pt>
                <c:pt idx="80">
                  <c:v>810.03599999999994</c:v>
                </c:pt>
                <c:pt idx="81">
                  <c:v>820.03599999999994</c:v>
                </c:pt>
                <c:pt idx="82">
                  <c:v>830.03599999999994</c:v>
                </c:pt>
                <c:pt idx="83">
                  <c:v>840.03599999999994</c:v>
                </c:pt>
                <c:pt idx="84">
                  <c:v>850.03599999999994</c:v>
                </c:pt>
                <c:pt idx="85">
                  <c:v>860.03599999999994</c:v>
                </c:pt>
                <c:pt idx="86">
                  <c:v>870.03599999999994</c:v>
                </c:pt>
                <c:pt idx="87">
                  <c:v>880.03700000000003</c:v>
                </c:pt>
                <c:pt idx="88">
                  <c:v>890.03599999999994</c:v>
                </c:pt>
                <c:pt idx="89">
                  <c:v>900.03599999999994</c:v>
                </c:pt>
                <c:pt idx="90">
                  <c:v>910.03599999999994</c:v>
                </c:pt>
                <c:pt idx="91">
                  <c:v>920.03599999999994</c:v>
                </c:pt>
                <c:pt idx="92">
                  <c:v>930.03599999999994</c:v>
                </c:pt>
                <c:pt idx="93">
                  <c:v>940.03599999999994</c:v>
                </c:pt>
                <c:pt idx="94">
                  <c:v>950.03599999999994</c:v>
                </c:pt>
                <c:pt idx="95">
                  <c:v>960.03499999999997</c:v>
                </c:pt>
                <c:pt idx="96">
                  <c:v>970.03599999999994</c:v>
                </c:pt>
                <c:pt idx="97">
                  <c:v>980.03599999999994</c:v>
                </c:pt>
                <c:pt idx="98">
                  <c:v>990.03599999999994</c:v>
                </c:pt>
                <c:pt idx="99">
                  <c:v>1000.0359999999999</c:v>
                </c:pt>
                <c:pt idx="100">
                  <c:v>1010.0359999999999</c:v>
                </c:pt>
                <c:pt idx="101">
                  <c:v>1020.0359999999999</c:v>
                </c:pt>
                <c:pt idx="102">
                  <c:v>1030.0360000000001</c:v>
                </c:pt>
                <c:pt idx="103">
                  <c:v>1040.0360000000001</c:v>
                </c:pt>
                <c:pt idx="104">
                  <c:v>1050.0360000000001</c:v>
                </c:pt>
                <c:pt idx="105">
                  <c:v>1060.0360000000001</c:v>
                </c:pt>
                <c:pt idx="106">
                  <c:v>1070.0350000000001</c:v>
                </c:pt>
                <c:pt idx="107">
                  <c:v>1080.0360000000001</c:v>
                </c:pt>
                <c:pt idx="108">
                  <c:v>1090.037</c:v>
                </c:pt>
                <c:pt idx="109">
                  <c:v>1100.037</c:v>
                </c:pt>
                <c:pt idx="110">
                  <c:v>1110.037</c:v>
                </c:pt>
                <c:pt idx="111">
                  <c:v>1120.037</c:v>
                </c:pt>
                <c:pt idx="112">
                  <c:v>1130.037</c:v>
                </c:pt>
                <c:pt idx="113">
                  <c:v>1140.0360000000001</c:v>
                </c:pt>
                <c:pt idx="114">
                  <c:v>1150.037</c:v>
                </c:pt>
                <c:pt idx="115">
                  <c:v>1160.0360000000001</c:v>
                </c:pt>
                <c:pt idx="116">
                  <c:v>1170.0360000000001</c:v>
                </c:pt>
                <c:pt idx="117">
                  <c:v>1180.037</c:v>
                </c:pt>
                <c:pt idx="118">
                  <c:v>1190.037</c:v>
                </c:pt>
                <c:pt idx="119">
                  <c:v>1200.037</c:v>
                </c:pt>
                <c:pt idx="120">
                  <c:v>1210.037</c:v>
                </c:pt>
                <c:pt idx="121">
                  <c:v>1220.037</c:v>
                </c:pt>
                <c:pt idx="122">
                  <c:v>1230.037</c:v>
                </c:pt>
                <c:pt idx="123">
                  <c:v>1240.037</c:v>
                </c:pt>
                <c:pt idx="124">
                  <c:v>1250.037</c:v>
                </c:pt>
                <c:pt idx="125">
                  <c:v>1260.037</c:v>
                </c:pt>
                <c:pt idx="126">
                  <c:v>1270.037</c:v>
                </c:pt>
                <c:pt idx="127">
                  <c:v>1280.037</c:v>
                </c:pt>
                <c:pt idx="128">
                  <c:v>1290.037</c:v>
                </c:pt>
                <c:pt idx="129">
                  <c:v>1300.037</c:v>
                </c:pt>
                <c:pt idx="130">
                  <c:v>1310.0360000000001</c:v>
                </c:pt>
                <c:pt idx="131">
                  <c:v>1320.037</c:v>
                </c:pt>
                <c:pt idx="132">
                  <c:v>1330.0360000000001</c:v>
                </c:pt>
                <c:pt idx="133">
                  <c:v>1340.037</c:v>
                </c:pt>
                <c:pt idx="134">
                  <c:v>1350.037</c:v>
                </c:pt>
                <c:pt idx="135">
                  <c:v>1360.037</c:v>
                </c:pt>
                <c:pt idx="136">
                  <c:v>1370.0360000000001</c:v>
                </c:pt>
                <c:pt idx="137">
                  <c:v>1380.0360000000001</c:v>
                </c:pt>
                <c:pt idx="138">
                  <c:v>1390.0360000000001</c:v>
                </c:pt>
                <c:pt idx="139">
                  <c:v>1400.037</c:v>
                </c:pt>
                <c:pt idx="140">
                  <c:v>1410.0360000000001</c:v>
                </c:pt>
                <c:pt idx="141">
                  <c:v>1420.037</c:v>
                </c:pt>
                <c:pt idx="142">
                  <c:v>1430.0360000000001</c:v>
                </c:pt>
                <c:pt idx="143">
                  <c:v>1440.037</c:v>
                </c:pt>
                <c:pt idx="144">
                  <c:v>1450.037</c:v>
                </c:pt>
                <c:pt idx="145">
                  <c:v>1460.037</c:v>
                </c:pt>
                <c:pt idx="146">
                  <c:v>1470.0360000000001</c:v>
                </c:pt>
                <c:pt idx="147">
                  <c:v>1480.0360000000001</c:v>
                </c:pt>
                <c:pt idx="148">
                  <c:v>1490.037</c:v>
                </c:pt>
                <c:pt idx="149">
                  <c:v>1500.0360000000001</c:v>
                </c:pt>
                <c:pt idx="150">
                  <c:v>1510.0360000000001</c:v>
                </c:pt>
                <c:pt idx="151">
                  <c:v>1520.0360000000001</c:v>
                </c:pt>
                <c:pt idx="152">
                  <c:v>1530.0360000000001</c:v>
                </c:pt>
                <c:pt idx="153">
                  <c:v>1540.0360000000001</c:v>
                </c:pt>
                <c:pt idx="154">
                  <c:v>1550.0360000000001</c:v>
                </c:pt>
                <c:pt idx="155">
                  <c:v>1560.0360000000001</c:v>
                </c:pt>
                <c:pt idx="156">
                  <c:v>1570.0360000000001</c:v>
                </c:pt>
                <c:pt idx="157">
                  <c:v>1580.037</c:v>
                </c:pt>
                <c:pt idx="158">
                  <c:v>1590.0360000000001</c:v>
                </c:pt>
                <c:pt idx="159">
                  <c:v>1600.037</c:v>
                </c:pt>
                <c:pt idx="160">
                  <c:v>1610.0360000000001</c:v>
                </c:pt>
                <c:pt idx="161">
                  <c:v>1620.0360000000001</c:v>
                </c:pt>
                <c:pt idx="162">
                  <c:v>1630.037</c:v>
                </c:pt>
                <c:pt idx="163">
                  <c:v>1640.037</c:v>
                </c:pt>
                <c:pt idx="164">
                  <c:v>1650.037</c:v>
                </c:pt>
                <c:pt idx="165">
                  <c:v>1660.0360000000001</c:v>
                </c:pt>
                <c:pt idx="166">
                  <c:v>1670.037</c:v>
                </c:pt>
                <c:pt idx="167">
                  <c:v>1680.0360000000001</c:v>
                </c:pt>
                <c:pt idx="168">
                  <c:v>1690.0360000000001</c:v>
                </c:pt>
                <c:pt idx="169">
                  <c:v>1700.037</c:v>
                </c:pt>
                <c:pt idx="170">
                  <c:v>1710.0360000000001</c:v>
                </c:pt>
                <c:pt idx="171">
                  <c:v>1720.037</c:v>
                </c:pt>
                <c:pt idx="172">
                  <c:v>1730.037</c:v>
                </c:pt>
                <c:pt idx="173">
                  <c:v>1740.037</c:v>
                </c:pt>
                <c:pt idx="174">
                  <c:v>1750.0360000000001</c:v>
                </c:pt>
                <c:pt idx="175">
                  <c:v>1760.0360000000001</c:v>
                </c:pt>
                <c:pt idx="176">
                  <c:v>1770.037</c:v>
                </c:pt>
                <c:pt idx="177">
                  <c:v>1780.0360000000001</c:v>
                </c:pt>
                <c:pt idx="178">
                  <c:v>1790.0360000000001</c:v>
                </c:pt>
                <c:pt idx="179">
                  <c:v>1800.0360000000001</c:v>
                </c:pt>
                <c:pt idx="180">
                  <c:v>1810.0360000000001</c:v>
                </c:pt>
                <c:pt idx="181">
                  <c:v>1820.0360000000001</c:v>
                </c:pt>
                <c:pt idx="182">
                  <c:v>1830.0360000000001</c:v>
                </c:pt>
                <c:pt idx="183">
                  <c:v>1840.037</c:v>
                </c:pt>
                <c:pt idx="184">
                  <c:v>1850.0360000000001</c:v>
                </c:pt>
                <c:pt idx="185">
                  <c:v>1860.0360000000001</c:v>
                </c:pt>
                <c:pt idx="186">
                  <c:v>1870.0360000000001</c:v>
                </c:pt>
                <c:pt idx="187">
                  <c:v>1880.037</c:v>
                </c:pt>
                <c:pt idx="188">
                  <c:v>1890.0360000000001</c:v>
                </c:pt>
                <c:pt idx="189">
                  <c:v>1900.0360000000001</c:v>
                </c:pt>
                <c:pt idx="190">
                  <c:v>1910.0360000000001</c:v>
                </c:pt>
                <c:pt idx="191">
                  <c:v>1920.0360000000001</c:v>
                </c:pt>
                <c:pt idx="192">
                  <c:v>1930.0360000000001</c:v>
                </c:pt>
                <c:pt idx="193">
                  <c:v>1940.037</c:v>
                </c:pt>
                <c:pt idx="194">
                  <c:v>1950.0360000000001</c:v>
                </c:pt>
                <c:pt idx="195">
                  <c:v>1960.0360000000001</c:v>
                </c:pt>
                <c:pt idx="196">
                  <c:v>1970.0360000000001</c:v>
                </c:pt>
                <c:pt idx="197">
                  <c:v>1980.0360000000001</c:v>
                </c:pt>
                <c:pt idx="198">
                  <c:v>1990.0360000000001</c:v>
                </c:pt>
                <c:pt idx="199">
                  <c:v>2000.0360000000001</c:v>
                </c:pt>
                <c:pt idx="200">
                  <c:v>2010.0360000000001</c:v>
                </c:pt>
                <c:pt idx="201">
                  <c:v>2020.0360000000001</c:v>
                </c:pt>
                <c:pt idx="202">
                  <c:v>2030.0360000000001</c:v>
                </c:pt>
                <c:pt idx="203">
                  <c:v>2040.0360000000001</c:v>
                </c:pt>
                <c:pt idx="204">
                  <c:v>2050.0360000000001</c:v>
                </c:pt>
                <c:pt idx="205">
                  <c:v>2060.0369999999998</c:v>
                </c:pt>
                <c:pt idx="206">
                  <c:v>2070.0360000000001</c:v>
                </c:pt>
                <c:pt idx="207">
                  <c:v>2080.0360000000001</c:v>
                </c:pt>
                <c:pt idx="208">
                  <c:v>2090.0360000000001</c:v>
                </c:pt>
                <c:pt idx="209">
                  <c:v>2100.0360000000001</c:v>
                </c:pt>
                <c:pt idx="210">
                  <c:v>2110.0360000000001</c:v>
                </c:pt>
                <c:pt idx="211">
                  <c:v>2120.0360000000001</c:v>
                </c:pt>
                <c:pt idx="212">
                  <c:v>2130.0369999999998</c:v>
                </c:pt>
                <c:pt idx="213">
                  <c:v>2140.0360000000001</c:v>
                </c:pt>
                <c:pt idx="214">
                  <c:v>2150.0360000000001</c:v>
                </c:pt>
                <c:pt idx="215">
                  <c:v>2160.0360000000001</c:v>
                </c:pt>
                <c:pt idx="216">
                  <c:v>2170.0360000000001</c:v>
                </c:pt>
                <c:pt idx="217">
                  <c:v>2180.0360000000001</c:v>
                </c:pt>
                <c:pt idx="218">
                  <c:v>2190.0369999999998</c:v>
                </c:pt>
                <c:pt idx="219">
                  <c:v>2200.0360000000001</c:v>
                </c:pt>
                <c:pt idx="220">
                  <c:v>2210.0360000000001</c:v>
                </c:pt>
                <c:pt idx="221">
                  <c:v>2220.0360000000001</c:v>
                </c:pt>
                <c:pt idx="222">
                  <c:v>2230.0360000000001</c:v>
                </c:pt>
                <c:pt idx="223">
                  <c:v>2240.0360000000001</c:v>
                </c:pt>
                <c:pt idx="224">
                  <c:v>2250.0360000000001</c:v>
                </c:pt>
                <c:pt idx="225">
                  <c:v>2260.0360000000001</c:v>
                </c:pt>
                <c:pt idx="226">
                  <c:v>2270.0360000000001</c:v>
                </c:pt>
                <c:pt idx="227">
                  <c:v>2280.0360000000001</c:v>
                </c:pt>
                <c:pt idx="228">
                  <c:v>2290.0360000000001</c:v>
                </c:pt>
                <c:pt idx="229">
                  <c:v>2300.0360000000001</c:v>
                </c:pt>
                <c:pt idx="230">
                  <c:v>2310.0369999999998</c:v>
                </c:pt>
                <c:pt idx="231">
                  <c:v>2320.0360000000001</c:v>
                </c:pt>
                <c:pt idx="232">
                  <c:v>2330.0360000000001</c:v>
                </c:pt>
                <c:pt idx="233">
                  <c:v>2340.0360000000001</c:v>
                </c:pt>
                <c:pt idx="234">
                  <c:v>2350.0360000000001</c:v>
                </c:pt>
                <c:pt idx="235">
                  <c:v>2360.0369999999998</c:v>
                </c:pt>
                <c:pt idx="236">
                  <c:v>2370.0360000000001</c:v>
                </c:pt>
                <c:pt idx="237">
                  <c:v>2380.0369999999998</c:v>
                </c:pt>
                <c:pt idx="238">
                  <c:v>2390.0360000000001</c:v>
                </c:pt>
                <c:pt idx="239">
                  <c:v>2400.0360000000001</c:v>
                </c:pt>
                <c:pt idx="240">
                  <c:v>2410.0360000000001</c:v>
                </c:pt>
                <c:pt idx="241">
                  <c:v>2420.0360000000001</c:v>
                </c:pt>
                <c:pt idx="242">
                  <c:v>2430.0360000000001</c:v>
                </c:pt>
                <c:pt idx="243">
                  <c:v>2440.0360000000001</c:v>
                </c:pt>
                <c:pt idx="244">
                  <c:v>2450.0360000000001</c:v>
                </c:pt>
                <c:pt idx="245">
                  <c:v>2460.0360000000001</c:v>
                </c:pt>
                <c:pt idx="246">
                  <c:v>2470.0360000000001</c:v>
                </c:pt>
                <c:pt idx="247">
                  <c:v>2480.0360000000001</c:v>
                </c:pt>
                <c:pt idx="248">
                  <c:v>2490.0369999999998</c:v>
                </c:pt>
                <c:pt idx="249">
                  <c:v>2500.0360000000001</c:v>
                </c:pt>
                <c:pt idx="250">
                  <c:v>2510.0360000000001</c:v>
                </c:pt>
                <c:pt idx="251">
                  <c:v>2520.0369999999998</c:v>
                </c:pt>
                <c:pt idx="252">
                  <c:v>2530.0369999999998</c:v>
                </c:pt>
                <c:pt idx="253">
                  <c:v>2540.0360000000001</c:v>
                </c:pt>
                <c:pt idx="254">
                  <c:v>2550.0360000000001</c:v>
                </c:pt>
                <c:pt idx="255">
                  <c:v>2560.0360000000001</c:v>
                </c:pt>
                <c:pt idx="256">
                  <c:v>2570.0360000000001</c:v>
                </c:pt>
                <c:pt idx="257">
                  <c:v>2580.0369999999998</c:v>
                </c:pt>
                <c:pt idx="258">
                  <c:v>2590.0360000000001</c:v>
                </c:pt>
                <c:pt idx="259">
                  <c:v>2600.0369999999998</c:v>
                </c:pt>
                <c:pt idx="260">
                  <c:v>2610.0360000000001</c:v>
                </c:pt>
                <c:pt idx="261">
                  <c:v>2620.0360000000001</c:v>
                </c:pt>
                <c:pt idx="262">
                  <c:v>2630.0360000000001</c:v>
                </c:pt>
                <c:pt idx="263">
                  <c:v>2640.0360000000001</c:v>
                </c:pt>
                <c:pt idx="264">
                  <c:v>2650.0360000000001</c:v>
                </c:pt>
                <c:pt idx="265">
                  <c:v>2660.0360000000001</c:v>
                </c:pt>
                <c:pt idx="266">
                  <c:v>2670.0360000000001</c:v>
                </c:pt>
                <c:pt idx="267">
                  <c:v>2680.0360000000001</c:v>
                </c:pt>
                <c:pt idx="268">
                  <c:v>2690.0360000000001</c:v>
                </c:pt>
                <c:pt idx="269">
                  <c:v>2700.0360000000001</c:v>
                </c:pt>
                <c:pt idx="270">
                  <c:v>2710.0360000000001</c:v>
                </c:pt>
                <c:pt idx="271">
                  <c:v>2720.0360000000001</c:v>
                </c:pt>
                <c:pt idx="272">
                  <c:v>2730.0360000000001</c:v>
                </c:pt>
                <c:pt idx="273">
                  <c:v>2740.0360000000001</c:v>
                </c:pt>
                <c:pt idx="274">
                  <c:v>2750.0360000000001</c:v>
                </c:pt>
                <c:pt idx="275">
                  <c:v>2760.0360000000001</c:v>
                </c:pt>
                <c:pt idx="276">
                  <c:v>2770.0360000000001</c:v>
                </c:pt>
                <c:pt idx="277">
                  <c:v>2780.0360000000001</c:v>
                </c:pt>
                <c:pt idx="278">
                  <c:v>2790.0360000000001</c:v>
                </c:pt>
                <c:pt idx="279">
                  <c:v>2800.0360000000001</c:v>
                </c:pt>
                <c:pt idx="280">
                  <c:v>2810.0360000000001</c:v>
                </c:pt>
                <c:pt idx="281">
                  <c:v>2820.0360000000001</c:v>
                </c:pt>
                <c:pt idx="282">
                  <c:v>2830.0360000000001</c:v>
                </c:pt>
                <c:pt idx="283">
                  <c:v>2840.0360000000001</c:v>
                </c:pt>
                <c:pt idx="284">
                  <c:v>2850.0360000000001</c:v>
                </c:pt>
                <c:pt idx="285">
                  <c:v>2860.0360000000001</c:v>
                </c:pt>
                <c:pt idx="286">
                  <c:v>2870.0360000000001</c:v>
                </c:pt>
                <c:pt idx="287">
                  <c:v>2880.0360000000001</c:v>
                </c:pt>
                <c:pt idx="288">
                  <c:v>2890.0360000000001</c:v>
                </c:pt>
                <c:pt idx="289">
                  <c:v>2900.0360000000001</c:v>
                </c:pt>
                <c:pt idx="290">
                  <c:v>2910.0360000000001</c:v>
                </c:pt>
                <c:pt idx="291">
                  <c:v>2920.0360000000001</c:v>
                </c:pt>
                <c:pt idx="292">
                  <c:v>2930.0360000000001</c:v>
                </c:pt>
                <c:pt idx="293">
                  <c:v>2940.0360000000001</c:v>
                </c:pt>
                <c:pt idx="294">
                  <c:v>2950.0360000000001</c:v>
                </c:pt>
                <c:pt idx="295">
                  <c:v>2960.0360000000001</c:v>
                </c:pt>
                <c:pt idx="296">
                  <c:v>2970.0360000000001</c:v>
                </c:pt>
                <c:pt idx="297">
                  <c:v>2980.0360000000001</c:v>
                </c:pt>
                <c:pt idx="298">
                  <c:v>2990.0360000000001</c:v>
                </c:pt>
                <c:pt idx="299">
                  <c:v>3000.0360000000001</c:v>
                </c:pt>
                <c:pt idx="300">
                  <c:v>3010.0360000000001</c:v>
                </c:pt>
                <c:pt idx="301">
                  <c:v>3020.0360000000001</c:v>
                </c:pt>
                <c:pt idx="302">
                  <c:v>3030.0360000000001</c:v>
                </c:pt>
                <c:pt idx="303">
                  <c:v>3040.0360000000001</c:v>
                </c:pt>
                <c:pt idx="304">
                  <c:v>3050.0360000000001</c:v>
                </c:pt>
                <c:pt idx="305">
                  <c:v>3060.0360000000001</c:v>
                </c:pt>
                <c:pt idx="306">
                  <c:v>3070.0360000000001</c:v>
                </c:pt>
                <c:pt idx="307">
                  <c:v>3080.0360000000001</c:v>
                </c:pt>
                <c:pt idx="308">
                  <c:v>3090.0360000000001</c:v>
                </c:pt>
                <c:pt idx="309">
                  <c:v>3100.0360000000001</c:v>
                </c:pt>
                <c:pt idx="310">
                  <c:v>3110.0360000000001</c:v>
                </c:pt>
                <c:pt idx="311">
                  <c:v>3120.0360000000001</c:v>
                </c:pt>
                <c:pt idx="312">
                  <c:v>3130.0360000000001</c:v>
                </c:pt>
                <c:pt idx="313">
                  <c:v>3140.0360000000001</c:v>
                </c:pt>
                <c:pt idx="314">
                  <c:v>3150.0369999999998</c:v>
                </c:pt>
                <c:pt idx="315">
                  <c:v>3160.0709999999999</c:v>
                </c:pt>
                <c:pt idx="316">
                  <c:v>3170.0709999999999</c:v>
                </c:pt>
                <c:pt idx="317">
                  <c:v>3180.0709999999999</c:v>
                </c:pt>
                <c:pt idx="318">
                  <c:v>3190.0709999999999</c:v>
                </c:pt>
                <c:pt idx="319">
                  <c:v>3200.0709999999999</c:v>
                </c:pt>
                <c:pt idx="320">
                  <c:v>3210.0709999999999</c:v>
                </c:pt>
                <c:pt idx="321">
                  <c:v>3220.0709999999999</c:v>
                </c:pt>
                <c:pt idx="322">
                  <c:v>3230.0709999999999</c:v>
                </c:pt>
                <c:pt idx="323">
                  <c:v>3240.0709999999999</c:v>
                </c:pt>
                <c:pt idx="324">
                  <c:v>3250.0709999999999</c:v>
                </c:pt>
                <c:pt idx="325">
                  <c:v>3260.0709999999999</c:v>
                </c:pt>
                <c:pt idx="326">
                  <c:v>3270.0709999999999</c:v>
                </c:pt>
                <c:pt idx="327">
                  <c:v>3280.0709999999999</c:v>
                </c:pt>
                <c:pt idx="328">
                  <c:v>3290.0709999999999</c:v>
                </c:pt>
                <c:pt idx="329">
                  <c:v>3300.0709999999999</c:v>
                </c:pt>
                <c:pt idx="330">
                  <c:v>3310.0709999999999</c:v>
                </c:pt>
                <c:pt idx="331">
                  <c:v>3320.0709999999999</c:v>
                </c:pt>
                <c:pt idx="332">
                  <c:v>3330.0709999999999</c:v>
                </c:pt>
                <c:pt idx="333">
                  <c:v>3340.0709999999999</c:v>
                </c:pt>
                <c:pt idx="334">
                  <c:v>3350.0709999999999</c:v>
                </c:pt>
                <c:pt idx="335">
                  <c:v>3360.0709999999999</c:v>
                </c:pt>
                <c:pt idx="336">
                  <c:v>3370.0709999999999</c:v>
                </c:pt>
                <c:pt idx="337">
                  <c:v>3380.0709999999999</c:v>
                </c:pt>
                <c:pt idx="338">
                  <c:v>3390.0709999999999</c:v>
                </c:pt>
                <c:pt idx="339">
                  <c:v>3400.0709999999999</c:v>
                </c:pt>
                <c:pt idx="340">
                  <c:v>3410.1120000000001</c:v>
                </c:pt>
                <c:pt idx="341">
                  <c:v>3420.1109999999999</c:v>
                </c:pt>
                <c:pt idx="342">
                  <c:v>3430.1109999999999</c:v>
                </c:pt>
                <c:pt idx="343">
                  <c:v>3440.1109999999999</c:v>
                </c:pt>
                <c:pt idx="344">
                  <c:v>3450.11</c:v>
                </c:pt>
                <c:pt idx="345">
                  <c:v>3460.1109999999999</c:v>
                </c:pt>
                <c:pt idx="346">
                  <c:v>3470.1109999999999</c:v>
                </c:pt>
                <c:pt idx="347">
                  <c:v>3480.1109999999999</c:v>
                </c:pt>
                <c:pt idx="348">
                  <c:v>3490.1109999999999</c:v>
                </c:pt>
                <c:pt idx="349">
                  <c:v>3500.1129999999998</c:v>
                </c:pt>
                <c:pt idx="350">
                  <c:v>3510.1120000000001</c:v>
                </c:pt>
                <c:pt idx="351">
                  <c:v>3520.1120000000001</c:v>
                </c:pt>
                <c:pt idx="352">
                  <c:v>3530.1120000000001</c:v>
                </c:pt>
                <c:pt idx="353">
                  <c:v>3540.1109999999999</c:v>
                </c:pt>
                <c:pt idx="354">
                  <c:v>3550.1109999999999</c:v>
                </c:pt>
                <c:pt idx="355">
                  <c:v>3560.1120000000001</c:v>
                </c:pt>
                <c:pt idx="356">
                  <c:v>3570.1120000000001</c:v>
                </c:pt>
                <c:pt idx="357">
                  <c:v>3580.1120000000001</c:v>
                </c:pt>
                <c:pt idx="358">
                  <c:v>3590.1120000000001</c:v>
                </c:pt>
                <c:pt idx="359">
                  <c:v>3600.1120000000001</c:v>
                </c:pt>
                <c:pt idx="360">
                  <c:v>3610.1120000000001</c:v>
                </c:pt>
                <c:pt idx="361">
                  <c:v>3620.1120000000001</c:v>
                </c:pt>
                <c:pt idx="362">
                  <c:v>3630.1109999999999</c:v>
                </c:pt>
                <c:pt idx="363">
                  <c:v>3640.1120000000001</c:v>
                </c:pt>
                <c:pt idx="364">
                  <c:v>3650.1120000000001</c:v>
                </c:pt>
                <c:pt idx="365">
                  <c:v>3660.1120000000001</c:v>
                </c:pt>
                <c:pt idx="366">
                  <c:v>3670.1120000000001</c:v>
                </c:pt>
                <c:pt idx="367">
                  <c:v>3680.1120000000001</c:v>
                </c:pt>
                <c:pt idx="368">
                  <c:v>3690.1120000000001</c:v>
                </c:pt>
                <c:pt idx="369">
                  <c:v>3700.1109999999999</c:v>
                </c:pt>
                <c:pt idx="370">
                  <c:v>3710.1109999999999</c:v>
                </c:pt>
                <c:pt idx="371">
                  <c:v>3720.1109999999999</c:v>
                </c:pt>
                <c:pt idx="372">
                  <c:v>3730.1120000000001</c:v>
                </c:pt>
                <c:pt idx="373">
                  <c:v>3740.1120000000001</c:v>
                </c:pt>
                <c:pt idx="374">
                  <c:v>3750.1120000000001</c:v>
                </c:pt>
                <c:pt idx="375">
                  <c:v>3760.1120000000001</c:v>
                </c:pt>
                <c:pt idx="376">
                  <c:v>3770.1109999999999</c:v>
                </c:pt>
                <c:pt idx="377">
                  <c:v>3780.1149999999998</c:v>
                </c:pt>
                <c:pt idx="378">
                  <c:v>3790.1120000000001</c:v>
                </c:pt>
                <c:pt idx="379">
                  <c:v>3800.1129999999998</c:v>
                </c:pt>
                <c:pt idx="380">
                  <c:v>3810.1120000000001</c:v>
                </c:pt>
                <c:pt idx="381">
                  <c:v>3820.1129999999998</c:v>
                </c:pt>
                <c:pt idx="382">
                  <c:v>3830.1129999999998</c:v>
                </c:pt>
                <c:pt idx="383">
                  <c:v>3840.1129999999998</c:v>
                </c:pt>
                <c:pt idx="384">
                  <c:v>3850.1120000000001</c:v>
                </c:pt>
                <c:pt idx="385">
                  <c:v>3860.1129999999998</c:v>
                </c:pt>
                <c:pt idx="386">
                  <c:v>3870.1129999999998</c:v>
                </c:pt>
                <c:pt idx="387">
                  <c:v>3880.114</c:v>
                </c:pt>
                <c:pt idx="388">
                  <c:v>3890.114</c:v>
                </c:pt>
                <c:pt idx="389">
                  <c:v>3900.1120000000001</c:v>
                </c:pt>
                <c:pt idx="390">
                  <c:v>3910.1120000000001</c:v>
                </c:pt>
                <c:pt idx="391">
                  <c:v>3920.1129999999998</c:v>
                </c:pt>
                <c:pt idx="392">
                  <c:v>3930.1129999999998</c:v>
                </c:pt>
                <c:pt idx="393">
                  <c:v>3940.1129999999998</c:v>
                </c:pt>
                <c:pt idx="394">
                  <c:v>3950.1120000000001</c:v>
                </c:pt>
                <c:pt idx="395">
                  <c:v>3960.1120000000001</c:v>
                </c:pt>
                <c:pt idx="396">
                  <c:v>3970.114</c:v>
                </c:pt>
                <c:pt idx="397">
                  <c:v>3980.1120000000001</c:v>
                </c:pt>
                <c:pt idx="398">
                  <c:v>3990.1129999999998</c:v>
                </c:pt>
                <c:pt idx="399">
                  <c:v>4000.1129999999998</c:v>
                </c:pt>
                <c:pt idx="400">
                  <c:v>4010.1129999999998</c:v>
                </c:pt>
                <c:pt idx="401">
                  <c:v>4020.1120000000001</c:v>
                </c:pt>
                <c:pt idx="402">
                  <c:v>4030.1129999999998</c:v>
                </c:pt>
                <c:pt idx="403">
                  <c:v>4040.1129999999998</c:v>
                </c:pt>
                <c:pt idx="404">
                  <c:v>4050.1129999999998</c:v>
                </c:pt>
                <c:pt idx="405">
                  <c:v>4060.1129999999998</c:v>
                </c:pt>
                <c:pt idx="406">
                  <c:v>4070.1120000000001</c:v>
                </c:pt>
                <c:pt idx="407">
                  <c:v>4080.1129999999998</c:v>
                </c:pt>
                <c:pt idx="408">
                  <c:v>4090.1129999999998</c:v>
                </c:pt>
                <c:pt idx="409">
                  <c:v>4100.1719999999996</c:v>
                </c:pt>
                <c:pt idx="410">
                  <c:v>4110.1710000000003</c:v>
                </c:pt>
                <c:pt idx="411">
                  <c:v>4120.1710000000003</c:v>
                </c:pt>
                <c:pt idx="412">
                  <c:v>4130.1719999999996</c:v>
                </c:pt>
                <c:pt idx="413">
                  <c:v>4140.1719999999996</c:v>
                </c:pt>
                <c:pt idx="414">
                  <c:v>4150.1719999999996</c:v>
                </c:pt>
                <c:pt idx="415">
                  <c:v>4160.1729999999998</c:v>
                </c:pt>
                <c:pt idx="416">
                  <c:v>4170.1719999999996</c:v>
                </c:pt>
                <c:pt idx="417">
                  <c:v>4180.1719999999996</c:v>
                </c:pt>
                <c:pt idx="418">
                  <c:v>4190.1719999999996</c:v>
                </c:pt>
                <c:pt idx="419">
                  <c:v>4200.1719999999996</c:v>
                </c:pt>
                <c:pt idx="420">
                  <c:v>4210.1719999999996</c:v>
                </c:pt>
                <c:pt idx="421">
                  <c:v>4220.1729999999998</c:v>
                </c:pt>
                <c:pt idx="422">
                  <c:v>4230.1729999999998</c:v>
                </c:pt>
                <c:pt idx="423">
                  <c:v>4240.1710000000003</c:v>
                </c:pt>
                <c:pt idx="424">
                  <c:v>4250.1710000000003</c:v>
                </c:pt>
                <c:pt idx="425">
                  <c:v>4260.1719999999996</c:v>
                </c:pt>
                <c:pt idx="426">
                  <c:v>4270.1719999999996</c:v>
                </c:pt>
                <c:pt idx="427">
                  <c:v>4280.1710000000003</c:v>
                </c:pt>
                <c:pt idx="428">
                  <c:v>4290.1719999999996</c:v>
                </c:pt>
                <c:pt idx="429">
                  <c:v>4300.1719999999996</c:v>
                </c:pt>
                <c:pt idx="430">
                  <c:v>4310.1719999999996</c:v>
                </c:pt>
                <c:pt idx="431">
                  <c:v>4320.1710000000003</c:v>
                </c:pt>
                <c:pt idx="432">
                  <c:v>4330.174</c:v>
                </c:pt>
                <c:pt idx="433">
                  <c:v>4340.1729999999998</c:v>
                </c:pt>
                <c:pt idx="434">
                  <c:v>4350.1729999999998</c:v>
                </c:pt>
                <c:pt idx="435">
                  <c:v>4360.1729999999998</c:v>
                </c:pt>
                <c:pt idx="436">
                  <c:v>4370.1729999999998</c:v>
                </c:pt>
                <c:pt idx="437">
                  <c:v>4380.1729999999998</c:v>
                </c:pt>
                <c:pt idx="438">
                  <c:v>4390.1729999999998</c:v>
                </c:pt>
                <c:pt idx="439">
                  <c:v>4400.1729999999998</c:v>
                </c:pt>
                <c:pt idx="440">
                  <c:v>4410.1719999999996</c:v>
                </c:pt>
                <c:pt idx="441">
                  <c:v>4420.1729999999998</c:v>
                </c:pt>
                <c:pt idx="442">
                  <c:v>4430.1729999999998</c:v>
                </c:pt>
                <c:pt idx="443">
                  <c:v>4440.1719999999996</c:v>
                </c:pt>
                <c:pt idx="444">
                  <c:v>4450.1729999999998</c:v>
                </c:pt>
                <c:pt idx="445">
                  <c:v>4460.1729999999998</c:v>
                </c:pt>
                <c:pt idx="446">
                  <c:v>4470.1729999999998</c:v>
                </c:pt>
                <c:pt idx="447">
                  <c:v>4480.1729999999998</c:v>
                </c:pt>
                <c:pt idx="448">
                  <c:v>4490.1729999999998</c:v>
                </c:pt>
                <c:pt idx="449">
                  <c:v>4500.1750000000002</c:v>
                </c:pt>
                <c:pt idx="450">
                  <c:v>4510.1729999999998</c:v>
                </c:pt>
                <c:pt idx="451">
                  <c:v>4520.174</c:v>
                </c:pt>
                <c:pt idx="452">
                  <c:v>4530.174</c:v>
                </c:pt>
                <c:pt idx="453">
                  <c:v>4540.174</c:v>
                </c:pt>
                <c:pt idx="454">
                  <c:v>4550.174</c:v>
                </c:pt>
                <c:pt idx="455">
                  <c:v>4560.174</c:v>
                </c:pt>
                <c:pt idx="456">
                  <c:v>4570.1729999999998</c:v>
                </c:pt>
                <c:pt idx="457">
                  <c:v>4580.174</c:v>
                </c:pt>
                <c:pt idx="458">
                  <c:v>4590.174</c:v>
                </c:pt>
                <c:pt idx="459">
                  <c:v>4600.174</c:v>
                </c:pt>
                <c:pt idx="460">
                  <c:v>4610.1750000000002</c:v>
                </c:pt>
                <c:pt idx="461">
                  <c:v>4620.1859999999997</c:v>
                </c:pt>
                <c:pt idx="462">
                  <c:v>4630.2190000000001</c:v>
                </c:pt>
                <c:pt idx="463">
                  <c:v>4640.2179999999998</c:v>
                </c:pt>
                <c:pt idx="464">
                  <c:v>4650.2190000000001</c:v>
                </c:pt>
                <c:pt idx="465">
                  <c:v>4660.2190000000001</c:v>
                </c:pt>
                <c:pt idx="466">
                  <c:v>4670.2179999999998</c:v>
                </c:pt>
                <c:pt idx="467">
                  <c:v>4680.2190000000001</c:v>
                </c:pt>
                <c:pt idx="468">
                  <c:v>4690.2179999999998</c:v>
                </c:pt>
                <c:pt idx="469">
                  <c:v>4700.2190000000001</c:v>
                </c:pt>
                <c:pt idx="470">
                  <c:v>4710.2179999999998</c:v>
                </c:pt>
                <c:pt idx="471">
                  <c:v>4720.2190000000001</c:v>
                </c:pt>
                <c:pt idx="472">
                  <c:v>4730.22</c:v>
                </c:pt>
                <c:pt idx="473">
                  <c:v>4740.2190000000001</c:v>
                </c:pt>
                <c:pt idx="474">
                  <c:v>4750.2190000000001</c:v>
                </c:pt>
                <c:pt idx="475">
                  <c:v>4760.2179999999998</c:v>
                </c:pt>
                <c:pt idx="476">
                  <c:v>4770.2179999999998</c:v>
                </c:pt>
                <c:pt idx="477">
                  <c:v>4780.2190000000001</c:v>
                </c:pt>
                <c:pt idx="478">
                  <c:v>4790.2190000000001</c:v>
                </c:pt>
                <c:pt idx="479">
                  <c:v>4800.2179999999998</c:v>
                </c:pt>
                <c:pt idx="480">
                  <c:v>4810.2190000000001</c:v>
                </c:pt>
                <c:pt idx="481">
                  <c:v>4820.2659999999996</c:v>
                </c:pt>
                <c:pt idx="482">
                  <c:v>4830.2659999999996</c:v>
                </c:pt>
                <c:pt idx="483">
                  <c:v>4840.2659999999996</c:v>
                </c:pt>
                <c:pt idx="484">
                  <c:v>4850.2659999999996</c:v>
                </c:pt>
                <c:pt idx="485">
                  <c:v>4860.2659999999996</c:v>
                </c:pt>
                <c:pt idx="486">
                  <c:v>4870.2659999999996</c:v>
                </c:pt>
                <c:pt idx="487">
                  <c:v>4880.2659999999996</c:v>
                </c:pt>
                <c:pt idx="488">
                  <c:v>4890.2669999999998</c:v>
                </c:pt>
                <c:pt idx="489">
                  <c:v>4900.268</c:v>
                </c:pt>
                <c:pt idx="490">
                  <c:v>4910.268</c:v>
                </c:pt>
                <c:pt idx="491">
                  <c:v>4920.2669999999998</c:v>
                </c:pt>
                <c:pt idx="492">
                  <c:v>4930.2669999999998</c:v>
                </c:pt>
                <c:pt idx="493">
                  <c:v>4940.2669999999998</c:v>
                </c:pt>
                <c:pt idx="494">
                  <c:v>4950.2669999999998</c:v>
                </c:pt>
                <c:pt idx="495">
                  <c:v>4960.2659999999996</c:v>
                </c:pt>
                <c:pt idx="496">
                  <c:v>4970.2669999999998</c:v>
                </c:pt>
                <c:pt idx="497">
                  <c:v>4980.2669999999998</c:v>
                </c:pt>
                <c:pt idx="498">
                  <c:v>4990.2669999999998</c:v>
                </c:pt>
                <c:pt idx="499">
                  <c:v>5000.2659999999996</c:v>
                </c:pt>
                <c:pt idx="500">
                  <c:v>5010.2669999999998</c:v>
                </c:pt>
                <c:pt idx="501">
                  <c:v>5020.2669999999998</c:v>
                </c:pt>
                <c:pt idx="502">
                  <c:v>5030.2669999999998</c:v>
                </c:pt>
                <c:pt idx="503">
                  <c:v>5040.2659999999996</c:v>
                </c:pt>
                <c:pt idx="504">
                  <c:v>5050.2669999999998</c:v>
                </c:pt>
                <c:pt idx="505">
                  <c:v>5060.2669999999998</c:v>
                </c:pt>
                <c:pt idx="506">
                  <c:v>5070.2669999999998</c:v>
                </c:pt>
                <c:pt idx="507">
                  <c:v>5080.2669999999998</c:v>
                </c:pt>
                <c:pt idx="508">
                  <c:v>5090.2669999999998</c:v>
                </c:pt>
                <c:pt idx="509">
                  <c:v>5100.2659999999996</c:v>
                </c:pt>
                <c:pt idx="510">
                  <c:v>5110.2659999999996</c:v>
                </c:pt>
                <c:pt idx="511">
                  <c:v>5120.2669999999998</c:v>
                </c:pt>
                <c:pt idx="512">
                  <c:v>5130.2669999999998</c:v>
                </c:pt>
                <c:pt idx="513">
                  <c:v>5140.2669999999998</c:v>
                </c:pt>
                <c:pt idx="514">
                  <c:v>5150.2669999999998</c:v>
                </c:pt>
                <c:pt idx="515">
                  <c:v>5160.2669999999998</c:v>
                </c:pt>
                <c:pt idx="516">
                  <c:v>5170.2659999999996</c:v>
                </c:pt>
                <c:pt idx="517">
                  <c:v>5180.2669999999998</c:v>
                </c:pt>
                <c:pt idx="518">
                  <c:v>5190.2659999999996</c:v>
                </c:pt>
                <c:pt idx="519">
                  <c:v>5200.2669999999998</c:v>
                </c:pt>
                <c:pt idx="520">
                  <c:v>5210.2669999999998</c:v>
                </c:pt>
                <c:pt idx="521">
                  <c:v>5220.2669999999998</c:v>
                </c:pt>
                <c:pt idx="522">
                  <c:v>5230.2669999999998</c:v>
                </c:pt>
                <c:pt idx="523">
                  <c:v>5240.2669999999998</c:v>
                </c:pt>
                <c:pt idx="524">
                  <c:v>5250.2659999999996</c:v>
                </c:pt>
                <c:pt idx="525">
                  <c:v>5260.2669999999998</c:v>
                </c:pt>
                <c:pt idx="526">
                  <c:v>5270.2669999999998</c:v>
                </c:pt>
                <c:pt idx="527">
                  <c:v>5280.2669999999998</c:v>
                </c:pt>
                <c:pt idx="528">
                  <c:v>5290.2669999999998</c:v>
                </c:pt>
                <c:pt idx="529">
                  <c:v>5300.2669999999998</c:v>
                </c:pt>
                <c:pt idx="530">
                  <c:v>5310.2669999999998</c:v>
                </c:pt>
                <c:pt idx="531">
                  <c:v>5320.2669999999998</c:v>
                </c:pt>
                <c:pt idx="532">
                  <c:v>5330.2659999999996</c:v>
                </c:pt>
                <c:pt idx="533">
                  <c:v>5340.2659999999996</c:v>
                </c:pt>
                <c:pt idx="534">
                  <c:v>5350.2669999999998</c:v>
                </c:pt>
                <c:pt idx="535">
                  <c:v>5360.268</c:v>
                </c:pt>
                <c:pt idx="536">
                  <c:v>5370.2659999999996</c:v>
                </c:pt>
                <c:pt idx="537">
                  <c:v>5380.2669999999998</c:v>
                </c:pt>
                <c:pt idx="538">
                  <c:v>5390.2669999999998</c:v>
                </c:pt>
                <c:pt idx="539">
                  <c:v>5400.2659999999996</c:v>
                </c:pt>
                <c:pt idx="540">
                  <c:v>5410.4129999999996</c:v>
                </c:pt>
                <c:pt idx="541">
                  <c:v>5420.4129999999996</c:v>
                </c:pt>
                <c:pt idx="542">
                  <c:v>5430.4120000000003</c:v>
                </c:pt>
                <c:pt idx="543">
                  <c:v>5440.4129999999996</c:v>
                </c:pt>
                <c:pt idx="544">
                  <c:v>5450.4129999999996</c:v>
                </c:pt>
                <c:pt idx="545">
                  <c:v>5460.4120000000003</c:v>
                </c:pt>
                <c:pt idx="546">
                  <c:v>5470.4129999999996</c:v>
                </c:pt>
                <c:pt idx="547">
                  <c:v>5480.4129999999996</c:v>
                </c:pt>
                <c:pt idx="548">
                  <c:v>5490.4129999999996</c:v>
                </c:pt>
                <c:pt idx="549">
                  <c:v>5500.4129999999996</c:v>
                </c:pt>
                <c:pt idx="550">
                  <c:v>5510.482</c:v>
                </c:pt>
                <c:pt idx="551">
                  <c:v>5520.482</c:v>
                </c:pt>
                <c:pt idx="552">
                  <c:v>5530.482</c:v>
                </c:pt>
                <c:pt idx="553">
                  <c:v>5540.4830000000002</c:v>
                </c:pt>
                <c:pt idx="554">
                  <c:v>5550.4830000000002</c:v>
                </c:pt>
                <c:pt idx="555">
                  <c:v>5560.4830000000002</c:v>
                </c:pt>
                <c:pt idx="556">
                  <c:v>5570.482</c:v>
                </c:pt>
                <c:pt idx="557">
                  <c:v>5580.4830000000002</c:v>
                </c:pt>
                <c:pt idx="558">
                  <c:v>5590.4830000000002</c:v>
                </c:pt>
                <c:pt idx="559">
                  <c:v>5600.482</c:v>
                </c:pt>
                <c:pt idx="560">
                  <c:v>5610.482</c:v>
                </c:pt>
                <c:pt idx="561">
                  <c:v>5620.4830000000002</c:v>
                </c:pt>
                <c:pt idx="562">
                  <c:v>5630.4830000000002</c:v>
                </c:pt>
                <c:pt idx="563">
                  <c:v>5640.4830000000002</c:v>
                </c:pt>
                <c:pt idx="564">
                  <c:v>5650.4830000000002</c:v>
                </c:pt>
                <c:pt idx="565">
                  <c:v>5660.4830000000002</c:v>
                </c:pt>
                <c:pt idx="566">
                  <c:v>5670.4830000000002</c:v>
                </c:pt>
                <c:pt idx="567">
                  <c:v>5680.482</c:v>
                </c:pt>
                <c:pt idx="568">
                  <c:v>5690.482</c:v>
                </c:pt>
                <c:pt idx="569">
                  <c:v>5700.4830000000002</c:v>
                </c:pt>
                <c:pt idx="570">
                  <c:v>5710.482</c:v>
                </c:pt>
                <c:pt idx="571">
                  <c:v>5720.482</c:v>
                </c:pt>
                <c:pt idx="572">
                  <c:v>5730.4830000000002</c:v>
                </c:pt>
                <c:pt idx="573">
                  <c:v>5740.4830000000002</c:v>
                </c:pt>
                <c:pt idx="574">
                  <c:v>5750.4830000000002</c:v>
                </c:pt>
                <c:pt idx="575">
                  <c:v>5760.482</c:v>
                </c:pt>
                <c:pt idx="576">
                  <c:v>5770.4830000000002</c:v>
                </c:pt>
                <c:pt idx="577">
                  <c:v>5780.4830000000002</c:v>
                </c:pt>
                <c:pt idx="578">
                  <c:v>5790.4830000000002</c:v>
                </c:pt>
                <c:pt idx="579">
                  <c:v>5800.482</c:v>
                </c:pt>
                <c:pt idx="580">
                  <c:v>5810.58</c:v>
                </c:pt>
                <c:pt idx="581">
                  <c:v>5820.5789999999997</c:v>
                </c:pt>
                <c:pt idx="582">
                  <c:v>5830.58</c:v>
                </c:pt>
                <c:pt idx="583">
                  <c:v>5840.58</c:v>
                </c:pt>
                <c:pt idx="584">
                  <c:v>5850.5789999999997</c:v>
                </c:pt>
                <c:pt idx="585">
                  <c:v>5860.6080000000002</c:v>
                </c:pt>
                <c:pt idx="586">
                  <c:v>5870.6080000000002</c:v>
                </c:pt>
                <c:pt idx="587">
                  <c:v>5880.6080000000002</c:v>
                </c:pt>
                <c:pt idx="588">
                  <c:v>5890.607</c:v>
                </c:pt>
                <c:pt idx="589">
                  <c:v>5900.6080000000002</c:v>
                </c:pt>
                <c:pt idx="590">
                  <c:v>5910.6080000000002</c:v>
                </c:pt>
                <c:pt idx="591">
                  <c:v>5920.6080000000002</c:v>
                </c:pt>
                <c:pt idx="592">
                  <c:v>5930.6080000000002</c:v>
                </c:pt>
                <c:pt idx="593">
                  <c:v>5940.6080000000002</c:v>
                </c:pt>
                <c:pt idx="594">
                  <c:v>5950.6080000000002</c:v>
                </c:pt>
                <c:pt idx="595">
                  <c:v>5960.6080000000002</c:v>
                </c:pt>
                <c:pt idx="596">
                  <c:v>5970.6080000000002</c:v>
                </c:pt>
                <c:pt idx="597">
                  <c:v>5980.6080000000002</c:v>
                </c:pt>
                <c:pt idx="598">
                  <c:v>5990.6080000000002</c:v>
                </c:pt>
                <c:pt idx="599">
                  <c:v>6000.6080000000002</c:v>
                </c:pt>
                <c:pt idx="600">
                  <c:v>6010.6080000000002</c:v>
                </c:pt>
                <c:pt idx="601">
                  <c:v>6020.607</c:v>
                </c:pt>
                <c:pt idx="602">
                  <c:v>6030.6080000000002</c:v>
                </c:pt>
                <c:pt idx="603">
                  <c:v>6040.6080000000002</c:v>
                </c:pt>
                <c:pt idx="604">
                  <c:v>6050.6080000000002</c:v>
                </c:pt>
                <c:pt idx="605">
                  <c:v>6060.6080000000002</c:v>
                </c:pt>
                <c:pt idx="606">
                  <c:v>6070.6080000000002</c:v>
                </c:pt>
                <c:pt idx="607">
                  <c:v>6080.6080000000002</c:v>
                </c:pt>
                <c:pt idx="608">
                  <c:v>6090.6080000000002</c:v>
                </c:pt>
                <c:pt idx="609">
                  <c:v>6100.6080000000002</c:v>
                </c:pt>
                <c:pt idx="610">
                  <c:v>6110.6080000000002</c:v>
                </c:pt>
                <c:pt idx="611">
                  <c:v>6120.6080000000002</c:v>
                </c:pt>
                <c:pt idx="612">
                  <c:v>6130.607</c:v>
                </c:pt>
                <c:pt idx="613">
                  <c:v>6140.6080000000002</c:v>
                </c:pt>
                <c:pt idx="614">
                  <c:v>6150.6080000000002</c:v>
                </c:pt>
                <c:pt idx="615">
                  <c:v>6160.6080000000002</c:v>
                </c:pt>
                <c:pt idx="616">
                  <c:v>6170.6080000000002</c:v>
                </c:pt>
                <c:pt idx="617">
                  <c:v>6180.6080000000002</c:v>
                </c:pt>
                <c:pt idx="618">
                  <c:v>6190.6080000000002</c:v>
                </c:pt>
                <c:pt idx="619">
                  <c:v>6200.6080000000002</c:v>
                </c:pt>
                <c:pt idx="620">
                  <c:v>6210.607</c:v>
                </c:pt>
                <c:pt idx="621">
                  <c:v>6220.6080000000002</c:v>
                </c:pt>
                <c:pt idx="622">
                  <c:v>6230.6080000000002</c:v>
                </c:pt>
                <c:pt idx="623">
                  <c:v>6240.607</c:v>
                </c:pt>
                <c:pt idx="624">
                  <c:v>6250.6080000000002</c:v>
                </c:pt>
                <c:pt idx="625">
                  <c:v>6260.6080000000002</c:v>
                </c:pt>
                <c:pt idx="626">
                  <c:v>6270.6080000000002</c:v>
                </c:pt>
                <c:pt idx="627">
                  <c:v>6280.607</c:v>
                </c:pt>
                <c:pt idx="628">
                  <c:v>6290.6080000000002</c:v>
                </c:pt>
                <c:pt idx="629">
                  <c:v>6300.6080000000002</c:v>
                </c:pt>
                <c:pt idx="630">
                  <c:v>6310.6080000000002</c:v>
                </c:pt>
                <c:pt idx="631">
                  <c:v>6320.6080000000002</c:v>
                </c:pt>
                <c:pt idx="632">
                  <c:v>6330.7089999999998</c:v>
                </c:pt>
                <c:pt idx="633">
                  <c:v>6340.7089999999998</c:v>
                </c:pt>
                <c:pt idx="634">
                  <c:v>6350.7089999999998</c:v>
                </c:pt>
                <c:pt idx="635">
                  <c:v>6360.7079999999996</c:v>
                </c:pt>
                <c:pt idx="636">
                  <c:v>6370.7089999999998</c:v>
                </c:pt>
                <c:pt idx="637">
                  <c:v>6380.7079999999996</c:v>
                </c:pt>
                <c:pt idx="638">
                  <c:v>6390.7089999999998</c:v>
                </c:pt>
                <c:pt idx="639">
                  <c:v>6400.7089999999998</c:v>
                </c:pt>
                <c:pt idx="640">
                  <c:v>6410.7089999999998</c:v>
                </c:pt>
                <c:pt idx="641">
                  <c:v>6420.7089999999998</c:v>
                </c:pt>
                <c:pt idx="642">
                  <c:v>6430.71</c:v>
                </c:pt>
                <c:pt idx="643">
                  <c:v>6440.71</c:v>
                </c:pt>
                <c:pt idx="644">
                  <c:v>6450.7089999999998</c:v>
                </c:pt>
                <c:pt idx="645">
                  <c:v>6460.7089999999998</c:v>
                </c:pt>
                <c:pt idx="646">
                  <c:v>6470.7079999999996</c:v>
                </c:pt>
                <c:pt idx="647">
                  <c:v>6480.7079999999996</c:v>
                </c:pt>
                <c:pt idx="648">
                  <c:v>6490.7079999999996</c:v>
                </c:pt>
                <c:pt idx="649">
                  <c:v>6500.7089999999998</c:v>
                </c:pt>
                <c:pt idx="650">
                  <c:v>6510.7079999999996</c:v>
                </c:pt>
                <c:pt idx="651">
                  <c:v>6520.7089999999998</c:v>
                </c:pt>
                <c:pt idx="652">
                  <c:v>6530.7089999999998</c:v>
                </c:pt>
                <c:pt idx="653">
                  <c:v>6540.71</c:v>
                </c:pt>
                <c:pt idx="654">
                  <c:v>6550.7089999999998</c:v>
                </c:pt>
                <c:pt idx="655">
                  <c:v>6560.8509999999997</c:v>
                </c:pt>
                <c:pt idx="656">
                  <c:v>6570.8509999999997</c:v>
                </c:pt>
                <c:pt idx="657">
                  <c:v>6580.8509999999997</c:v>
                </c:pt>
                <c:pt idx="658">
                  <c:v>6590.8519999999999</c:v>
                </c:pt>
                <c:pt idx="659">
                  <c:v>6600.8519999999999</c:v>
                </c:pt>
                <c:pt idx="660">
                  <c:v>6610.8509999999997</c:v>
                </c:pt>
                <c:pt idx="661">
                  <c:v>6620.8509999999997</c:v>
                </c:pt>
                <c:pt idx="662">
                  <c:v>6630.8519999999999</c:v>
                </c:pt>
                <c:pt idx="663">
                  <c:v>6640.8509999999997</c:v>
                </c:pt>
                <c:pt idx="664">
                  <c:v>6650.8509999999997</c:v>
                </c:pt>
                <c:pt idx="665">
                  <c:v>6660.8509999999997</c:v>
                </c:pt>
                <c:pt idx="666">
                  <c:v>6670.8509999999997</c:v>
                </c:pt>
                <c:pt idx="667">
                  <c:v>6680.8509999999997</c:v>
                </c:pt>
                <c:pt idx="668">
                  <c:v>6690.8509999999997</c:v>
                </c:pt>
                <c:pt idx="669">
                  <c:v>6700.8509999999997</c:v>
                </c:pt>
                <c:pt idx="670">
                  <c:v>6710.8519999999999</c:v>
                </c:pt>
                <c:pt idx="671">
                  <c:v>6720.8530000000001</c:v>
                </c:pt>
                <c:pt idx="672">
                  <c:v>6730.8519999999999</c:v>
                </c:pt>
                <c:pt idx="673">
                  <c:v>6740.8509999999997</c:v>
                </c:pt>
                <c:pt idx="674">
                  <c:v>6750.8519999999999</c:v>
                </c:pt>
                <c:pt idx="675">
                  <c:v>6760.8519999999999</c:v>
                </c:pt>
                <c:pt idx="676">
                  <c:v>6770.8519999999999</c:v>
                </c:pt>
                <c:pt idx="677">
                  <c:v>6780.8530000000001</c:v>
                </c:pt>
                <c:pt idx="678">
                  <c:v>6790.8519999999999</c:v>
                </c:pt>
                <c:pt idx="679">
                  <c:v>6800.8540000000003</c:v>
                </c:pt>
                <c:pt idx="680">
                  <c:v>6810.8540000000003</c:v>
                </c:pt>
                <c:pt idx="681">
                  <c:v>6820.8540000000003</c:v>
                </c:pt>
                <c:pt idx="682">
                  <c:v>6830.8540000000003</c:v>
                </c:pt>
                <c:pt idx="683">
                  <c:v>6840.8540000000003</c:v>
                </c:pt>
                <c:pt idx="684">
                  <c:v>6850.8540000000003</c:v>
                </c:pt>
                <c:pt idx="685">
                  <c:v>6860.8540000000003</c:v>
                </c:pt>
                <c:pt idx="686">
                  <c:v>6870.9560000000001</c:v>
                </c:pt>
                <c:pt idx="687">
                  <c:v>6880.9570000000003</c:v>
                </c:pt>
                <c:pt idx="688">
                  <c:v>6890.9570000000003</c:v>
                </c:pt>
                <c:pt idx="689">
                  <c:v>6900.9570000000003</c:v>
                </c:pt>
                <c:pt idx="690">
                  <c:v>6910.9560000000001</c:v>
                </c:pt>
                <c:pt idx="691">
                  <c:v>6920.9560000000001</c:v>
                </c:pt>
                <c:pt idx="692">
                  <c:v>6930.9560000000001</c:v>
                </c:pt>
                <c:pt idx="693">
                  <c:v>6940.9560000000001</c:v>
                </c:pt>
                <c:pt idx="694">
                  <c:v>6950.9560000000001</c:v>
                </c:pt>
                <c:pt idx="695">
                  <c:v>6960.9560000000001</c:v>
                </c:pt>
                <c:pt idx="696">
                  <c:v>6970.9549999999999</c:v>
                </c:pt>
                <c:pt idx="697">
                  <c:v>6980.9560000000001</c:v>
                </c:pt>
                <c:pt idx="698">
                  <c:v>6990.9549999999999</c:v>
                </c:pt>
                <c:pt idx="699">
                  <c:v>7000.9560000000001</c:v>
                </c:pt>
                <c:pt idx="700">
                  <c:v>7010.9560000000001</c:v>
                </c:pt>
                <c:pt idx="701">
                  <c:v>7020.9560000000001</c:v>
                </c:pt>
                <c:pt idx="702">
                  <c:v>7030.9560000000001</c:v>
                </c:pt>
                <c:pt idx="703">
                  <c:v>7040.9560000000001</c:v>
                </c:pt>
                <c:pt idx="704">
                  <c:v>7050.9560000000001</c:v>
                </c:pt>
                <c:pt idx="705">
                  <c:v>7060.9560000000001</c:v>
                </c:pt>
                <c:pt idx="706">
                  <c:v>7070.9560000000001</c:v>
                </c:pt>
                <c:pt idx="707">
                  <c:v>7080.9560000000001</c:v>
                </c:pt>
                <c:pt idx="708">
                  <c:v>7090.9549999999999</c:v>
                </c:pt>
                <c:pt idx="709">
                  <c:v>7100.9560000000001</c:v>
                </c:pt>
                <c:pt idx="710">
                  <c:v>7110.9560000000001</c:v>
                </c:pt>
                <c:pt idx="711">
                  <c:v>7120.9560000000001</c:v>
                </c:pt>
                <c:pt idx="712">
                  <c:v>7130.9560000000001</c:v>
                </c:pt>
                <c:pt idx="713">
                  <c:v>7140.9560000000001</c:v>
                </c:pt>
                <c:pt idx="714">
                  <c:v>7150.9560000000001</c:v>
                </c:pt>
                <c:pt idx="715">
                  <c:v>7160.9549999999999</c:v>
                </c:pt>
                <c:pt idx="716">
                  <c:v>7170.9560000000001</c:v>
                </c:pt>
                <c:pt idx="717">
                  <c:v>7180.9560000000001</c:v>
                </c:pt>
                <c:pt idx="718">
                  <c:v>7190.9560000000001</c:v>
                </c:pt>
                <c:pt idx="719">
                  <c:v>7200.9549999999999</c:v>
                </c:pt>
                <c:pt idx="720">
                  <c:v>7210.9560000000001</c:v>
                </c:pt>
                <c:pt idx="721">
                  <c:v>7220.9570000000003</c:v>
                </c:pt>
                <c:pt idx="722">
                  <c:v>7230.9560000000001</c:v>
                </c:pt>
                <c:pt idx="723">
                  <c:v>7240.9579999999996</c:v>
                </c:pt>
                <c:pt idx="724">
                  <c:v>7250.9570000000003</c:v>
                </c:pt>
                <c:pt idx="725">
                  <c:v>7260.9560000000001</c:v>
                </c:pt>
                <c:pt idx="726">
                  <c:v>7270.9570000000003</c:v>
                </c:pt>
                <c:pt idx="727">
                  <c:v>7280.9570000000003</c:v>
                </c:pt>
                <c:pt idx="728">
                  <c:v>7290.9570000000003</c:v>
                </c:pt>
                <c:pt idx="729">
                  <c:v>7300.9560000000001</c:v>
                </c:pt>
                <c:pt idx="730">
                  <c:v>7310.9560000000001</c:v>
                </c:pt>
                <c:pt idx="731">
                  <c:v>7320.9549999999999</c:v>
                </c:pt>
                <c:pt idx="732">
                  <c:v>7330.9560000000001</c:v>
                </c:pt>
                <c:pt idx="733">
                  <c:v>7340.9660000000003</c:v>
                </c:pt>
                <c:pt idx="734">
                  <c:v>7350.9660000000003</c:v>
                </c:pt>
                <c:pt idx="735">
                  <c:v>7360.9660000000003</c:v>
                </c:pt>
                <c:pt idx="736">
                  <c:v>7370.9660000000003</c:v>
                </c:pt>
                <c:pt idx="737">
                  <c:v>7380.9650000000001</c:v>
                </c:pt>
                <c:pt idx="738">
                  <c:v>7390.9660000000003</c:v>
                </c:pt>
                <c:pt idx="739">
                  <c:v>7400.9650000000001</c:v>
                </c:pt>
                <c:pt idx="740">
                  <c:v>7410.9650000000001</c:v>
                </c:pt>
                <c:pt idx="741">
                  <c:v>7420.9660000000003</c:v>
                </c:pt>
                <c:pt idx="742">
                  <c:v>7430.9650000000001</c:v>
                </c:pt>
                <c:pt idx="743">
                  <c:v>7440.9650000000001</c:v>
                </c:pt>
                <c:pt idx="744">
                  <c:v>7450.9679999999998</c:v>
                </c:pt>
                <c:pt idx="745">
                  <c:v>7460.9669999999996</c:v>
                </c:pt>
                <c:pt idx="746">
                  <c:v>7470.9669999999996</c:v>
                </c:pt>
                <c:pt idx="747">
                  <c:v>7480.9669999999996</c:v>
                </c:pt>
                <c:pt idx="748">
                  <c:v>7490.9669999999996</c:v>
                </c:pt>
                <c:pt idx="749">
                  <c:v>7500.9669999999996</c:v>
                </c:pt>
                <c:pt idx="750">
                  <c:v>7510.9669999999996</c:v>
                </c:pt>
                <c:pt idx="751">
                  <c:v>7520.9669999999996</c:v>
                </c:pt>
                <c:pt idx="752">
                  <c:v>7530.9660000000003</c:v>
                </c:pt>
                <c:pt idx="753">
                  <c:v>7540.9669999999996</c:v>
                </c:pt>
                <c:pt idx="754">
                  <c:v>7550.9669999999996</c:v>
                </c:pt>
                <c:pt idx="755">
                  <c:v>7560.9669999999996</c:v>
                </c:pt>
                <c:pt idx="756">
                  <c:v>7570.9660000000003</c:v>
                </c:pt>
                <c:pt idx="757">
                  <c:v>7580.9669999999996</c:v>
                </c:pt>
                <c:pt idx="758">
                  <c:v>7590.9669999999996</c:v>
                </c:pt>
                <c:pt idx="759">
                  <c:v>7600.9669999999996</c:v>
                </c:pt>
                <c:pt idx="760">
                  <c:v>7610.9669999999996</c:v>
                </c:pt>
                <c:pt idx="761">
                  <c:v>7620.9660000000003</c:v>
                </c:pt>
                <c:pt idx="762">
                  <c:v>7631.1350000000002</c:v>
                </c:pt>
                <c:pt idx="763">
                  <c:v>7641.1350000000002</c:v>
                </c:pt>
                <c:pt idx="764">
                  <c:v>7651.1350000000002</c:v>
                </c:pt>
                <c:pt idx="765">
                  <c:v>7661.134</c:v>
                </c:pt>
                <c:pt idx="766">
                  <c:v>7671.1350000000002</c:v>
                </c:pt>
                <c:pt idx="767">
                  <c:v>7681.134</c:v>
                </c:pt>
                <c:pt idx="768">
                  <c:v>7691.134</c:v>
                </c:pt>
                <c:pt idx="769">
                  <c:v>7701.1379999999999</c:v>
                </c:pt>
                <c:pt idx="770">
                  <c:v>7711.1379999999999</c:v>
                </c:pt>
                <c:pt idx="771">
                  <c:v>7721.1390000000001</c:v>
                </c:pt>
                <c:pt idx="772">
                  <c:v>7731.1390000000001</c:v>
                </c:pt>
                <c:pt idx="773">
                  <c:v>7741.1390000000001</c:v>
                </c:pt>
                <c:pt idx="774">
                  <c:v>7751.14</c:v>
                </c:pt>
                <c:pt idx="775">
                  <c:v>7761.1390000000001</c:v>
                </c:pt>
                <c:pt idx="776">
                  <c:v>7771.1390000000001</c:v>
                </c:pt>
                <c:pt idx="777">
                  <c:v>7781.1379999999999</c:v>
                </c:pt>
                <c:pt idx="778">
                  <c:v>7791.1379999999999</c:v>
                </c:pt>
                <c:pt idx="779">
                  <c:v>7801.1390000000001</c:v>
                </c:pt>
                <c:pt idx="780">
                  <c:v>7811.1390000000001</c:v>
                </c:pt>
                <c:pt idx="781">
                  <c:v>7821.1379999999999</c:v>
                </c:pt>
                <c:pt idx="782">
                  <c:v>7831.1369999999997</c:v>
                </c:pt>
                <c:pt idx="783">
                  <c:v>7841.1379999999999</c:v>
                </c:pt>
                <c:pt idx="784">
                  <c:v>7851.1379999999999</c:v>
                </c:pt>
                <c:pt idx="785">
                  <c:v>7861.1379999999999</c:v>
                </c:pt>
                <c:pt idx="786">
                  <c:v>7871.1379999999999</c:v>
                </c:pt>
                <c:pt idx="787">
                  <c:v>7881.1369999999997</c:v>
                </c:pt>
                <c:pt idx="788">
                  <c:v>7891.1379999999999</c:v>
                </c:pt>
                <c:pt idx="789">
                  <c:v>7901.1379999999999</c:v>
                </c:pt>
                <c:pt idx="790">
                  <c:v>7911.1379999999999</c:v>
                </c:pt>
                <c:pt idx="791">
                  <c:v>7921.1369999999997</c:v>
                </c:pt>
                <c:pt idx="792">
                  <c:v>7931.1379999999999</c:v>
                </c:pt>
                <c:pt idx="793">
                  <c:v>7941.1379999999999</c:v>
                </c:pt>
                <c:pt idx="794">
                  <c:v>7951.1379999999999</c:v>
                </c:pt>
                <c:pt idx="795">
                  <c:v>7961.1379999999999</c:v>
                </c:pt>
                <c:pt idx="796">
                  <c:v>7971.1379999999999</c:v>
                </c:pt>
                <c:pt idx="797">
                  <c:v>7981.1379999999999</c:v>
                </c:pt>
                <c:pt idx="798">
                  <c:v>7991.1379999999999</c:v>
                </c:pt>
                <c:pt idx="799">
                  <c:v>8001.1379999999999</c:v>
                </c:pt>
                <c:pt idx="800">
                  <c:v>8011.1379999999999</c:v>
                </c:pt>
                <c:pt idx="801">
                  <c:v>8021.1379999999999</c:v>
                </c:pt>
                <c:pt idx="802">
                  <c:v>8031.1369999999997</c:v>
                </c:pt>
                <c:pt idx="803">
                  <c:v>8041.1379999999999</c:v>
                </c:pt>
                <c:pt idx="804">
                  <c:v>8051.1390000000001</c:v>
                </c:pt>
                <c:pt idx="805">
                  <c:v>8061.1379999999999</c:v>
                </c:pt>
                <c:pt idx="806">
                  <c:v>8071.1379999999999</c:v>
                </c:pt>
                <c:pt idx="807">
                  <c:v>8081.1379999999999</c:v>
                </c:pt>
                <c:pt idx="808">
                  <c:v>8091.1369999999997</c:v>
                </c:pt>
                <c:pt idx="809">
                  <c:v>8101.1369999999997</c:v>
                </c:pt>
                <c:pt idx="810">
                  <c:v>8111.1379999999999</c:v>
                </c:pt>
                <c:pt idx="811">
                  <c:v>8121.1369999999997</c:v>
                </c:pt>
                <c:pt idx="812">
                  <c:v>8131.1390000000001</c:v>
                </c:pt>
                <c:pt idx="813">
                  <c:v>8141.1379999999999</c:v>
                </c:pt>
                <c:pt idx="814">
                  <c:v>8151.1379999999999</c:v>
                </c:pt>
                <c:pt idx="815">
                  <c:v>8161.1379999999999</c:v>
                </c:pt>
                <c:pt idx="816">
                  <c:v>8171.1379999999999</c:v>
                </c:pt>
                <c:pt idx="817">
                  <c:v>8181.1379999999999</c:v>
                </c:pt>
                <c:pt idx="818">
                  <c:v>8191.1379999999999</c:v>
                </c:pt>
                <c:pt idx="819">
                  <c:v>8201.1409999999996</c:v>
                </c:pt>
                <c:pt idx="820">
                  <c:v>8211.1389999999992</c:v>
                </c:pt>
                <c:pt idx="821">
                  <c:v>8221.1380000000008</c:v>
                </c:pt>
                <c:pt idx="822">
                  <c:v>8231.1389999999992</c:v>
                </c:pt>
                <c:pt idx="823">
                  <c:v>8241.14</c:v>
                </c:pt>
                <c:pt idx="824">
                  <c:v>8251.1380000000008</c:v>
                </c:pt>
                <c:pt idx="825">
                  <c:v>8261.1380000000008</c:v>
                </c:pt>
                <c:pt idx="826">
                  <c:v>8271.1389999999992</c:v>
                </c:pt>
                <c:pt idx="827">
                  <c:v>8281.1389999999992</c:v>
                </c:pt>
                <c:pt idx="828">
                  <c:v>8291.2270000000008</c:v>
                </c:pt>
                <c:pt idx="829">
                  <c:v>8301.2279999999992</c:v>
                </c:pt>
                <c:pt idx="830">
                  <c:v>8311.2279999999992</c:v>
                </c:pt>
                <c:pt idx="831">
                  <c:v>8321.2260000000006</c:v>
                </c:pt>
                <c:pt idx="832">
                  <c:v>8331.2289999999994</c:v>
                </c:pt>
                <c:pt idx="833">
                  <c:v>8341.2270000000008</c:v>
                </c:pt>
                <c:pt idx="834">
                  <c:v>8351.2270000000008</c:v>
                </c:pt>
                <c:pt idx="835">
                  <c:v>8361.2270000000008</c:v>
                </c:pt>
                <c:pt idx="836">
                  <c:v>8371.2279999999992</c:v>
                </c:pt>
                <c:pt idx="837">
                  <c:v>8381.2270000000008</c:v>
                </c:pt>
                <c:pt idx="838">
                  <c:v>8391.2279999999992</c:v>
                </c:pt>
                <c:pt idx="839">
                  <c:v>8401.2279999999992</c:v>
                </c:pt>
                <c:pt idx="840">
                  <c:v>8411.2279999999992</c:v>
                </c:pt>
                <c:pt idx="841">
                  <c:v>8421.2279999999992</c:v>
                </c:pt>
                <c:pt idx="842">
                  <c:v>8431.2270000000008</c:v>
                </c:pt>
                <c:pt idx="843">
                  <c:v>8441.2270000000008</c:v>
                </c:pt>
                <c:pt idx="844">
                  <c:v>8451.2270000000008</c:v>
                </c:pt>
                <c:pt idx="845">
                  <c:v>8461.2270000000008</c:v>
                </c:pt>
                <c:pt idx="846">
                  <c:v>8471.2270000000008</c:v>
                </c:pt>
                <c:pt idx="847">
                  <c:v>8481.2279999999992</c:v>
                </c:pt>
                <c:pt idx="848">
                  <c:v>8491.2270000000008</c:v>
                </c:pt>
                <c:pt idx="849">
                  <c:v>8501.2279999999992</c:v>
                </c:pt>
                <c:pt idx="850">
                  <c:v>8511.2279999999992</c:v>
                </c:pt>
                <c:pt idx="851">
                  <c:v>8521.2270000000008</c:v>
                </c:pt>
                <c:pt idx="852">
                  <c:v>8531.2270000000008</c:v>
                </c:pt>
                <c:pt idx="853">
                  <c:v>8541.2279999999992</c:v>
                </c:pt>
                <c:pt idx="854">
                  <c:v>8551.2270000000008</c:v>
                </c:pt>
                <c:pt idx="855">
                  <c:v>8561.2279999999992</c:v>
                </c:pt>
                <c:pt idx="856">
                  <c:v>8571.23</c:v>
                </c:pt>
                <c:pt idx="857">
                  <c:v>8581.23</c:v>
                </c:pt>
                <c:pt idx="858">
                  <c:v>8591.23</c:v>
                </c:pt>
                <c:pt idx="859">
                  <c:v>8601.23</c:v>
                </c:pt>
                <c:pt idx="860">
                  <c:v>8611.2289999999994</c:v>
                </c:pt>
                <c:pt idx="861">
                  <c:v>8621.23</c:v>
                </c:pt>
                <c:pt idx="862">
                  <c:v>8631.2289999999994</c:v>
                </c:pt>
                <c:pt idx="863">
                  <c:v>8641.23</c:v>
                </c:pt>
                <c:pt idx="864">
                  <c:v>8651.2289999999994</c:v>
                </c:pt>
                <c:pt idx="865">
                  <c:v>8661.2289999999994</c:v>
                </c:pt>
                <c:pt idx="866">
                  <c:v>8671.232</c:v>
                </c:pt>
                <c:pt idx="867">
                  <c:v>8681.23</c:v>
                </c:pt>
                <c:pt idx="868">
                  <c:v>8691.23</c:v>
                </c:pt>
                <c:pt idx="869">
                  <c:v>8701.23</c:v>
                </c:pt>
                <c:pt idx="870">
                  <c:v>8711.23</c:v>
                </c:pt>
                <c:pt idx="871">
                  <c:v>8721.2309999999998</c:v>
                </c:pt>
                <c:pt idx="872">
                  <c:v>8731.2309999999998</c:v>
                </c:pt>
                <c:pt idx="873">
                  <c:v>8741.2309999999998</c:v>
                </c:pt>
                <c:pt idx="874">
                  <c:v>8751.3089999999993</c:v>
                </c:pt>
                <c:pt idx="875">
                  <c:v>8761.3080000000009</c:v>
                </c:pt>
                <c:pt idx="876">
                  <c:v>8771.3080000000009</c:v>
                </c:pt>
                <c:pt idx="877">
                  <c:v>8781.3089999999993</c:v>
                </c:pt>
                <c:pt idx="878">
                  <c:v>8791.3080000000009</c:v>
                </c:pt>
                <c:pt idx="879">
                  <c:v>8801.3080000000009</c:v>
                </c:pt>
                <c:pt idx="880">
                  <c:v>8811.3080000000009</c:v>
                </c:pt>
                <c:pt idx="881">
                  <c:v>8821.3080000000009</c:v>
                </c:pt>
                <c:pt idx="882">
                  <c:v>8831.3080000000009</c:v>
                </c:pt>
                <c:pt idx="883">
                  <c:v>8841.3080000000009</c:v>
                </c:pt>
                <c:pt idx="884">
                  <c:v>8851.3089999999993</c:v>
                </c:pt>
                <c:pt idx="885">
                  <c:v>8861.3089999999993</c:v>
                </c:pt>
                <c:pt idx="886">
                  <c:v>8871.3080000000009</c:v>
                </c:pt>
                <c:pt idx="887">
                  <c:v>8881.3080000000009</c:v>
                </c:pt>
                <c:pt idx="888">
                  <c:v>8891.3080000000009</c:v>
                </c:pt>
                <c:pt idx="889">
                  <c:v>8901.3080000000009</c:v>
                </c:pt>
                <c:pt idx="890">
                  <c:v>8911.3080000000009</c:v>
                </c:pt>
                <c:pt idx="891">
                  <c:v>8921.3080000000009</c:v>
                </c:pt>
                <c:pt idx="892">
                  <c:v>8931.3080000000009</c:v>
                </c:pt>
                <c:pt idx="893">
                  <c:v>8941.3080000000009</c:v>
                </c:pt>
                <c:pt idx="894">
                  <c:v>8951.31</c:v>
                </c:pt>
                <c:pt idx="895">
                  <c:v>8961.3080000000009</c:v>
                </c:pt>
                <c:pt idx="896">
                  <c:v>8971.3080000000009</c:v>
                </c:pt>
                <c:pt idx="897">
                  <c:v>8981.3089999999993</c:v>
                </c:pt>
                <c:pt idx="898">
                  <c:v>8991.3089999999993</c:v>
                </c:pt>
                <c:pt idx="899">
                  <c:v>9001.3089999999993</c:v>
                </c:pt>
                <c:pt idx="900">
                  <c:v>9011.3080000000009</c:v>
                </c:pt>
                <c:pt idx="901">
                  <c:v>9021.4150000000009</c:v>
                </c:pt>
                <c:pt idx="902">
                  <c:v>9031.4159999999993</c:v>
                </c:pt>
                <c:pt idx="903">
                  <c:v>9041.4159999999993</c:v>
                </c:pt>
                <c:pt idx="904">
                  <c:v>9051.4159999999993</c:v>
                </c:pt>
                <c:pt idx="905">
                  <c:v>9061.4159999999993</c:v>
                </c:pt>
                <c:pt idx="906">
                  <c:v>9071.4169999999995</c:v>
                </c:pt>
                <c:pt idx="907">
                  <c:v>9081.4150000000009</c:v>
                </c:pt>
                <c:pt idx="908">
                  <c:v>9091.4159999999993</c:v>
                </c:pt>
                <c:pt idx="909">
                  <c:v>9101.4159999999993</c:v>
                </c:pt>
                <c:pt idx="910">
                  <c:v>9111.4150000000009</c:v>
                </c:pt>
                <c:pt idx="911">
                  <c:v>9121.4150000000009</c:v>
                </c:pt>
                <c:pt idx="912">
                  <c:v>9131.4150000000009</c:v>
                </c:pt>
                <c:pt idx="913">
                  <c:v>9141.4150000000009</c:v>
                </c:pt>
                <c:pt idx="914">
                  <c:v>9151.4169999999995</c:v>
                </c:pt>
                <c:pt idx="915">
                  <c:v>9161.4159999999993</c:v>
                </c:pt>
                <c:pt idx="916">
                  <c:v>9171.4150000000009</c:v>
                </c:pt>
                <c:pt idx="917">
                  <c:v>9181.4150000000009</c:v>
                </c:pt>
                <c:pt idx="918">
                  <c:v>9191.4159999999993</c:v>
                </c:pt>
                <c:pt idx="919">
                  <c:v>9201.4159999999993</c:v>
                </c:pt>
                <c:pt idx="920">
                  <c:v>9211.4159999999993</c:v>
                </c:pt>
                <c:pt idx="921">
                  <c:v>9221.4150000000009</c:v>
                </c:pt>
                <c:pt idx="922">
                  <c:v>9231.4150000000009</c:v>
                </c:pt>
                <c:pt idx="923">
                  <c:v>9241.4159999999993</c:v>
                </c:pt>
                <c:pt idx="924">
                  <c:v>9251.4159999999993</c:v>
                </c:pt>
                <c:pt idx="925">
                  <c:v>9261.5339999999997</c:v>
                </c:pt>
                <c:pt idx="926">
                  <c:v>9271.5339999999997</c:v>
                </c:pt>
                <c:pt idx="927">
                  <c:v>9281.5329999999994</c:v>
                </c:pt>
                <c:pt idx="928">
                  <c:v>9291.5329999999994</c:v>
                </c:pt>
                <c:pt idx="929">
                  <c:v>9301.5329999999994</c:v>
                </c:pt>
                <c:pt idx="930">
                  <c:v>9311.5339999999997</c:v>
                </c:pt>
                <c:pt idx="931">
                  <c:v>9321.5329999999994</c:v>
                </c:pt>
                <c:pt idx="932">
                  <c:v>9331.5329999999994</c:v>
                </c:pt>
                <c:pt idx="933">
                  <c:v>9341.5339999999997</c:v>
                </c:pt>
                <c:pt idx="934">
                  <c:v>9351.7090000000007</c:v>
                </c:pt>
                <c:pt idx="935">
                  <c:v>9361.7090000000007</c:v>
                </c:pt>
                <c:pt idx="936">
                  <c:v>9371.7080000000005</c:v>
                </c:pt>
                <c:pt idx="937">
                  <c:v>9381.7090000000007</c:v>
                </c:pt>
                <c:pt idx="938">
                  <c:v>9391.7080000000005</c:v>
                </c:pt>
                <c:pt idx="939">
                  <c:v>9401.7080000000005</c:v>
                </c:pt>
                <c:pt idx="940">
                  <c:v>9411.7090000000007</c:v>
                </c:pt>
                <c:pt idx="941">
                  <c:v>9421.7109999999993</c:v>
                </c:pt>
                <c:pt idx="942">
                  <c:v>9431.7080000000005</c:v>
                </c:pt>
                <c:pt idx="943">
                  <c:v>9441.7090000000007</c:v>
                </c:pt>
                <c:pt idx="944">
                  <c:v>9451.7090000000007</c:v>
                </c:pt>
                <c:pt idx="945">
                  <c:v>9461.7080000000005</c:v>
                </c:pt>
                <c:pt idx="946">
                  <c:v>9471.7090000000007</c:v>
                </c:pt>
                <c:pt idx="947">
                  <c:v>9481.7080000000005</c:v>
                </c:pt>
                <c:pt idx="948">
                  <c:v>9491.7080000000005</c:v>
                </c:pt>
                <c:pt idx="949">
                  <c:v>9501.7090000000007</c:v>
                </c:pt>
                <c:pt idx="950">
                  <c:v>9511.7090000000007</c:v>
                </c:pt>
                <c:pt idx="951">
                  <c:v>9521.7090000000007</c:v>
                </c:pt>
                <c:pt idx="952">
                  <c:v>9531.7080000000005</c:v>
                </c:pt>
                <c:pt idx="953">
                  <c:v>9541.7090000000007</c:v>
                </c:pt>
                <c:pt idx="954">
                  <c:v>9551.7099999999991</c:v>
                </c:pt>
                <c:pt idx="955">
                  <c:v>9561.7090000000007</c:v>
                </c:pt>
                <c:pt idx="956">
                  <c:v>9571.7080000000005</c:v>
                </c:pt>
                <c:pt idx="957">
                  <c:v>9581.7080000000005</c:v>
                </c:pt>
                <c:pt idx="958">
                  <c:v>9591.7090000000007</c:v>
                </c:pt>
                <c:pt idx="959">
                  <c:v>9601.7080000000005</c:v>
                </c:pt>
                <c:pt idx="960">
                  <c:v>9611.7080000000005</c:v>
                </c:pt>
                <c:pt idx="961">
                  <c:v>9621.7479999999996</c:v>
                </c:pt>
                <c:pt idx="962">
                  <c:v>9631.7469999999994</c:v>
                </c:pt>
                <c:pt idx="963">
                  <c:v>9641.7479999999996</c:v>
                </c:pt>
                <c:pt idx="964">
                  <c:v>9651.7479999999996</c:v>
                </c:pt>
                <c:pt idx="965">
                  <c:v>9661.7469999999994</c:v>
                </c:pt>
                <c:pt idx="966">
                  <c:v>9671.7469999999994</c:v>
                </c:pt>
                <c:pt idx="967">
                  <c:v>9681.7479999999996</c:v>
                </c:pt>
                <c:pt idx="968">
                  <c:v>9691.7469999999994</c:v>
                </c:pt>
                <c:pt idx="969">
                  <c:v>9701.7489999999998</c:v>
                </c:pt>
                <c:pt idx="970">
                  <c:v>9711.7489999999998</c:v>
                </c:pt>
                <c:pt idx="971">
                  <c:v>9721.7489999999998</c:v>
                </c:pt>
                <c:pt idx="972">
                  <c:v>9731.75</c:v>
                </c:pt>
                <c:pt idx="973">
                  <c:v>9741.75</c:v>
                </c:pt>
                <c:pt idx="974">
                  <c:v>9751.75</c:v>
                </c:pt>
                <c:pt idx="975">
                  <c:v>9761.7489999999998</c:v>
                </c:pt>
                <c:pt idx="976">
                  <c:v>9771.7479999999996</c:v>
                </c:pt>
                <c:pt idx="977">
                  <c:v>9781.75</c:v>
                </c:pt>
                <c:pt idx="978">
                  <c:v>9791.75</c:v>
                </c:pt>
                <c:pt idx="979">
                  <c:v>9801.7510000000002</c:v>
                </c:pt>
                <c:pt idx="980">
                  <c:v>9811.7510000000002</c:v>
                </c:pt>
                <c:pt idx="981">
                  <c:v>9821.75</c:v>
                </c:pt>
                <c:pt idx="982">
                  <c:v>9831.7489999999998</c:v>
                </c:pt>
                <c:pt idx="983">
                  <c:v>9841.7489999999998</c:v>
                </c:pt>
                <c:pt idx="984">
                  <c:v>9851.7489999999998</c:v>
                </c:pt>
                <c:pt idx="985">
                  <c:v>9861.75</c:v>
                </c:pt>
                <c:pt idx="986">
                  <c:v>9871.7489999999998</c:v>
                </c:pt>
                <c:pt idx="987">
                  <c:v>9881.75</c:v>
                </c:pt>
                <c:pt idx="988">
                  <c:v>9891.7489999999998</c:v>
                </c:pt>
                <c:pt idx="989">
                  <c:v>9901.7489999999998</c:v>
                </c:pt>
                <c:pt idx="990">
                  <c:v>9911.7489999999998</c:v>
                </c:pt>
                <c:pt idx="991">
                  <c:v>9921.75</c:v>
                </c:pt>
                <c:pt idx="992">
                  <c:v>9931.7510000000002</c:v>
                </c:pt>
                <c:pt idx="993">
                  <c:v>9941.75</c:v>
                </c:pt>
                <c:pt idx="994">
                  <c:v>9951.7489999999998</c:v>
                </c:pt>
                <c:pt idx="995">
                  <c:v>9961.7489999999998</c:v>
                </c:pt>
                <c:pt idx="996">
                  <c:v>9971.75</c:v>
                </c:pt>
                <c:pt idx="997">
                  <c:v>9981.7510000000002</c:v>
                </c:pt>
                <c:pt idx="998">
                  <c:v>9991.7489999999998</c:v>
                </c:pt>
                <c:pt idx="999">
                  <c:v>10001.749</c:v>
                </c:pt>
                <c:pt idx="1000">
                  <c:v>10011.749</c:v>
                </c:pt>
                <c:pt idx="1001">
                  <c:v>10021.75</c:v>
                </c:pt>
                <c:pt idx="1002">
                  <c:v>10031.75</c:v>
                </c:pt>
                <c:pt idx="1003">
                  <c:v>10041.751</c:v>
                </c:pt>
                <c:pt idx="1004">
                  <c:v>10051.751</c:v>
                </c:pt>
                <c:pt idx="1005">
                  <c:v>10061.751</c:v>
                </c:pt>
                <c:pt idx="1006">
                  <c:v>10071.75</c:v>
                </c:pt>
                <c:pt idx="1007">
                  <c:v>10081.75</c:v>
                </c:pt>
                <c:pt idx="1008">
                  <c:v>10091.751</c:v>
                </c:pt>
                <c:pt idx="1009">
                  <c:v>10101.75</c:v>
                </c:pt>
                <c:pt idx="1010">
                  <c:v>10111.75</c:v>
                </c:pt>
                <c:pt idx="1011">
                  <c:v>10121.752</c:v>
                </c:pt>
                <c:pt idx="1012">
                  <c:v>10131.751</c:v>
                </c:pt>
                <c:pt idx="1013">
                  <c:v>10141.75</c:v>
                </c:pt>
                <c:pt idx="1014">
                  <c:v>10151.751</c:v>
                </c:pt>
                <c:pt idx="1015">
                  <c:v>10161.751</c:v>
                </c:pt>
                <c:pt idx="1016">
                  <c:v>10171.75</c:v>
                </c:pt>
                <c:pt idx="1017">
                  <c:v>10181.75</c:v>
                </c:pt>
                <c:pt idx="1018">
                  <c:v>10191.75</c:v>
                </c:pt>
                <c:pt idx="1019">
                  <c:v>10201.751</c:v>
                </c:pt>
                <c:pt idx="1020">
                  <c:v>10211.751</c:v>
                </c:pt>
                <c:pt idx="1021">
                  <c:v>10221.751</c:v>
                </c:pt>
                <c:pt idx="1022">
                  <c:v>10231.75</c:v>
                </c:pt>
                <c:pt idx="1023">
                  <c:v>10241.751</c:v>
                </c:pt>
                <c:pt idx="1024">
                  <c:v>10251.75</c:v>
                </c:pt>
                <c:pt idx="1025">
                  <c:v>10261.75</c:v>
                </c:pt>
                <c:pt idx="1026">
                  <c:v>10271.751</c:v>
                </c:pt>
                <c:pt idx="1027">
                  <c:v>10281.75</c:v>
                </c:pt>
                <c:pt idx="1028">
                  <c:v>10291.751</c:v>
                </c:pt>
                <c:pt idx="1029">
                  <c:v>10301.751</c:v>
                </c:pt>
                <c:pt idx="1030">
                  <c:v>10311.751</c:v>
                </c:pt>
                <c:pt idx="1031">
                  <c:v>10321.751</c:v>
                </c:pt>
                <c:pt idx="1032">
                  <c:v>10331.751</c:v>
                </c:pt>
                <c:pt idx="1033">
                  <c:v>10341.751</c:v>
                </c:pt>
                <c:pt idx="1034">
                  <c:v>10351.75</c:v>
                </c:pt>
                <c:pt idx="1035">
                  <c:v>10361.75</c:v>
                </c:pt>
                <c:pt idx="1036">
                  <c:v>10371.751</c:v>
                </c:pt>
                <c:pt idx="1037">
                  <c:v>10381.75</c:v>
                </c:pt>
                <c:pt idx="1038">
                  <c:v>10391.753000000001</c:v>
                </c:pt>
                <c:pt idx="1039">
                  <c:v>10401.751</c:v>
                </c:pt>
                <c:pt idx="1040">
                  <c:v>10411.751</c:v>
                </c:pt>
                <c:pt idx="1041">
                  <c:v>10421.752</c:v>
                </c:pt>
                <c:pt idx="1042">
                  <c:v>10431.752</c:v>
                </c:pt>
                <c:pt idx="1043">
                  <c:v>10441.752</c:v>
                </c:pt>
                <c:pt idx="1044">
                  <c:v>10451.751</c:v>
                </c:pt>
                <c:pt idx="1045">
                  <c:v>10461.751</c:v>
                </c:pt>
                <c:pt idx="1046">
                  <c:v>10471.861000000001</c:v>
                </c:pt>
                <c:pt idx="1047">
                  <c:v>10481.861000000001</c:v>
                </c:pt>
                <c:pt idx="1048">
                  <c:v>10491.953</c:v>
                </c:pt>
                <c:pt idx="1049">
                  <c:v>10501.954</c:v>
                </c:pt>
                <c:pt idx="1050">
                  <c:v>10511.951999999999</c:v>
                </c:pt>
                <c:pt idx="1051">
                  <c:v>10521.953</c:v>
                </c:pt>
                <c:pt idx="1052">
                  <c:v>10531.951999999999</c:v>
                </c:pt>
                <c:pt idx="1053">
                  <c:v>10541.951999999999</c:v>
                </c:pt>
                <c:pt idx="1054">
                  <c:v>10551.951999999999</c:v>
                </c:pt>
                <c:pt idx="1055">
                  <c:v>10561.951999999999</c:v>
                </c:pt>
                <c:pt idx="1056">
                  <c:v>10571.951999999999</c:v>
                </c:pt>
                <c:pt idx="1057">
                  <c:v>10581.953</c:v>
                </c:pt>
                <c:pt idx="1058">
                  <c:v>10591.951999999999</c:v>
                </c:pt>
                <c:pt idx="1059">
                  <c:v>10601.954</c:v>
                </c:pt>
                <c:pt idx="1060">
                  <c:v>10612.065000000001</c:v>
                </c:pt>
                <c:pt idx="1061">
                  <c:v>10622.064</c:v>
                </c:pt>
                <c:pt idx="1062">
                  <c:v>10632.065000000001</c:v>
                </c:pt>
                <c:pt idx="1063">
                  <c:v>10642.065000000001</c:v>
                </c:pt>
                <c:pt idx="1064">
                  <c:v>10652.065000000001</c:v>
                </c:pt>
                <c:pt idx="1065">
                  <c:v>10662.065000000001</c:v>
                </c:pt>
                <c:pt idx="1066">
                  <c:v>10672.065000000001</c:v>
                </c:pt>
                <c:pt idx="1067">
                  <c:v>10682.065000000001</c:v>
                </c:pt>
                <c:pt idx="1068">
                  <c:v>10692.331</c:v>
                </c:pt>
                <c:pt idx="1069">
                  <c:v>10702.33</c:v>
                </c:pt>
                <c:pt idx="1070">
                  <c:v>10712.33</c:v>
                </c:pt>
                <c:pt idx="1071">
                  <c:v>10722.33</c:v>
                </c:pt>
                <c:pt idx="1072">
                  <c:v>10732.33</c:v>
                </c:pt>
                <c:pt idx="1073">
                  <c:v>10742.33</c:v>
                </c:pt>
                <c:pt idx="1074">
                  <c:v>10752.33</c:v>
                </c:pt>
                <c:pt idx="1075">
                  <c:v>10762.331</c:v>
                </c:pt>
                <c:pt idx="1076">
                  <c:v>10772.33</c:v>
                </c:pt>
                <c:pt idx="1077">
                  <c:v>10782.33</c:v>
                </c:pt>
                <c:pt idx="1078">
                  <c:v>10792.33</c:v>
                </c:pt>
                <c:pt idx="1079">
                  <c:v>10800.028</c:v>
                </c:pt>
              </c:numCache>
            </c:numRef>
          </c:xVal>
          <c:yVal>
            <c:numRef>
              <c:f>'3fcse-4-large'!$O$2:$O$1081</c:f>
              <c:numCache>
                <c:formatCode>General</c:formatCode>
                <c:ptCount val="1080"/>
                <c:pt idx="0">
                  <c:v>557</c:v>
                </c:pt>
                <c:pt idx="1">
                  <c:v>553</c:v>
                </c:pt>
                <c:pt idx="2">
                  <c:v>831</c:v>
                </c:pt>
                <c:pt idx="3">
                  <c:v>712</c:v>
                </c:pt>
                <c:pt idx="4">
                  <c:v>357</c:v>
                </c:pt>
                <c:pt idx="5">
                  <c:v>776</c:v>
                </c:pt>
                <c:pt idx="6">
                  <c:v>961</c:v>
                </c:pt>
                <c:pt idx="7">
                  <c:v>866</c:v>
                </c:pt>
                <c:pt idx="8">
                  <c:v>988</c:v>
                </c:pt>
                <c:pt idx="9">
                  <c:v>489</c:v>
                </c:pt>
                <c:pt idx="10">
                  <c:v>894</c:v>
                </c:pt>
                <c:pt idx="11">
                  <c:v>790</c:v>
                </c:pt>
                <c:pt idx="12">
                  <c:v>1024</c:v>
                </c:pt>
                <c:pt idx="13">
                  <c:v>827</c:v>
                </c:pt>
                <c:pt idx="14">
                  <c:v>805</c:v>
                </c:pt>
                <c:pt idx="15">
                  <c:v>338</c:v>
                </c:pt>
                <c:pt idx="16">
                  <c:v>805</c:v>
                </c:pt>
                <c:pt idx="17">
                  <c:v>324</c:v>
                </c:pt>
                <c:pt idx="18">
                  <c:v>1206</c:v>
                </c:pt>
                <c:pt idx="19">
                  <c:v>660</c:v>
                </c:pt>
                <c:pt idx="20">
                  <c:v>1133</c:v>
                </c:pt>
                <c:pt idx="21">
                  <c:v>327</c:v>
                </c:pt>
                <c:pt idx="22">
                  <c:v>397</c:v>
                </c:pt>
                <c:pt idx="23">
                  <c:v>797</c:v>
                </c:pt>
                <c:pt idx="24">
                  <c:v>1240</c:v>
                </c:pt>
                <c:pt idx="25">
                  <c:v>725</c:v>
                </c:pt>
                <c:pt idx="26">
                  <c:v>372</c:v>
                </c:pt>
                <c:pt idx="27">
                  <c:v>1183</c:v>
                </c:pt>
                <c:pt idx="28">
                  <c:v>828</c:v>
                </c:pt>
                <c:pt idx="29">
                  <c:v>1168</c:v>
                </c:pt>
                <c:pt idx="30">
                  <c:v>536</c:v>
                </c:pt>
                <c:pt idx="31">
                  <c:v>325</c:v>
                </c:pt>
                <c:pt idx="32">
                  <c:v>303</c:v>
                </c:pt>
                <c:pt idx="33">
                  <c:v>305</c:v>
                </c:pt>
                <c:pt idx="34">
                  <c:v>303</c:v>
                </c:pt>
                <c:pt idx="35">
                  <c:v>300</c:v>
                </c:pt>
                <c:pt idx="36">
                  <c:v>1313</c:v>
                </c:pt>
                <c:pt idx="37">
                  <c:v>479</c:v>
                </c:pt>
                <c:pt idx="38">
                  <c:v>1245</c:v>
                </c:pt>
                <c:pt idx="39">
                  <c:v>1275</c:v>
                </c:pt>
                <c:pt idx="40">
                  <c:v>1365</c:v>
                </c:pt>
                <c:pt idx="41">
                  <c:v>901</c:v>
                </c:pt>
                <c:pt idx="42">
                  <c:v>891</c:v>
                </c:pt>
                <c:pt idx="43">
                  <c:v>959</c:v>
                </c:pt>
                <c:pt idx="44">
                  <c:v>759</c:v>
                </c:pt>
                <c:pt idx="45">
                  <c:v>1284</c:v>
                </c:pt>
                <c:pt idx="46">
                  <c:v>1439</c:v>
                </c:pt>
                <c:pt idx="47">
                  <c:v>1365</c:v>
                </c:pt>
                <c:pt idx="48">
                  <c:v>877</c:v>
                </c:pt>
                <c:pt idx="49">
                  <c:v>1448</c:v>
                </c:pt>
                <c:pt idx="50">
                  <c:v>957</c:v>
                </c:pt>
                <c:pt idx="51">
                  <c:v>416</c:v>
                </c:pt>
                <c:pt idx="52">
                  <c:v>1457</c:v>
                </c:pt>
                <c:pt idx="53">
                  <c:v>1499</c:v>
                </c:pt>
                <c:pt idx="54">
                  <c:v>561</c:v>
                </c:pt>
                <c:pt idx="55">
                  <c:v>510</c:v>
                </c:pt>
                <c:pt idx="56">
                  <c:v>1316</c:v>
                </c:pt>
                <c:pt idx="57">
                  <c:v>491</c:v>
                </c:pt>
                <c:pt idx="58">
                  <c:v>1401</c:v>
                </c:pt>
                <c:pt idx="59">
                  <c:v>1707</c:v>
                </c:pt>
                <c:pt idx="60">
                  <c:v>613</c:v>
                </c:pt>
                <c:pt idx="61">
                  <c:v>1515</c:v>
                </c:pt>
                <c:pt idx="62">
                  <c:v>688</c:v>
                </c:pt>
                <c:pt idx="63">
                  <c:v>1927</c:v>
                </c:pt>
                <c:pt idx="64">
                  <c:v>672</c:v>
                </c:pt>
                <c:pt idx="65">
                  <c:v>2007</c:v>
                </c:pt>
                <c:pt idx="66">
                  <c:v>661</c:v>
                </c:pt>
                <c:pt idx="67">
                  <c:v>1831</c:v>
                </c:pt>
                <c:pt idx="68">
                  <c:v>570</c:v>
                </c:pt>
                <c:pt idx="69">
                  <c:v>1889</c:v>
                </c:pt>
                <c:pt idx="70">
                  <c:v>1196</c:v>
                </c:pt>
                <c:pt idx="71">
                  <c:v>2159</c:v>
                </c:pt>
                <c:pt idx="72">
                  <c:v>2095</c:v>
                </c:pt>
                <c:pt idx="73">
                  <c:v>2033</c:v>
                </c:pt>
                <c:pt idx="74">
                  <c:v>1749</c:v>
                </c:pt>
                <c:pt idx="75">
                  <c:v>714</c:v>
                </c:pt>
                <c:pt idx="76">
                  <c:v>1764</c:v>
                </c:pt>
                <c:pt idx="77">
                  <c:v>1185</c:v>
                </c:pt>
                <c:pt idx="78">
                  <c:v>1279</c:v>
                </c:pt>
                <c:pt idx="79">
                  <c:v>1306</c:v>
                </c:pt>
                <c:pt idx="80">
                  <c:v>2453</c:v>
                </c:pt>
                <c:pt idx="81">
                  <c:v>1585</c:v>
                </c:pt>
                <c:pt idx="82">
                  <c:v>2187</c:v>
                </c:pt>
                <c:pt idx="83">
                  <c:v>1315</c:v>
                </c:pt>
                <c:pt idx="84">
                  <c:v>2201</c:v>
                </c:pt>
                <c:pt idx="85">
                  <c:v>1322</c:v>
                </c:pt>
                <c:pt idx="86">
                  <c:v>2265</c:v>
                </c:pt>
                <c:pt idx="87">
                  <c:v>798</c:v>
                </c:pt>
                <c:pt idx="88">
                  <c:v>2243</c:v>
                </c:pt>
                <c:pt idx="89">
                  <c:v>872</c:v>
                </c:pt>
                <c:pt idx="90">
                  <c:v>2542</c:v>
                </c:pt>
                <c:pt idx="91">
                  <c:v>1471</c:v>
                </c:pt>
                <c:pt idx="92">
                  <c:v>2467</c:v>
                </c:pt>
                <c:pt idx="93">
                  <c:v>835</c:v>
                </c:pt>
                <c:pt idx="94">
                  <c:v>1596</c:v>
                </c:pt>
                <c:pt idx="95">
                  <c:v>2851</c:v>
                </c:pt>
                <c:pt idx="96">
                  <c:v>871</c:v>
                </c:pt>
                <c:pt idx="97">
                  <c:v>2681</c:v>
                </c:pt>
                <c:pt idx="98">
                  <c:v>1483</c:v>
                </c:pt>
                <c:pt idx="99">
                  <c:v>1537</c:v>
                </c:pt>
                <c:pt idx="100">
                  <c:v>2346</c:v>
                </c:pt>
                <c:pt idx="101">
                  <c:v>882</c:v>
                </c:pt>
                <c:pt idx="102">
                  <c:v>2525</c:v>
                </c:pt>
                <c:pt idx="103">
                  <c:v>2676</c:v>
                </c:pt>
                <c:pt idx="104">
                  <c:v>924</c:v>
                </c:pt>
                <c:pt idx="105">
                  <c:v>736</c:v>
                </c:pt>
                <c:pt idx="106">
                  <c:v>748</c:v>
                </c:pt>
                <c:pt idx="107">
                  <c:v>756</c:v>
                </c:pt>
                <c:pt idx="108">
                  <c:v>762</c:v>
                </c:pt>
                <c:pt idx="109">
                  <c:v>2910</c:v>
                </c:pt>
                <c:pt idx="110">
                  <c:v>1576</c:v>
                </c:pt>
                <c:pt idx="111">
                  <c:v>2800</c:v>
                </c:pt>
                <c:pt idx="112">
                  <c:v>2520</c:v>
                </c:pt>
                <c:pt idx="113">
                  <c:v>1525</c:v>
                </c:pt>
                <c:pt idx="114">
                  <c:v>743</c:v>
                </c:pt>
                <c:pt idx="115">
                  <c:v>277</c:v>
                </c:pt>
                <c:pt idx="116">
                  <c:v>2793</c:v>
                </c:pt>
                <c:pt idx="117">
                  <c:v>926</c:v>
                </c:pt>
                <c:pt idx="118">
                  <c:v>2420</c:v>
                </c:pt>
                <c:pt idx="119">
                  <c:v>2393</c:v>
                </c:pt>
                <c:pt idx="120">
                  <c:v>1012</c:v>
                </c:pt>
                <c:pt idx="121">
                  <c:v>1585</c:v>
                </c:pt>
                <c:pt idx="122">
                  <c:v>1678</c:v>
                </c:pt>
                <c:pt idx="123">
                  <c:v>2779</c:v>
                </c:pt>
                <c:pt idx="124">
                  <c:v>1564</c:v>
                </c:pt>
                <c:pt idx="125">
                  <c:v>2911</c:v>
                </c:pt>
                <c:pt idx="126">
                  <c:v>1724</c:v>
                </c:pt>
                <c:pt idx="127">
                  <c:v>868</c:v>
                </c:pt>
                <c:pt idx="128">
                  <c:v>875</c:v>
                </c:pt>
                <c:pt idx="129">
                  <c:v>863</c:v>
                </c:pt>
                <c:pt idx="130">
                  <c:v>1789</c:v>
                </c:pt>
                <c:pt idx="131">
                  <c:v>1609</c:v>
                </c:pt>
                <c:pt idx="132">
                  <c:v>2950</c:v>
                </c:pt>
                <c:pt idx="133">
                  <c:v>1649</c:v>
                </c:pt>
                <c:pt idx="134">
                  <c:v>3175</c:v>
                </c:pt>
                <c:pt idx="135">
                  <c:v>1969</c:v>
                </c:pt>
                <c:pt idx="136">
                  <c:v>1760</c:v>
                </c:pt>
                <c:pt idx="137">
                  <c:v>1917</c:v>
                </c:pt>
                <c:pt idx="138">
                  <c:v>852</c:v>
                </c:pt>
                <c:pt idx="139">
                  <c:v>3033</c:v>
                </c:pt>
                <c:pt idx="140">
                  <c:v>1027</c:v>
                </c:pt>
                <c:pt idx="141">
                  <c:v>1685</c:v>
                </c:pt>
                <c:pt idx="142">
                  <c:v>3186</c:v>
                </c:pt>
                <c:pt idx="143">
                  <c:v>1676</c:v>
                </c:pt>
                <c:pt idx="144">
                  <c:v>1586</c:v>
                </c:pt>
                <c:pt idx="145">
                  <c:v>1764</c:v>
                </c:pt>
                <c:pt idx="146">
                  <c:v>1629</c:v>
                </c:pt>
                <c:pt idx="147">
                  <c:v>3229</c:v>
                </c:pt>
                <c:pt idx="148">
                  <c:v>1032</c:v>
                </c:pt>
                <c:pt idx="149">
                  <c:v>2926</c:v>
                </c:pt>
                <c:pt idx="150">
                  <c:v>911</c:v>
                </c:pt>
                <c:pt idx="151">
                  <c:v>2798</c:v>
                </c:pt>
                <c:pt idx="152">
                  <c:v>1051</c:v>
                </c:pt>
                <c:pt idx="153">
                  <c:v>3408</c:v>
                </c:pt>
                <c:pt idx="154">
                  <c:v>1123</c:v>
                </c:pt>
                <c:pt idx="155">
                  <c:v>1087</c:v>
                </c:pt>
                <c:pt idx="156">
                  <c:v>966</c:v>
                </c:pt>
                <c:pt idx="157">
                  <c:v>2385</c:v>
                </c:pt>
                <c:pt idx="158">
                  <c:v>1101</c:v>
                </c:pt>
                <c:pt idx="159">
                  <c:v>929</c:v>
                </c:pt>
                <c:pt idx="160">
                  <c:v>3239</c:v>
                </c:pt>
                <c:pt idx="161">
                  <c:v>1134</c:v>
                </c:pt>
                <c:pt idx="162">
                  <c:v>3382</c:v>
                </c:pt>
                <c:pt idx="163">
                  <c:v>1158</c:v>
                </c:pt>
                <c:pt idx="164">
                  <c:v>3633</c:v>
                </c:pt>
                <c:pt idx="165">
                  <c:v>1213</c:v>
                </c:pt>
                <c:pt idx="166">
                  <c:v>2028</c:v>
                </c:pt>
                <c:pt idx="167">
                  <c:v>990</c:v>
                </c:pt>
                <c:pt idx="168">
                  <c:v>3735</c:v>
                </c:pt>
                <c:pt idx="169">
                  <c:v>3439</c:v>
                </c:pt>
                <c:pt idx="170">
                  <c:v>3095</c:v>
                </c:pt>
                <c:pt idx="171">
                  <c:v>1034</c:v>
                </c:pt>
                <c:pt idx="172">
                  <c:v>1223</c:v>
                </c:pt>
                <c:pt idx="173">
                  <c:v>3233</c:v>
                </c:pt>
                <c:pt idx="174">
                  <c:v>2065</c:v>
                </c:pt>
                <c:pt idx="175">
                  <c:v>1085</c:v>
                </c:pt>
                <c:pt idx="176">
                  <c:v>1974</c:v>
                </c:pt>
                <c:pt idx="177">
                  <c:v>3109</c:v>
                </c:pt>
                <c:pt idx="178">
                  <c:v>1200</c:v>
                </c:pt>
                <c:pt idx="179">
                  <c:v>291</c:v>
                </c:pt>
                <c:pt idx="180">
                  <c:v>3487</c:v>
                </c:pt>
                <c:pt idx="181">
                  <c:v>1209</c:v>
                </c:pt>
                <c:pt idx="182">
                  <c:v>3864</c:v>
                </c:pt>
                <c:pt idx="183">
                  <c:v>1267</c:v>
                </c:pt>
                <c:pt idx="184">
                  <c:v>3463</c:v>
                </c:pt>
                <c:pt idx="185">
                  <c:v>1268</c:v>
                </c:pt>
                <c:pt idx="186">
                  <c:v>3724</c:v>
                </c:pt>
                <c:pt idx="187">
                  <c:v>2099</c:v>
                </c:pt>
                <c:pt idx="188">
                  <c:v>1086</c:v>
                </c:pt>
                <c:pt idx="189">
                  <c:v>3791</c:v>
                </c:pt>
                <c:pt idx="190">
                  <c:v>2135</c:v>
                </c:pt>
                <c:pt idx="191">
                  <c:v>3823</c:v>
                </c:pt>
                <c:pt idx="192">
                  <c:v>1393</c:v>
                </c:pt>
                <c:pt idx="193">
                  <c:v>2190</c:v>
                </c:pt>
                <c:pt idx="194">
                  <c:v>3826</c:v>
                </c:pt>
                <c:pt idx="195">
                  <c:v>3923</c:v>
                </c:pt>
                <c:pt idx="196">
                  <c:v>2889</c:v>
                </c:pt>
                <c:pt idx="197">
                  <c:v>2264</c:v>
                </c:pt>
                <c:pt idx="198">
                  <c:v>1118</c:v>
                </c:pt>
                <c:pt idx="199">
                  <c:v>3964</c:v>
                </c:pt>
                <c:pt idx="200">
                  <c:v>1333</c:v>
                </c:pt>
                <c:pt idx="201">
                  <c:v>2224</c:v>
                </c:pt>
                <c:pt idx="202">
                  <c:v>4170</c:v>
                </c:pt>
                <c:pt idx="203">
                  <c:v>4083</c:v>
                </c:pt>
                <c:pt idx="204">
                  <c:v>4243</c:v>
                </c:pt>
                <c:pt idx="205">
                  <c:v>4119</c:v>
                </c:pt>
                <c:pt idx="206">
                  <c:v>3838</c:v>
                </c:pt>
                <c:pt idx="207">
                  <c:v>2142</c:v>
                </c:pt>
                <c:pt idx="208">
                  <c:v>1393</c:v>
                </c:pt>
                <c:pt idx="209">
                  <c:v>1176</c:v>
                </c:pt>
                <c:pt idx="210">
                  <c:v>4134</c:v>
                </c:pt>
                <c:pt idx="211">
                  <c:v>2271</c:v>
                </c:pt>
                <c:pt idx="212">
                  <c:v>2378</c:v>
                </c:pt>
                <c:pt idx="213">
                  <c:v>3878</c:v>
                </c:pt>
                <c:pt idx="214">
                  <c:v>4503</c:v>
                </c:pt>
                <c:pt idx="215">
                  <c:v>3270</c:v>
                </c:pt>
                <c:pt idx="216">
                  <c:v>2290</c:v>
                </c:pt>
                <c:pt idx="217">
                  <c:v>4223</c:v>
                </c:pt>
                <c:pt idx="218">
                  <c:v>1418</c:v>
                </c:pt>
                <c:pt idx="219">
                  <c:v>2333</c:v>
                </c:pt>
                <c:pt idx="220">
                  <c:v>3953</c:v>
                </c:pt>
                <c:pt idx="221">
                  <c:v>3257</c:v>
                </c:pt>
                <c:pt idx="222">
                  <c:v>4535</c:v>
                </c:pt>
                <c:pt idx="223">
                  <c:v>1530</c:v>
                </c:pt>
                <c:pt idx="224">
                  <c:v>1292</c:v>
                </c:pt>
                <c:pt idx="225">
                  <c:v>1259</c:v>
                </c:pt>
                <c:pt idx="226">
                  <c:v>4394</c:v>
                </c:pt>
                <c:pt idx="227">
                  <c:v>1483</c:v>
                </c:pt>
                <c:pt idx="228">
                  <c:v>1298</c:v>
                </c:pt>
                <c:pt idx="229">
                  <c:v>4500</c:v>
                </c:pt>
                <c:pt idx="230">
                  <c:v>1559</c:v>
                </c:pt>
                <c:pt idx="231">
                  <c:v>4490</c:v>
                </c:pt>
                <c:pt idx="232">
                  <c:v>1523</c:v>
                </c:pt>
                <c:pt idx="233">
                  <c:v>2451</c:v>
                </c:pt>
                <c:pt idx="234">
                  <c:v>4956</c:v>
                </c:pt>
                <c:pt idx="235">
                  <c:v>1565</c:v>
                </c:pt>
                <c:pt idx="236">
                  <c:v>4636</c:v>
                </c:pt>
                <c:pt idx="237">
                  <c:v>1602</c:v>
                </c:pt>
                <c:pt idx="238">
                  <c:v>4747</c:v>
                </c:pt>
                <c:pt idx="239">
                  <c:v>2626</c:v>
                </c:pt>
                <c:pt idx="240">
                  <c:v>5040</c:v>
                </c:pt>
                <c:pt idx="241">
                  <c:v>1624</c:v>
                </c:pt>
                <c:pt idx="242">
                  <c:v>2643</c:v>
                </c:pt>
                <c:pt idx="243">
                  <c:v>4756</c:v>
                </c:pt>
                <c:pt idx="244">
                  <c:v>1625</c:v>
                </c:pt>
                <c:pt idx="245">
                  <c:v>4816</c:v>
                </c:pt>
                <c:pt idx="246">
                  <c:v>2765</c:v>
                </c:pt>
                <c:pt idx="247">
                  <c:v>1496</c:v>
                </c:pt>
                <c:pt idx="248">
                  <c:v>5532</c:v>
                </c:pt>
                <c:pt idx="249">
                  <c:v>2713</c:v>
                </c:pt>
                <c:pt idx="250">
                  <c:v>2706</c:v>
                </c:pt>
                <c:pt idx="251">
                  <c:v>2751</c:v>
                </c:pt>
                <c:pt idx="252">
                  <c:v>2625</c:v>
                </c:pt>
                <c:pt idx="253">
                  <c:v>2638</c:v>
                </c:pt>
                <c:pt idx="254">
                  <c:v>1540</c:v>
                </c:pt>
                <c:pt idx="255">
                  <c:v>2721</c:v>
                </c:pt>
                <c:pt idx="256">
                  <c:v>4626</c:v>
                </c:pt>
                <c:pt idx="257">
                  <c:v>1691</c:v>
                </c:pt>
                <c:pt idx="258">
                  <c:v>1497</c:v>
                </c:pt>
                <c:pt idx="259">
                  <c:v>1504</c:v>
                </c:pt>
                <c:pt idx="260">
                  <c:v>4946</c:v>
                </c:pt>
                <c:pt idx="261">
                  <c:v>4890</c:v>
                </c:pt>
                <c:pt idx="262">
                  <c:v>2819</c:v>
                </c:pt>
                <c:pt idx="263">
                  <c:v>1517</c:v>
                </c:pt>
                <c:pt idx="264">
                  <c:v>2836</c:v>
                </c:pt>
                <c:pt idx="265">
                  <c:v>2763</c:v>
                </c:pt>
                <c:pt idx="266">
                  <c:v>1472</c:v>
                </c:pt>
                <c:pt idx="267">
                  <c:v>2921</c:v>
                </c:pt>
                <c:pt idx="268">
                  <c:v>1535</c:v>
                </c:pt>
                <c:pt idx="269">
                  <c:v>5097</c:v>
                </c:pt>
                <c:pt idx="270">
                  <c:v>1679</c:v>
                </c:pt>
                <c:pt idx="271">
                  <c:v>5391</c:v>
                </c:pt>
                <c:pt idx="272">
                  <c:v>1743</c:v>
                </c:pt>
                <c:pt idx="273">
                  <c:v>2734</c:v>
                </c:pt>
                <c:pt idx="274">
                  <c:v>5166</c:v>
                </c:pt>
                <c:pt idx="275">
                  <c:v>2712</c:v>
                </c:pt>
                <c:pt idx="276">
                  <c:v>2955</c:v>
                </c:pt>
                <c:pt idx="277">
                  <c:v>3003</c:v>
                </c:pt>
                <c:pt idx="278">
                  <c:v>3001</c:v>
                </c:pt>
                <c:pt idx="279">
                  <c:v>1579</c:v>
                </c:pt>
                <c:pt idx="280">
                  <c:v>2818</c:v>
                </c:pt>
                <c:pt idx="281">
                  <c:v>2756</c:v>
                </c:pt>
                <c:pt idx="282">
                  <c:v>3547</c:v>
                </c:pt>
                <c:pt idx="283">
                  <c:v>4812</c:v>
                </c:pt>
                <c:pt idx="284">
                  <c:v>2663</c:v>
                </c:pt>
                <c:pt idx="285">
                  <c:v>5155</c:v>
                </c:pt>
                <c:pt idx="286">
                  <c:v>1607</c:v>
                </c:pt>
                <c:pt idx="287">
                  <c:v>1555</c:v>
                </c:pt>
                <c:pt idx="288">
                  <c:v>5246</c:v>
                </c:pt>
                <c:pt idx="289">
                  <c:v>5349</c:v>
                </c:pt>
                <c:pt idx="290">
                  <c:v>4952</c:v>
                </c:pt>
                <c:pt idx="291">
                  <c:v>3715</c:v>
                </c:pt>
                <c:pt idx="292">
                  <c:v>5287</c:v>
                </c:pt>
                <c:pt idx="293">
                  <c:v>3698</c:v>
                </c:pt>
                <c:pt idx="294">
                  <c:v>2912</c:v>
                </c:pt>
                <c:pt idx="295">
                  <c:v>1675</c:v>
                </c:pt>
                <c:pt idx="296">
                  <c:v>3105</c:v>
                </c:pt>
                <c:pt idx="297">
                  <c:v>5841</c:v>
                </c:pt>
                <c:pt idx="298">
                  <c:v>3985</c:v>
                </c:pt>
                <c:pt idx="299">
                  <c:v>2829</c:v>
                </c:pt>
                <c:pt idx="300">
                  <c:v>5149</c:v>
                </c:pt>
                <c:pt idx="301">
                  <c:v>1830</c:v>
                </c:pt>
                <c:pt idx="302">
                  <c:v>1595</c:v>
                </c:pt>
                <c:pt idx="303">
                  <c:v>5462</c:v>
                </c:pt>
                <c:pt idx="304">
                  <c:v>1849</c:v>
                </c:pt>
                <c:pt idx="305">
                  <c:v>5983</c:v>
                </c:pt>
                <c:pt idx="306">
                  <c:v>4121</c:v>
                </c:pt>
                <c:pt idx="307">
                  <c:v>3207</c:v>
                </c:pt>
                <c:pt idx="308">
                  <c:v>5995</c:v>
                </c:pt>
                <c:pt idx="309">
                  <c:v>2792</c:v>
                </c:pt>
                <c:pt idx="310">
                  <c:v>1678</c:v>
                </c:pt>
                <c:pt idx="311">
                  <c:v>5828</c:v>
                </c:pt>
                <c:pt idx="312">
                  <c:v>1878</c:v>
                </c:pt>
                <c:pt idx="313">
                  <c:v>5824</c:v>
                </c:pt>
                <c:pt idx="314">
                  <c:v>1735</c:v>
                </c:pt>
                <c:pt idx="315">
                  <c:v>1736</c:v>
                </c:pt>
                <c:pt idx="316">
                  <c:v>1790</c:v>
                </c:pt>
                <c:pt idx="317">
                  <c:v>1750</c:v>
                </c:pt>
                <c:pt idx="318">
                  <c:v>3072</c:v>
                </c:pt>
                <c:pt idx="319">
                  <c:v>5166</c:v>
                </c:pt>
                <c:pt idx="320">
                  <c:v>3100</c:v>
                </c:pt>
                <c:pt idx="321">
                  <c:v>3178</c:v>
                </c:pt>
                <c:pt idx="322">
                  <c:v>5856</c:v>
                </c:pt>
                <c:pt idx="323">
                  <c:v>3040</c:v>
                </c:pt>
                <c:pt idx="324">
                  <c:v>1818</c:v>
                </c:pt>
                <c:pt idx="325">
                  <c:v>1782</c:v>
                </c:pt>
                <c:pt idx="326">
                  <c:v>3220</c:v>
                </c:pt>
                <c:pt idx="327">
                  <c:v>1791</c:v>
                </c:pt>
                <c:pt idx="328">
                  <c:v>3059</c:v>
                </c:pt>
                <c:pt idx="329">
                  <c:v>1759</c:v>
                </c:pt>
                <c:pt idx="330">
                  <c:v>5951</c:v>
                </c:pt>
                <c:pt idx="331">
                  <c:v>5210</c:v>
                </c:pt>
                <c:pt idx="332">
                  <c:v>5981</c:v>
                </c:pt>
                <c:pt idx="333">
                  <c:v>2166</c:v>
                </c:pt>
                <c:pt idx="334">
                  <c:v>3165</c:v>
                </c:pt>
                <c:pt idx="335">
                  <c:v>1848</c:v>
                </c:pt>
                <c:pt idx="336">
                  <c:v>1761</c:v>
                </c:pt>
                <c:pt idx="337">
                  <c:v>1704</c:v>
                </c:pt>
                <c:pt idx="338">
                  <c:v>4266</c:v>
                </c:pt>
                <c:pt idx="339">
                  <c:v>5298</c:v>
                </c:pt>
                <c:pt idx="340">
                  <c:v>1787</c:v>
                </c:pt>
                <c:pt idx="341">
                  <c:v>8211</c:v>
                </c:pt>
                <c:pt idx="342">
                  <c:v>1813</c:v>
                </c:pt>
                <c:pt idx="343">
                  <c:v>1908</c:v>
                </c:pt>
                <c:pt idx="344">
                  <c:v>1900</c:v>
                </c:pt>
                <c:pt idx="345">
                  <c:v>13235</c:v>
                </c:pt>
                <c:pt idx="346">
                  <c:v>6329</c:v>
                </c:pt>
                <c:pt idx="347">
                  <c:v>2585</c:v>
                </c:pt>
                <c:pt idx="348">
                  <c:v>9785</c:v>
                </c:pt>
                <c:pt idx="349">
                  <c:v>9014</c:v>
                </c:pt>
                <c:pt idx="350">
                  <c:v>3925</c:v>
                </c:pt>
                <c:pt idx="351">
                  <c:v>337</c:v>
                </c:pt>
                <c:pt idx="352">
                  <c:v>368</c:v>
                </c:pt>
                <c:pt idx="353">
                  <c:v>1872</c:v>
                </c:pt>
                <c:pt idx="354">
                  <c:v>9961</c:v>
                </c:pt>
                <c:pt idx="355">
                  <c:v>1806</c:v>
                </c:pt>
                <c:pt idx="356">
                  <c:v>8355</c:v>
                </c:pt>
                <c:pt idx="357">
                  <c:v>9573</c:v>
                </c:pt>
                <c:pt idx="358">
                  <c:v>7556</c:v>
                </c:pt>
                <c:pt idx="359">
                  <c:v>3273</c:v>
                </c:pt>
                <c:pt idx="360">
                  <c:v>2963</c:v>
                </c:pt>
                <c:pt idx="361">
                  <c:v>1877</c:v>
                </c:pt>
                <c:pt idx="362">
                  <c:v>3200</c:v>
                </c:pt>
                <c:pt idx="363">
                  <c:v>3133</c:v>
                </c:pt>
                <c:pt idx="364">
                  <c:v>1818</c:v>
                </c:pt>
                <c:pt idx="365">
                  <c:v>1804</c:v>
                </c:pt>
                <c:pt idx="366">
                  <c:v>1777</c:v>
                </c:pt>
                <c:pt idx="367">
                  <c:v>1860</c:v>
                </c:pt>
                <c:pt idx="368">
                  <c:v>3024</c:v>
                </c:pt>
                <c:pt idx="369">
                  <c:v>2984</c:v>
                </c:pt>
                <c:pt idx="370">
                  <c:v>2956</c:v>
                </c:pt>
                <c:pt idx="371">
                  <c:v>1788</c:v>
                </c:pt>
                <c:pt idx="372">
                  <c:v>1990</c:v>
                </c:pt>
                <c:pt idx="373">
                  <c:v>1820</c:v>
                </c:pt>
                <c:pt idx="374">
                  <c:v>1783</c:v>
                </c:pt>
                <c:pt idx="375">
                  <c:v>4897</c:v>
                </c:pt>
                <c:pt idx="376">
                  <c:v>5071</c:v>
                </c:pt>
                <c:pt idx="377">
                  <c:v>8327</c:v>
                </c:pt>
                <c:pt idx="378">
                  <c:v>3792</c:v>
                </c:pt>
                <c:pt idx="379">
                  <c:v>1869</c:v>
                </c:pt>
                <c:pt idx="380">
                  <c:v>1876</c:v>
                </c:pt>
                <c:pt idx="381">
                  <c:v>9889</c:v>
                </c:pt>
                <c:pt idx="382">
                  <c:v>3648</c:v>
                </c:pt>
                <c:pt idx="383">
                  <c:v>2738</c:v>
                </c:pt>
                <c:pt idx="384">
                  <c:v>2591</c:v>
                </c:pt>
                <c:pt idx="385">
                  <c:v>13251</c:v>
                </c:pt>
                <c:pt idx="386">
                  <c:v>1853</c:v>
                </c:pt>
                <c:pt idx="387">
                  <c:v>7666</c:v>
                </c:pt>
                <c:pt idx="388">
                  <c:v>2070</c:v>
                </c:pt>
                <c:pt idx="389">
                  <c:v>3197</c:v>
                </c:pt>
                <c:pt idx="390">
                  <c:v>1865</c:v>
                </c:pt>
                <c:pt idx="391">
                  <c:v>8665</c:v>
                </c:pt>
                <c:pt idx="392">
                  <c:v>1851</c:v>
                </c:pt>
                <c:pt idx="393">
                  <c:v>7305</c:v>
                </c:pt>
                <c:pt idx="394">
                  <c:v>1877</c:v>
                </c:pt>
                <c:pt idx="395">
                  <c:v>1856</c:v>
                </c:pt>
                <c:pt idx="396">
                  <c:v>8868</c:v>
                </c:pt>
                <c:pt idx="397">
                  <c:v>3553</c:v>
                </c:pt>
                <c:pt idx="398">
                  <c:v>9165</c:v>
                </c:pt>
                <c:pt idx="399">
                  <c:v>7995</c:v>
                </c:pt>
                <c:pt idx="400">
                  <c:v>8905</c:v>
                </c:pt>
                <c:pt idx="401">
                  <c:v>1847</c:v>
                </c:pt>
                <c:pt idx="402">
                  <c:v>1895</c:v>
                </c:pt>
                <c:pt idx="403">
                  <c:v>1831</c:v>
                </c:pt>
                <c:pt idx="404">
                  <c:v>8574</c:v>
                </c:pt>
                <c:pt idx="405">
                  <c:v>1848</c:v>
                </c:pt>
                <c:pt idx="406">
                  <c:v>8672</c:v>
                </c:pt>
                <c:pt idx="407">
                  <c:v>9918</c:v>
                </c:pt>
                <c:pt idx="408">
                  <c:v>2378</c:v>
                </c:pt>
                <c:pt idx="409">
                  <c:v>7427</c:v>
                </c:pt>
                <c:pt idx="410">
                  <c:v>7907</c:v>
                </c:pt>
                <c:pt idx="411">
                  <c:v>1845</c:v>
                </c:pt>
                <c:pt idx="412">
                  <c:v>8764</c:v>
                </c:pt>
                <c:pt idx="413">
                  <c:v>8434</c:v>
                </c:pt>
                <c:pt idx="414">
                  <c:v>2741</c:v>
                </c:pt>
                <c:pt idx="415">
                  <c:v>2620</c:v>
                </c:pt>
                <c:pt idx="416">
                  <c:v>2414</c:v>
                </c:pt>
                <c:pt idx="417">
                  <c:v>2719</c:v>
                </c:pt>
                <c:pt idx="418">
                  <c:v>2843</c:v>
                </c:pt>
                <c:pt idx="419">
                  <c:v>2572</c:v>
                </c:pt>
                <c:pt idx="420">
                  <c:v>3300</c:v>
                </c:pt>
                <c:pt idx="421">
                  <c:v>2248</c:v>
                </c:pt>
                <c:pt idx="422">
                  <c:v>3430</c:v>
                </c:pt>
                <c:pt idx="423">
                  <c:v>2922</c:v>
                </c:pt>
                <c:pt idx="424">
                  <c:v>2844</c:v>
                </c:pt>
                <c:pt idx="425">
                  <c:v>9685</c:v>
                </c:pt>
                <c:pt idx="426">
                  <c:v>6564</c:v>
                </c:pt>
                <c:pt idx="427">
                  <c:v>9132</c:v>
                </c:pt>
                <c:pt idx="428">
                  <c:v>6857</c:v>
                </c:pt>
                <c:pt idx="429">
                  <c:v>8857</c:v>
                </c:pt>
                <c:pt idx="430">
                  <c:v>7833</c:v>
                </c:pt>
                <c:pt idx="431">
                  <c:v>1903</c:v>
                </c:pt>
                <c:pt idx="432">
                  <c:v>7621</c:v>
                </c:pt>
                <c:pt idx="433">
                  <c:v>8404</c:v>
                </c:pt>
                <c:pt idx="434">
                  <c:v>1892</c:v>
                </c:pt>
                <c:pt idx="435">
                  <c:v>8606</c:v>
                </c:pt>
                <c:pt idx="436">
                  <c:v>6660</c:v>
                </c:pt>
                <c:pt idx="437">
                  <c:v>7987</c:v>
                </c:pt>
                <c:pt idx="438">
                  <c:v>2653</c:v>
                </c:pt>
                <c:pt idx="439">
                  <c:v>8301</c:v>
                </c:pt>
                <c:pt idx="440">
                  <c:v>7926</c:v>
                </c:pt>
                <c:pt idx="441">
                  <c:v>3178</c:v>
                </c:pt>
                <c:pt idx="442">
                  <c:v>8646</c:v>
                </c:pt>
                <c:pt idx="443">
                  <c:v>1867</c:v>
                </c:pt>
                <c:pt idx="444">
                  <c:v>9355</c:v>
                </c:pt>
                <c:pt idx="445">
                  <c:v>8981</c:v>
                </c:pt>
                <c:pt idx="446">
                  <c:v>8815</c:v>
                </c:pt>
                <c:pt idx="447">
                  <c:v>8879</c:v>
                </c:pt>
                <c:pt idx="448">
                  <c:v>1865</c:v>
                </c:pt>
                <c:pt idx="449">
                  <c:v>8622</c:v>
                </c:pt>
                <c:pt idx="450">
                  <c:v>3232</c:v>
                </c:pt>
                <c:pt idx="451">
                  <c:v>2142</c:v>
                </c:pt>
                <c:pt idx="452">
                  <c:v>1999</c:v>
                </c:pt>
                <c:pt idx="453">
                  <c:v>7989</c:v>
                </c:pt>
                <c:pt idx="454">
                  <c:v>1892</c:v>
                </c:pt>
                <c:pt idx="455">
                  <c:v>8562</c:v>
                </c:pt>
                <c:pt idx="456">
                  <c:v>7292</c:v>
                </c:pt>
                <c:pt idx="457">
                  <c:v>1938</c:v>
                </c:pt>
                <c:pt idx="458">
                  <c:v>7511</c:v>
                </c:pt>
                <c:pt idx="459">
                  <c:v>1921</c:v>
                </c:pt>
                <c:pt idx="460">
                  <c:v>8447</c:v>
                </c:pt>
                <c:pt idx="461">
                  <c:v>2202</c:v>
                </c:pt>
                <c:pt idx="462">
                  <c:v>8719</c:v>
                </c:pt>
                <c:pt idx="463">
                  <c:v>6689</c:v>
                </c:pt>
                <c:pt idx="464">
                  <c:v>9354</c:v>
                </c:pt>
                <c:pt idx="465">
                  <c:v>7441</c:v>
                </c:pt>
                <c:pt idx="466">
                  <c:v>7774</c:v>
                </c:pt>
                <c:pt idx="467">
                  <c:v>7915</c:v>
                </c:pt>
                <c:pt idx="468">
                  <c:v>7931</c:v>
                </c:pt>
                <c:pt idx="469">
                  <c:v>8919</c:v>
                </c:pt>
                <c:pt idx="470">
                  <c:v>8967</c:v>
                </c:pt>
                <c:pt idx="471">
                  <c:v>7825</c:v>
                </c:pt>
                <c:pt idx="472">
                  <c:v>8020</c:v>
                </c:pt>
                <c:pt idx="473">
                  <c:v>3820</c:v>
                </c:pt>
                <c:pt idx="474">
                  <c:v>7807</c:v>
                </c:pt>
                <c:pt idx="475">
                  <c:v>8309</c:v>
                </c:pt>
                <c:pt idx="476">
                  <c:v>9653</c:v>
                </c:pt>
                <c:pt idx="477">
                  <c:v>8722</c:v>
                </c:pt>
                <c:pt idx="478">
                  <c:v>8611</c:v>
                </c:pt>
                <c:pt idx="479">
                  <c:v>7351</c:v>
                </c:pt>
                <c:pt idx="480">
                  <c:v>7640</c:v>
                </c:pt>
                <c:pt idx="481">
                  <c:v>9014</c:v>
                </c:pt>
                <c:pt idx="482">
                  <c:v>8441</c:v>
                </c:pt>
                <c:pt idx="483">
                  <c:v>9006</c:v>
                </c:pt>
                <c:pt idx="484">
                  <c:v>2144</c:v>
                </c:pt>
                <c:pt idx="485">
                  <c:v>2319</c:v>
                </c:pt>
                <c:pt idx="486">
                  <c:v>2402</c:v>
                </c:pt>
                <c:pt idx="487">
                  <c:v>3195</c:v>
                </c:pt>
                <c:pt idx="488">
                  <c:v>3508</c:v>
                </c:pt>
                <c:pt idx="489">
                  <c:v>3157</c:v>
                </c:pt>
                <c:pt idx="490">
                  <c:v>3417</c:v>
                </c:pt>
                <c:pt idx="491">
                  <c:v>2453</c:v>
                </c:pt>
                <c:pt idx="492">
                  <c:v>3375</c:v>
                </c:pt>
                <c:pt idx="493">
                  <c:v>2896</c:v>
                </c:pt>
                <c:pt idx="494">
                  <c:v>10921</c:v>
                </c:pt>
                <c:pt idx="495">
                  <c:v>6827</c:v>
                </c:pt>
                <c:pt idx="496">
                  <c:v>7460</c:v>
                </c:pt>
                <c:pt idx="497">
                  <c:v>1911</c:v>
                </c:pt>
                <c:pt idx="498">
                  <c:v>1859</c:v>
                </c:pt>
                <c:pt idx="499">
                  <c:v>1797</c:v>
                </c:pt>
                <c:pt idx="500">
                  <c:v>1788</c:v>
                </c:pt>
                <c:pt idx="501">
                  <c:v>8490</c:v>
                </c:pt>
                <c:pt idx="502">
                  <c:v>1872</c:v>
                </c:pt>
                <c:pt idx="503">
                  <c:v>1904</c:v>
                </c:pt>
                <c:pt idx="504">
                  <c:v>1934</c:v>
                </c:pt>
                <c:pt idx="505">
                  <c:v>8594</c:v>
                </c:pt>
                <c:pt idx="506">
                  <c:v>8928</c:v>
                </c:pt>
                <c:pt idx="507">
                  <c:v>5069</c:v>
                </c:pt>
                <c:pt idx="508">
                  <c:v>1797</c:v>
                </c:pt>
                <c:pt idx="509">
                  <c:v>3575</c:v>
                </c:pt>
                <c:pt idx="510">
                  <c:v>2974</c:v>
                </c:pt>
                <c:pt idx="511">
                  <c:v>3736</c:v>
                </c:pt>
                <c:pt idx="512">
                  <c:v>1930</c:v>
                </c:pt>
                <c:pt idx="513">
                  <c:v>3719</c:v>
                </c:pt>
                <c:pt idx="514">
                  <c:v>1947</c:v>
                </c:pt>
                <c:pt idx="515">
                  <c:v>3263</c:v>
                </c:pt>
                <c:pt idx="516">
                  <c:v>1917</c:v>
                </c:pt>
                <c:pt idx="517">
                  <c:v>3045</c:v>
                </c:pt>
                <c:pt idx="518">
                  <c:v>1899</c:v>
                </c:pt>
                <c:pt idx="519">
                  <c:v>1833</c:v>
                </c:pt>
                <c:pt idx="520">
                  <c:v>1853</c:v>
                </c:pt>
                <c:pt idx="521">
                  <c:v>3063</c:v>
                </c:pt>
                <c:pt idx="522">
                  <c:v>3148</c:v>
                </c:pt>
                <c:pt idx="523">
                  <c:v>1915</c:v>
                </c:pt>
                <c:pt idx="524">
                  <c:v>3087</c:v>
                </c:pt>
                <c:pt idx="525">
                  <c:v>1803</c:v>
                </c:pt>
                <c:pt idx="526">
                  <c:v>1842</c:v>
                </c:pt>
                <c:pt idx="527">
                  <c:v>1849</c:v>
                </c:pt>
                <c:pt idx="528">
                  <c:v>3086</c:v>
                </c:pt>
                <c:pt idx="529">
                  <c:v>5039</c:v>
                </c:pt>
                <c:pt idx="530">
                  <c:v>5224</c:v>
                </c:pt>
                <c:pt idx="531">
                  <c:v>8654</c:v>
                </c:pt>
                <c:pt idx="532">
                  <c:v>1890</c:v>
                </c:pt>
                <c:pt idx="533">
                  <c:v>1983</c:v>
                </c:pt>
                <c:pt idx="534">
                  <c:v>9195</c:v>
                </c:pt>
                <c:pt idx="535">
                  <c:v>6459</c:v>
                </c:pt>
                <c:pt idx="536">
                  <c:v>3726</c:v>
                </c:pt>
                <c:pt idx="537">
                  <c:v>1895</c:v>
                </c:pt>
                <c:pt idx="538">
                  <c:v>9276</c:v>
                </c:pt>
                <c:pt idx="539">
                  <c:v>8998</c:v>
                </c:pt>
                <c:pt idx="540">
                  <c:v>388</c:v>
                </c:pt>
                <c:pt idx="541">
                  <c:v>363</c:v>
                </c:pt>
                <c:pt idx="542">
                  <c:v>1972</c:v>
                </c:pt>
                <c:pt idx="543">
                  <c:v>10423</c:v>
                </c:pt>
                <c:pt idx="544">
                  <c:v>9253</c:v>
                </c:pt>
                <c:pt idx="545">
                  <c:v>8653</c:v>
                </c:pt>
                <c:pt idx="546">
                  <c:v>1879</c:v>
                </c:pt>
                <c:pt idx="547">
                  <c:v>9881</c:v>
                </c:pt>
                <c:pt idx="548">
                  <c:v>1897</c:v>
                </c:pt>
                <c:pt idx="549">
                  <c:v>9070</c:v>
                </c:pt>
                <c:pt idx="550">
                  <c:v>9947</c:v>
                </c:pt>
                <c:pt idx="551">
                  <c:v>6901</c:v>
                </c:pt>
                <c:pt idx="552">
                  <c:v>8925</c:v>
                </c:pt>
                <c:pt idx="553">
                  <c:v>100</c:v>
                </c:pt>
                <c:pt idx="554">
                  <c:v>7807</c:v>
                </c:pt>
                <c:pt idx="555">
                  <c:v>2247</c:v>
                </c:pt>
                <c:pt idx="556">
                  <c:v>8669</c:v>
                </c:pt>
                <c:pt idx="557">
                  <c:v>7945</c:v>
                </c:pt>
                <c:pt idx="558">
                  <c:v>1866</c:v>
                </c:pt>
                <c:pt idx="559">
                  <c:v>8202</c:v>
                </c:pt>
                <c:pt idx="560">
                  <c:v>1914</c:v>
                </c:pt>
                <c:pt idx="561">
                  <c:v>2011</c:v>
                </c:pt>
                <c:pt idx="562">
                  <c:v>8412</c:v>
                </c:pt>
                <c:pt idx="563">
                  <c:v>1874</c:v>
                </c:pt>
                <c:pt idx="564">
                  <c:v>8294</c:v>
                </c:pt>
                <c:pt idx="565">
                  <c:v>1894</c:v>
                </c:pt>
                <c:pt idx="566">
                  <c:v>1891</c:v>
                </c:pt>
                <c:pt idx="567">
                  <c:v>8416</c:v>
                </c:pt>
                <c:pt idx="568">
                  <c:v>10008</c:v>
                </c:pt>
                <c:pt idx="569">
                  <c:v>10365</c:v>
                </c:pt>
                <c:pt idx="570">
                  <c:v>7390</c:v>
                </c:pt>
                <c:pt idx="571">
                  <c:v>9019</c:v>
                </c:pt>
                <c:pt idx="572">
                  <c:v>1975</c:v>
                </c:pt>
                <c:pt idx="573">
                  <c:v>9055</c:v>
                </c:pt>
                <c:pt idx="574">
                  <c:v>1933</c:v>
                </c:pt>
                <c:pt idx="575">
                  <c:v>8912</c:v>
                </c:pt>
                <c:pt idx="576">
                  <c:v>3801</c:v>
                </c:pt>
                <c:pt idx="577">
                  <c:v>1889</c:v>
                </c:pt>
                <c:pt idx="578">
                  <c:v>3144</c:v>
                </c:pt>
                <c:pt idx="579">
                  <c:v>3615</c:v>
                </c:pt>
                <c:pt idx="580">
                  <c:v>1968</c:v>
                </c:pt>
                <c:pt idx="581">
                  <c:v>3278</c:v>
                </c:pt>
                <c:pt idx="582">
                  <c:v>3106</c:v>
                </c:pt>
                <c:pt idx="583">
                  <c:v>1864</c:v>
                </c:pt>
                <c:pt idx="584">
                  <c:v>1890</c:v>
                </c:pt>
                <c:pt idx="585">
                  <c:v>1865</c:v>
                </c:pt>
                <c:pt idx="586">
                  <c:v>1870</c:v>
                </c:pt>
                <c:pt idx="587">
                  <c:v>3448</c:v>
                </c:pt>
                <c:pt idx="588">
                  <c:v>3225</c:v>
                </c:pt>
                <c:pt idx="589">
                  <c:v>3307</c:v>
                </c:pt>
                <c:pt idx="590">
                  <c:v>1875</c:v>
                </c:pt>
                <c:pt idx="591">
                  <c:v>1923</c:v>
                </c:pt>
                <c:pt idx="592">
                  <c:v>2001</c:v>
                </c:pt>
                <c:pt idx="593">
                  <c:v>3129</c:v>
                </c:pt>
                <c:pt idx="594">
                  <c:v>5075</c:v>
                </c:pt>
                <c:pt idx="595">
                  <c:v>5295</c:v>
                </c:pt>
                <c:pt idx="596">
                  <c:v>8343</c:v>
                </c:pt>
                <c:pt idx="597">
                  <c:v>1908</c:v>
                </c:pt>
                <c:pt idx="598">
                  <c:v>2010</c:v>
                </c:pt>
                <c:pt idx="599">
                  <c:v>1945</c:v>
                </c:pt>
                <c:pt idx="600">
                  <c:v>1874</c:v>
                </c:pt>
                <c:pt idx="601">
                  <c:v>1819</c:v>
                </c:pt>
                <c:pt idx="602">
                  <c:v>1994</c:v>
                </c:pt>
                <c:pt idx="603">
                  <c:v>9498</c:v>
                </c:pt>
                <c:pt idx="604">
                  <c:v>1949</c:v>
                </c:pt>
                <c:pt idx="605">
                  <c:v>8557</c:v>
                </c:pt>
                <c:pt idx="606">
                  <c:v>9818</c:v>
                </c:pt>
                <c:pt idx="607">
                  <c:v>8835</c:v>
                </c:pt>
                <c:pt idx="608">
                  <c:v>10440</c:v>
                </c:pt>
                <c:pt idx="609">
                  <c:v>351</c:v>
                </c:pt>
                <c:pt idx="610">
                  <c:v>343</c:v>
                </c:pt>
                <c:pt idx="611">
                  <c:v>1872</c:v>
                </c:pt>
                <c:pt idx="612">
                  <c:v>8445</c:v>
                </c:pt>
                <c:pt idx="613">
                  <c:v>6486</c:v>
                </c:pt>
                <c:pt idx="614">
                  <c:v>10067</c:v>
                </c:pt>
                <c:pt idx="615">
                  <c:v>3081</c:v>
                </c:pt>
                <c:pt idx="616">
                  <c:v>2077</c:v>
                </c:pt>
                <c:pt idx="617">
                  <c:v>8770</c:v>
                </c:pt>
                <c:pt idx="618">
                  <c:v>2004</c:v>
                </c:pt>
                <c:pt idx="619">
                  <c:v>8659</c:v>
                </c:pt>
                <c:pt idx="620">
                  <c:v>8369</c:v>
                </c:pt>
                <c:pt idx="621">
                  <c:v>8312</c:v>
                </c:pt>
                <c:pt idx="622">
                  <c:v>1943</c:v>
                </c:pt>
                <c:pt idx="623">
                  <c:v>8378</c:v>
                </c:pt>
                <c:pt idx="624">
                  <c:v>8947</c:v>
                </c:pt>
                <c:pt idx="625">
                  <c:v>1912</c:v>
                </c:pt>
                <c:pt idx="626">
                  <c:v>7361</c:v>
                </c:pt>
                <c:pt idx="627">
                  <c:v>8816</c:v>
                </c:pt>
                <c:pt idx="628">
                  <c:v>8961</c:v>
                </c:pt>
                <c:pt idx="629">
                  <c:v>7604</c:v>
                </c:pt>
                <c:pt idx="630">
                  <c:v>8562</c:v>
                </c:pt>
                <c:pt idx="631">
                  <c:v>1914</c:v>
                </c:pt>
                <c:pt idx="632">
                  <c:v>7376</c:v>
                </c:pt>
                <c:pt idx="633">
                  <c:v>1980</c:v>
                </c:pt>
                <c:pt idx="634">
                  <c:v>9490</c:v>
                </c:pt>
                <c:pt idx="635">
                  <c:v>9024</c:v>
                </c:pt>
                <c:pt idx="636">
                  <c:v>8565</c:v>
                </c:pt>
                <c:pt idx="637">
                  <c:v>9204</c:v>
                </c:pt>
                <c:pt idx="638">
                  <c:v>8631</c:v>
                </c:pt>
                <c:pt idx="639">
                  <c:v>6531</c:v>
                </c:pt>
                <c:pt idx="640">
                  <c:v>1945</c:v>
                </c:pt>
                <c:pt idx="641">
                  <c:v>9453</c:v>
                </c:pt>
                <c:pt idx="642">
                  <c:v>10247</c:v>
                </c:pt>
                <c:pt idx="643">
                  <c:v>3043</c:v>
                </c:pt>
                <c:pt idx="644">
                  <c:v>9282</c:v>
                </c:pt>
                <c:pt idx="645">
                  <c:v>6664</c:v>
                </c:pt>
                <c:pt idx="646">
                  <c:v>8895</c:v>
                </c:pt>
                <c:pt idx="647">
                  <c:v>7879</c:v>
                </c:pt>
                <c:pt idx="648">
                  <c:v>8313</c:v>
                </c:pt>
                <c:pt idx="649">
                  <c:v>9456</c:v>
                </c:pt>
                <c:pt idx="650">
                  <c:v>8369</c:v>
                </c:pt>
                <c:pt idx="651">
                  <c:v>6515</c:v>
                </c:pt>
                <c:pt idx="652">
                  <c:v>5866</c:v>
                </c:pt>
                <c:pt idx="653">
                  <c:v>4160</c:v>
                </c:pt>
                <c:pt idx="654">
                  <c:v>2389</c:v>
                </c:pt>
                <c:pt idx="655">
                  <c:v>2408</c:v>
                </c:pt>
                <c:pt idx="656">
                  <c:v>4248</c:v>
                </c:pt>
                <c:pt idx="657">
                  <c:v>3909</c:v>
                </c:pt>
                <c:pt idx="658">
                  <c:v>3001</c:v>
                </c:pt>
                <c:pt idx="659">
                  <c:v>5142</c:v>
                </c:pt>
                <c:pt idx="660">
                  <c:v>2833</c:v>
                </c:pt>
                <c:pt idx="661">
                  <c:v>2598</c:v>
                </c:pt>
                <c:pt idx="662">
                  <c:v>2280</c:v>
                </c:pt>
                <c:pt idx="663">
                  <c:v>2433</c:v>
                </c:pt>
                <c:pt idx="664">
                  <c:v>2955</c:v>
                </c:pt>
                <c:pt idx="665">
                  <c:v>2587</c:v>
                </c:pt>
                <c:pt idx="666">
                  <c:v>5490</c:v>
                </c:pt>
                <c:pt idx="667">
                  <c:v>2632</c:v>
                </c:pt>
                <c:pt idx="668">
                  <c:v>2473</c:v>
                </c:pt>
                <c:pt idx="669">
                  <c:v>5223</c:v>
                </c:pt>
                <c:pt idx="670">
                  <c:v>2888</c:v>
                </c:pt>
                <c:pt idx="671">
                  <c:v>2877</c:v>
                </c:pt>
                <c:pt idx="672">
                  <c:v>5132</c:v>
                </c:pt>
                <c:pt idx="673">
                  <c:v>2843</c:v>
                </c:pt>
                <c:pt idx="674">
                  <c:v>2776</c:v>
                </c:pt>
                <c:pt idx="675">
                  <c:v>2209</c:v>
                </c:pt>
                <c:pt idx="676">
                  <c:v>9966</c:v>
                </c:pt>
                <c:pt idx="677">
                  <c:v>9114</c:v>
                </c:pt>
                <c:pt idx="678">
                  <c:v>9698</c:v>
                </c:pt>
                <c:pt idx="679">
                  <c:v>8556</c:v>
                </c:pt>
                <c:pt idx="680">
                  <c:v>2853</c:v>
                </c:pt>
                <c:pt idx="681">
                  <c:v>2861</c:v>
                </c:pt>
                <c:pt idx="682">
                  <c:v>2501</c:v>
                </c:pt>
                <c:pt idx="683">
                  <c:v>2979</c:v>
                </c:pt>
                <c:pt idx="684">
                  <c:v>3167</c:v>
                </c:pt>
                <c:pt idx="685">
                  <c:v>2646</c:v>
                </c:pt>
                <c:pt idx="686">
                  <c:v>3262</c:v>
                </c:pt>
                <c:pt idx="687">
                  <c:v>3426</c:v>
                </c:pt>
                <c:pt idx="688">
                  <c:v>2533</c:v>
                </c:pt>
                <c:pt idx="689">
                  <c:v>2845</c:v>
                </c:pt>
                <c:pt idx="690">
                  <c:v>2860</c:v>
                </c:pt>
                <c:pt idx="691">
                  <c:v>10592</c:v>
                </c:pt>
                <c:pt idx="692">
                  <c:v>1925</c:v>
                </c:pt>
                <c:pt idx="693">
                  <c:v>7637</c:v>
                </c:pt>
                <c:pt idx="694">
                  <c:v>1986</c:v>
                </c:pt>
                <c:pt idx="695">
                  <c:v>7657</c:v>
                </c:pt>
                <c:pt idx="696">
                  <c:v>7730</c:v>
                </c:pt>
                <c:pt idx="697">
                  <c:v>1982</c:v>
                </c:pt>
                <c:pt idx="698">
                  <c:v>7932</c:v>
                </c:pt>
                <c:pt idx="699">
                  <c:v>1919</c:v>
                </c:pt>
                <c:pt idx="700">
                  <c:v>8006</c:v>
                </c:pt>
                <c:pt idx="701">
                  <c:v>7639</c:v>
                </c:pt>
                <c:pt idx="702">
                  <c:v>8637</c:v>
                </c:pt>
                <c:pt idx="703">
                  <c:v>1954</c:v>
                </c:pt>
                <c:pt idx="704">
                  <c:v>2072</c:v>
                </c:pt>
                <c:pt idx="705">
                  <c:v>1901</c:v>
                </c:pt>
                <c:pt idx="706">
                  <c:v>9014</c:v>
                </c:pt>
                <c:pt idx="707">
                  <c:v>8312</c:v>
                </c:pt>
                <c:pt idx="708">
                  <c:v>1903</c:v>
                </c:pt>
                <c:pt idx="709">
                  <c:v>1945</c:v>
                </c:pt>
                <c:pt idx="710">
                  <c:v>8919</c:v>
                </c:pt>
                <c:pt idx="711">
                  <c:v>1936</c:v>
                </c:pt>
                <c:pt idx="712">
                  <c:v>1953</c:v>
                </c:pt>
                <c:pt idx="713">
                  <c:v>9532</c:v>
                </c:pt>
                <c:pt idx="714">
                  <c:v>2021</c:v>
                </c:pt>
                <c:pt idx="715">
                  <c:v>1947</c:v>
                </c:pt>
                <c:pt idx="716">
                  <c:v>2000</c:v>
                </c:pt>
                <c:pt idx="717">
                  <c:v>9610</c:v>
                </c:pt>
                <c:pt idx="718">
                  <c:v>1976</c:v>
                </c:pt>
                <c:pt idx="719">
                  <c:v>7491</c:v>
                </c:pt>
                <c:pt idx="720">
                  <c:v>8912</c:v>
                </c:pt>
                <c:pt idx="721">
                  <c:v>9465</c:v>
                </c:pt>
                <c:pt idx="722">
                  <c:v>2065</c:v>
                </c:pt>
                <c:pt idx="723">
                  <c:v>2330</c:v>
                </c:pt>
                <c:pt idx="724">
                  <c:v>2753</c:v>
                </c:pt>
                <c:pt idx="725">
                  <c:v>4126</c:v>
                </c:pt>
                <c:pt idx="726">
                  <c:v>2477</c:v>
                </c:pt>
                <c:pt idx="727">
                  <c:v>3676</c:v>
                </c:pt>
                <c:pt idx="728">
                  <c:v>3186</c:v>
                </c:pt>
                <c:pt idx="729">
                  <c:v>2523</c:v>
                </c:pt>
                <c:pt idx="730">
                  <c:v>2366</c:v>
                </c:pt>
                <c:pt idx="731">
                  <c:v>2237</c:v>
                </c:pt>
                <c:pt idx="732">
                  <c:v>2949</c:v>
                </c:pt>
                <c:pt idx="733">
                  <c:v>1958</c:v>
                </c:pt>
                <c:pt idx="734">
                  <c:v>8511</c:v>
                </c:pt>
                <c:pt idx="735">
                  <c:v>1919</c:v>
                </c:pt>
                <c:pt idx="736">
                  <c:v>7555</c:v>
                </c:pt>
                <c:pt idx="737">
                  <c:v>7857</c:v>
                </c:pt>
                <c:pt idx="738">
                  <c:v>7970</c:v>
                </c:pt>
                <c:pt idx="739">
                  <c:v>2029</c:v>
                </c:pt>
                <c:pt idx="740">
                  <c:v>7486</c:v>
                </c:pt>
                <c:pt idx="741">
                  <c:v>10237</c:v>
                </c:pt>
                <c:pt idx="742">
                  <c:v>8607</c:v>
                </c:pt>
                <c:pt idx="743">
                  <c:v>9198</c:v>
                </c:pt>
                <c:pt idx="744">
                  <c:v>8879</c:v>
                </c:pt>
                <c:pt idx="745">
                  <c:v>3771</c:v>
                </c:pt>
                <c:pt idx="746">
                  <c:v>9410</c:v>
                </c:pt>
                <c:pt idx="747">
                  <c:v>7079</c:v>
                </c:pt>
                <c:pt idx="748">
                  <c:v>8730</c:v>
                </c:pt>
                <c:pt idx="749">
                  <c:v>1963</c:v>
                </c:pt>
                <c:pt idx="750">
                  <c:v>7055</c:v>
                </c:pt>
                <c:pt idx="751">
                  <c:v>2078</c:v>
                </c:pt>
                <c:pt idx="752">
                  <c:v>8502</c:v>
                </c:pt>
                <c:pt idx="753">
                  <c:v>2614</c:v>
                </c:pt>
                <c:pt idx="754">
                  <c:v>2041</c:v>
                </c:pt>
                <c:pt idx="755">
                  <c:v>8642</c:v>
                </c:pt>
                <c:pt idx="756">
                  <c:v>1906</c:v>
                </c:pt>
                <c:pt idx="757">
                  <c:v>1908</c:v>
                </c:pt>
                <c:pt idx="758">
                  <c:v>9000</c:v>
                </c:pt>
                <c:pt idx="759">
                  <c:v>2083</c:v>
                </c:pt>
                <c:pt idx="760">
                  <c:v>9105</c:v>
                </c:pt>
                <c:pt idx="761">
                  <c:v>2027</c:v>
                </c:pt>
                <c:pt idx="762">
                  <c:v>2031</c:v>
                </c:pt>
                <c:pt idx="763">
                  <c:v>10034</c:v>
                </c:pt>
                <c:pt idx="764">
                  <c:v>7629</c:v>
                </c:pt>
                <c:pt idx="765">
                  <c:v>359</c:v>
                </c:pt>
                <c:pt idx="766">
                  <c:v>7967</c:v>
                </c:pt>
                <c:pt idx="767">
                  <c:v>1855</c:v>
                </c:pt>
                <c:pt idx="768">
                  <c:v>9163</c:v>
                </c:pt>
                <c:pt idx="769">
                  <c:v>9583</c:v>
                </c:pt>
                <c:pt idx="770">
                  <c:v>2983</c:v>
                </c:pt>
                <c:pt idx="771">
                  <c:v>3004</c:v>
                </c:pt>
                <c:pt idx="772">
                  <c:v>2641</c:v>
                </c:pt>
                <c:pt idx="773">
                  <c:v>3208</c:v>
                </c:pt>
                <c:pt idx="774">
                  <c:v>2473</c:v>
                </c:pt>
                <c:pt idx="775">
                  <c:v>3336</c:v>
                </c:pt>
                <c:pt idx="776">
                  <c:v>3497</c:v>
                </c:pt>
                <c:pt idx="777">
                  <c:v>3196</c:v>
                </c:pt>
                <c:pt idx="778">
                  <c:v>2218</c:v>
                </c:pt>
                <c:pt idx="779">
                  <c:v>2488</c:v>
                </c:pt>
                <c:pt idx="780">
                  <c:v>2604</c:v>
                </c:pt>
                <c:pt idx="781">
                  <c:v>4335</c:v>
                </c:pt>
                <c:pt idx="782">
                  <c:v>1995</c:v>
                </c:pt>
                <c:pt idx="783">
                  <c:v>9254</c:v>
                </c:pt>
                <c:pt idx="784">
                  <c:v>1917</c:v>
                </c:pt>
                <c:pt idx="785">
                  <c:v>8460</c:v>
                </c:pt>
                <c:pt idx="786">
                  <c:v>10339</c:v>
                </c:pt>
                <c:pt idx="787">
                  <c:v>6427</c:v>
                </c:pt>
                <c:pt idx="788">
                  <c:v>2020</c:v>
                </c:pt>
                <c:pt idx="789">
                  <c:v>8766</c:v>
                </c:pt>
                <c:pt idx="790">
                  <c:v>354</c:v>
                </c:pt>
                <c:pt idx="791">
                  <c:v>8444</c:v>
                </c:pt>
                <c:pt idx="792">
                  <c:v>6785</c:v>
                </c:pt>
                <c:pt idx="793">
                  <c:v>9401</c:v>
                </c:pt>
                <c:pt idx="794">
                  <c:v>7587</c:v>
                </c:pt>
                <c:pt idx="795">
                  <c:v>8070</c:v>
                </c:pt>
                <c:pt idx="796">
                  <c:v>2814</c:v>
                </c:pt>
                <c:pt idx="797">
                  <c:v>2016</c:v>
                </c:pt>
                <c:pt idx="798">
                  <c:v>7081</c:v>
                </c:pt>
                <c:pt idx="799">
                  <c:v>2724</c:v>
                </c:pt>
                <c:pt idx="800">
                  <c:v>8529</c:v>
                </c:pt>
                <c:pt idx="801">
                  <c:v>8001</c:v>
                </c:pt>
                <c:pt idx="802">
                  <c:v>2029</c:v>
                </c:pt>
                <c:pt idx="803">
                  <c:v>7867</c:v>
                </c:pt>
                <c:pt idx="804">
                  <c:v>7989</c:v>
                </c:pt>
                <c:pt idx="805">
                  <c:v>2795</c:v>
                </c:pt>
                <c:pt idx="806">
                  <c:v>2057</c:v>
                </c:pt>
                <c:pt idx="807">
                  <c:v>8709</c:v>
                </c:pt>
                <c:pt idx="808">
                  <c:v>1984</c:v>
                </c:pt>
                <c:pt idx="809">
                  <c:v>7562</c:v>
                </c:pt>
                <c:pt idx="810">
                  <c:v>8985</c:v>
                </c:pt>
                <c:pt idx="811">
                  <c:v>6786</c:v>
                </c:pt>
                <c:pt idx="812">
                  <c:v>3745</c:v>
                </c:pt>
                <c:pt idx="813">
                  <c:v>3964</c:v>
                </c:pt>
                <c:pt idx="814">
                  <c:v>1960</c:v>
                </c:pt>
                <c:pt idx="815">
                  <c:v>9261</c:v>
                </c:pt>
                <c:pt idx="816">
                  <c:v>8671</c:v>
                </c:pt>
                <c:pt idx="817">
                  <c:v>9079</c:v>
                </c:pt>
                <c:pt idx="818">
                  <c:v>6141</c:v>
                </c:pt>
                <c:pt idx="819">
                  <c:v>3477</c:v>
                </c:pt>
                <c:pt idx="820">
                  <c:v>3058</c:v>
                </c:pt>
                <c:pt idx="821">
                  <c:v>2984</c:v>
                </c:pt>
                <c:pt idx="822">
                  <c:v>2512</c:v>
                </c:pt>
                <c:pt idx="823">
                  <c:v>4180</c:v>
                </c:pt>
                <c:pt idx="824">
                  <c:v>3551</c:v>
                </c:pt>
                <c:pt idx="825">
                  <c:v>3122</c:v>
                </c:pt>
                <c:pt idx="826">
                  <c:v>2858</c:v>
                </c:pt>
                <c:pt idx="827">
                  <c:v>1952</c:v>
                </c:pt>
                <c:pt idx="828">
                  <c:v>3649</c:v>
                </c:pt>
                <c:pt idx="829">
                  <c:v>3673</c:v>
                </c:pt>
                <c:pt idx="830">
                  <c:v>3360</c:v>
                </c:pt>
                <c:pt idx="831">
                  <c:v>2901</c:v>
                </c:pt>
                <c:pt idx="832">
                  <c:v>3918</c:v>
                </c:pt>
                <c:pt idx="833">
                  <c:v>2658</c:v>
                </c:pt>
                <c:pt idx="834">
                  <c:v>4052</c:v>
                </c:pt>
                <c:pt idx="835">
                  <c:v>2003</c:v>
                </c:pt>
                <c:pt idx="836">
                  <c:v>4015</c:v>
                </c:pt>
                <c:pt idx="837">
                  <c:v>2062</c:v>
                </c:pt>
                <c:pt idx="838">
                  <c:v>3675</c:v>
                </c:pt>
                <c:pt idx="839">
                  <c:v>1916</c:v>
                </c:pt>
                <c:pt idx="840">
                  <c:v>3426</c:v>
                </c:pt>
                <c:pt idx="841">
                  <c:v>1882</c:v>
                </c:pt>
                <c:pt idx="842">
                  <c:v>3216</c:v>
                </c:pt>
                <c:pt idx="843">
                  <c:v>1928</c:v>
                </c:pt>
                <c:pt idx="844">
                  <c:v>3466</c:v>
                </c:pt>
                <c:pt idx="845">
                  <c:v>1925</c:v>
                </c:pt>
                <c:pt idx="846">
                  <c:v>3253</c:v>
                </c:pt>
                <c:pt idx="847">
                  <c:v>1908</c:v>
                </c:pt>
                <c:pt idx="848">
                  <c:v>1922</c:v>
                </c:pt>
                <c:pt idx="849">
                  <c:v>3126</c:v>
                </c:pt>
                <c:pt idx="850">
                  <c:v>3205</c:v>
                </c:pt>
                <c:pt idx="851">
                  <c:v>1864</c:v>
                </c:pt>
                <c:pt idx="852">
                  <c:v>1933</c:v>
                </c:pt>
                <c:pt idx="853">
                  <c:v>1939</c:v>
                </c:pt>
                <c:pt idx="854">
                  <c:v>5868</c:v>
                </c:pt>
                <c:pt idx="855">
                  <c:v>5498</c:v>
                </c:pt>
                <c:pt idx="856">
                  <c:v>8664</c:v>
                </c:pt>
                <c:pt idx="857">
                  <c:v>3486</c:v>
                </c:pt>
                <c:pt idx="858">
                  <c:v>1996</c:v>
                </c:pt>
                <c:pt idx="859">
                  <c:v>1982</c:v>
                </c:pt>
                <c:pt idx="860">
                  <c:v>1925</c:v>
                </c:pt>
                <c:pt idx="861">
                  <c:v>1919</c:v>
                </c:pt>
                <c:pt idx="862">
                  <c:v>1947</c:v>
                </c:pt>
                <c:pt idx="863">
                  <c:v>9943</c:v>
                </c:pt>
                <c:pt idx="864">
                  <c:v>2283</c:v>
                </c:pt>
                <c:pt idx="865">
                  <c:v>2980</c:v>
                </c:pt>
                <c:pt idx="866">
                  <c:v>9729</c:v>
                </c:pt>
                <c:pt idx="867">
                  <c:v>1961</c:v>
                </c:pt>
                <c:pt idx="868">
                  <c:v>9757</c:v>
                </c:pt>
                <c:pt idx="869">
                  <c:v>347</c:v>
                </c:pt>
                <c:pt idx="870">
                  <c:v>360</c:v>
                </c:pt>
                <c:pt idx="871">
                  <c:v>1973</c:v>
                </c:pt>
                <c:pt idx="872">
                  <c:v>9427</c:v>
                </c:pt>
                <c:pt idx="873">
                  <c:v>8851</c:v>
                </c:pt>
                <c:pt idx="874">
                  <c:v>1959</c:v>
                </c:pt>
                <c:pt idx="875">
                  <c:v>1963</c:v>
                </c:pt>
                <c:pt idx="876">
                  <c:v>2013</c:v>
                </c:pt>
                <c:pt idx="877">
                  <c:v>8541</c:v>
                </c:pt>
                <c:pt idx="878">
                  <c:v>9879</c:v>
                </c:pt>
                <c:pt idx="879">
                  <c:v>2794</c:v>
                </c:pt>
                <c:pt idx="880">
                  <c:v>336</c:v>
                </c:pt>
                <c:pt idx="881">
                  <c:v>1947</c:v>
                </c:pt>
                <c:pt idx="882">
                  <c:v>2016</c:v>
                </c:pt>
                <c:pt idx="883">
                  <c:v>10077</c:v>
                </c:pt>
                <c:pt idx="884">
                  <c:v>9596</c:v>
                </c:pt>
                <c:pt idx="885">
                  <c:v>6672</c:v>
                </c:pt>
                <c:pt idx="886">
                  <c:v>1982</c:v>
                </c:pt>
                <c:pt idx="887">
                  <c:v>8855</c:v>
                </c:pt>
                <c:pt idx="888">
                  <c:v>1931</c:v>
                </c:pt>
                <c:pt idx="889">
                  <c:v>9467</c:v>
                </c:pt>
                <c:pt idx="890">
                  <c:v>2016</c:v>
                </c:pt>
                <c:pt idx="891">
                  <c:v>9021</c:v>
                </c:pt>
                <c:pt idx="892">
                  <c:v>2968</c:v>
                </c:pt>
                <c:pt idx="893">
                  <c:v>10197</c:v>
                </c:pt>
                <c:pt idx="894">
                  <c:v>9140</c:v>
                </c:pt>
                <c:pt idx="895">
                  <c:v>9546</c:v>
                </c:pt>
                <c:pt idx="896">
                  <c:v>10138</c:v>
                </c:pt>
                <c:pt idx="897">
                  <c:v>6685</c:v>
                </c:pt>
                <c:pt idx="898">
                  <c:v>2066</c:v>
                </c:pt>
                <c:pt idx="899">
                  <c:v>9233</c:v>
                </c:pt>
                <c:pt idx="900">
                  <c:v>371</c:v>
                </c:pt>
                <c:pt idx="901">
                  <c:v>2031</c:v>
                </c:pt>
                <c:pt idx="902">
                  <c:v>8977</c:v>
                </c:pt>
                <c:pt idx="903">
                  <c:v>8946</c:v>
                </c:pt>
                <c:pt idx="904">
                  <c:v>3803</c:v>
                </c:pt>
                <c:pt idx="905">
                  <c:v>1980</c:v>
                </c:pt>
                <c:pt idx="906">
                  <c:v>3627</c:v>
                </c:pt>
                <c:pt idx="907">
                  <c:v>2686</c:v>
                </c:pt>
                <c:pt idx="908">
                  <c:v>4149</c:v>
                </c:pt>
                <c:pt idx="909">
                  <c:v>3739</c:v>
                </c:pt>
                <c:pt idx="910">
                  <c:v>1942</c:v>
                </c:pt>
                <c:pt idx="911">
                  <c:v>4169</c:v>
                </c:pt>
                <c:pt idx="912">
                  <c:v>2020</c:v>
                </c:pt>
                <c:pt idx="913">
                  <c:v>3479</c:v>
                </c:pt>
                <c:pt idx="914">
                  <c:v>3477</c:v>
                </c:pt>
                <c:pt idx="915">
                  <c:v>3622</c:v>
                </c:pt>
                <c:pt idx="916">
                  <c:v>1950</c:v>
                </c:pt>
                <c:pt idx="917">
                  <c:v>3353</c:v>
                </c:pt>
                <c:pt idx="918">
                  <c:v>1928</c:v>
                </c:pt>
                <c:pt idx="919">
                  <c:v>3352</c:v>
                </c:pt>
                <c:pt idx="920">
                  <c:v>1988</c:v>
                </c:pt>
                <c:pt idx="921">
                  <c:v>3574</c:v>
                </c:pt>
                <c:pt idx="922">
                  <c:v>2021</c:v>
                </c:pt>
                <c:pt idx="923">
                  <c:v>3210</c:v>
                </c:pt>
                <c:pt idx="924">
                  <c:v>1966</c:v>
                </c:pt>
                <c:pt idx="925">
                  <c:v>3385</c:v>
                </c:pt>
                <c:pt idx="926">
                  <c:v>2133</c:v>
                </c:pt>
                <c:pt idx="927">
                  <c:v>1909</c:v>
                </c:pt>
                <c:pt idx="928">
                  <c:v>1964</c:v>
                </c:pt>
                <c:pt idx="929">
                  <c:v>5573</c:v>
                </c:pt>
                <c:pt idx="930">
                  <c:v>5627</c:v>
                </c:pt>
                <c:pt idx="931">
                  <c:v>8688</c:v>
                </c:pt>
                <c:pt idx="932">
                  <c:v>2748</c:v>
                </c:pt>
                <c:pt idx="933">
                  <c:v>1962</c:v>
                </c:pt>
                <c:pt idx="934">
                  <c:v>1988</c:v>
                </c:pt>
                <c:pt idx="935">
                  <c:v>9963</c:v>
                </c:pt>
                <c:pt idx="936">
                  <c:v>6388</c:v>
                </c:pt>
                <c:pt idx="937">
                  <c:v>8342</c:v>
                </c:pt>
                <c:pt idx="938">
                  <c:v>10695</c:v>
                </c:pt>
                <c:pt idx="939">
                  <c:v>9238</c:v>
                </c:pt>
                <c:pt idx="940">
                  <c:v>2001</c:v>
                </c:pt>
                <c:pt idx="941">
                  <c:v>8748</c:v>
                </c:pt>
                <c:pt idx="942">
                  <c:v>3959</c:v>
                </c:pt>
                <c:pt idx="943">
                  <c:v>1950</c:v>
                </c:pt>
                <c:pt idx="944">
                  <c:v>8496</c:v>
                </c:pt>
                <c:pt idx="945">
                  <c:v>1912</c:v>
                </c:pt>
                <c:pt idx="946">
                  <c:v>8114</c:v>
                </c:pt>
                <c:pt idx="947">
                  <c:v>1988</c:v>
                </c:pt>
                <c:pt idx="948">
                  <c:v>7517</c:v>
                </c:pt>
                <c:pt idx="949">
                  <c:v>2287</c:v>
                </c:pt>
                <c:pt idx="950">
                  <c:v>7871</c:v>
                </c:pt>
                <c:pt idx="951">
                  <c:v>1983</c:v>
                </c:pt>
                <c:pt idx="952">
                  <c:v>8312</c:v>
                </c:pt>
                <c:pt idx="953">
                  <c:v>2043</c:v>
                </c:pt>
                <c:pt idx="954">
                  <c:v>7724</c:v>
                </c:pt>
                <c:pt idx="955">
                  <c:v>7948</c:v>
                </c:pt>
                <c:pt idx="956">
                  <c:v>2069</c:v>
                </c:pt>
                <c:pt idx="957">
                  <c:v>9098</c:v>
                </c:pt>
                <c:pt idx="958">
                  <c:v>2879</c:v>
                </c:pt>
                <c:pt idx="959">
                  <c:v>8642</c:v>
                </c:pt>
                <c:pt idx="960">
                  <c:v>8068</c:v>
                </c:pt>
                <c:pt idx="961">
                  <c:v>8558</c:v>
                </c:pt>
                <c:pt idx="962">
                  <c:v>2072</c:v>
                </c:pt>
                <c:pt idx="963">
                  <c:v>1989</c:v>
                </c:pt>
                <c:pt idx="964">
                  <c:v>78</c:v>
                </c:pt>
                <c:pt idx="965">
                  <c:v>8767</c:v>
                </c:pt>
                <c:pt idx="966">
                  <c:v>1977</c:v>
                </c:pt>
                <c:pt idx="967">
                  <c:v>9135</c:v>
                </c:pt>
                <c:pt idx="968">
                  <c:v>2110</c:v>
                </c:pt>
                <c:pt idx="969">
                  <c:v>10266</c:v>
                </c:pt>
                <c:pt idx="970">
                  <c:v>3494</c:v>
                </c:pt>
                <c:pt idx="971">
                  <c:v>2934</c:v>
                </c:pt>
                <c:pt idx="972">
                  <c:v>2440</c:v>
                </c:pt>
                <c:pt idx="973">
                  <c:v>2486</c:v>
                </c:pt>
                <c:pt idx="974">
                  <c:v>2653</c:v>
                </c:pt>
                <c:pt idx="975">
                  <c:v>3997</c:v>
                </c:pt>
                <c:pt idx="976">
                  <c:v>2653</c:v>
                </c:pt>
                <c:pt idx="977">
                  <c:v>3234</c:v>
                </c:pt>
                <c:pt idx="978">
                  <c:v>3759</c:v>
                </c:pt>
                <c:pt idx="979">
                  <c:v>2921</c:v>
                </c:pt>
                <c:pt idx="980">
                  <c:v>3246</c:v>
                </c:pt>
                <c:pt idx="981">
                  <c:v>9433</c:v>
                </c:pt>
                <c:pt idx="982">
                  <c:v>7152</c:v>
                </c:pt>
                <c:pt idx="983">
                  <c:v>1978</c:v>
                </c:pt>
                <c:pt idx="984">
                  <c:v>7987</c:v>
                </c:pt>
                <c:pt idx="985">
                  <c:v>1973</c:v>
                </c:pt>
                <c:pt idx="986">
                  <c:v>8887</c:v>
                </c:pt>
                <c:pt idx="987">
                  <c:v>1988</c:v>
                </c:pt>
                <c:pt idx="988">
                  <c:v>2138</c:v>
                </c:pt>
                <c:pt idx="989">
                  <c:v>1960</c:v>
                </c:pt>
                <c:pt idx="990">
                  <c:v>8499</c:v>
                </c:pt>
                <c:pt idx="991">
                  <c:v>2020</c:v>
                </c:pt>
                <c:pt idx="992">
                  <c:v>9471</c:v>
                </c:pt>
                <c:pt idx="993">
                  <c:v>2391</c:v>
                </c:pt>
                <c:pt idx="994">
                  <c:v>10755</c:v>
                </c:pt>
                <c:pt idx="995">
                  <c:v>9045</c:v>
                </c:pt>
                <c:pt idx="996">
                  <c:v>6704</c:v>
                </c:pt>
                <c:pt idx="997">
                  <c:v>8464</c:v>
                </c:pt>
                <c:pt idx="998">
                  <c:v>7970</c:v>
                </c:pt>
                <c:pt idx="999">
                  <c:v>4087</c:v>
                </c:pt>
                <c:pt idx="1000">
                  <c:v>8663</c:v>
                </c:pt>
                <c:pt idx="1001">
                  <c:v>6462</c:v>
                </c:pt>
                <c:pt idx="1002">
                  <c:v>8838</c:v>
                </c:pt>
                <c:pt idx="1003">
                  <c:v>8587</c:v>
                </c:pt>
                <c:pt idx="1004">
                  <c:v>3571</c:v>
                </c:pt>
                <c:pt idx="1005">
                  <c:v>2099</c:v>
                </c:pt>
                <c:pt idx="1006">
                  <c:v>8651</c:v>
                </c:pt>
                <c:pt idx="1007">
                  <c:v>8399</c:v>
                </c:pt>
                <c:pt idx="1008">
                  <c:v>8284</c:v>
                </c:pt>
                <c:pt idx="1009">
                  <c:v>4320</c:v>
                </c:pt>
                <c:pt idx="1010">
                  <c:v>3250</c:v>
                </c:pt>
                <c:pt idx="1011">
                  <c:v>3893</c:v>
                </c:pt>
                <c:pt idx="1012">
                  <c:v>3663</c:v>
                </c:pt>
                <c:pt idx="1013">
                  <c:v>3259</c:v>
                </c:pt>
                <c:pt idx="1014">
                  <c:v>3994</c:v>
                </c:pt>
                <c:pt idx="1015">
                  <c:v>2025</c:v>
                </c:pt>
                <c:pt idx="1016">
                  <c:v>3877</c:v>
                </c:pt>
                <c:pt idx="1017">
                  <c:v>1978</c:v>
                </c:pt>
                <c:pt idx="1018">
                  <c:v>3316</c:v>
                </c:pt>
                <c:pt idx="1019">
                  <c:v>3150</c:v>
                </c:pt>
                <c:pt idx="1020">
                  <c:v>3205</c:v>
                </c:pt>
                <c:pt idx="1021">
                  <c:v>71</c:v>
                </c:pt>
                <c:pt idx="1022">
                  <c:v>1934</c:v>
                </c:pt>
                <c:pt idx="1023">
                  <c:v>1989</c:v>
                </c:pt>
                <c:pt idx="1024">
                  <c:v>3302</c:v>
                </c:pt>
                <c:pt idx="1025">
                  <c:v>3394</c:v>
                </c:pt>
                <c:pt idx="1026">
                  <c:v>2036</c:v>
                </c:pt>
                <c:pt idx="1027">
                  <c:v>3537</c:v>
                </c:pt>
                <c:pt idx="1028">
                  <c:v>1914</c:v>
                </c:pt>
                <c:pt idx="1029">
                  <c:v>2043</c:v>
                </c:pt>
                <c:pt idx="1030">
                  <c:v>1933</c:v>
                </c:pt>
                <c:pt idx="1031">
                  <c:v>3053</c:v>
                </c:pt>
                <c:pt idx="1032">
                  <c:v>5406</c:v>
                </c:pt>
                <c:pt idx="1033">
                  <c:v>5898</c:v>
                </c:pt>
                <c:pt idx="1034">
                  <c:v>8249</c:v>
                </c:pt>
                <c:pt idx="1035">
                  <c:v>2038</c:v>
                </c:pt>
                <c:pt idx="1036">
                  <c:v>2088</c:v>
                </c:pt>
                <c:pt idx="1037">
                  <c:v>2002</c:v>
                </c:pt>
                <c:pt idx="1038">
                  <c:v>9063</c:v>
                </c:pt>
                <c:pt idx="1039">
                  <c:v>3366</c:v>
                </c:pt>
                <c:pt idx="1040">
                  <c:v>1970</c:v>
                </c:pt>
                <c:pt idx="1041">
                  <c:v>10403</c:v>
                </c:pt>
                <c:pt idx="1042">
                  <c:v>2181</c:v>
                </c:pt>
                <c:pt idx="1043">
                  <c:v>8410</c:v>
                </c:pt>
                <c:pt idx="1044">
                  <c:v>2983</c:v>
                </c:pt>
                <c:pt idx="1045">
                  <c:v>2109</c:v>
                </c:pt>
                <c:pt idx="1046">
                  <c:v>9385</c:v>
                </c:pt>
                <c:pt idx="1047">
                  <c:v>9213</c:v>
                </c:pt>
                <c:pt idx="1048">
                  <c:v>2052</c:v>
                </c:pt>
                <c:pt idx="1049">
                  <c:v>7722</c:v>
                </c:pt>
                <c:pt idx="1050">
                  <c:v>3721</c:v>
                </c:pt>
                <c:pt idx="1051">
                  <c:v>2058</c:v>
                </c:pt>
                <c:pt idx="1052">
                  <c:v>8603</c:v>
                </c:pt>
                <c:pt idx="1053">
                  <c:v>2009</c:v>
                </c:pt>
                <c:pt idx="1054">
                  <c:v>9117</c:v>
                </c:pt>
                <c:pt idx="1055">
                  <c:v>1979</c:v>
                </c:pt>
                <c:pt idx="1056">
                  <c:v>9223</c:v>
                </c:pt>
                <c:pt idx="1057">
                  <c:v>3000</c:v>
                </c:pt>
                <c:pt idx="1058">
                  <c:v>8493</c:v>
                </c:pt>
                <c:pt idx="1059">
                  <c:v>8619</c:v>
                </c:pt>
                <c:pt idx="1060">
                  <c:v>9843</c:v>
                </c:pt>
                <c:pt idx="1061">
                  <c:v>6785</c:v>
                </c:pt>
                <c:pt idx="1062">
                  <c:v>8154</c:v>
                </c:pt>
                <c:pt idx="1063">
                  <c:v>1932</c:v>
                </c:pt>
                <c:pt idx="1064">
                  <c:v>7496</c:v>
                </c:pt>
                <c:pt idx="1065">
                  <c:v>363</c:v>
                </c:pt>
                <c:pt idx="1066">
                  <c:v>8400</c:v>
                </c:pt>
                <c:pt idx="1067">
                  <c:v>8652</c:v>
                </c:pt>
                <c:pt idx="1068">
                  <c:v>1977</c:v>
                </c:pt>
                <c:pt idx="1069">
                  <c:v>7678</c:v>
                </c:pt>
                <c:pt idx="1070">
                  <c:v>8963</c:v>
                </c:pt>
                <c:pt idx="1071">
                  <c:v>6867</c:v>
                </c:pt>
                <c:pt idx="1072">
                  <c:v>1992</c:v>
                </c:pt>
                <c:pt idx="1073">
                  <c:v>81</c:v>
                </c:pt>
                <c:pt idx="1074">
                  <c:v>1979</c:v>
                </c:pt>
                <c:pt idx="1075">
                  <c:v>10200</c:v>
                </c:pt>
                <c:pt idx="1076">
                  <c:v>1979</c:v>
                </c:pt>
                <c:pt idx="1077">
                  <c:v>9373</c:v>
                </c:pt>
                <c:pt idx="1078">
                  <c:v>6406</c:v>
                </c:pt>
                <c:pt idx="1079">
                  <c:v>8233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54912"/>
        <c:axId val="6856704"/>
      </c:scatterChart>
      <c:valAx>
        <c:axId val="6854912"/>
        <c:scaling>
          <c:orientation val="minMax"/>
          <c:max val="108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856704"/>
        <c:crosses val="autoZero"/>
        <c:crossBetween val="midCat"/>
        <c:majorUnit val="3600"/>
      </c:valAx>
      <c:valAx>
        <c:axId val="6856704"/>
        <c:scaling>
          <c:orientation val="minMax"/>
          <c:max val="5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854912"/>
        <c:crosses val="autoZero"/>
        <c:crossBetween val="midCat"/>
        <c:majorUnit val="10000"/>
        <c:dispUnits>
          <c:builtInUnit val="thousands"/>
        </c:dispUnits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'3fcse-4-large'!$I$1</c:f>
              <c:strCache>
                <c:ptCount val="1"/>
                <c:pt idx="0">
                  <c:v>wm current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'3fcse-4-large'!$B$2:$B$1081</c:f>
              <c:numCache>
                <c:formatCode>General</c:formatCode>
                <c:ptCount val="1080"/>
                <c:pt idx="0">
                  <c:v>10.042999999999999</c:v>
                </c:pt>
                <c:pt idx="1">
                  <c:v>20.030999999999999</c:v>
                </c:pt>
                <c:pt idx="2">
                  <c:v>30.027999999999999</c:v>
                </c:pt>
                <c:pt idx="3">
                  <c:v>40.027999999999999</c:v>
                </c:pt>
                <c:pt idx="4">
                  <c:v>50.027999999999999</c:v>
                </c:pt>
                <c:pt idx="5">
                  <c:v>60.027000000000001</c:v>
                </c:pt>
                <c:pt idx="6">
                  <c:v>70.027000000000001</c:v>
                </c:pt>
                <c:pt idx="7">
                  <c:v>80.025999999999996</c:v>
                </c:pt>
                <c:pt idx="8">
                  <c:v>90.025999999999996</c:v>
                </c:pt>
                <c:pt idx="9">
                  <c:v>100.026</c:v>
                </c:pt>
                <c:pt idx="10">
                  <c:v>110.026</c:v>
                </c:pt>
                <c:pt idx="11">
                  <c:v>120.027</c:v>
                </c:pt>
                <c:pt idx="12">
                  <c:v>130.02600000000001</c:v>
                </c:pt>
                <c:pt idx="13">
                  <c:v>140.02600000000001</c:v>
                </c:pt>
                <c:pt idx="14">
                  <c:v>150.02500000000001</c:v>
                </c:pt>
                <c:pt idx="15">
                  <c:v>160.02500000000001</c:v>
                </c:pt>
                <c:pt idx="16">
                  <c:v>170.02600000000001</c:v>
                </c:pt>
                <c:pt idx="17">
                  <c:v>180.02500000000001</c:v>
                </c:pt>
                <c:pt idx="18">
                  <c:v>190.02500000000001</c:v>
                </c:pt>
                <c:pt idx="19">
                  <c:v>200.02500000000001</c:v>
                </c:pt>
                <c:pt idx="20">
                  <c:v>210.02500000000001</c:v>
                </c:pt>
                <c:pt idx="21">
                  <c:v>220.02500000000001</c:v>
                </c:pt>
                <c:pt idx="22">
                  <c:v>230.02500000000001</c:v>
                </c:pt>
                <c:pt idx="23">
                  <c:v>240.02500000000001</c:v>
                </c:pt>
                <c:pt idx="24">
                  <c:v>250.02500000000001</c:v>
                </c:pt>
                <c:pt idx="25">
                  <c:v>260.02499999999998</c:v>
                </c:pt>
                <c:pt idx="26">
                  <c:v>270.02499999999998</c:v>
                </c:pt>
                <c:pt idx="27">
                  <c:v>280.02499999999998</c:v>
                </c:pt>
                <c:pt idx="28">
                  <c:v>290.02499999999998</c:v>
                </c:pt>
                <c:pt idx="29">
                  <c:v>300.02499999999998</c:v>
                </c:pt>
                <c:pt idx="30">
                  <c:v>310.02499999999998</c:v>
                </c:pt>
                <c:pt idx="31">
                  <c:v>320.02499999999998</c:v>
                </c:pt>
                <c:pt idx="32">
                  <c:v>330.02499999999998</c:v>
                </c:pt>
                <c:pt idx="33">
                  <c:v>340.02499999999998</c:v>
                </c:pt>
                <c:pt idx="34">
                  <c:v>350.02499999999998</c:v>
                </c:pt>
                <c:pt idx="35">
                  <c:v>360.02499999999998</c:v>
                </c:pt>
                <c:pt idx="36">
                  <c:v>370.02499999999998</c:v>
                </c:pt>
                <c:pt idx="37">
                  <c:v>380.02499999999998</c:v>
                </c:pt>
                <c:pt idx="38">
                  <c:v>390.02499999999998</c:v>
                </c:pt>
                <c:pt idx="39">
                  <c:v>400.02499999999998</c:v>
                </c:pt>
                <c:pt idx="40">
                  <c:v>410.02499999999998</c:v>
                </c:pt>
                <c:pt idx="41">
                  <c:v>420.02499999999998</c:v>
                </c:pt>
                <c:pt idx="42">
                  <c:v>430.02499999999998</c:v>
                </c:pt>
                <c:pt idx="43">
                  <c:v>440.02499999999998</c:v>
                </c:pt>
                <c:pt idx="44">
                  <c:v>450.02499999999998</c:v>
                </c:pt>
                <c:pt idx="45">
                  <c:v>460.02499999999998</c:v>
                </c:pt>
                <c:pt idx="46">
                  <c:v>470.02499999999998</c:v>
                </c:pt>
                <c:pt idx="47">
                  <c:v>480.02499999999998</c:v>
                </c:pt>
                <c:pt idx="48">
                  <c:v>490.02499999999998</c:v>
                </c:pt>
                <c:pt idx="49">
                  <c:v>500.02499999999998</c:v>
                </c:pt>
                <c:pt idx="50">
                  <c:v>510.02499999999998</c:v>
                </c:pt>
                <c:pt idx="51">
                  <c:v>520.02499999999998</c:v>
                </c:pt>
                <c:pt idx="52">
                  <c:v>530.02499999999998</c:v>
                </c:pt>
                <c:pt idx="53">
                  <c:v>540.02499999999998</c:v>
                </c:pt>
                <c:pt idx="54">
                  <c:v>550.03</c:v>
                </c:pt>
                <c:pt idx="55">
                  <c:v>560.029</c:v>
                </c:pt>
                <c:pt idx="56">
                  <c:v>570.029</c:v>
                </c:pt>
                <c:pt idx="57">
                  <c:v>580.029</c:v>
                </c:pt>
                <c:pt idx="58">
                  <c:v>590.03700000000003</c:v>
                </c:pt>
                <c:pt idx="59">
                  <c:v>600.03599999999994</c:v>
                </c:pt>
                <c:pt idx="60">
                  <c:v>610.03599999999994</c:v>
                </c:pt>
                <c:pt idx="61">
                  <c:v>620.03599999999994</c:v>
                </c:pt>
                <c:pt idx="62">
                  <c:v>630.03599999999994</c:v>
                </c:pt>
                <c:pt idx="63">
                  <c:v>640.03599999999994</c:v>
                </c:pt>
                <c:pt idx="64">
                  <c:v>650.03599999999994</c:v>
                </c:pt>
                <c:pt idx="65">
                  <c:v>660.03599999999994</c:v>
                </c:pt>
                <c:pt idx="66">
                  <c:v>670.03599999999994</c:v>
                </c:pt>
                <c:pt idx="67">
                  <c:v>680.03599999999994</c:v>
                </c:pt>
                <c:pt idx="68">
                  <c:v>690.03599999999994</c:v>
                </c:pt>
                <c:pt idx="69">
                  <c:v>700.03599999999994</c:v>
                </c:pt>
                <c:pt idx="70">
                  <c:v>710.03599999999994</c:v>
                </c:pt>
                <c:pt idx="71">
                  <c:v>720.03599999999994</c:v>
                </c:pt>
                <c:pt idx="72">
                  <c:v>730.03599999999994</c:v>
                </c:pt>
                <c:pt idx="73">
                  <c:v>740.03599999999994</c:v>
                </c:pt>
                <c:pt idx="74">
                  <c:v>750.03599999999994</c:v>
                </c:pt>
                <c:pt idx="75">
                  <c:v>760.03599999999994</c:v>
                </c:pt>
                <c:pt idx="76">
                  <c:v>770.03599999999994</c:v>
                </c:pt>
                <c:pt idx="77">
                  <c:v>780.03499999999997</c:v>
                </c:pt>
                <c:pt idx="78">
                  <c:v>790.03599999999994</c:v>
                </c:pt>
                <c:pt idx="79">
                  <c:v>800.03599999999994</c:v>
                </c:pt>
                <c:pt idx="80">
                  <c:v>810.03599999999994</c:v>
                </c:pt>
                <c:pt idx="81">
                  <c:v>820.03599999999994</c:v>
                </c:pt>
                <c:pt idx="82">
                  <c:v>830.03599999999994</c:v>
                </c:pt>
                <c:pt idx="83">
                  <c:v>840.03599999999994</c:v>
                </c:pt>
                <c:pt idx="84">
                  <c:v>850.03599999999994</c:v>
                </c:pt>
                <c:pt idx="85">
                  <c:v>860.03599999999994</c:v>
                </c:pt>
                <c:pt idx="86">
                  <c:v>870.03599999999994</c:v>
                </c:pt>
                <c:pt idx="87">
                  <c:v>880.03700000000003</c:v>
                </c:pt>
                <c:pt idx="88">
                  <c:v>890.03599999999994</c:v>
                </c:pt>
                <c:pt idx="89">
                  <c:v>900.03599999999994</c:v>
                </c:pt>
                <c:pt idx="90">
                  <c:v>910.03599999999994</c:v>
                </c:pt>
                <c:pt idx="91">
                  <c:v>920.03599999999994</c:v>
                </c:pt>
                <c:pt idx="92">
                  <c:v>930.03599999999994</c:v>
                </c:pt>
                <c:pt idx="93">
                  <c:v>940.03599999999994</c:v>
                </c:pt>
                <c:pt idx="94">
                  <c:v>950.03599999999994</c:v>
                </c:pt>
                <c:pt idx="95">
                  <c:v>960.03499999999997</c:v>
                </c:pt>
                <c:pt idx="96">
                  <c:v>970.03599999999994</c:v>
                </c:pt>
                <c:pt idx="97">
                  <c:v>980.03599999999994</c:v>
                </c:pt>
                <c:pt idx="98">
                  <c:v>990.03599999999994</c:v>
                </c:pt>
                <c:pt idx="99">
                  <c:v>1000.0359999999999</c:v>
                </c:pt>
                <c:pt idx="100">
                  <c:v>1010.0359999999999</c:v>
                </c:pt>
                <c:pt idx="101">
                  <c:v>1020.0359999999999</c:v>
                </c:pt>
                <c:pt idx="102">
                  <c:v>1030.0360000000001</c:v>
                </c:pt>
                <c:pt idx="103">
                  <c:v>1040.0360000000001</c:v>
                </c:pt>
                <c:pt idx="104">
                  <c:v>1050.0360000000001</c:v>
                </c:pt>
                <c:pt idx="105">
                  <c:v>1060.0360000000001</c:v>
                </c:pt>
                <c:pt idx="106">
                  <c:v>1070.0350000000001</c:v>
                </c:pt>
                <c:pt idx="107">
                  <c:v>1080.0360000000001</c:v>
                </c:pt>
                <c:pt idx="108">
                  <c:v>1090.037</c:v>
                </c:pt>
                <c:pt idx="109">
                  <c:v>1100.037</c:v>
                </c:pt>
                <c:pt idx="110">
                  <c:v>1110.037</c:v>
                </c:pt>
                <c:pt idx="111">
                  <c:v>1120.037</c:v>
                </c:pt>
                <c:pt idx="112">
                  <c:v>1130.037</c:v>
                </c:pt>
                <c:pt idx="113">
                  <c:v>1140.0360000000001</c:v>
                </c:pt>
                <c:pt idx="114">
                  <c:v>1150.037</c:v>
                </c:pt>
                <c:pt idx="115">
                  <c:v>1160.0360000000001</c:v>
                </c:pt>
                <c:pt idx="116">
                  <c:v>1170.0360000000001</c:v>
                </c:pt>
                <c:pt idx="117">
                  <c:v>1180.037</c:v>
                </c:pt>
                <c:pt idx="118">
                  <c:v>1190.037</c:v>
                </c:pt>
                <c:pt idx="119">
                  <c:v>1200.037</c:v>
                </c:pt>
                <c:pt idx="120">
                  <c:v>1210.037</c:v>
                </c:pt>
                <c:pt idx="121">
                  <c:v>1220.037</c:v>
                </c:pt>
                <c:pt idx="122">
                  <c:v>1230.037</c:v>
                </c:pt>
                <c:pt idx="123">
                  <c:v>1240.037</c:v>
                </c:pt>
                <c:pt idx="124">
                  <c:v>1250.037</c:v>
                </c:pt>
                <c:pt idx="125">
                  <c:v>1260.037</c:v>
                </c:pt>
                <c:pt idx="126">
                  <c:v>1270.037</c:v>
                </c:pt>
                <c:pt idx="127">
                  <c:v>1280.037</c:v>
                </c:pt>
                <c:pt idx="128">
                  <c:v>1290.037</c:v>
                </c:pt>
                <c:pt idx="129">
                  <c:v>1300.037</c:v>
                </c:pt>
                <c:pt idx="130">
                  <c:v>1310.0360000000001</c:v>
                </c:pt>
                <c:pt idx="131">
                  <c:v>1320.037</c:v>
                </c:pt>
                <c:pt idx="132">
                  <c:v>1330.0360000000001</c:v>
                </c:pt>
                <c:pt idx="133">
                  <c:v>1340.037</c:v>
                </c:pt>
                <c:pt idx="134">
                  <c:v>1350.037</c:v>
                </c:pt>
                <c:pt idx="135">
                  <c:v>1360.037</c:v>
                </c:pt>
                <c:pt idx="136">
                  <c:v>1370.0360000000001</c:v>
                </c:pt>
                <c:pt idx="137">
                  <c:v>1380.0360000000001</c:v>
                </c:pt>
                <c:pt idx="138">
                  <c:v>1390.0360000000001</c:v>
                </c:pt>
                <c:pt idx="139">
                  <c:v>1400.037</c:v>
                </c:pt>
                <c:pt idx="140">
                  <c:v>1410.0360000000001</c:v>
                </c:pt>
                <c:pt idx="141">
                  <c:v>1420.037</c:v>
                </c:pt>
                <c:pt idx="142">
                  <c:v>1430.0360000000001</c:v>
                </c:pt>
                <c:pt idx="143">
                  <c:v>1440.037</c:v>
                </c:pt>
                <c:pt idx="144">
                  <c:v>1450.037</c:v>
                </c:pt>
                <c:pt idx="145">
                  <c:v>1460.037</c:v>
                </c:pt>
                <c:pt idx="146">
                  <c:v>1470.0360000000001</c:v>
                </c:pt>
                <c:pt idx="147">
                  <c:v>1480.0360000000001</c:v>
                </c:pt>
                <c:pt idx="148">
                  <c:v>1490.037</c:v>
                </c:pt>
                <c:pt idx="149">
                  <c:v>1500.0360000000001</c:v>
                </c:pt>
                <c:pt idx="150">
                  <c:v>1510.0360000000001</c:v>
                </c:pt>
                <c:pt idx="151">
                  <c:v>1520.0360000000001</c:v>
                </c:pt>
                <c:pt idx="152">
                  <c:v>1530.0360000000001</c:v>
                </c:pt>
                <c:pt idx="153">
                  <c:v>1540.0360000000001</c:v>
                </c:pt>
                <c:pt idx="154">
                  <c:v>1550.0360000000001</c:v>
                </c:pt>
                <c:pt idx="155">
                  <c:v>1560.0360000000001</c:v>
                </c:pt>
                <c:pt idx="156">
                  <c:v>1570.0360000000001</c:v>
                </c:pt>
                <c:pt idx="157">
                  <c:v>1580.037</c:v>
                </c:pt>
                <c:pt idx="158">
                  <c:v>1590.0360000000001</c:v>
                </c:pt>
                <c:pt idx="159">
                  <c:v>1600.037</c:v>
                </c:pt>
                <c:pt idx="160">
                  <c:v>1610.0360000000001</c:v>
                </c:pt>
                <c:pt idx="161">
                  <c:v>1620.0360000000001</c:v>
                </c:pt>
                <c:pt idx="162">
                  <c:v>1630.037</c:v>
                </c:pt>
                <c:pt idx="163">
                  <c:v>1640.037</c:v>
                </c:pt>
                <c:pt idx="164">
                  <c:v>1650.037</c:v>
                </c:pt>
                <c:pt idx="165">
                  <c:v>1660.0360000000001</c:v>
                </c:pt>
                <c:pt idx="166">
                  <c:v>1670.037</c:v>
                </c:pt>
                <c:pt idx="167">
                  <c:v>1680.0360000000001</c:v>
                </c:pt>
                <c:pt idx="168">
                  <c:v>1690.0360000000001</c:v>
                </c:pt>
                <c:pt idx="169">
                  <c:v>1700.037</c:v>
                </c:pt>
                <c:pt idx="170">
                  <c:v>1710.0360000000001</c:v>
                </c:pt>
                <c:pt idx="171">
                  <c:v>1720.037</c:v>
                </c:pt>
                <c:pt idx="172">
                  <c:v>1730.037</c:v>
                </c:pt>
                <c:pt idx="173">
                  <c:v>1740.037</c:v>
                </c:pt>
                <c:pt idx="174">
                  <c:v>1750.0360000000001</c:v>
                </c:pt>
                <c:pt idx="175">
                  <c:v>1760.0360000000001</c:v>
                </c:pt>
                <c:pt idx="176">
                  <c:v>1770.037</c:v>
                </c:pt>
                <c:pt idx="177">
                  <c:v>1780.0360000000001</c:v>
                </c:pt>
                <c:pt idx="178">
                  <c:v>1790.0360000000001</c:v>
                </c:pt>
                <c:pt idx="179">
                  <c:v>1800.0360000000001</c:v>
                </c:pt>
                <c:pt idx="180">
                  <c:v>1810.0360000000001</c:v>
                </c:pt>
                <c:pt idx="181">
                  <c:v>1820.0360000000001</c:v>
                </c:pt>
                <c:pt idx="182">
                  <c:v>1830.0360000000001</c:v>
                </c:pt>
                <c:pt idx="183">
                  <c:v>1840.037</c:v>
                </c:pt>
                <c:pt idx="184">
                  <c:v>1850.0360000000001</c:v>
                </c:pt>
                <c:pt idx="185">
                  <c:v>1860.0360000000001</c:v>
                </c:pt>
                <c:pt idx="186">
                  <c:v>1870.0360000000001</c:v>
                </c:pt>
                <c:pt idx="187">
                  <c:v>1880.037</c:v>
                </c:pt>
                <c:pt idx="188">
                  <c:v>1890.0360000000001</c:v>
                </c:pt>
                <c:pt idx="189">
                  <c:v>1900.0360000000001</c:v>
                </c:pt>
                <c:pt idx="190">
                  <c:v>1910.0360000000001</c:v>
                </c:pt>
                <c:pt idx="191">
                  <c:v>1920.0360000000001</c:v>
                </c:pt>
                <c:pt idx="192">
                  <c:v>1930.0360000000001</c:v>
                </c:pt>
                <c:pt idx="193">
                  <c:v>1940.037</c:v>
                </c:pt>
                <c:pt idx="194">
                  <c:v>1950.0360000000001</c:v>
                </c:pt>
                <c:pt idx="195">
                  <c:v>1960.0360000000001</c:v>
                </c:pt>
                <c:pt idx="196">
                  <c:v>1970.0360000000001</c:v>
                </c:pt>
                <c:pt idx="197">
                  <c:v>1980.0360000000001</c:v>
                </c:pt>
                <c:pt idx="198">
                  <c:v>1990.0360000000001</c:v>
                </c:pt>
                <c:pt idx="199">
                  <c:v>2000.0360000000001</c:v>
                </c:pt>
                <c:pt idx="200">
                  <c:v>2010.0360000000001</c:v>
                </c:pt>
                <c:pt idx="201">
                  <c:v>2020.0360000000001</c:v>
                </c:pt>
                <c:pt idx="202">
                  <c:v>2030.0360000000001</c:v>
                </c:pt>
                <c:pt idx="203">
                  <c:v>2040.0360000000001</c:v>
                </c:pt>
                <c:pt idx="204">
                  <c:v>2050.0360000000001</c:v>
                </c:pt>
                <c:pt idx="205">
                  <c:v>2060.0369999999998</c:v>
                </c:pt>
                <c:pt idx="206">
                  <c:v>2070.0360000000001</c:v>
                </c:pt>
                <c:pt idx="207">
                  <c:v>2080.0360000000001</c:v>
                </c:pt>
                <c:pt idx="208">
                  <c:v>2090.0360000000001</c:v>
                </c:pt>
                <c:pt idx="209">
                  <c:v>2100.0360000000001</c:v>
                </c:pt>
                <c:pt idx="210">
                  <c:v>2110.0360000000001</c:v>
                </c:pt>
                <c:pt idx="211">
                  <c:v>2120.0360000000001</c:v>
                </c:pt>
                <c:pt idx="212">
                  <c:v>2130.0369999999998</c:v>
                </c:pt>
                <c:pt idx="213">
                  <c:v>2140.0360000000001</c:v>
                </c:pt>
                <c:pt idx="214">
                  <c:v>2150.0360000000001</c:v>
                </c:pt>
                <c:pt idx="215">
                  <c:v>2160.0360000000001</c:v>
                </c:pt>
                <c:pt idx="216">
                  <c:v>2170.0360000000001</c:v>
                </c:pt>
                <c:pt idx="217">
                  <c:v>2180.0360000000001</c:v>
                </c:pt>
                <c:pt idx="218">
                  <c:v>2190.0369999999998</c:v>
                </c:pt>
                <c:pt idx="219">
                  <c:v>2200.0360000000001</c:v>
                </c:pt>
                <c:pt idx="220">
                  <c:v>2210.0360000000001</c:v>
                </c:pt>
                <c:pt idx="221">
                  <c:v>2220.0360000000001</c:v>
                </c:pt>
                <c:pt idx="222">
                  <c:v>2230.0360000000001</c:v>
                </c:pt>
                <c:pt idx="223">
                  <c:v>2240.0360000000001</c:v>
                </c:pt>
                <c:pt idx="224">
                  <c:v>2250.0360000000001</c:v>
                </c:pt>
                <c:pt idx="225">
                  <c:v>2260.0360000000001</c:v>
                </c:pt>
                <c:pt idx="226">
                  <c:v>2270.0360000000001</c:v>
                </c:pt>
                <c:pt idx="227">
                  <c:v>2280.0360000000001</c:v>
                </c:pt>
                <c:pt idx="228">
                  <c:v>2290.0360000000001</c:v>
                </c:pt>
                <c:pt idx="229">
                  <c:v>2300.0360000000001</c:v>
                </c:pt>
                <c:pt idx="230">
                  <c:v>2310.0369999999998</c:v>
                </c:pt>
                <c:pt idx="231">
                  <c:v>2320.0360000000001</c:v>
                </c:pt>
                <c:pt idx="232">
                  <c:v>2330.0360000000001</c:v>
                </c:pt>
                <c:pt idx="233">
                  <c:v>2340.0360000000001</c:v>
                </c:pt>
                <c:pt idx="234">
                  <c:v>2350.0360000000001</c:v>
                </c:pt>
                <c:pt idx="235">
                  <c:v>2360.0369999999998</c:v>
                </c:pt>
                <c:pt idx="236">
                  <c:v>2370.0360000000001</c:v>
                </c:pt>
                <c:pt idx="237">
                  <c:v>2380.0369999999998</c:v>
                </c:pt>
                <c:pt idx="238">
                  <c:v>2390.0360000000001</c:v>
                </c:pt>
                <c:pt idx="239">
                  <c:v>2400.0360000000001</c:v>
                </c:pt>
                <c:pt idx="240">
                  <c:v>2410.0360000000001</c:v>
                </c:pt>
                <c:pt idx="241">
                  <c:v>2420.0360000000001</c:v>
                </c:pt>
                <c:pt idx="242">
                  <c:v>2430.0360000000001</c:v>
                </c:pt>
                <c:pt idx="243">
                  <c:v>2440.0360000000001</c:v>
                </c:pt>
                <c:pt idx="244">
                  <c:v>2450.0360000000001</c:v>
                </c:pt>
                <c:pt idx="245">
                  <c:v>2460.0360000000001</c:v>
                </c:pt>
                <c:pt idx="246">
                  <c:v>2470.0360000000001</c:v>
                </c:pt>
                <c:pt idx="247">
                  <c:v>2480.0360000000001</c:v>
                </c:pt>
                <c:pt idx="248">
                  <c:v>2490.0369999999998</c:v>
                </c:pt>
                <c:pt idx="249">
                  <c:v>2500.0360000000001</c:v>
                </c:pt>
                <c:pt idx="250">
                  <c:v>2510.0360000000001</c:v>
                </c:pt>
                <c:pt idx="251">
                  <c:v>2520.0369999999998</c:v>
                </c:pt>
                <c:pt idx="252">
                  <c:v>2530.0369999999998</c:v>
                </c:pt>
                <c:pt idx="253">
                  <c:v>2540.0360000000001</c:v>
                </c:pt>
                <c:pt idx="254">
                  <c:v>2550.0360000000001</c:v>
                </c:pt>
                <c:pt idx="255">
                  <c:v>2560.0360000000001</c:v>
                </c:pt>
                <c:pt idx="256">
                  <c:v>2570.0360000000001</c:v>
                </c:pt>
                <c:pt idx="257">
                  <c:v>2580.0369999999998</c:v>
                </c:pt>
                <c:pt idx="258">
                  <c:v>2590.0360000000001</c:v>
                </c:pt>
                <c:pt idx="259">
                  <c:v>2600.0369999999998</c:v>
                </c:pt>
                <c:pt idx="260">
                  <c:v>2610.0360000000001</c:v>
                </c:pt>
                <c:pt idx="261">
                  <c:v>2620.0360000000001</c:v>
                </c:pt>
                <c:pt idx="262">
                  <c:v>2630.0360000000001</c:v>
                </c:pt>
                <c:pt idx="263">
                  <c:v>2640.0360000000001</c:v>
                </c:pt>
                <c:pt idx="264">
                  <c:v>2650.0360000000001</c:v>
                </c:pt>
                <c:pt idx="265">
                  <c:v>2660.0360000000001</c:v>
                </c:pt>
                <c:pt idx="266">
                  <c:v>2670.0360000000001</c:v>
                </c:pt>
                <c:pt idx="267">
                  <c:v>2680.0360000000001</c:v>
                </c:pt>
                <c:pt idx="268">
                  <c:v>2690.0360000000001</c:v>
                </c:pt>
                <c:pt idx="269">
                  <c:v>2700.0360000000001</c:v>
                </c:pt>
                <c:pt idx="270">
                  <c:v>2710.0360000000001</c:v>
                </c:pt>
                <c:pt idx="271">
                  <c:v>2720.0360000000001</c:v>
                </c:pt>
                <c:pt idx="272">
                  <c:v>2730.0360000000001</c:v>
                </c:pt>
                <c:pt idx="273">
                  <c:v>2740.0360000000001</c:v>
                </c:pt>
                <c:pt idx="274">
                  <c:v>2750.0360000000001</c:v>
                </c:pt>
                <c:pt idx="275">
                  <c:v>2760.0360000000001</c:v>
                </c:pt>
                <c:pt idx="276">
                  <c:v>2770.0360000000001</c:v>
                </c:pt>
                <c:pt idx="277">
                  <c:v>2780.0360000000001</c:v>
                </c:pt>
                <c:pt idx="278">
                  <c:v>2790.0360000000001</c:v>
                </c:pt>
                <c:pt idx="279">
                  <c:v>2800.0360000000001</c:v>
                </c:pt>
                <c:pt idx="280">
                  <c:v>2810.0360000000001</c:v>
                </c:pt>
                <c:pt idx="281">
                  <c:v>2820.0360000000001</c:v>
                </c:pt>
                <c:pt idx="282">
                  <c:v>2830.0360000000001</c:v>
                </c:pt>
                <c:pt idx="283">
                  <c:v>2840.0360000000001</c:v>
                </c:pt>
                <c:pt idx="284">
                  <c:v>2850.0360000000001</c:v>
                </c:pt>
                <c:pt idx="285">
                  <c:v>2860.0360000000001</c:v>
                </c:pt>
                <c:pt idx="286">
                  <c:v>2870.0360000000001</c:v>
                </c:pt>
                <c:pt idx="287">
                  <c:v>2880.0360000000001</c:v>
                </c:pt>
                <c:pt idx="288">
                  <c:v>2890.0360000000001</c:v>
                </c:pt>
                <c:pt idx="289">
                  <c:v>2900.0360000000001</c:v>
                </c:pt>
                <c:pt idx="290">
                  <c:v>2910.0360000000001</c:v>
                </c:pt>
                <c:pt idx="291">
                  <c:v>2920.0360000000001</c:v>
                </c:pt>
                <c:pt idx="292">
                  <c:v>2930.0360000000001</c:v>
                </c:pt>
                <c:pt idx="293">
                  <c:v>2940.0360000000001</c:v>
                </c:pt>
                <c:pt idx="294">
                  <c:v>2950.0360000000001</c:v>
                </c:pt>
                <c:pt idx="295">
                  <c:v>2960.0360000000001</c:v>
                </c:pt>
                <c:pt idx="296">
                  <c:v>2970.0360000000001</c:v>
                </c:pt>
                <c:pt idx="297">
                  <c:v>2980.0360000000001</c:v>
                </c:pt>
                <c:pt idx="298">
                  <c:v>2990.0360000000001</c:v>
                </c:pt>
                <c:pt idx="299">
                  <c:v>3000.0360000000001</c:v>
                </c:pt>
                <c:pt idx="300">
                  <c:v>3010.0360000000001</c:v>
                </c:pt>
                <c:pt idx="301">
                  <c:v>3020.0360000000001</c:v>
                </c:pt>
                <c:pt idx="302">
                  <c:v>3030.0360000000001</c:v>
                </c:pt>
                <c:pt idx="303">
                  <c:v>3040.0360000000001</c:v>
                </c:pt>
                <c:pt idx="304">
                  <c:v>3050.0360000000001</c:v>
                </c:pt>
                <c:pt idx="305">
                  <c:v>3060.0360000000001</c:v>
                </c:pt>
                <c:pt idx="306">
                  <c:v>3070.0360000000001</c:v>
                </c:pt>
                <c:pt idx="307">
                  <c:v>3080.0360000000001</c:v>
                </c:pt>
                <c:pt idx="308">
                  <c:v>3090.0360000000001</c:v>
                </c:pt>
                <c:pt idx="309">
                  <c:v>3100.0360000000001</c:v>
                </c:pt>
                <c:pt idx="310">
                  <c:v>3110.0360000000001</c:v>
                </c:pt>
                <c:pt idx="311">
                  <c:v>3120.0360000000001</c:v>
                </c:pt>
                <c:pt idx="312">
                  <c:v>3130.0360000000001</c:v>
                </c:pt>
                <c:pt idx="313">
                  <c:v>3140.0360000000001</c:v>
                </c:pt>
                <c:pt idx="314">
                  <c:v>3150.0369999999998</c:v>
                </c:pt>
                <c:pt idx="315">
                  <c:v>3160.0709999999999</c:v>
                </c:pt>
                <c:pt idx="316">
                  <c:v>3170.0709999999999</c:v>
                </c:pt>
                <c:pt idx="317">
                  <c:v>3180.0709999999999</c:v>
                </c:pt>
                <c:pt idx="318">
                  <c:v>3190.0709999999999</c:v>
                </c:pt>
                <c:pt idx="319">
                  <c:v>3200.0709999999999</c:v>
                </c:pt>
                <c:pt idx="320">
                  <c:v>3210.0709999999999</c:v>
                </c:pt>
                <c:pt idx="321">
                  <c:v>3220.0709999999999</c:v>
                </c:pt>
                <c:pt idx="322">
                  <c:v>3230.0709999999999</c:v>
                </c:pt>
                <c:pt idx="323">
                  <c:v>3240.0709999999999</c:v>
                </c:pt>
                <c:pt idx="324">
                  <c:v>3250.0709999999999</c:v>
                </c:pt>
                <c:pt idx="325">
                  <c:v>3260.0709999999999</c:v>
                </c:pt>
                <c:pt idx="326">
                  <c:v>3270.0709999999999</c:v>
                </c:pt>
                <c:pt idx="327">
                  <c:v>3280.0709999999999</c:v>
                </c:pt>
                <c:pt idx="328">
                  <c:v>3290.0709999999999</c:v>
                </c:pt>
                <c:pt idx="329">
                  <c:v>3300.0709999999999</c:v>
                </c:pt>
                <c:pt idx="330">
                  <c:v>3310.0709999999999</c:v>
                </c:pt>
                <c:pt idx="331">
                  <c:v>3320.0709999999999</c:v>
                </c:pt>
                <c:pt idx="332">
                  <c:v>3330.0709999999999</c:v>
                </c:pt>
                <c:pt idx="333">
                  <c:v>3340.0709999999999</c:v>
                </c:pt>
                <c:pt idx="334">
                  <c:v>3350.0709999999999</c:v>
                </c:pt>
                <c:pt idx="335">
                  <c:v>3360.0709999999999</c:v>
                </c:pt>
                <c:pt idx="336">
                  <c:v>3370.0709999999999</c:v>
                </c:pt>
                <c:pt idx="337">
                  <c:v>3380.0709999999999</c:v>
                </c:pt>
                <c:pt idx="338">
                  <c:v>3390.0709999999999</c:v>
                </c:pt>
                <c:pt idx="339">
                  <c:v>3400.0709999999999</c:v>
                </c:pt>
                <c:pt idx="340">
                  <c:v>3410.1120000000001</c:v>
                </c:pt>
                <c:pt idx="341">
                  <c:v>3420.1109999999999</c:v>
                </c:pt>
                <c:pt idx="342">
                  <c:v>3430.1109999999999</c:v>
                </c:pt>
                <c:pt idx="343">
                  <c:v>3440.1109999999999</c:v>
                </c:pt>
                <c:pt idx="344">
                  <c:v>3450.11</c:v>
                </c:pt>
                <c:pt idx="345">
                  <c:v>3460.1109999999999</c:v>
                </c:pt>
                <c:pt idx="346">
                  <c:v>3470.1109999999999</c:v>
                </c:pt>
                <c:pt idx="347">
                  <c:v>3480.1109999999999</c:v>
                </c:pt>
                <c:pt idx="348">
                  <c:v>3490.1109999999999</c:v>
                </c:pt>
                <c:pt idx="349">
                  <c:v>3500.1129999999998</c:v>
                </c:pt>
                <c:pt idx="350">
                  <c:v>3510.1120000000001</c:v>
                </c:pt>
                <c:pt idx="351">
                  <c:v>3520.1120000000001</c:v>
                </c:pt>
                <c:pt idx="352">
                  <c:v>3530.1120000000001</c:v>
                </c:pt>
                <c:pt idx="353">
                  <c:v>3540.1109999999999</c:v>
                </c:pt>
                <c:pt idx="354">
                  <c:v>3550.1109999999999</c:v>
                </c:pt>
                <c:pt idx="355">
                  <c:v>3560.1120000000001</c:v>
                </c:pt>
                <c:pt idx="356">
                  <c:v>3570.1120000000001</c:v>
                </c:pt>
                <c:pt idx="357">
                  <c:v>3580.1120000000001</c:v>
                </c:pt>
                <c:pt idx="358">
                  <c:v>3590.1120000000001</c:v>
                </c:pt>
                <c:pt idx="359">
                  <c:v>3600.1120000000001</c:v>
                </c:pt>
                <c:pt idx="360">
                  <c:v>3610.1120000000001</c:v>
                </c:pt>
                <c:pt idx="361">
                  <c:v>3620.1120000000001</c:v>
                </c:pt>
                <c:pt idx="362">
                  <c:v>3630.1109999999999</c:v>
                </c:pt>
                <c:pt idx="363">
                  <c:v>3640.1120000000001</c:v>
                </c:pt>
                <c:pt idx="364">
                  <c:v>3650.1120000000001</c:v>
                </c:pt>
                <c:pt idx="365">
                  <c:v>3660.1120000000001</c:v>
                </c:pt>
                <c:pt idx="366">
                  <c:v>3670.1120000000001</c:v>
                </c:pt>
                <c:pt idx="367">
                  <c:v>3680.1120000000001</c:v>
                </c:pt>
                <c:pt idx="368">
                  <c:v>3690.1120000000001</c:v>
                </c:pt>
                <c:pt idx="369">
                  <c:v>3700.1109999999999</c:v>
                </c:pt>
                <c:pt idx="370">
                  <c:v>3710.1109999999999</c:v>
                </c:pt>
                <c:pt idx="371">
                  <c:v>3720.1109999999999</c:v>
                </c:pt>
                <c:pt idx="372">
                  <c:v>3730.1120000000001</c:v>
                </c:pt>
                <c:pt idx="373">
                  <c:v>3740.1120000000001</c:v>
                </c:pt>
                <c:pt idx="374">
                  <c:v>3750.1120000000001</c:v>
                </c:pt>
                <c:pt idx="375">
                  <c:v>3760.1120000000001</c:v>
                </c:pt>
                <c:pt idx="376">
                  <c:v>3770.1109999999999</c:v>
                </c:pt>
                <c:pt idx="377">
                  <c:v>3780.1149999999998</c:v>
                </c:pt>
                <c:pt idx="378">
                  <c:v>3790.1120000000001</c:v>
                </c:pt>
                <c:pt idx="379">
                  <c:v>3800.1129999999998</c:v>
                </c:pt>
                <c:pt idx="380">
                  <c:v>3810.1120000000001</c:v>
                </c:pt>
                <c:pt idx="381">
                  <c:v>3820.1129999999998</c:v>
                </c:pt>
                <c:pt idx="382">
                  <c:v>3830.1129999999998</c:v>
                </c:pt>
                <c:pt idx="383">
                  <c:v>3840.1129999999998</c:v>
                </c:pt>
                <c:pt idx="384">
                  <c:v>3850.1120000000001</c:v>
                </c:pt>
                <c:pt idx="385">
                  <c:v>3860.1129999999998</c:v>
                </c:pt>
                <c:pt idx="386">
                  <c:v>3870.1129999999998</c:v>
                </c:pt>
                <c:pt idx="387">
                  <c:v>3880.114</c:v>
                </c:pt>
                <c:pt idx="388">
                  <c:v>3890.114</c:v>
                </c:pt>
                <c:pt idx="389">
                  <c:v>3900.1120000000001</c:v>
                </c:pt>
                <c:pt idx="390">
                  <c:v>3910.1120000000001</c:v>
                </c:pt>
                <c:pt idx="391">
                  <c:v>3920.1129999999998</c:v>
                </c:pt>
                <c:pt idx="392">
                  <c:v>3930.1129999999998</c:v>
                </c:pt>
                <c:pt idx="393">
                  <c:v>3940.1129999999998</c:v>
                </c:pt>
                <c:pt idx="394">
                  <c:v>3950.1120000000001</c:v>
                </c:pt>
                <c:pt idx="395">
                  <c:v>3960.1120000000001</c:v>
                </c:pt>
                <c:pt idx="396">
                  <c:v>3970.114</c:v>
                </c:pt>
                <c:pt idx="397">
                  <c:v>3980.1120000000001</c:v>
                </c:pt>
                <c:pt idx="398">
                  <c:v>3990.1129999999998</c:v>
                </c:pt>
                <c:pt idx="399">
                  <c:v>4000.1129999999998</c:v>
                </c:pt>
                <c:pt idx="400">
                  <c:v>4010.1129999999998</c:v>
                </c:pt>
                <c:pt idx="401">
                  <c:v>4020.1120000000001</c:v>
                </c:pt>
                <c:pt idx="402">
                  <c:v>4030.1129999999998</c:v>
                </c:pt>
                <c:pt idx="403">
                  <c:v>4040.1129999999998</c:v>
                </c:pt>
                <c:pt idx="404">
                  <c:v>4050.1129999999998</c:v>
                </c:pt>
                <c:pt idx="405">
                  <c:v>4060.1129999999998</c:v>
                </c:pt>
                <c:pt idx="406">
                  <c:v>4070.1120000000001</c:v>
                </c:pt>
                <c:pt idx="407">
                  <c:v>4080.1129999999998</c:v>
                </c:pt>
                <c:pt idx="408">
                  <c:v>4090.1129999999998</c:v>
                </c:pt>
                <c:pt idx="409">
                  <c:v>4100.1719999999996</c:v>
                </c:pt>
                <c:pt idx="410">
                  <c:v>4110.1710000000003</c:v>
                </c:pt>
                <c:pt idx="411">
                  <c:v>4120.1710000000003</c:v>
                </c:pt>
                <c:pt idx="412">
                  <c:v>4130.1719999999996</c:v>
                </c:pt>
                <c:pt idx="413">
                  <c:v>4140.1719999999996</c:v>
                </c:pt>
                <c:pt idx="414">
                  <c:v>4150.1719999999996</c:v>
                </c:pt>
                <c:pt idx="415">
                  <c:v>4160.1729999999998</c:v>
                </c:pt>
                <c:pt idx="416">
                  <c:v>4170.1719999999996</c:v>
                </c:pt>
                <c:pt idx="417">
                  <c:v>4180.1719999999996</c:v>
                </c:pt>
                <c:pt idx="418">
                  <c:v>4190.1719999999996</c:v>
                </c:pt>
                <c:pt idx="419">
                  <c:v>4200.1719999999996</c:v>
                </c:pt>
                <c:pt idx="420">
                  <c:v>4210.1719999999996</c:v>
                </c:pt>
                <c:pt idx="421">
                  <c:v>4220.1729999999998</c:v>
                </c:pt>
                <c:pt idx="422">
                  <c:v>4230.1729999999998</c:v>
                </c:pt>
                <c:pt idx="423">
                  <c:v>4240.1710000000003</c:v>
                </c:pt>
                <c:pt idx="424">
                  <c:v>4250.1710000000003</c:v>
                </c:pt>
                <c:pt idx="425">
                  <c:v>4260.1719999999996</c:v>
                </c:pt>
                <c:pt idx="426">
                  <c:v>4270.1719999999996</c:v>
                </c:pt>
                <c:pt idx="427">
                  <c:v>4280.1710000000003</c:v>
                </c:pt>
                <c:pt idx="428">
                  <c:v>4290.1719999999996</c:v>
                </c:pt>
                <c:pt idx="429">
                  <c:v>4300.1719999999996</c:v>
                </c:pt>
                <c:pt idx="430">
                  <c:v>4310.1719999999996</c:v>
                </c:pt>
                <c:pt idx="431">
                  <c:v>4320.1710000000003</c:v>
                </c:pt>
                <c:pt idx="432">
                  <c:v>4330.174</c:v>
                </c:pt>
                <c:pt idx="433">
                  <c:v>4340.1729999999998</c:v>
                </c:pt>
                <c:pt idx="434">
                  <c:v>4350.1729999999998</c:v>
                </c:pt>
                <c:pt idx="435">
                  <c:v>4360.1729999999998</c:v>
                </c:pt>
                <c:pt idx="436">
                  <c:v>4370.1729999999998</c:v>
                </c:pt>
                <c:pt idx="437">
                  <c:v>4380.1729999999998</c:v>
                </c:pt>
                <c:pt idx="438">
                  <c:v>4390.1729999999998</c:v>
                </c:pt>
                <c:pt idx="439">
                  <c:v>4400.1729999999998</c:v>
                </c:pt>
                <c:pt idx="440">
                  <c:v>4410.1719999999996</c:v>
                </c:pt>
                <c:pt idx="441">
                  <c:v>4420.1729999999998</c:v>
                </c:pt>
                <c:pt idx="442">
                  <c:v>4430.1729999999998</c:v>
                </c:pt>
                <c:pt idx="443">
                  <c:v>4440.1719999999996</c:v>
                </c:pt>
                <c:pt idx="444">
                  <c:v>4450.1729999999998</c:v>
                </c:pt>
                <c:pt idx="445">
                  <c:v>4460.1729999999998</c:v>
                </c:pt>
                <c:pt idx="446">
                  <c:v>4470.1729999999998</c:v>
                </c:pt>
                <c:pt idx="447">
                  <c:v>4480.1729999999998</c:v>
                </c:pt>
                <c:pt idx="448">
                  <c:v>4490.1729999999998</c:v>
                </c:pt>
                <c:pt idx="449">
                  <c:v>4500.1750000000002</c:v>
                </c:pt>
                <c:pt idx="450">
                  <c:v>4510.1729999999998</c:v>
                </c:pt>
                <c:pt idx="451">
                  <c:v>4520.174</c:v>
                </c:pt>
                <c:pt idx="452">
                  <c:v>4530.174</c:v>
                </c:pt>
                <c:pt idx="453">
                  <c:v>4540.174</c:v>
                </c:pt>
                <c:pt idx="454">
                  <c:v>4550.174</c:v>
                </c:pt>
                <c:pt idx="455">
                  <c:v>4560.174</c:v>
                </c:pt>
                <c:pt idx="456">
                  <c:v>4570.1729999999998</c:v>
                </c:pt>
                <c:pt idx="457">
                  <c:v>4580.174</c:v>
                </c:pt>
                <c:pt idx="458">
                  <c:v>4590.174</c:v>
                </c:pt>
                <c:pt idx="459">
                  <c:v>4600.174</c:v>
                </c:pt>
                <c:pt idx="460">
                  <c:v>4610.1750000000002</c:v>
                </c:pt>
                <c:pt idx="461">
                  <c:v>4620.1859999999997</c:v>
                </c:pt>
                <c:pt idx="462">
                  <c:v>4630.2190000000001</c:v>
                </c:pt>
                <c:pt idx="463">
                  <c:v>4640.2179999999998</c:v>
                </c:pt>
                <c:pt idx="464">
                  <c:v>4650.2190000000001</c:v>
                </c:pt>
                <c:pt idx="465">
                  <c:v>4660.2190000000001</c:v>
                </c:pt>
                <c:pt idx="466">
                  <c:v>4670.2179999999998</c:v>
                </c:pt>
                <c:pt idx="467">
                  <c:v>4680.2190000000001</c:v>
                </c:pt>
                <c:pt idx="468">
                  <c:v>4690.2179999999998</c:v>
                </c:pt>
                <c:pt idx="469">
                  <c:v>4700.2190000000001</c:v>
                </c:pt>
                <c:pt idx="470">
                  <c:v>4710.2179999999998</c:v>
                </c:pt>
                <c:pt idx="471">
                  <c:v>4720.2190000000001</c:v>
                </c:pt>
                <c:pt idx="472">
                  <c:v>4730.22</c:v>
                </c:pt>
                <c:pt idx="473">
                  <c:v>4740.2190000000001</c:v>
                </c:pt>
                <c:pt idx="474">
                  <c:v>4750.2190000000001</c:v>
                </c:pt>
                <c:pt idx="475">
                  <c:v>4760.2179999999998</c:v>
                </c:pt>
                <c:pt idx="476">
                  <c:v>4770.2179999999998</c:v>
                </c:pt>
                <c:pt idx="477">
                  <c:v>4780.2190000000001</c:v>
                </c:pt>
                <c:pt idx="478">
                  <c:v>4790.2190000000001</c:v>
                </c:pt>
                <c:pt idx="479">
                  <c:v>4800.2179999999998</c:v>
                </c:pt>
                <c:pt idx="480">
                  <c:v>4810.2190000000001</c:v>
                </c:pt>
                <c:pt idx="481">
                  <c:v>4820.2659999999996</c:v>
                </c:pt>
                <c:pt idx="482">
                  <c:v>4830.2659999999996</c:v>
                </c:pt>
                <c:pt idx="483">
                  <c:v>4840.2659999999996</c:v>
                </c:pt>
                <c:pt idx="484">
                  <c:v>4850.2659999999996</c:v>
                </c:pt>
                <c:pt idx="485">
                  <c:v>4860.2659999999996</c:v>
                </c:pt>
                <c:pt idx="486">
                  <c:v>4870.2659999999996</c:v>
                </c:pt>
                <c:pt idx="487">
                  <c:v>4880.2659999999996</c:v>
                </c:pt>
                <c:pt idx="488">
                  <c:v>4890.2669999999998</c:v>
                </c:pt>
                <c:pt idx="489">
                  <c:v>4900.268</c:v>
                </c:pt>
                <c:pt idx="490">
                  <c:v>4910.268</c:v>
                </c:pt>
                <c:pt idx="491">
                  <c:v>4920.2669999999998</c:v>
                </c:pt>
                <c:pt idx="492">
                  <c:v>4930.2669999999998</c:v>
                </c:pt>
                <c:pt idx="493">
                  <c:v>4940.2669999999998</c:v>
                </c:pt>
                <c:pt idx="494">
                  <c:v>4950.2669999999998</c:v>
                </c:pt>
                <c:pt idx="495">
                  <c:v>4960.2659999999996</c:v>
                </c:pt>
                <c:pt idx="496">
                  <c:v>4970.2669999999998</c:v>
                </c:pt>
                <c:pt idx="497">
                  <c:v>4980.2669999999998</c:v>
                </c:pt>
                <c:pt idx="498">
                  <c:v>4990.2669999999998</c:v>
                </c:pt>
                <c:pt idx="499">
                  <c:v>5000.2659999999996</c:v>
                </c:pt>
                <c:pt idx="500">
                  <c:v>5010.2669999999998</c:v>
                </c:pt>
                <c:pt idx="501">
                  <c:v>5020.2669999999998</c:v>
                </c:pt>
                <c:pt idx="502">
                  <c:v>5030.2669999999998</c:v>
                </c:pt>
                <c:pt idx="503">
                  <c:v>5040.2659999999996</c:v>
                </c:pt>
                <c:pt idx="504">
                  <c:v>5050.2669999999998</c:v>
                </c:pt>
                <c:pt idx="505">
                  <c:v>5060.2669999999998</c:v>
                </c:pt>
                <c:pt idx="506">
                  <c:v>5070.2669999999998</c:v>
                </c:pt>
                <c:pt idx="507">
                  <c:v>5080.2669999999998</c:v>
                </c:pt>
                <c:pt idx="508">
                  <c:v>5090.2669999999998</c:v>
                </c:pt>
                <c:pt idx="509">
                  <c:v>5100.2659999999996</c:v>
                </c:pt>
                <c:pt idx="510">
                  <c:v>5110.2659999999996</c:v>
                </c:pt>
                <c:pt idx="511">
                  <c:v>5120.2669999999998</c:v>
                </c:pt>
                <c:pt idx="512">
                  <c:v>5130.2669999999998</c:v>
                </c:pt>
                <c:pt idx="513">
                  <c:v>5140.2669999999998</c:v>
                </c:pt>
                <c:pt idx="514">
                  <c:v>5150.2669999999998</c:v>
                </c:pt>
                <c:pt idx="515">
                  <c:v>5160.2669999999998</c:v>
                </c:pt>
                <c:pt idx="516">
                  <c:v>5170.2659999999996</c:v>
                </c:pt>
                <c:pt idx="517">
                  <c:v>5180.2669999999998</c:v>
                </c:pt>
                <c:pt idx="518">
                  <c:v>5190.2659999999996</c:v>
                </c:pt>
                <c:pt idx="519">
                  <c:v>5200.2669999999998</c:v>
                </c:pt>
                <c:pt idx="520">
                  <c:v>5210.2669999999998</c:v>
                </c:pt>
                <c:pt idx="521">
                  <c:v>5220.2669999999998</c:v>
                </c:pt>
                <c:pt idx="522">
                  <c:v>5230.2669999999998</c:v>
                </c:pt>
                <c:pt idx="523">
                  <c:v>5240.2669999999998</c:v>
                </c:pt>
                <c:pt idx="524">
                  <c:v>5250.2659999999996</c:v>
                </c:pt>
                <c:pt idx="525">
                  <c:v>5260.2669999999998</c:v>
                </c:pt>
                <c:pt idx="526">
                  <c:v>5270.2669999999998</c:v>
                </c:pt>
                <c:pt idx="527">
                  <c:v>5280.2669999999998</c:v>
                </c:pt>
                <c:pt idx="528">
                  <c:v>5290.2669999999998</c:v>
                </c:pt>
                <c:pt idx="529">
                  <c:v>5300.2669999999998</c:v>
                </c:pt>
                <c:pt idx="530">
                  <c:v>5310.2669999999998</c:v>
                </c:pt>
                <c:pt idx="531">
                  <c:v>5320.2669999999998</c:v>
                </c:pt>
                <c:pt idx="532">
                  <c:v>5330.2659999999996</c:v>
                </c:pt>
                <c:pt idx="533">
                  <c:v>5340.2659999999996</c:v>
                </c:pt>
                <c:pt idx="534">
                  <c:v>5350.2669999999998</c:v>
                </c:pt>
                <c:pt idx="535">
                  <c:v>5360.268</c:v>
                </c:pt>
                <c:pt idx="536">
                  <c:v>5370.2659999999996</c:v>
                </c:pt>
                <c:pt idx="537">
                  <c:v>5380.2669999999998</c:v>
                </c:pt>
                <c:pt idx="538">
                  <c:v>5390.2669999999998</c:v>
                </c:pt>
                <c:pt idx="539">
                  <c:v>5400.2659999999996</c:v>
                </c:pt>
                <c:pt idx="540">
                  <c:v>5410.4129999999996</c:v>
                </c:pt>
                <c:pt idx="541">
                  <c:v>5420.4129999999996</c:v>
                </c:pt>
                <c:pt idx="542">
                  <c:v>5430.4120000000003</c:v>
                </c:pt>
                <c:pt idx="543">
                  <c:v>5440.4129999999996</c:v>
                </c:pt>
                <c:pt idx="544">
                  <c:v>5450.4129999999996</c:v>
                </c:pt>
                <c:pt idx="545">
                  <c:v>5460.4120000000003</c:v>
                </c:pt>
                <c:pt idx="546">
                  <c:v>5470.4129999999996</c:v>
                </c:pt>
                <c:pt idx="547">
                  <c:v>5480.4129999999996</c:v>
                </c:pt>
                <c:pt idx="548">
                  <c:v>5490.4129999999996</c:v>
                </c:pt>
                <c:pt idx="549">
                  <c:v>5500.4129999999996</c:v>
                </c:pt>
                <c:pt idx="550">
                  <c:v>5510.482</c:v>
                </c:pt>
                <c:pt idx="551">
                  <c:v>5520.482</c:v>
                </c:pt>
                <c:pt idx="552">
                  <c:v>5530.482</c:v>
                </c:pt>
                <c:pt idx="553">
                  <c:v>5540.4830000000002</c:v>
                </c:pt>
                <c:pt idx="554">
                  <c:v>5550.4830000000002</c:v>
                </c:pt>
                <c:pt idx="555">
                  <c:v>5560.4830000000002</c:v>
                </c:pt>
                <c:pt idx="556">
                  <c:v>5570.482</c:v>
                </c:pt>
                <c:pt idx="557">
                  <c:v>5580.4830000000002</c:v>
                </c:pt>
                <c:pt idx="558">
                  <c:v>5590.4830000000002</c:v>
                </c:pt>
                <c:pt idx="559">
                  <c:v>5600.482</c:v>
                </c:pt>
                <c:pt idx="560">
                  <c:v>5610.482</c:v>
                </c:pt>
                <c:pt idx="561">
                  <c:v>5620.4830000000002</c:v>
                </c:pt>
                <c:pt idx="562">
                  <c:v>5630.4830000000002</c:v>
                </c:pt>
                <c:pt idx="563">
                  <c:v>5640.4830000000002</c:v>
                </c:pt>
                <c:pt idx="564">
                  <c:v>5650.4830000000002</c:v>
                </c:pt>
                <c:pt idx="565">
                  <c:v>5660.4830000000002</c:v>
                </c:pt>
                <c:pt idx="566">
                  <c:v>5670.4830000000002</c:v>
                </c:pt>
                <c:pt idx="567">
                  <c:v>5680.482</c:v>
                </c:pt>
                <c:pt idx="568">
                  <c:v>5690.482</c:v>
                </c:pt>
                <c:pt idx="569">
                  <c:v>5700.4830000000002</c:v>
                </c:pt>
                <c:pt idx="570">
                  <c:v>5710.482</c:v>
                </c:pt>
                <c:pt idx="571">
                  <c:v>5720.482</c:v>
                </c:pt>
                <c:pt idx="572">
                  <c:v>5730.4830000000002</c:v>
                </c:pt>
                <c:pt idx="573">
                  <c:v>5740.4830000000002</c:v>
                </c:pt>
                <c:pt idx="574">
                  <c:v>5750.4830000000002</c:v>
                </c:pt>
                <c:pt idx="575">
                  <c:v>5760.482</c:v>
                </c:pt>
                <c:pt idx="576">
                  <c:v>5770.4830000000002</c:v>
                </c:pt>
                <c:pt idx="577">
                  <c:v>5780.4830000000002</c:v>
                </c:pt>
                <c:pt idx="578">
                  <c:v>5790.4830000000002</c:v>
                </c:pt>
                <c:pt idx="579">
                  <c:v>5800.482</c:v>
                </c:pt>
                <c:pt idx="580">
                  <c:v>5810.58</c:v>
                </c:pt>
                <c:pt idx="581">
                  <c:v>5820.5789999999997</c:v>
                </c:pt>
                <c:pt idx="582">
                  <c:v>5830.58</c:v>
                </c:pt>
                <c:pt idx="583">
                  <c:v>5840.58</c:v>
                </c:pt>
                <c:pt idx="584">
                  <c:v>5850.5789999999997</c:v>
                </c:pt>
                <c:pt idx="585">
                  <c:v>5860.6080000000002</c:v>
                </c:pt>
                <c:pt idx="586">
                  <c:v>5870.6080000000002</c:v>
                </c:pt>
                <c:pt idx="587">
                  <c:v>5880.6080000000002</c:v>
                </c:pt>
                <c:pt idx="588">
                  <c:v>5890.607</c:v>
                </c:pt>
                <c:pt idx="589">
                  <c:v>5900.6080000000002</c:v>
                </c:pt>
                <c:pt idx="590">
                  <c:v>5910.6080000000002</c:v>
                </c:pt>
                <c:pt idx="591">
                  <c:v>5920.6080000000002</c:v>
                </c:pt>
                <c:pt idx="592">
                  <c:v>5930.6080000000002</c:v>
                </c:pt>
                <c:pt idx="593">
                  <c:v>5940.6080000000002</c:v>
                </c:pt>
                <c:pt idx="594">
                  <c:v>5950.6080000000002</c:v>
                </c:pt>
                <c:pt idx="595">
                  <c:v>5960.6080000000002</c:v>
                </c:pt>
                <c:pt idx="596">
                  <c:v>5970.6080000000002</c:v>
                </c:pt>
                <c:pt idx="597">
                  <c:v>5980.6080000000002</c:v>
                </c:pt>
                <c:pt idx="598">
                  <c:v>5990.6080000000002</c:v>
                </c:pt>
                <c:pt idx="599">
                  <c:v>6000.6080000000002</c:v>
                </c:pt>
                <c:pt idx="600">
                  <c:v>6010.6080000000002</c:v>
                </c:pt>
                <c:pt idx="601">
                  <c:v>6020.607</c:v>
                </c:pt>
                <c:pt idx="602">
                  <c:v>6030.6080000000002</c:v>
                </c:pt>
                <c:pt idx="603">
                  <c:v>6040.6080000000002</c:v>
                </c:pt>
                <c:pt idx="604">
                  <c:v>6050.6080000000002</c:v>
                </c:pt>
                <c:pt idx="605">
                  <c:v>6060.6080000000002</c:v>
                </c:pt>
                <c:pt idx="606">
                  <c:v>6070.6080000000002</c:v>
                </c:pt>
                <c:pt idx="607">
                  <c:v>6080.6080000000002</c:v>
                </c:pt>
                <c:pt idx="608">
                  <c:v>6090.6080000000002</c:v>
                </c:pt>
                <c:pt idx="609">
                  <c:v>6100.6080000000002</c:v>
                </c:pt>
                <c:pt idx="610">
                  <c:v>6110.6080000000002</c:v>
                </c:pt>
                <c:pt idx="611">
                  <c:v>6120.6080000000002</c:v>
                </c:pt>
                <c:pt idx="612">
                  <c:v>6130.607</c:v>
                </c:pt>
                <c:pt idx="613">
                  <c:v>6140.6080000000002</c:v>
                </c:pt>
                <c:pt idx="614">
                  <c:v>6150.6080000000002</c:v>
                </c:pt>
                <c:pt idx="615">
                  <c:v>6160.6080000000002</c:v>
                </c:pt>
                <c:pt idx="616">
                  <c:v>6170.6080000000002</c:v>
                </c:pt>
                <c:pt idx="617">
                  <c:v>6180.6080000000002</c:v>
                </c:pt>
                <c:pt idx="618">
                  <c:v>6190.6080000000002</c:v>
                </c:pt>
                <c:pt idx="619">
                  <c:v>6200.6080000000002</c:v>
                </c:pt>
                <c:pt idx="620">
                  <c:v>6210.607</c:v>
                </c:pt>
                <c:pt idx="621">
                  <c:v>6220.6080000000002</c:v>
                </c:pt>
                <c:pt idx="622">
                  <c:v>6230.6080000000002</c:v>
                </c:pt>
                <c:pt idx="623">
                  <c:v>6240.607</c:v>
                </c:pt>
                <c:pt idx="624">
                  <c:v>6250.6080000000002</c:v>
                </c:pt>
                <c:pt idx="625">
                  <c:v>6260.6080000000002</c:v>
                </c:pt>
                <c:pt idx="626">
                  <c:v>6270.6080000000002</c:v>
                </c:pt>
                <c:pt idx="627">
                  <c:v>6280.607</c:v>
                </c:pt>
                <c:pt idx="628">
                  <c:v>6290.6080000000002</c:v>
                </c:pt>
                <c:pt idx="629">
                  <c:v>6300.6080000000002</c:v>
                </c:pt>
                <c:pt idx="630">
                  <c:v>6310.6080000000002</c:v>
                </c:pt>
                <c:pt idx="631">
                  <c:v>6320.6080000000002</c:v>
                </c:pt>
                <c:pt idx="632">
                  <c:v>6330.7089999999998</c:v>
                </c:pt>
                <c:pt idx="633">
                  <c:v>6340.7089999999998</c:v>
                </c:pt>
                <c:pt idx="634">
                  <c:v>6350.7089999999998</c:v>
                </c:pt>
                <c:pt idx="635">
                  <c:v>6360.7079999999996</c:v>
                </c:pt>
                <c:pt idx="636">
                  <c:v>6370.7089999999998</c:v>
                </c:pt>
                <c:pt idx="637">
                  <c:v>6380.7079999999996</c:v>
                </c:pt>
                <c:pt idx="638">
                  <c:v>6390.7089999999998</c:v>
                </c:pt>
                <c:pt idx="639">
                  <c:v>6400.7089999999998</c:v>
                </c:pt>
                <c:pt idx="640">
                  <c:v>6410.7089999999998</c:v>
                </c:pt>
                <c:pt idx="641">
                  <c:v>6420.7089999999998</c:v>
                </c:pt>
                <c:pt idx="642">
                  <c:v>6430.71</c:v>
                </c:pt>
                <c:pt idx="643">
                  <c:v>6440.71</c:v>
                </c:pt>
                <c:pt idx="644">
                  <c:v>6450.7089999999998</c:v>
                </c:pt>
                <c:pt idx="645">
                  <c:v>6460.7089999999998</c:v>
                </c:pt>
                <c:pt idx="646">
                  <c:v>6470.7079999999996</c:v>
                </c:pt>
                <c:pt idx="647">
                  <c:v>6480.7079999999996</c:v>
                </c:pt>
                <c:pt idx="648">
                  <c:v>6490.7079999999996</c:v>
                </c:pt>
                <c:pt idx="649">
                  <c:v>6500.7089999999998</c:v>
                </c:pt>
                <c:pt idx="650">
                  <c:v>6510.7079999999996</c:v>
                </c:pt>
                <c:pt idx="651">
                  <c:v>6520.7089999999998</c:v>
                </c:pt>
                <c:pt idx="652">
                  <c:v>6530.7089999999998</c:v>
                </c:pt>
                <c:pt idx="653">
                  <c:v>6540.71</c:v>
                </c:pt>
                <c:pt idx="654">
                  <c:v>6550.7089999999998</c:v>
                </c:pt>
                <c:pt idx="655">
                  <c:v>6560.8509999999997</c:v>
                </c:pt>
                <c:pt idx="656">
                  <c:v>6570.8509999999997</c:v>
                </c:pt>
                <c:pt idx="657">
                  <c:v>6580.8509999999997</c:v>
                </c:pt>
                <c:pt idx="658">
                  <c:v>6590.8519999999999</c:v>
                </c:pt>
                <c:pt idx="659">
                  <c:v>6600.8519999999999</c:v>
                </c:pt>
                <c:pt idx="660">
                  <c:v>6610.8509999999997</c:v>
                </c:pt>
                <c:pt idx="661">
                  <c:v>6620.8509999999997</c:v>
                </c:pt>
                <c:pt idx="662">
                  <c:v>6630.8519999999999</c:v>
                </c:pt>
                <c:pt idx="663">
                  <c:v>6640.8509999999997</c:v>
                </c:pt>
                <c:pt idx="664">
                  <c:v>6650.8509999999997</c:v>
                </c:pt>
                <c:pt idx="665">
                  <c:v>6660.8509999999997</c:v>
                </c:pt>
                <c:pt idx="666">
                  <c:v>6670.8509999999997</c:v>
                </c:pt>
                <c:pt idx="667">
                  <c:v>6680.8509999999997</c:v>
                </c:pt>
                <c:pt idx="668">
                  <c:v>6690.8509999999997</c:v>
                </c:pt>
                <c:pt idx="669">
                  <c:v>6700.8509999999997</c:v>
                </c:pt>
                <c:pt idx="670">
                  <c:v>6710.8519999999999</c:v>
                </c:pt>
                <c:pt idx="671">
                  <c:v>6720.8530000000001</c:v>
                </c:pt>
                <c:pt idx="672">
                  <c:v>6730.8519999999999</c:v>
                </c:pt>
                <c:pt idx="673">
                  <c:v>6740.8509999999997</c:v>
                </c:pt>
                <c:pt idx="674">
                  <c:v>6750.8519999999999</c:v>
                </c:pt>
                <c:pt idx="675">
                  <c:v>6760.8519999999999</c:v>
                </c:pt>
                <c:pt idx="676">
                  <c:v>6770.8519999999999</c:v>
                </c:pt>
                <c:pt idx="677">
                  <c:v>6780.8530000000001</c:v>
                </c:pt>
                <c:pt idx="678">
                  <c:v>6790.8519999999999</c:v>
                </c:pt>
                <c:pt idx="679">
                  <c:v>6800.8540000000003</c:v>
                </c:pt>
                <c:pt idx="680">
                  <c:v>6810.8540000000003</c:v>
                </c:pt>
                <c:pt idx="681">
                  <c:v>6820.8540000000003</c:v>
                </c:pt>
                <c:pt idx="682">
                  <c:v>6830.8540000000003</c:v>
                </c:pt>
                <c:pt idx="683">
                  <c:v>6840.8540000000003</c:v>
                </c:pt>
                <c:pt idx="684">
                  <c:v>6850.8540000000003</c:v>
                </c:pt>
                <c:pt idx="685">
                  <c:v>6860.8540000000003</c:v>
                </c:pt>
                <c:pt idx="686">
                  <c:v>6870.9560000000001</c:v>
                </c:pt>
                <c:pt idx="687">
                  <c:v>6880.9570000000003</c:v>
                </c:pt>
                <c:pt idx="688">
                  <c:v>6890.9570000000003</c:v>
                </c:pt>
                <c:pt idx="689">
                  <c:v>6900.9570000000003</c:v>
                </c:pt>
                <c:pt idx="690">
                  <c:v>6910.9560000000001</c:v>
                </c:pt>
                <c:pt idx="691">
                  <c:v>6920.9560000000001</c:v>
                </c:pt>
                <c:pt idx="692">
                  <c:v>6930.9560000000001</c:v>
                </c:pt>
                <c:pt idx="693">
                  <c:v>6940.9560000000001</c:v>
                </c:pt>
                <c:pt idx="694">
                  <c:v>6950.9560000000001</c:v>
                </c:pt>
                <c:pt idx="695">
                  <c:v>6960.9560000000001</c:v>
                </c:pt>
                <c:pt idx="696">
                  <c:v>6970.9549999999999</c:v>
                </c:pt>
                <c:pt idx="697">
                  <c:v>6980.9560000000001</c:v>
                </c:pt>
                <c:pt idx="698">
                  <c:v>6990.9549999999999</c:v>
                </c:pt>
                <c:pt idx="699">
                  <c:v>7000.9560000000001</c:v>
                </c:pt>
                <c:pt idx="700">
                  <c:v>7010.9560000000001</c:v>
                </c:pt>
                <c:pt idx="701">
                  <c:v>7020.9560000000001</c:v>
                </c:pt>
                <c:pt idx="702">
                  <c:v>7030.9560000000001</c:v>
                </c:pt>
                <c:pt idx="703">
                  <c:v>7040.9560000000001</c:v>
                </c:pt>
                <c:pt idx="704">
                  <c:v>7050.9560000000001</c:v>
                </c:pt>
                <c:pt idx="705">
                  <c:v>7060.9560000000001</c:v>
                </c:pt>
                <c:pt idx="706">
                  <c:v>7070.9560000000001</c:v>
                </c:pt>
                <c:pt idx="707">
                  <c:v>7080.9560000000001</c:v>
                </c:pt>
                <c:pt idx="708">
                  <c:v>7090.9549999999999</c:v>
                </c:pt>
                <c:pt idx="709">
                  <c:v>7100.9560000000001</c:v>
                </c:pt>
                <c:pt idx="710">
                  <c:v>7110.9560000000001</c:v>
                </c:pt>
                <c:pt idx="711">
                  <c:v>7120.9560000000001</c:v>
                </c:pt>
                <c:pt idx="712">
                  <c:v>7130.9560000000001</c:v>
                </c:pt>
                <c:pt idx="713">
                  <c:v>7140.9560000000001</c:v>
                </c:pt>
                <c:pt idx="714">
                  <c:v>7150.9560000000001</c:v>
                </c:pt>
                <c:pt idx="715">
                  <c:v>7160.9549999999999</c:v>
                </c:pt>
                <c:pt idx="716">
                  <c:v>7170.9560000000001</c:v>
                </c:pt>
                <c:pt idx="717">
                  <c:v>7180.9560000000001</c:v>
                </c:pt>
                <c:pt idx="718">
                  <c:v>7190.9560000000001</c:v>
                </c:pt>
                <c:pt idx="719">
                  <c:v>7200.9549999999999</c:v>
                </c:pt>
                <c:pt idx="720">
                  <c:v>7210.9560000000001</c:v>
                </c:pt>
                <c:pt idx="721">
                  <c:v>7220.9570000000003</c:v>
                </c:pt>
                <c:pt idx="722">
                  <c:v>7230.9560000000001</c:v>
                </c:pt>
                <c:pt idx="723">
                  <c:v>7240.9579999999996</c:v>
                </c:pt>
                <c:pt idx="724">
                  <c:v>7250.9570000000003</c:v>
                </c:pt>
                <c:pt idx="725">
                  <c:v>7260.9560000000001</c:v>
                </c:pt>
                <c:pt idx="726">
                  <c:v>7270.9570000000003</c:v>
                </c:pt>
                <c:pt idx="727">
                  <c:v>7280.9570000000003</c:v>
                </c:pt>
                <c:pt idx="728">
                  <c:v>7290.9570000000003</c:v>
                </c:pt>
                <c:pt idx="729">
                  <c:v>7300.9560000000001</c:v>
                </c:pt>
                <c:pt idx="730">
                  <c:v>7310.9560000000001</c:v>
                </c:pt>
                <c:pt idx="731">
                  <c:v>7320.9549999999999</c:v>
                </c:pt>
                <c:pt idx="732">
                  <c:v>7330.9560000000001</c:v>
                </c:pt>
                <c:pt idx="733">
                  <c:v>7340.9660000000003</c:v>
                </c:pt>
                <c:pt idx="734">
                  <c:v>7350.9660000000003</c:v>
                </c:pt>
                <c:pt idx="735">
                  <c:v>7360.9660000000003</c:v>
                </c:pt>
                <c:pt idx="736">
                  <c:v>7370.9660000000003</c:v>
                </c:pt>
                <c:pt idx="737">
                  <c:v>7380.9650000000001</c:v>
                </c:pt>
                <c:pt idx="738">
                  <c:v>7390.9660000000003</c:v>
                </c:pt>
                <c:pt idx="739">
                  <c:v>7400.9650000000001</c:v>
                </c:pt>
                <c:pt idx="740">
                  <c:v>7410.9650000000001</c:v>
                </c:pt>
                <c:pt idx="741">
                  <c:v>7420.9660000000003</c:v>
                </c:pt>
                <c:pt idx="742">
                  <c:v>7430.9650000000001</c:v>
                </c:pt>
                <c:pt idx="743">
                  <c:v>7440.9650000000001</c:v>
                </c:pt>
                <c:pt idx="744">
                  <c:v>7450.9679999999998</c:v>
                </c:pt>
                <c:pt idx="745">
                  <c:v>7460.9669999999996</c:v>
                </c:pt>
                <c:pt idx="746">
                  <c:v>7470.9669999999996</c:v>
                </c:pt>
                <c:pt idx="747">
                  <c:v>7480.9669999999996</c:v>
                </c:pt>
                <c:pt idx="748">
                  <c:v>7490.9669999999996</c:v>
                </c:pt>
                <c:pt idx="749">
                  <c:v>7500.9669999999996</c:v>
                </c:pt>
                <c:pt idx="750">
                  <c:v>7510.9669999999996</c:v>
                </c:pt>
                <c:pt idx="751">
                  <c:v>7520.9669999999996</c:v>
                </c:pt>
                <c:pt idx="752">
                  <c:v>7530.9660000000003</c:v>
                </c:pt>
                <c:pt idx="753">
                  <c:v>7540.9669999999996</c:v>
                </c:pt>
                <c:pt idx="754">
                  <c:v>7550.9669999999996</c:v>
                </c:pt>
                <c:pt idx="755">
                  <c:v>7560.9669999999996</c:v>
                </c:pt>
                <c:pt idx="756">
                  <c:v>7570.9660000000003</c:v>
                </c:pt>
                <c:pt idx="757">
                  <c:v>7580.9669999999996</c:v>
                </c:pt>
                <c:pt idx="758">
                  <c:v>7590.9669999999996</c:v>
                </c:pt>
                <c:pt idx="759">
                  <c:v>7600.9669999999996</c:v>
                </c:pt>
                <c:pt idx="760">
                  <c:v>7610.9669999999996</c:v>
                </c:pt>
                <c:pt idx="761">
                  <c:v>7620.9660000000003</c:v>
                </c:pt>
                <c:pt idx="762">
                  <c:v>7631.1350000000002</c:v>
                </c:pt>
                <c:pt idx="763">
                  <c:v>7641.1350000000002</c:v>
                </c:pt>
                <c:pt idx="764">
                  <c:v>7651.1350000000002</c:v>
                </c:pt>
                <c:pt idx="765">
                  <c:v>7661.134</c:v>
                </c:pt>
                <c:pt idx="766">
                  <c:v>7671.1350000000002</c:v>
                </c:pt>
                <c:pt idx="767">
                  <c:v>7681.134</c:v>
                </c:pt>
                <c:pt idx="768">
                  <c:v>7691.134</c:v>
                </c:pt>
                <c:pt idx="769">
                  <c:v>7701.1379999999999</c:v>
                </c:pt>
                <c:pt idx="770">
                  <c:v>7711.1379999999999</c:v>
                </c:pt>
                <c:pt idx="771">
                  <c:v>7721.1390000000001</c:v>
                </c:pt>
                <c:pt idx="772">
                  <c:v>7731.1390000000001</c:v>
                </c:pt>
                <c:pt idx="773">
                  <c:v>7741.1390000000001</c:v>
                </c:pt>
                <c:pt idx="774">
                  <c:v>7751.14</c:v>
                </c:pt>
                <c:pt idx="775">
                  <c:v>7761.1390000000001</c:v>
                </c:pt>
                <c:pt idx="776">
                  <c:v>7771.1390000000001</c:v>
                </c:pt>
                <c:pt idx="777">
                  <c:v>7781.1379999999999</c:v>
                </c:pt>
                <c:pt idx="778">
                  <c:v>7791.1379999999999</c:v>
                </c:pt>
                <c:pt idx="779">
                  <c:v>7801.1390000000001</c:v>
                </c:pt>
                <c:pt idx="780">
                  <c:v>7811.1390000000001</c:v>
                </c:pt>
                <c:pt idx="781">
                  <c:v>7821.1379999999999</c:v>
                </c:pt>
                <c:pt idx="782">
                  <c:v>7831.1369999999997</c:v>
                </c:pt>
                <c:pt idx="783">
                  <c:v>7841.1379999999999</c:v>
                </c:pt>
                <c:pt idx="784">
                  <c:v>7851.1379999999999</c:v>
                </c:pt>
                <c:pt idx="785">
                  <c:v>7861.1379999999999</c:v>
                </c:pt>
                <c:pt idx="786">
                  <c:v>7871.1379999999999</c:v>
                </c:pt>
                <c:pt idx="787">
                  <c:v>7881.1369999999997</c:v>
                </c:pt>
                <c:pt idx="788">
                  <c:v>7891.1379999999999</c:v>
                </c:pt>
                <c:pt idx="789">
                  <c:v>7901.1379999999999</c:v>
                </c:pt>
                <c:pt idx="790">
                  <c:v>7911.1379999999999</c:v>
                </c:pt>
                <c:pt idx="791">
                  <c:v>7921.1369999999997</c:v>
                </c:pt>
                <c:pt idx="792">
                  <c:v>7931.1379999999999</c:v>
                </c:pt>
                <c:pt idx="793">
                  <c:v>7941.1379999999999</c:v>
                </c:pt>
                <c:pt idx="794">
                  <c:v>7951.1379999999999</c:v>
                </c:pt>
                <c:pt idx="795">
                  <c:v>7961.1379999999999</c:v>
                </c:pt>
                <c:pt idx="796">
                  <c:v>7971.1379999999999</c:v>
                </c:pt>
                <c:pt idx="797">
                  <c:v>7981.1379999999999</c:v>
                </c:pt>
                <c:pt idx="798">
                  <c:v>7991.1379999999999</c:v>
                </c:pt>
                <c:pt idx="799">
                  <c:v>8001.1379999999999</c:v>
                </c:pt>
                <c:pt idx="800">
                  <c:v>8011.1379999999999</c:v>
                </c:pt>
                <c:pt idx="801">
                  <c:v>8021.1379999999999</c:v>
                </c:pt>
                <c:pt idx="802">
                  <c:v>8031.1369999999997</c:v>
                </c:pt>
                <c:pt idx="803">
                  <c:v>8041.1379999999999</c:v>
                </c:pt>
                <c:pt idx="804">
                  <c:v>8051.1390000000001</c:v>
                </c:pt>
                <c:pt idx="805">
                  <c:v>8061.1379999999999</c:v>
                </c:pt>
                <c:pt idx="806">
                  <c:v>8071.1379999999999</c:v>
                </c:pt>
                <c:pt idx="807">
                  <c:v>8081.1379999999999</c:v>
                </c:pt>
                <c:pt idx="808">
                  <c:v>8091.1369999999997</c:v>
                </c:pt>
                <c:pt idx="809">
                  <c:v>8101.1369999999997</c:v>
                </c:pt>
                <c:pt idx="810">
                  <c:v>8111.1379999999999</c:v>
                </c:pt>
                <c:pt idx="811">
                  <c:v>8121.1369999999997</c:v>
                </c:pt>
                <c:pt idx="812">
                  <c:v>8131.1390000000001</c:v>
                </c:pt>
                <c:pt idx="813">
                  <c:v>8141.1379999999999</c:v>
                </c:pt>
                <c:pt idx="814">
                  <c:v>8151.1379999999999</c:v>
                </c:pt>
                <c:pt idx="815">
                  <c:v>8161.1379999999999</c:v>
                </c:pt>
                <c:pt idx="816">
                  <c:v>8171.1379999999999</c:v>
                </c:pt>
                <c:pt idx="817">
                  <c:v>8181.1379999999999</c:v>
                </c:pt>
                <c:pt idx="818">
                  <c:v>8191.1379999999999</c:v>
                </c:pt>
                <c:pt idx="819">
                  <c:v>8201.1409999999996</c:v>
                </c:pt>
                <c:pt idx="820">
                  <c:v>8211.1389999999992</c:v>
                </c:pt>
                <c:pt idx="821">
                  <c:v>8221.1380000000008</c:v>
                </c:pt>
                <c:pt idx="822">
                  <c:v>8231.1389999999992</c:v>
                </c:pt>
                <c:pt idx="823">
                  <c:v>8241.14</c:v>
                </c:pt>
                <c:pt idx="824">
                  <c:v>8251.1380000000008</c:v>
                </c:pt>
                <c:pt idx="825">
                  <c:v>8261.1380000000008</c:v>
                </c:pt>
                <c:pt idx="826">
                  <c:v>8271.1389999999992</c:v>
                </c:pt>
                <c:pt idx="827">
                  <c:v>8281.1389999999992</c:v>
                </c:pt>
                <c:pt idx="828">
                  <c:v>8291.2270000000008</c:v>
                </c:pt>
                <c:pt idx="829">
                  <c:v>8301.2279999999992</c:v>
                </c:pt>
                <c:pt idx="830">
                  <c:v>8311.2279999999992</c:v>
                </c:pt>
                <c:pt idx="831">
                  <c:v>8321.2260000000006</c:v>
                </c:pt>
                <c:pt idx="832">
                  <c:v>8331.2289999999994</c:v>
                </c:pt>
                <c:pt idx="833">
                  <c:v>8341.2270000000008</c:v>
                </c:pt>
                <c:pt idx="834">
                  <c:v>8351.2270000000008</c:v>
                </c:pt>
                <c:pt idx="835">
                  <c:v>8361.2270000000008</c:v>
                </c:pt>
                <c:pt idx="836">
                  <c:v>8371.2279999999992</c:v>
                </c:pt>
                <c:pt idx="837">
                  <c:v>8381.2270000000008</c:v>
                </c:pt>
                <c:pt idx="838">
                  <c:v>8391.2279999999992</c:v>
                </c:pt>
                <c:pt idx="839">
                  <c:v>8401.2279999999992</c:v>
                </c:pt>
                <c:pt idx="840">
                  <c:v>8411.2279999999992</c:v>
                </c:pt>
                <c:pt idx="841">
                  <c:v>8421.2279999999992</c:v>
                </c:pt>
                <c:pt idx="842">
                  <c:v>8431.2270000000008</c:v>
                </c:pt>
                <c:pt idx="843">
                  <c:v>8441.2270000000008</c:v>
                </c:pt>
                <c:pt idx="844">
                  <c:v>8451.2270000000008</c:v>
                </c:pt>
                <c:pt idx="845">
                  <c:v>8461.2270000000008</c:v>
                </c:pt>
                <c:pt idx="846">
                  <c:v>8471.2270000000008</c:v>
                </c:pt>
                <c:pt idx="847">
                  <c:v>8481.2279999999992</c:v>
                </c:pt>
                <c:pt idx="848">
                  <c:v>8491.2270000000008</c:v>
                </c:pt>
                <c:pt idx="849">
                  <c:v>8501.2279999999992</c:v>
                </c:pt>
                <c:pt idx="850">
                  <c:v>8511.2279999999992</c:v>
                </c:pt>
                <c:pt idx="851">
                  <c:v>8521.2270000000008</c:v>
                </c:pt>
                <c:pt idx="852">
                  <c:v>8531.2270000000008</c:v>
                </c:pt>
                <c:pt idx="853">
                  <c:v>8541.2279999999992</c:v>
                </c:pt>
                <c:pt idx="854">
                  <c:v>8551.2270000000008</c:v>
                </c:pt>
                <c:pt idx="855">
                  <c:v>8561.2279999999992</c:v>
                </c:pt>
                <c:pt idx="856">
                  <c:v>8571.23</c:v>
                </c:pt>
                <c:pt idx="857">
                  <c:v>8581.23</c:v>
                </c:pt>
                <c:pt idx="858">
                  <c:v>8591.23</c:v>
                </c:pt>
                <c:pt idx="859">
                  <c:v>8601.23</c:v>
                </c:pt>
                <c:pt idx="860">
                  <c:v>8611.2289999999994</c:v>
                </c:pt>
                <c:pt idx="861">
                  <c:v>8621.23</c:v>
                </c:pt>
                <c:pt idx="862">
                  <c:v>8631.2289999999994</c:v>
                </c:pt>
                <c:pt idx="863">
                  <c:v>8641.23</c:v>
                </c:pt>
                <c:pt idx="864">
                  <c:v>8651.2289999999994</c:v>
                </c:pt>
                <c:pt idx="865">
                  <c:v>8661.2289999999994</c:v>
                </c:pt>
                <c:pt idx="866">
                  <c:v>8671.232</c:v>
                </c:pt>
                <c:pt idx="867">
                  <c:v>8681.23</c:v>
                </c:pt>
                <c:pt idx="868">
                  <c:v>8691.23</c:v>
                </c:pt>
                <c:pt idx="869">
                  <c:v>8701.23</c:v>
                </c:pt>
                <c:pt idx="870">
                  <c:v>8711.23</c:v>
                </c:pt>
                <c:pt idx="871">
                  <c:v>8721.2309999999998</c:v>
                </c:pt>
                <c:pt idx="872">
                  <c:v>8731.2309999999998</c:v>
                </c:pt>
                <c:pt idx="873">
                  <c:v>8741.2309999999998</c:v>
                </c:pt>
                <c:pt idx="874">
                  <c:v>8751.3089999999993</c:v>
                </c:pt>
                <c:pt idx="875">
                  <c:v>8761.3080000000009</c:v>
                </c:pt>
                <c:pt idx="876">
                  <c:v>8771.3080000000009</c:v>
                </c:pt>
                <c:pt idx="877">
                  <c:v>8781.3089999999993</c:v>
                </c:pt>
                <c:pt idx="878">
                  <c:v>8791.3080000000009</c:v>
                </c:pt>
                <c:pt idx="879">
                  <c:v>8801.3080000000009</c:v>
                </c:pt>
                <c:pt idx="880">
                  <c:v>8811.3080000000009</c:v>
                </c:pt>
                <c:pt idx="881">
                  <c:v>8821.3080000000009</c:v>
                </c:pt>
                <c:pt idx="882">
                  <c:v>8831.3080000000009</c:v>
                </c:pt>
                <c:pt idx="883">
                  <c:v>8841.3080000000009</c:v>
                </c:pt>
                <c:pt idx="884">
                  <c:v>8851.3089999999993</c:v>
                </c:pt>
                <c:pt idx="885">
                  <c:v>8861.3089999999993</c:v>
                </c:pt>
                <c:pt idx="886">
                  <c:v>8871.3080000000009</c:v>
                </c:pt>
                <c:pt idx="887">
                  <c:v>8881.3080000000009</c:v>
                </c:pt>
                <c:pt idx="888">
                  <c:v>8891.3080000000009</c:v>
                </c:pt>
                <c:pt idx="889">
                  <c:v>8901.3080000000009</c:v>
                </c:pt>
                <c:pt idx="890">
                  <c:v>8911.3080000000009</c:v>
                </c:pt>
                <c:pt idx="891">
                  <c:v>8921.3080000000009</c:v>
                </c:pt>
                <c:pt idx="892">
                  <c:v>8931.3080000000009</c:v>
                </c:pt>
                <c:pt idx="893">
                  <c:v>8941.3080000000009</c:v>
                </c:pt>
                <c:pt idx="894">
                  <c:v>8951.31</c:v>
                </c:pt>
                <c:pt idx="895">
                  <c:v>8961.3080000000009</c:v>
                </c:pt>
                <c:pt idx="896">
                  <c:v>8971.3080000000009</c:v>
                </c:pt>
                <c:pt idx="897">
                  <c:v>8981.3089999999993</c:v>
                </c:pt>
                <c:pt idx="898">
                  <c:v>8991.3089999999993</c:v>
                </c:pt>
                <c:pt idx="899">
                  <c:v>9001.3089999999993</c:v>
                </c:pt>
                <c:pt idx="900">
                  <c:v>9011.3080000000009</c:v>
                </c:pt>
                <c:pt idx="901">
                  <c:v>9021.4150000000009</c:v>
                </c:pt>
                <c:pt idx="902">
                  <c:v>9031.4159999999993</c:v>
                </c:pt>
                <c:pt idx="903">
                  <c:v>9041.4159999999993</c:v>
                </c:pt>
                <c:pt idx="904">
                  <c:v>9051.4159999999993</c:v>
                </c:pt>
                <c:pt idx="905">
                  <c:v>9061.4159999999993</c:v>
                </c:pt>
                <c:pt idx="906">
                  <c:v>9071.4169999999995</c:v>
                </c:pt>
                <c:pt idx="907">
                  <c:v>9081.4150000000009</c:v>
                </c:pt>
                <c:pt idx="908">
                  <c:v>9091.4159999999993</c:v>
                </c:pt>
                <c:pt idx="909">
                  <c:v>9101.4159999999993</c:v>
                </c:pt>
                <c:pt idx="910">
                  <c:v>9111.4150000000009</c:v>
                </c:pt>
                <c:pt idx="911">
                  <c:v>9121.4150000000009</c:v>
                </c:pt>
                <c:pt idx="912">
                  <c:v>9131.4150000000009</c:v>
                </c:pt>
                <c:pt idx="913">
                  <c:v>9141.4150000000009</c:v>
                </c:pt>
                <c:pt idx="914">
                  <c:v>9151.4169999999995</c:v>
                </c:pt>
                <c:pt idx="915">
                  <c:v>9161.4159999999993</c:v>
                </c:pt>
                <c:pt idx="916">
                  <c:v>9171.4150000000009</c:v>
                </c:pt>
                <c:pt idx="917">
                  <c:v>9181.4150000000009</c:v>
                </c:pt>
                <c:pt idx="918">
                  <c:v>9191.4159999999993</c:v>
                </c:pt>
                <c:pt idx="919">
                  <c:v>9201.4159999999993</c:v>
                </c:pt>
                <c:pt idx="920">
                  <c:v>9211.4159999999993</c:v>
                </c:pt>
                <c:pt idx="921">
                  <c:v>9221.4150000000009</c:v>
                </c:pt>
                <c:pt idx="922">
                  <c:v>9231.4150000000009</c:v>
                </c:pt>
                <c:pt idx="923">
                  <c:v>9241.4159999999993</c:v>
                </c:pt>
                <c:pt idx="924">
                  <c:v>9251.4159999999993</c:v>
                </c:pt>
                <c:pt idx="925">
                  <c:v>9261.5339999999997</c:v>
                </c:pt>
                <c:pt idx="926">
                  <c:v>9271.5339999999997</c:v>
                </c:pt>
                <c:pt idx="927">
                  <c:v>9281.5329999999994</c:v>
                </c:pt>
                <c:pt idx="928">
                  <c:v>9291.5329999999994</c:v>
                </c:pt>
                <c:pt idx="929">
                  <c:v>9301.5329999999994</c:v>
                </c:pt>
                <c:pt idx="930">
                  <c:v>9311.5339999999997</c:v>
                </c:pt>
                <c:pt idx="931">
                  <c:v>9321.5329999999994</c:v>
                </c:pt>
                <c:pt idx="932">
                  <c:v>9331.5329999999994</c:v>
                </c:pt>
                <c:pt idx="933">
                  <c:v>9341.5339999999997</c:v>
                </c:pt>
                <c:pt idx="934">
                  <c:v>9351.7090000000007</c:v>
                </c:pt>
                <c:pt idx="935">
                  <c:v>9361.7090000000007</c:v>
                </c:pt>
                <c:pt idx="936">
                  <c:v>9371.7080000000005</c:v>
                </c:pt>
                <c:pt idx="937">
                  <c:v>9381.7090000000007</c:v>
                </c:pt>
                <c:pt idx="938">
                  <c:v>9391.7080000000005</c:v>
                </c:pt>
                <c:pt idx="939">
                  <c:v>9401.7080000000005</c:v>
                </c:pt>
                <c:pt idx="940">
                  <c:v>9411.7090000000007</c:v>
                </c:pt>
                <c:pt idx="941">
                  <c:v>9421.7109999999993</c:v>
                </c:pt>
                <c:pt idx="942">
                  <c:v>9431.7080000000005</c:v>
                </c:pt>
                <c:pt idx="943">
                  <c:v>9441.7090000000007</c:v>
                </c:pt>
                <c:pt idx="944">
                  <c:v>9451.7090000000007</c:v>
                </c:pt>
                <c:pt idx="945">
                  <c:v>9461.7080000000005</c:v>
                </c:pt>
                <c:pt idx="946">
                  <c:v>9471.7090000000007</c:v>
                </c:pt>
                <c:pt idx="947">
                  <c:v>9481.7080000000005</c:v>
                </c:pt>
                <c:pt idx="948">
                  <c:v>9491.7080000000005</c:v>
                </c:pt>
                <c:pt idx="949">
                  <c:v>9501.7090000000007</c:v>
                </c:pt>
                <c:pt idx="950">
                  <c:v>9511.7090000000007</c:v>
                </c:pt>
                <c:pt idx="951">
                  <c:v>9521.7090000000007</c:v>
                </c:pt>
                <c:pt idx="952">
                  <c:v>9531.7080000000005</c:v>
                </c:pt>
                <c:pt idx="953">
                  <c:v>9541.7090000000007</c:v>
                </c:pt>
                <c:pt idx="954">
                  <c:v>9551.7099999999991</c:v>
                </c:pt>
                <c:pt idx="955">
                  <c:v>9561.7090000000007</c:v>
                </c:pt>
                <c:pt idx="956">
                  <c:v>9571.7080000000005</c:v>
                </c:pt>
                <c:pt idx="957">
                  <c:v>9581.7080000000005</c:v>
                </c:pt>
                <c:pt idx="958">
                  <c:v>9591.7090000000007</c:v>
                </c:pt>
                <c:pt idx="959">
                  <c:v>9601.7080000000005</c:v>
                </c:pt>
                <c:pt idx="960">
                  <c:v>9611.7080000000005</c:v>
                </c:pt>
                <c:pt idx="961">
                  <c:v>9621.7479999999996</c:v>
                </c:pt>
                <c:pt idx="962">
                  <c:v>9631.7469999999994</c:v>
                </c:pt>
                <c:pt idx="963">
                  <c:v>9641.7479999999996</c:v>
                </c:pt>
                <c:pt idx="964">
                  <c:v>9651.7479999999996</c:v>
                </c:pt>
                <c:pt idx="965">
                  <c:v>9661.7469999999994</c:v>
                </c:pt>
                <c:pt idx="966">
                  <c:v>9671.7469999999994</c:v>
                </c:pt>
                <c:pt idx="967">
                  <c:v>9681.7479999999996</c:v>
                </c:pt>
                <c:pt idx="968">
                  <c:v>9691.7469999999994</c:v>
                </c:pt>
                <c:pt idx="969">
                  <c:v>9701.7489999999998</c:v>
                </c:pt>
                <c:pt idx="970">
                  <c:v>9711.7489999999998</c:v>
                </c:pt>
                <c:pt idx="971">
                  <c:v>9721.7489999999998</c:v>
                </c:pt>
                <c:pt idx="972">
                  <c:v>9731.75</c:v>
                </c:pt>
                <c:pt idx="973">
                  <c:v>9741.75</c:v>
                </c:pt>
                <c:pt idx="974">
                  <c:v>9751.75</c:v>
                </c:pt>
                <c:pt idx="975">
                  <c:v>9761.7489999999998</c:v>
                </c:pt>
                <c:pt idx="976">
                  <c:v>9771.7479999999996</c:v>
                </c:pt>
                <c:pt idx="977">
                  <c:v>9781.75</c:v>
                </c:pt>
                <c:pt idx="978">
                  <c:v>9791.75</c:v>
                </c:pt>
                <c:pt idx="979">
                  <c:v>9801.7510000000002</c:v>
                </c:pt>
                <c:pt idx="980">
                  <c:v>9811.7510000000002</c:v>
                </c:pt>
                <c:pt idx="981">
                  <c:v>9821.75</c:v>
                </c:pt>
                <c:pt idx="982">
                  <c:v>9831.7489999999998</c:v>
                </c:pt>
                <c:pt idx="983">
                  <c:v>9841.7489999999998</c:v>
                </c:pt>
                <c:pt idx="984">
                  <c:v>9851.7489999999998</c:v>
                </c:pt>
                <c:pt idx="985">
                  <c:v>9861.75</c:v>
                </c:pt>
                <c:pt idx="986">
                  <c:v>9871.7489999999998</c:v>
                </c:pt>
                <c:pt idx="987">
                  <c:v>9881.75</c:v>
                </c:pt>
                <c:pt idx="988">
                  <c:v>9891.7489999999998</c:v>
                </c:pt>
                <c:pt idx="989">
                  <c:v>9901.7489999999998</c:v>
                </c:pt>
                <c:pt idx="990">
                  <c:v>9911.7489999999998</c:v>
                </c:pt>
                <c:pt idx="991">
                  <c:v>9921.75</c:v>
                </c:pt>
                <c:pt idx="992">
                  <c:v>9931.7510000000002</c:v>
                </c:pt>
                <c:pt idx="993">
                  <c:v>9941.75</c:v>
                </c:pt>
                <c:pt idx="994">
                  <c:v>9951.7489999999998</c:v>
                </c:pt>
                <c:pt idx="995">
                  <c:v>9961.7489999999998</c:v>
                </c:pt>
                <c:pt idx="996">
                  <c:v>9971.75</c:v>
                </c:pt>
                <c:pt idx="997">
                  <c:v>9981.7510000000002</c:v>
                </c:pt>
                <c:pt idx="998">
                  <c:v>9991.7489999999998</c:v>
                </c:pt>
                <c:pt idx="999">
                  <c:v>10001.749</c:v>
                </c:pt>
                <c:pt idx="1000">
                  <c:v>10011.749</c:v>
                </c:pt>
                <c:pt idx="1001">
                  <c:v>10021.75</c:v>
                </c:pt>
                <c:pt idx="1002">
                  <c:v>10031.75</c:v>
                </c:pt>
                <c:pt idx="1003">
                  <c:v>10041.751</c:v>
                </c:pt>
                <c:pt idx="1004">
                  <c:v>10051.751</c:v>
                </c:pt>
                <c:pt idx="1005">
                  <c:v>10061.751</c:v>
                </c:pt>
                <c:pt idx="1006">
                  <c:v>10071.75</c:v>
                </c:pt>
                <c:pt idx="1007">
                  <c:v>10081.75</c:v>
                </c:pt>
                <c:pt idx="1008">
                  <c:v>10091.751</c:v>
                </c:pt>
                <c:pt idx="1009">
                  <c:v>10101.75</c:v>
                </c:pt>
                <c:pt idx="1010">
                  <c:v>10111.75</c:v>
                </c:pt>
                <c:pt idx="1011">
                  <c:v>10121.752</c:v>
                </c:pt>
                <c:pt idx="1012">
                  <c:v>10131.751</c:v>
                </c:pt>
                <c:pt idx="1013">
                  <c:v>10141.75</c:v>
                </c:pt>
                <c:pt idx="1014">
                  <c:v>10151.751</c:v>
                </c:pt>
                <c:pt idx="1015">
                  <c:v>10161.751</c:v>
                </c:pt>
                <c:pt idx="1016">
                  <c:v>10171.75</c:v>
                </c:pt>
                <c:pt idx="1017">
                  <c:v>10181.75</c:v>
                </c:pt>
                <c:pt idx="1018">
                  <c:v>10191.75</c:v>
                </c:pt>
                <c:pt idx="1019">
                  <c:v>10201.751</c:v>
                </c:pt>
                <c:pt idx="1020">
                  <c:v>10211.751</c:v>
                </c:pt>
                <c:pt idx="1021">
                  <c:v>10221.751</c:v>
                </c:pt>
                <c:pt idx="1022">
                  <c:v>10231.75</c:v>
                </c:pt>
                <c:pt idx="1023">
                  <c:v>10241.751</c:v>
                </c:pt>
                <c:pt idx="1024">
                  <c:v>10251.75</c:v>
                </c:pt>
                <c:pt idx="1025">
                  <c:v>10261.75</c:v>
                </c:pt>
                <c:pt idx="1026">
                  <c:v>10271.751</c:v>
                </c:pt>
                <c:pt idx="1027">
                  <c:v>10281.75</c:v>
                </c:pt>
                <c:pt idx="1028">
                  <c:v>10291.751</c:v>
                </c:pt>
                <c:pt idx="1029">
                  <c:v>10301.751</c:v>
                </c:pt>
                <c:pt idx="1030">
                  <c:v>10311.751</c:v>
                </c:pt>
                <c:pt idx="1031">
                  <c:v>10321.751</c:v>
                </c:pt>
                <c:pt idx="1032">
                  <c:v>10331.751</c:v>
                </c:pt>
                <c:pt idx="1033">
                  <c:v>10341.751</c:v>
                </c:pt>
                <c:pt idx="1034">
                  <c:v>10351.75</c:v>
                </c:pt>
                <c:pt idx="1035">
                  <c:v>10361.75</c:v>
                </c:pt>
                <c:pt idx="1036">
                  <c:v>10371.751</c:v>
                </c:pt>
                <c:pt idx="1037">
                  <c:v>10381.75</c:v>
                </c:pt>
                <c:pt idx="1038">
                  <c:v>10391.753000000001</c:v>
                </c:pt>
                <c:pt idx="1039">
                  <c:v>10401.751</c:v>
                </c:pt>
                <c:pt idx="1040">
                  <c:v>10411.751</c:v>
                </c:pt>
                <c:pt idx="1041">
                  <c:v>10421.752</c:v>
                </c:pt>
                <c:pt idx="1042">
                  <c:v>10431.752</c:v>
                </c:pt>
                <c:pt idx="1043">
                  <c:v>10441.752</c:v>
                </c:pt>
                <c:pt idx="1044">
                  <c:v>10451.751</c:v>
                </c:pt>
                <c:pt idx="1045">
                  <c:v>10461.751</c:v>
                </c:pt>
                <c:pt idx="1046">
                  <c:v>10471.861000000001</c:v>
                </c:pt>
                <c:pt idx="1047">
                  <c:v>10481.861000000001</c:v>
                </c:pt>
                <c:pt idx="1048">
                  <c:v>10491.953</c:v>
                </c:pt>
                <c:pt idx="1049">
                  <c:v>10501.954</c:v>
                </c:pt>
                <c:pt idx="1050">
                  <c:v>10511.951999999999</c:v>
                </c:pt>
                <c:pt idx="1051">
                  <c:v>10521.953</c:v>
                </c:pt>
                <c:pt idx="1052">
                  <c:v>10531.951999999999</c:v>
                </c:pt>
                <c:pt idx="1053">
                  <c:v>10541.951999999999</c:v>
                </c:pt>
                <c:pt idx="1054">
                  <c:v>10551.951999999999</c:v>
                </c:pt>
                <c:pt idx="1055">
                  <c:v>10561.951999999999</c:v>
                </c:pt>
                <c:pt idx="1056">
                  <c:v>10571.951999999999</c:v>
                </c:pt>
                <c:pt idx="1057">
                  <c:v>10581.953</c:v>
                </c:pt>
                <c:pt idx="1058">
                  <c:v>10591.951999999999</c:v>
                </c:pt>
                <c:pt idx="1059">
                  <c:v>10601.954</c:v>
                </c:pt>
                <c:pt idx="1060">
                  <c:v>10612.065000000001</c:v>
                </c:pt>
                <c:pt idx="1061">
                  <c:v>10622.064</c:v>
                </c:pt>
                <c:pt idx="1062">
                  <c:v>10632.065000000001</c:v>
                </c:pt>
                <c:pt idx="1063">
                  <c:v>10642.065000000001</c:v>
                </c:pt>
                <c:pt idx="1064">
                  <c:v>10652.065000000001</c:v>
                </c:pt>
                <c:pt idx="1065">
                  <c:v>10662.065000000001</c:v>
                </c:pt>
                <c:pt idx="1066">
                  <c:v>10672.065000000001</c:v>
                </c:pt>
                <c:pt idx="1067">
                  <c:v>10682.065000000001</c:v>
                </c:pt>
                <c:pt idx="1068">
                  <c:v>10692.331</c:v>
                </c:pt>
                <c:pt idx="1069">
                  <c:v>10702.33</c:v>
                </c:pt>
                <c:pt idx="1070">
                  <c:v>10712.33</c:v>
                </c:pt>
                <c:pt idx="1071">
                  <c:v>10722.33</c:v>
                </c:pt>
                <c:pt idx="1072">
                  <c:v>10732.33</c:v>
                </c:pt>
                <c:pt idx="1073">
                  <c:v>10742.33</c:v>
                </c:pt>
                <c:pt idx="1074">
                  <c:v>10752.33</c:v>
                </c:pt>
                <c:pt idx="1075">
                  <c:v>10762.331</c:v>
                </c:pt>
                <c:pt idx="1076">
                  <c:v>10772.33</c:v>
                </c:pt>
                <c:pt idx="1077">
                  <c:v>10782.33</c:v>
                </c:pt>
                <c:pt idx="1078">
                  <c:v>10792.33</c:v>
                </c:pt>
                <c:pt idx="1079">
                  <c:v>10800.028</c:v>
                </c:pt>
              </c:numCache>
            </c:numRef>
          </c:xVal>
          <c:yVal>
            <c:numRef>
              <c:f>'3fcse-4-large'!$I$2:$I$1081</c:f>
              <c:numCache>
                <c:formatCode>General</c:formatCode>
                <c:ptCount val="1080"/>
                <c:pt idx="0">
                  <c:v>439</c:v>
                </c:pt>
                <c:pt idx="1">
                  <c:v>510</c:v>
                </c:pt>
                <c:pt idx="2">
                  <c:v>542</c:v>
                </c:pt>
                <c:pt idx="3">
                  <c:v>584</c:v>
                </c:pt>
                <c:pt idx="4">
                  <c:v>654</c:v>
                </c:pt>
                <c:pt idx="5">
                  <c:v>700</c:v>
                </c:pt>
                <c:pt idx="6">
                  <c:v>731</c:v>
                </c:pt>
                <c:pt idx="7">
                  <c:v>830</c:v>
                </c:pt>
                <c:pt idx="8">
                  <c:v>810</c:v>
                </c:pt>
                <c:pt idx="9">
                  <c:v>880</c:v>
                </c:pt>
                <c:pt idx="10">
                  <c:v>905</c:v>
                </c:pt>
                <c:pt idx="11">
                  <c:v>876</c:v>
                </c:pt>
                <c:pt idx="12">
                  <c:v>927</c:v>
                </c:pt>
                <c:pt idx="13">
                  <c:v>1004</c:v>
                </c:pt>
                <c:pt idx="14">
                  <c:v>1049</c:v>
                </c:pt>
                <c:pt idx="15">
                  <c:v>1049</c:v>
                </c:pt>
                <c:pt idx="16">
                  <c:v>1043</c:v>
                </c:pt>
                <c:pt idx="17">
                  <c:v>1044</c:v>
                </c:pt>
                <c:pt idx="18">
                  <c:v>1063</c:v>
                </c:pt>
                <c:pt idx="19">
                  <c:v>1137</c:v>
                </c:pt>
                <c:pt idx="20">
                  <c:v>1182</c:v>
                </c:pt>
                <c:pt idx="21">
                  <c:v>1144</c:v>
                </c:pt>
                <c:pt idx="22">
                  <c:v>1241</c:v>
                </c:pt>
                <c:pt idx="23">
                  <c:v>1280</c:v>
                </c:pt>
                <c:pt idx="24">
                  <c:v>1229</c:v>
                </c:pt>
                <c:pt idx="25">
                  <c:v>1334</c:v>
                </c:pt>
                <c:pt idx="26">
                  <c:v>1356</c:v>
                </c:pt>
                <c:pt idx="27">
                  <c:v>1294</c:v>
                </c:pt>
                <c:pt idx="28">
                  <c:v>1409</c:v>
                </c:pt>
                <c:pt idx="29">
                  <c:v>1418</c:v>
                </c:pt>
                <c:pt idx="30">
                  <c:v>1505</c:v>
                </c:pt>
                <c:pt idx="31">
                  <c:v>1483</c:v>
                </c:pt>
                <c:pt idx="32">
                  <c:v>1483</c:v>
                </c:pt>
                <c:pt idx="33">
                  <c:v>1505</c:v>
                </c:pt>
                <c:pt idx="34">
                  <c:v>1483</c:v>
                </c:pt>
                <c:pt idx="35">
                  <c:v>1483</c:v>
                </c:pt>
                <c:pt idx="36">
                  <c:v>1472</c:v>
                </c:pt>
                <c:pt idx="37">
                  <c:v>1562</c:v>
                </c:pt>
                <c:pt idx="38">
                  <c:v>1567</c:v>
                </c:pt>
                <c:pt idx="39">
                  <c:v>1547</c:v>
                </c:pt>
                <c:pt idx="40">
                  <c:v>1595</c:v>
                </c:pt>
                <c:pt idx="41">
                  <c:v>1675</c:v>
                </c:pt>
                <c:pt idx="42">
                  <c:v>1722</c:v>
                </c:pt>
                <c:pt idx="43">
                  <c:v>1667</c:v>
                </c:pt>
                <c:pt idx="44">
                  <c:v>1716</c:v>
                </c:pt>
                <c:pt idx="45">
                  <c:v>1755</c:v>
                </c:pt>
                <c:pt idx="46">
                  <c:v>1793</c:v>
                </c:pt>
                <c:pt idx="47">
                  <c:v>1762</c:v>
                </c:pt>
                <c:pt idx="48">
                  <c:v>1833</c:v>
                </c:pt>
                <c:pt idx="49">
                  <c:v>1835</c:v>
                </c:pt>
                <c:pt idx="50">
                  <c:v>1908</c:v>
                </c:pt>
                <c:pt idx="51">
                  <c:v>1910</c:v>
                </c:pt>
                <c:pt idx="52">
                  <c:v>1891</c:v>
                </c:pt>
                <c:pt idx="53">
                  <c:v>2005</c:v>
                </c:pt>
                <c:pt idx="54">
                  <c:v>2056</c:v>
                </c:pt>
                <c:pt idx="55">
                  <c:v>2041</c:v>
                </c:pt>
                <c:pt idx="56">
                  <c:v>2069</c:v>
                </c:pt>
                <c:pt idx="57">
                  <c:v>2069</c:v>
                </c:pt>
                <c:pt idx="58">
                  <c:v>2050</c:v>
                </c:pt>
                <c:pt idx="59">
                  <c:v>2130</c:v>
                </c:pt>
                <c:pt idx="60">
                  <c:v>2201</c:v>
                </c:pt>
                <c:pt idx="61">
                  <c:v>2252</c:v>
                </c:pt>
                <c:pt idx="62">
                  <c:v>2323</c:v>
                </c:pt>
                <c:pt idx="63">
                  <c:v>2325</c:v>
                </c:pt>
                <c:pt idx="64">
                  <c:v>2392</c:v>
                </c:pt>
                <c:pt idx="65">
                  <c:v>2411</c:v>
                </c:pt>
                <c:pt idx="66">
                  <c:v>2478</c:v>
                </c:pt>
                <c:pt idx="67">
                  <c:v>2514</c:v>
                </c:pt>
                <c:pt idx="68">
                  <c:v>2535</c:v>
                </c:pt>
                <c:pt idx="69">
                  <c:v>2485</c:v>
                </c:pt>
                <c:pt idx="70">
                  <c:v>2578</c:v>
                </c:pt>
                <c:pt idx="71">
                  <c:v>2652</c:v>
                </c:pt>
                <c:pt idx="72">
                  <c:v>2725</c:v>
                </c:pt>
                <c:pt idx="73">
                  <c:v>2695</c:v>
                </c:pt>
                <c:pt idx="74">
                  <c:v>2723</c:v>
                </c:pt>
                <c:pt idx="75">
                  <c:v>2794</c:v>
                </c:pt>
                <c:pt idx="76">
                  <c:v>2752</c:v>
                </c:pt>
                <c:pt idx="77">
                  <c:v>2840</c:v>
                </c:pt>
                <c:pt idx="78">
                  <c:v>2842</c:v>
                </c:pt>
                <c:pt idx="79">
                  <c:v>2866</c:v>
                </c:pt>
                <c:pt idx="80">
                  <c:v>2877</c:v>
                </c:pt>
                <c:pt idx="81">
                  <c:v>2969</c:v>
                </c:pt>
                <c:pt idx="82">
                  <c:v>2910</c:v>
                </c:pt>
                <c:pt idx="83">
                  <c:v>3018</c:v>
                </c:pt>
                <c:pt idx="84">
                  <c:v>2972</c:v>
                </c:pt>
                <c:pt idx="85">
                  <c:v>3073</c:v>
                </c:pt>
                <c:pt idx="86">
                  <c:v>3052</c:v>
                </c:pt>
                <c:pt idx="87">
                  <c:v>3120</c:v>
                </c:pt>
                <c:pt idx="88">
                  <c:v>3206</c:v>
                </c:pt>
                <c:pt idx="89">
                  <c:v>3256</c:v>
                </c:pt>
                <c:pt idx="90">
                  <c:v>3208</c:v>
                </c:pt>
                <c:pt idx="91">
                  <c:v>3320</c:v>
                </c:pt>
                <c:pt idx="92">
                  <c:v>3288</c:v>
                </c:pt>
                <c:pt idx="93">
                  <c:v>3373</c:v>
                </c:pt>
                <c:pt idx="94">
                  <c:v>3354</c:v>
                </c:pt>
                <c:pt idx="95">
                  <c:v>3372</c:v>
                </c:pt>
                <c:pt idx="96">
                  <c:v>3436</c:v>
                </c:pt>
                <c:pt idx="97">
                  <c:v>3405</c:v>
                </c:pt>
                <c:pt idx="98">
                  <c:v>3485</c:v>
                </c:pt>
                <c:pt idx="99">
                  <c:v>3501</c:v>
                </c:pt>
                <c:pt idx="100">
                  <c:v>3486</c:v>
                </c:pt>
                <c:pt idx="101">
                  <c:v>3554</c:v>
                </c:pt>
                <c:pt idx="102">
                  <c:v>3581</c:v>
                </c:pt>
                <c:pt idx="103">
                  <c:v>3685</c:v>
                </c:pt>
                <c:pt idx="104">
                  <c:v>3751</c:v>
                </c:pt>
                <c:pt idx="105">
                  <c:v>3750</c:v>
                </c:pt>
                <c:pt idx="106">
                  <c:v>3750</c:v>
                </c:pt>
                <c:pt idx="107">
                  <c:v>3750</c:v>
                </c:pt>
                <c:pt idx="108">
                  <c:v>3778</c:v>
                </c:pt>
                <c:pt idx="109">
                  <c:v>3682</c:v>
                </c:pt>
                <c:pt idx="110">
                  <c:v>3814</c:v>
                </c:pt>
                <c:pt idx="111">
                  <c:v>3803</c:v>
                </c:pt>
                <c:pt idx="112">
                  <c:v>3744</c:v>
                </c:pt>
                <c:pt idx="113">
                  <c:v>3879</c:v>
                </c:pt>
                <c:pt idx="114">
                  <c:v>3900</c:v>
                </c:pt>
                <c:pt idx="115">
                  <c:v>3895</c:v>
                </c:pt>
                <c:pt idx="116">
                  <c:v>3835</c:v>
                </c:pt>
                <c:pt idx="117">
                  <c:v>3897</c:v>
                </c:pt>
                <c:pt idx="118">
                  <c:v>3856</c:v>
                </c:pt>
                <c:pt idx="119">
                  <c:v>3874</c:v>
                </c:pt>
                <c:pt idx="120">
                  <c:v>3925</c:v>
                </c:pt>
                <c:pt idx="121">
                  <c:v>3977</c:v>
                </c:pt>
                <c:pt idx="122">
                  <c:v>4023</c:v>
                </c:pt>
                <c:pt idx="123">
                  <c:v>3947</c:v>
                </c:pt>
                <c:pt idx="124">
                  <c:v>4095</c:v>
                </c:pt>
                <c:pt idx="125">
                  <c:v>4009</c:v>
                </c:pt>
                <c:pt idx="126">
                  <c:v>4128</c:v>
                </c:pt>
                <c:pt idx="127">
                  <c:v>4172</c:v>
                </c:pt>
                <c:pt idx="128">
                  <c:v>4172</c:v>
                </c:pt>
                <c:pt idx="129">
                  <c:v>4172</c:v>
                </c:pt>
                <c:pt idx="130">
                  <c:v>4128</c:v>
                </c:pt>
                <c:pt idx="131">
                  <c:v>4124</c:v>
                </c:pt>
                <c:pt idx="132">
                  <c:v>4080</c:v>
                </c:pt>
                <c:pt idx="133">
                  <c:v>4143</c:v>
                </c:pt>
                <c:pt idx="134">
                  <c:v>4193</c:v>
                </c:pt>
                <c:pt idx="135">
                  <c:v>4134</c:v>
                </c:pt>
                <c:pt idx="136">
                  <c:v>4271</c:v>
                </c:pt>
                <c:pt idx="137">
                  <c:v>4256</c:v>
                </c:pt>
                <c:pt idx="138">
                  <c:v>4256</c:v>
                </c:pt>
                <c:pt idx="139">
                  <c:v>4195</c:v>
                </c:pt>
                <c:pt idx="140">
                  <c:v>4277</c:v>
                </c:pt>
                <c:pt idx="141">
                  <c:v>4309</c:v>
                </c:pt>
                <c:pt idx="142">
                  <c:v>4258</c:v>
                </c:pt>
                <c:pt idx="143">
                  <c:v>4392</c:v>
                </c:pt>
                <c:pt idx="144">
                  <c:v>4329</c:v>
                </c:pt>
                <c:pt idx="145">
                  <c:v>4380</c:v>
                </c:pt>
                <c:pt idx="146">
                  <c:v>4354</c:v>
                </c:pt>
                <c:pt idx="147">
                  <c:v>4362</c:v>
                </c:pt>
                <c:pt idx="148">
                  <c:v>4440</c:v>
                </c:pt>
                <c:pt idx="149">
                  <c:v>4461</c:v>
                </c:pt>
                <c:pt idx="150">
                  <c:v>4460</c:v>
                </c:pt>
                <c:pt idx="151">
                  <c:v>4437</c:v>
                </c:pt>
                <c:pt idx="152">
                  <c:v>4506</c:v>
                </c:pt>
                <c:pt idx="153">
                  <c:v>4568</c:v>
                </c:pt>
                <c:pt idx="154">
                  <c:v>4642</c:v>
                </c:pt>
                <c:pt idx="155">
                  <c:v>4642</c:v>
                </c:pt>
                <c:pt idx="156">
                  <c:v>4642</c:v>
                </c:pt>
                <c:pt idx="157">
                  <c:v>4593</c:v>
                </c:pt>
                <c:pt idx="158">
                  <c:v>4660</c:v>
                </c:pt>
                <c:pt idx="159">
                  <c:v>4660</c:v>
                </c:pt>
                <c:pt idx="160">
                  <c:v>4728</c:v>
                </c:pt>
                <c:pt idx="161">
                  <c:v>4810</c:v>
                </c:pt>
                <c:pt idx="162">
                  <c:v>4895</c:v>
                </c:pt>
                <c:pt idx="163">
                  <c:v>4940</c:v>
                </c:pt>
                <c:pt idx="164">
                  <c:v>4948</c:v>
                </c:pt>
                <c:pt idx="165">
                  <c:v>5033</c:v>
                </c:pt>
                <c:pt idx="166">
                  <c:v>5017</c:v>
                </c:pt>
                <c:pt idx="167">
                  <c:v>5017</c:v>
                </c:pt>
                <c:pt idx="168">
                  <c:v>5006</c:v>
                </c:pt>
                <c:pt idx="169">
                  <c:v>5075</c:v>
                </c:pt>
                <c:pt idx="170">
                  <c:v>5096</c:v>
                </c:pt>
                <c:pt idx="171">
                  <c:v>5096</c:v>
                </c:pt>
                <c:pt idx="172">
                  <c:v>5096</c:v>
                </c:pt>
                <c:pt idx="173">
                  <c:v>5015</c:v>
                </c:pt>
                <c:pt idx="174">
                  <c:v>5136</c:v>
                </c:pt>
                <c:pt idx="175">
                  <c:v>5136</c:v>
                </c:pt>
                <c:pt idx="176">
                  <c:v>5101</c:v>
                </c:pt>
                <c:pt idx="177">
                  <c:v>5065</c:v>
                </c:pt>
                <c:pt idx="178">
                  <c:v>5132</c:v>
                </c:pt>
                <c:pt idx="179">
                  <c:v>5141</c:v>
                </c:pt>
                <c:pt idx="180">
                  <c:v>5236</c:v>
                </c:pt>
                <c:pt idx="181">
                  <c:v>5273</c:v>
                </c:pt>
                <c:pt idx="182">
                  <c:v>5271</c:v>
                </c:pt>
                <c:pt idx="183">
                  <c:v>5321</c:v>
                </c:pt>
                <c:pt idx="184">
                  <c:v>5393</c:v>
                </c:pt>
                <c:pt idx="185">
                  <c:v>5443</c:v>
                </c:pt>
                <c:pt idx="186">
                  <c:v>5435</c:v>
                </c:pt>
                <c:pt idx="187">
                  <c:v>5536</c:v>
                </c:pt>
                <c:pt idx="188">
                  <c:v>5528</c:v>
                </c:pt>
                <c:pt idx="189">
                  <c:v>5509</c:v>
                </c:pt>
                <c:pt idx="190">
                  <c:v>5595</c:v>
                </c:pt>
                <c:pt idx="191">
                  <c:v>5592</c:v>
                </c:pt>
                <c:pt idx="192">
                  <c:v>5671</c:v>
                </c:pt>
                <c:pt idx="193">
                  <c:v>5673</c:v>
                </c:pt>
                <c:pt idx="194">
                  <c:v>5669</c:v>
                </c:pt>
                <c:pt idx="195">
                  <c:v>5755</c:v>
                </c:pt>
                <c:pt idx="196">
                  <c:v>5732</c:v>
                </c:pt>
                <c:pt idx="197">
                  <c:v>5812</c:v>
                </c:pt>
                <c:pt idx="198">
                  <c:v>5811</c:v>
                </c:pt>
                <c:pt idx="199">
                  <c:v>5824</c:v>
                </c:pt>
                <c:pt idx="200">
                  <c:v>5891</c:v>
                </c:pt>
                <c:pt idx="201">
                  <c:v>5888</c:v>
                </c:pt>
                <c:pt idx="202">
                  <c:v>5922</c:v>
                </c:pt>
                <c:pt idx="203">
                  <c:v>6001</c:v>
                </c:pt>
                <c:pt idx="204">
                  <c:v>6033</c:v>
                </c:pt>
                <c:pt idx="205">
                  <c:v>6127</c:v>
                </c:pt>
                <c:pt idx="206">
                  <c:v>6096</c:v>
                </c:pt>
                <c:pt idx="207">
                  <c:v>6177</c:v>
                </c:pt>
                <c:pt idx="208">
                  <c:v>6177</c:v>
                </c:pt>
                <c:pt idx="209">
                  <c:v>6177</c:v>
                </c:pt>
                <c:pt idx="210">
                  <c:v>6169</c:v>
                </c:pt>
                <c:pt idx="211">
                  <c:v>6233</c:v>
                </c:pt>
                <c:pt idx="212">
                  <c:v>6264</c:v>
                </c:pt>
                <c:pt idx="213">
                  <c:v>6246</c:v>
                </c:pt>
                <c:pt idx="214">
                  <c:v>6351</c:v>
                </c:pt>
                <c:pt idx="215">
                  <c:v>6320</c:v>
                </c:pt>
                <c:pt idx="216">
                  <c:v>6390</c:v>
                </c:pt>
                <c:pt idx="217">
                  <c:v>6412</c:v>
                </c:pt>
                <c:pt idx="218">
                  <c:v>6497</c:v>
                </c:pt>
                <c:pt idx="219">
                  <c:v>6477</c:v>
                </c:pt>
                <c:pt idx="220">
                  <c:v>6439</c:v>
                </c:pt>
                <c:pt idx="221">
                  <c:v>6557</c:v>
                </c:pt>
                <c:pt idx="222">
                  <c:v>6560</c:v>
                </c:pt>
                <c:pt idx="223">
                  <c:v>6626</c:v>
                </c:pt>
                <c:pt idx="224">
                  <c:v>6625</c:v>
                </c:pt>
                <c:pt idx="225">
                  <c:v>6642</c:v>
                </c:pt>
                <c:pt idx="226">
                  <c:v>6670</c:v>
                </c:pt>
                <c:pt idx="227">
                  <c:v>6737</c:v>
                </c:pt>
                <c:pt idx="228">
                  <c:v>6721</c:v>
                </c:pt>
                <c:pt idx="229">
                  <c:v>6708</c:v>
                </c:pt>
                <c:pt idx="230">
                  <c:v>6772</c:v>
                </c:pt>
                <c:pt idx="231">
                  <c:v>6839</c:v>
                </c:pt>
                <c:pt idx="232">
                  <c:v>6840</c:v>
                </c:pt>
                <c:pt idx="233">
                  <c:v>6822</c:v>
                </c:pt>
                <c:pt idx="234">
                  <c:v>6897</c:v>
                </c:pt>
                <c:pt idx="235">
                  <c:v>6944</c:v>
                </c:pt>
                <c:pt idx="236">
                  <c:v>7003</c:v>
                </c:pt>
                <c:pt idx="237">
                  <c:v>7060</c:v>
                </c:pt>
                <c:pt idx="238">
                  <c:v>7026</c:v>
                </c:pt>
                <c:pt idx="239">
                  <c:v>7141</c:v>
                </c:pt>
                <c:pt idx="240">
                  <c:v>7098</c:v>
                </c:pt>
                <c:pt idx="241">
                  <c:v>7165</c:v>
                </c:pt>
                <c:pt idx="242">
                  <c:v>7189</c:v>
                </c:pt>
                <c:pt idx="243">
                  <c:v>7181</c:v>
                </c:pt>
                <c:pt idx="244">
                  <c:v>7227</c:v>
                </c:pt>
                <c:pt idx="245">
                  <c:v>7303</c:v>
                </c:pt>
                <c:pt idx="246">
                  <c:v>7275</c:v>
                </c:pt>
                <c:pt idx="247">
                  <c:v>7275</c:v>
                </c:pt>
                <c:pt idx="248">
                  <c:v>7239</c:v>
                </c:pt>
                <c:pt idx="249">
                  <c:v>7320</c:v>
                </c:pt>
                <c:pt idx="250">
                  <c:v>7361</c:v>
                </c:pt>
                <c:pt idx="251">
                  <c:v>7357</c:v>
                </c:pt>
                <c:pt idx="252">
                  <c:v>7341</c:v>
                </c:pt>
                <c:pt idx="253">
                  <c:v>7388</c:v>
                </c:pt>
                <c:pt idx="254">
                  <c:v>7381</c:v>
                </c:pt>
                <c:pt idx="255">
                  <c:v>7345</c:v>
                </c:pt>
                <c:pt idx="256">
                  <c:v>7351</c:v>
                </c:pt>
                <c:pt idx="257">
                  <c:v>7398</c:v>
                </c:pt>
                <c:pt idx="258">
                  <c:v>7415</c:v>
                </c:pt>
                <c:pt idx="259">
                  <c:v>7415</c:v>
                </c:pt>
                <c:pt idx="260">
                  <c:v>7403</c:v>
                </c:pt>
                <c:pt idx="261">
                  <c:v>7557</c:v>
                </c:pt>
                <c:pt idx="262">
                  <c:v>7536</c:v>
                </c:pt>
                <c:pt idx="263">
                  <c:v>7536</c:v>
                </c:pt>
                <c:pt idx="264">
                  <c:v>7519</c:v>
                </c:pt>
                <c:pt idx="265">
                  <c:v>7525</c:v>
                </c:pt>
                <c:pt idx="266">
                  <c:v>7525</c:v>
                </c:pt>
                <c:pt idx="267">
                  <c:v>7548</c:v>
                </c:pt>
                <c:pt idx="268">
                  <c:v>7539</c:v>
                </c:pt>
                <c:pt idx="269">
                  <c:v>7560</c:v>
                </c:pt>
                <c:pt idx="270">
                  <c:v>7615</c:v>
                </c:pt>
                <c:pt idx="271">
                  <c:v>7624</c:v>
                </c:pt>
                <c:pt idx="272">
                  <c:v>7693</c:v>
                </c:pt>
                <c:pt idx="273">
                  <c:v>7705</c:v>
                </c:pt>
                <c:pt idx="274">
                  <c:v>7664</c:v>
                </c:pt>
                <c:pt idx="275">
                  <c:v>7780</c:v>
                </c:pt>
                <c:pt idx="276">
                  <c:v>7788</c:v>
                </c:pt>
                <c:pt idx="277">
                  <c:v>7782</c:v>
                </c:pt>
                <c:pt idx="278">
                  <c:v>7794</c:v>
                </c:pt>
                <c:pt idx="279">
                  <c:v>7786</c:v>
                </c:pt>
                <c:pt idx="280">
                  <c:v>7753</c:v>
                </c:pt>
                <c:pt idx="281">
                  <c:v>7771</c:v>
                </c:pt>
                <c:pt idx="282">
                  <c:v>7785</c:v>
                </c:pt>
                <c:pt idx="283">
                  <c:v>7738</c:v>
                </c:pt>
                <c:pt idx="284">
                  <c:v>7847</c:v>
                </c:pt>
                <c:pt idx="285">
                  <c:v>7864</c:v>
                </c:pt>
                <c:pt idx="286">
                  <c:v>7863</c:v>
                </c:pt>
                <c:pt idx="287">
                  <c:v>7880</c:v>
                </c:pt>
                <c:pt idx="288">
                  <c:v>7902</c:v>
                </c:pt>
                <c:pt idx="289">
                  <c:v>8005</c:v>
                </c:pt>
                <c:pt idx="290">
                  <c:v>7950</c:v>
                </c:pt>
                <c:pt idx="291">
                  <c:v>8060</c:v>
                </c:pt>
                <c:pt idx="292">
                  <c:v>8039</c:v>
                </c:pt>
                <c:pt idx="293">
                  <c:v>8156</c:v>
                </c:pt>
                <c:pt idx="294">
                  <c:v>8140</c:v>
                </c:pt>
                <c:pt idx="295">
                  <c:v>8142</c:v>
                </c:pt>
                <c:pt idx="296">
                  <c:v>8125</c:v>
                </c:pt>
                <c:pt idx="297">
                  <c:v>8145</c:v>
                </c:pt>
                <c:pt idx="298">
                  <c:v>8114</c:v>
                </c:pt>
                <c:pt idx="299">
                  <c:v>8210</c:v>
                </c:pt>
                <c:pt idx="300">
                  <c:v>8218</c:v>
                </c:pt>
                <c:pt idx="301">
                  <c:v>8273</c:v>
                </c:pt>
                <c:pt idx="302">
                  <c:v>8265</c:v>
                </c:pt>
                <c:pt idx="303">
                  <c:v>8282</c:v>
                </c:pt>
                <c:pt idx="304">
                  <c:v>8349</c:v>
                </c:pt>
                <c:pt idx="305">
                  <c:v>8413</c:v>
                </c:pt>
                <c:pt idx="306">
                  <c:v>8400</c:v>
                </c:pt>
                <c:pt idx="307">
                  <c:v>8378</c:v>
                </c:pt>
                <c:pt idx="308">
                  <c:v>8371</c:v>
                </c:pt>
                <c:pt idx="309">
                  <c:v>8452</c:v>
                </c:pt>
                <c:pt idx="310">
                  <c:v>8454</c:v>
                </c:pt>
                <c:pt idx="311">
                  <c:v>8501</c:v>
                </c:pt>
                <c:pt idx="312">
                  <c:v>8567</c:v>
                </c:pt>
                <c:pt idx="313">
                  <c:v>8608</c:v>
                </c:pt>
                <c:pt idx="314">
                  <c:v>8608</c:v>
                </c:pt>
                <c:pt idx="315">
                  <c:v>8608</c:v>
                </c:pt>
                <c:pt idx="316">
                  <c:v>8608</c:v>
                </c:pt>
                <c:pt idx="317">
                  <c:v>8608</c:v>
                </c:pt>
                <c:pt idx="318">
                  <c:v>8603</c:v>
                </c:pt>
                <c:pt idx="319">
                  <c:v>8581</c:v>
                </c:pt>
                <c:pt idx="320">
                  <c:v>8645</c:v>
                </c:pt>
                <c:pt idx="321">
                  <c:v>8679</c:v>
                </c:pt>
                <c:pt idx="322">
                  <c:v>8640</c:v>
                </c:pt>
                <c:pt idx="323">
                  <c:v>8776</c:v>
                </c:pt>
                <c:pt idx="324">
                  <c:v>8798</c:v>
                </c:pt>
                <c:pt idx="325">
                  <c:v>8802</c:v>
                </c:pt>
                <c:pt idx="326">
                  <c:v>8745</c:v>
                </c:pt>
                <c:pt idx="327">
                  <c:v>8745</c:v>
                </c:pt>
                <c:pt idx="328">
                  <c:v>8773</c:v>
                </c:pt>
                <c:pt idx="329">
                  <c:v>8763</c:v>
                </c:pt>
                <c:pt idx="330">
                  <c:v>8765</c:v>
                </c:pt>
                <c:pt idx="331">
                  <c:v>8734</c:v>
                </c:pt>
                <c:pt idx="332">
                  <c:v>8826</c:v>
                </c:pt>
                <c:pt idx="333">
                  <c:v>8878</c:v>
                </c:pt>
                <c:pt idx="334">
                  <c:v>8916</c:v>
                </c:pt>
                <c:pt idx="335">
                  <c:v>8915</c:v>
                </c:pt>
                <c:pt idx="336">
                  <c:v>8915</c:v>
                </c:pt>
                <c:pt idx="337">
                  <c:v>8915</c:v>
                </c:pt>
                <c:pt idx="338">
                  <c:v>8913</c:v>
                </c:pt>
                <c:pt idx="339">
                  <c:v>9127</c:v>
                </c:pt>
                <c:pt idx="340">
                  <c:v>9096</c:v>
                </c:pt>
                <c:pt idx="341">
                  <c:v>9156</c:v>
                </c:pt>
                <c:pt idx="342">
                  <c:v>9165</c:v>
                </c:pt>
                <c:pt idx="343">
                  <c:v>9156</c:v>
                </c:pt>
                <c:pt idx="344">
                  <c:v>9164</c:v>
                </c:pt>
                <c:pt idx="345">
                  <c:v>9196</c:v>
                </c:pt>
                <c:pt idx="346">
                  <c:v>9387</c:v>
                </c:pt>
                <c:pt idx="347">
                  <c:v>9111</c:v>
                </c:pt>
                <c:pt idx="348">
                  <c:v>9143</c:v>
                </c:pt>
                <c:pt idx="349">
                  <c:v>9768</c:v>
                </c:pt>
                <c:pt idx="350">
                  <c:v>9126</c:v>
                </c:pt>
                <c:pt idx="351">
                  <c:v>9126</c:v>
                </c:pt>
                <c:pt idx="352">
                  <c:v>9126</c:v>
                </c:pt>
                <c:pt idx="353">
                  <c:v>9126</c:v>
                </c:pt>
                <c:pt idx="354">
                  <c:v>9133</c:v>
                </c:pt>
                <c:pt idx="355">
                  <c:v>9135</c:v>
                </c:pt>
                <c:pt idx="356">
                  <c:v>9130</c:v>
                </c:pt>
                <c:pt idx="357">
                  <c:v>9196</c:v>
                </c:pt>
                <c:pt idx="358">
                  <c:v>9099</c:v>
                </c:pt>
                <c:pt idx="359">
                  <c:v>8974</c:v>
                </c:pt>
                <c:pt idx="360">
                  <c:v>8992</c:v>
                </c:pt>
                <c:pt idx="361">
                  <c:v>9002</c:v>
                </c:pt>
                <c:pt idx="362">
                  <c:v>8996</c:v>
                </c:pt>
                <c:pt idx="363">
                  <c:v>8989</c:v>
                </c:pt>
                <c:pt idx="364">
                  <c:v>8989</c:v>
                </c:pt>
                <c:pt idx="365">
                  <c:v>8998</c:v>
                </c:pt>
                <c:pt idx="366">
                  <c:v>8989</c:v>
                </c:pt>
                <c:pt idx="367">
                  <c:v>8989</c:v>
                </c:pt>
                <c:pt idx="368">
                  <c:v>9008</c:v>
                </c:pt>
                <c:pt idx="369">
                  <c:v>8974</c:v>
                </c:pt>
                <c:pt idx="370">
                  <c:v>9018</c:v>
                </c:pt>
                <c:pt idx="371">
                  <c:v>9028</c:v>
                </c:pt>
                <c:pt idx="372">
                  <c:v>9019</c:v>
                </c:pt>
                <c:pt idx="373">
                  <c:v>9018</c:v>
                </c:pt>
                <c:pt idx="374">
                  <c:v>9017</c:v>
                </c:pt>
                <c:pt idx="375">
                  <c:v>8956</c:v>
                </c:pt>
                <c:pt idx="376">
                  <c:v>9107</c:v>
                </c:pt>
                <c:pt idx="377">
                  <c:v>9448</c:v>
                </c:pt>
                <c:pt idx="378">
                  <c:v>9160</c:v>
                </c:pt>
                <c:pt idx="379">
                  <c:v>9151</c:v>
                </c:pt>
                <c:pt idx="380">
                  <c:v>9167</c:v>
                </c:pt>
                <c:pt idx="381">
                  <c:v>9632</c:v>
                </c:pt>
                <c:pt idx="382">
                  <c:v>10304</c:v>
                </c:pt>
                <c:pt idx="383">
                  <c:v>9706</c:v>
                </c:pt>
                <c:pt idx="384">
                  <c:v>9106</c:v>
                </c:pt>
                <c:pt idx="385">
                  <c:v>9136</c:v>
                </c:pt>
                <c:pt idx="386">
                  <c:v>9137</c:v>
                </c:pt>
                <c:pt idx="387">
                  <c:v>9508</c:v>
                </c:pt>
                <c:pt idx="388">
                  <c:v>9480</c:v>
                </c:pt>
                <c:pt idx="389">
                  <c:v>9141</c:v>
                </c:pt>
                <c:pt idx="390">
                  <c:v>9141</c:v>
                </c:pt>
                <c:pt idx="391">
                  <c:v>9111</c:v>
                </c:pt>
                <c:pt idx="392">
                  <c:v>9111</c:v>
                </c:pt>
                <c:pt idx="393">
                  <c:v>9109</c:v>
                </c:pt>
                <c:pt idx="394">
                  <c:v>9110</c:v>
                </c:pt>
                <c:pt idx="395">
                  <c:v>9110</c:v>
                </c:pt>
                <c:pt idx="396">
                  <c:v>9770</c:v>
                </c:pt>
                <c:pt idx="397">
                  <c:v>9105</c:v>
                </c:pt>
                <c:pt idx="398">
                  <c:v>9095</c:v>
                </c:pt>
                <c:pt idx="399">
                  <c:v>9099</c:v>
                </c:pt>
                <c:pt idx="400">
                  <c:v>9114</c:v>
                </c:pt>
                <c:pt idx="401">
                  <c:v>9123</c:v>
                </c:pt>
                <c:pt idx="402">
                  <c:v>9114</c:v>
                </c:pt>
                <c:pt idx="403">
                  <c:v>9114</c:v>
                </c:pt>
                <c:pt idx="404">
                  <c:v>9134</c:v>
                </c:pt>
                <c:pt idx="405">
                  <c:v>9125</c:v>
                </c:pt>
                <c:pt idx="406">
                  <c:v>9136</c:v>
                </c:pt>
                <c:pt idx="407">
                  <c:v>9292</c:v>
                </c:pt>
                <c:pt idx="408">
                  <c:v>9092</c:v>
                </c:pt>
                <c:pt idx="409">
                  <c:v>9094</c:v>
                </c:pt>
                <c:pt idx="410">
                  <c:v>9104</c:v>
                </c:pt>
                <c:pt idx="411">
                  <c:v>9095</c:v>
                </c:pt>
                <c:pt idx="412">
                  <c:v>9195</c:v>
                </c:pt>
                <c:pt idx="413">
                  <c:v>9836</c:v>
                </c:pt>
                <c:pt idx="414">
                  <c:v>10082</c:v>
                </c:pt>
                <c:pt idx="415">
                  <c:v>10001</c:v>
                </c:pt>
                <c:pt idx="416">
                  <c:v>10061</c:v>
                </c:pt>
                <c:pt idx="417">
                  <c:v>9556</c:v>
                </c:pt>
                <c:pt idx="418">
                  <c:v>9916</c:v>
                </c:pt>
                <c:pt idx="419">
                  <c:v>9818</c:v>
                </c:pt>
                <c:pt idx="420">
                  <c:v>10065</c:v>
                </c:pt>
                <c:pt idx="421">
                  <c:v>9652</c:v>
                </c:pt>
                <c:pt idx="422">
                  <c:v>10000</c:v>
                </c:pt>
                <c:pt idx="423">
                  <c:v>9750</c:v>
                </c:pt>
                <c:pt idx="424">
                  <c:v>9134</c:v>
                </c:pt>
                <c:pt idx="425">
                  <c:v>9187</c:v>
                </c:pt>
                <c:pt idx="426">
                  <c:v>9100</c:v>
                </c:pt>
                <c:pt idx="427">
                  <c:v>9187</c:v>
                </c:pt>
                <c:pt idx="428">
                  <c:v>9136</c:v>
                </c:pt>
                <c:pt idx="429">
                  <c:v>9092</c:v>
                </c:pt>
                <c:pt idx="430">
                  <c:v>9126</c:v>
                </c:pt>
                <c:pt idx="431">
                  <c:v>9126</c:v>
                </c:pt>
                <c:pt idx="432">
                  <c:v>9628</c:v>
                </c:pt>
                <c:pt idx="433">
                  <c:v>9124</c:v>
                </c:pt>
                <c:pt idx="434">
                  <c:v>9125</c:v>
                </c:pt>
                <c:pt idx="435">
                  <c:v>9187</c:v>
                </c:pt>
                <c:pt idx="436">
                  <c:v>9122</c:v>
                </c:pt>
                <c:pt idx="437">
                  <c:v>9763</c:v>
                </c:pt>
                <c:pt idx="438">
                  <c:v>9126</c:v>
                </c:pt>
                <c:pt idx="439">
                  <c:v>9091</c:v>
                </c:pt>
                <c:pt idx="440">
                  <c:v>9552</c:v>
                </c:pt>
                <c:pt idx="441">
                  <c:v>9125</c:v>
                </c:pt>
                <c:pt idx="442">
                  <c:v>9094</c:v>
                </c:pt>
                <c:pt idx="443">
                  <c:v>9095</c:v>
                </c:pt>
                <c:pt idx="444">
                  <c:v>9136</c:v>
                </c:pt>
                <c:pt idx="445">
                  <c:v>9124</c:v>
                </c:pt>
                <c:pt idx="446">
                  <c:v>9136</c:v>
                </c:pt>
                <c:pt idx="447">
                  <c:v>9092</c:v>
                </c:pt>
                <c:pt idx="448">
                  <c:v>9092</c:v>
                </c:pt>
                <c:pt idx="449">
                  <c:v>9500</c:v>
                </c:pt>
                <c:pt idx="450">
                  <c:v>9819</c:v>
                </c:pt>
                <c:pt idx="451">
                  <c:v>9095</c:v>
                </c:pt>
                <c:pt idx="452">
                  <c:v>9096</c:v>
                </c:pt>
                <c:pt idx="453">
                  <c:v>9109</c:v>
                </c:pt>
                <c:pt idx="454">
                  <c:v>9110</c:v>
                </c:pt>
                <c:pt idx="455">
                  <c:v>9091</c:v>
                </c:pt>
                <c:pt idx="456">
                  <c:v>9107</c:v>
                </c:pt>
                <c:pt idx="457">
                  <c:v>9089</c:v>
                </c:pt>
                <c:pt idx="458">
                  <c:v>9096</c:v>
                </c:pt>
                <c:pt idx="459">
                  <c:v>9096</c:v>
                </c:pt>
                <c:pt idx="460">
                  <c:v>9001</c:v>
                </c:pt>
                <c:pt idx="461">
                  <c:v>9094</c:v>
                </c:pt>
                <c:pt idx="462">
                  <c:v>9187</c:v>
                </c:pt>
                <c:pt idx="463">
                  <c:v>9136</c:v>
                </c:pt>
                <c:pt idx="464">
                  <c:v>9092</c:v>
                </c:pt>
                <c:pt idx="465">
                  <c:v>9126</c:v>
                </c:pt>
                <c:pt idx="466">
                  <c:v>9121</c:v>
                </c:pt>
                <c:pt idx="467">
                  <c:v>9124</c:v>
                </c:pt>
                <c:pt idx="468">
                  <c:v>9095</c:v>
                </c:pt>
                <c:pt idx="469">
                  <c:v>9204</c:v>
                </c:pt>
                <c:pt idx="470">
                  <c:v>9092</c:v>
                </c:pt>
                <c:pt idx="471">
                  <c:v>9135</c:v>
                </c:pt>
                <c:pt idx="472">
                  <c:v>9545</c:v>
                </c:pt>
                <c:pt idx="473">
                  <c:v>9120</c:v>
                </c:pt>
                <c:pt idx="474">
                  <c:v>9126</c:v>
                </c:pt>
                <c:pt idx="475">
                  <c:v>9094</c:v>
                </c:pt>
                <c:pt idx="476">
                  <c:v>9196</c:v>
                </c:pt>
                <c:pt idx="477">
                  <c:v>9093</c:v>
                </c:pt>
                <c:pt idx="478">
                  <c:v>9195</c:v>
                </c:pt>
                <c:pt idx="479">
                  <c:v>9133</c:v>
                </c:pt>
                <c:pt idx="480">
                  <c:v>9093</c:v>
                </c:pt>
                <c:pt idx="481">
                  <c:v>9136</c:v>
                </c:pt>
                <c:pt idx="482">
                  <c:v>9124</c:v>
                </c:pt>
                <c:pt idx="483">
                  <c:v>9487</c:v>
                </c:pt>
                <c:pt idx="484">
                  <c:v>10021</c:v>
                </c:pt>
                <c:pt idx="485">
                  <c:v>9576</c:v>
                </c:pt>
                <c:pt idx="486">
                  <c:v>10038</c:v>
                </c:pt>
                <c:pt idx="487">
                  <c:v>9915</c:v>
                </c:pt>
                <c:pt idx="488">
                  <c:v>10020</c:v>
                </c:pt>
                <c:pt idx="489">
                  <c:v>9500</c:v>
                </c:pt>
                <c:pt idx="490">
                  <c:v>10003</c:v>
                </c:pt>
                <c:pt idx="491">
                  <c:v>9985</c:v>
                </c:pt>
                <c:pt idx="492">
                  <c:v>9679</c:v>
                </c:pt>
                <c:pt idx="493">
                  <c:v>9135</c:v>
                </c:pt>
                <c:pt idx="494">
                  <c:v>9187</c:v>
                </c:pt>
                <c:pt idx="495">
                  <c:v>9092</c:v>
                </c:pt>
                <c:pt idx="496">
                  <c:v>9097</c:v>
                </c:pt>
                <c:pt idx="497">
                  <c:v>9107</c:v>
                </c:pt>
                <c:pt idx="498">
                  <c:v>9098</c:v>
                </c:pt>
                <c:pt idx="499">
                  <c:v>9098</c:v>
                </c:pt>
                <c:pt idx="500">
                  <c:v>9115</c:v>
                </c:pt>
                <c:pt idx="501">
                  <c:v>9113</c:v>
                </c:pt>
                <c:pt idx="502">
                  <c:v>9114</c:v>
                </c:pt>
                <c:pt idx="503">
                  <c:v>9123</c:v>
                </c:pt>
                <c:pt idx="504">
                  <c:v>9114</c:v>
                </c:pt>
                <c:pt idx="505">
                  <c:v>9124</c:v>
                </c:pt>
                <c:pt idx="506">
                  <c:v>9105</c:v>
                </c:pt>
                <c:pt idx="507">
                  <c:v>9004</c:v>
                </c:pt>
                <c:pt idx="508">
                  <c:v>9005</c:v>
                </c:pt>
                <c:pt idx="509">
                  <c:v>9466</c:v>
                </c:pt>
                <c:pt idx="510">
                  <c:v>8990</c:v>
                </c:pt>
                <c:pt idx="511">
                  <c:v>8994</c:v>
                </c:pt>
                <c:pt idx="512">
                  <c:v>8994</c:v>
                </c:pt>
                <c:pt idx="513">
                  <c:v>8993</c:v>
                </c:pt>
                <c:pt idx="514">
                  <c:v>8993</c:v>
                </c:pt>
                <c:pt idx="515">
                  <c:v>8997</c:v>
                </c:pt>
                <c:pt idx="516">
                  <c:v>8996</c:v>
                </c:pt>
                <c:pt idx="517">
                  <c:v>8989</c:v>
                </c:pt>
                <c:pt idx="518">
                  <c:v>8989</c:v>
                </c:pt>
                <c:pt idx="519">
                  <c:v>8989</c:v>
                </c:pt>
                <c:pt idx="520">
                  <c:v>8987</c:v>
                </c:pt>
                <c:pt idx="521">
                  <c:v>9007</c:v>
                </c:pt>
                <c:pt idx="522">
                  <c:v>8974</c:v>
                </c:pt>
                <c:pt idx="523">
                  <c:v>8974</c:v>
                </c:pt>
                <c:pt idx="524">
                  <c:v>9018</c:v>
                </c:pt>
                <c:pt idx="525">
                  <c:v>9019</c:v>
                </c:pt>
                <c:pt idx="526">
                  <c:v>9019</c:v>
                </c:pt>
                <c:pt idx="527">
                  <c:v>9028</c:v>
                </c:pt>
                <c:pt idx="528">
                  <c:v>8949</c:v>
                </c:pt>
                <c:pt idx="529">
                  <c:v>8937</c:v>
                </c:pt>
                <c:pt idx="530">
                  <c:v>9086</c:v>
                </c:pt>
                <c:pt idx="531">
                  <c:v>9146</c:v>
                </c:pt>
                <c:pt idx="532">
                  <c:v>9146</c:v>
                </c:pt>
                <c:pt idx="533">
                  <c:v>9155</c:v>
                </c:pt>
                <c:pt idx="534">
                  <c:v>9186</c:v>
                </c:pt>
                <c:pt idx="535">
                  <c:v>9498</c:v>
                </c:pt>
                <c:pt idx="536">
                  <c:v>9101</c:v>
                </c:pt>
                <c:pt idx="537">
                  <c:v>9101</c:v>
                </c:pt>
                <c:pt idx="538">
                  <c:v>9135</c:v>
                </c:pt>
                <c:pt idx="539">
                  <c:v>9125</c:v>
                </c:pt>
                <c:pt idx="540">
                  <c:v>9116</c:v>
                </c:pt>
                <c:pt idx="541">
                  <c:v>9116</c:v>
                </c:pt>
                <c:pt idx="542">
                  <c:v>9116</c:v>
                </c:pt>
                <c:pt idx="543">
                  <c:v>9178</c:v>
                </c:pt>
                <c:pt idx="544">
                  <c:v>9186</c:v>
                </c:pt>
                <c:pt idx="545">
                  <c:v>9133</c:v>
                </c:pt>
                <c:pt idx="546">
                  <c:v>9125</c:v>
                </c:pt>
                <c:pt idx="547">
                  <c:v>9125</c:v>
                </c:pt>
                <c:pt idx="548">
                  <c:v>9125</c:v>
                </c:pt>
                <c:pt idx="549">
                  <c:v>9124</c:v>
                </c:pt>
                <c:pt idx="550">
                  <c:v>9178</c:v>
                </c:pt>
                <c:pt idx="551">
                  <c:v>9125</c:v>
                </c:pt>
                <c:pt idx="552">
                  <c:v>9117</c:v>
                </c:pt>
                <c:pt idx="553">
                  <c:v>9117</c:v>
                </c:pt>
                <c:pt idx="554">
                  <c:v>9685</c:v>
                </c:pt>
                <c:pt idx="555">
                  <c:v>9801</c:v>
                </c:pt>
                <c:pt idx="556">
                  <c:v>9115</c:v>
                </c:pt>
                <c:pt idx="557">
                  <c:v>9121</c:v>
                </c:pt>
                <c:pt idx="558">
                  <c:v>9119</c:v>
                </c:pt>
                <c:pt idx="559">
                  <c:v>9120</c:v>
                </c:pt>
                <c:pt idx="560">
                  <c:v>9121</c:v>
                </c:pt>
                <c:pt idx="561">
                  <c:v>9121</c:v>
                </c:pt>
                <c:pt idx="562">
                  <c:v>9121</c:v>
                </c:pt>
                <c:pt idx="563">
                  <c:v>9121</c:v>
                </c:pt>
                <c:pt idx="564">
                  <c:v>9119</c:v>
                </c:pt>
                <c:pt idx="565">
                  <c:v>9120</c:v>
                </c:pt>
                <c:pt idx="566">
                  <c:v>9120</c:v>
                </c:pt>
                <c:pt idx="567">
                  <c:v>9131</c:v>
                </c:pt>
                <c:pt idx="568">
                  <c:v>9455</c:v>
                </c:pt>
                <c:pt idx="569">
                  <c:v>9178</c:v>
                </c:pt>
                <c:pt idx="570">
                  <c:v>9140</c:v>
                </c:pt>
                <c:pt idx="571">
                  <c:v>9117</c:v>
                </c:pt>
                <c:pt idx="572">
                  <c:v>9117</c:v>
                </c:pt>
                <c:pt idx="573">
                  <c:v>9124</c:v>
                </c:pt>
                <c:pt idx="574">
                  <c:v>9133</c:v>
                </c:pt>
                <c:pt idx="575">
                  <c:v>9108</c:v>
                </c:pt>
                <c:pt idx="576">
                  <c:v>8987</c:v>
                </c:pt>
                <c:pt idx="577">
                  <c:v>8989</c:v>
                </c:pt>
                <c:pt idx="578">
                  <c:v>8974</c:v>
                </c:pt>
                <c:pt idx="579">
                  <c:v>8992</c:v>
                </c:pt>
                <c:pt idx="580">
                  <c:v>9002</c:v>
                </c:pt>
                <c:pt idx="581">
                  <c:v>9007</c:v>
                </c:pt>
                <c:pt idx="582">
                  <c:v>8989</c:v>
                </c:pt>
                <c:pt idx="583">
                  <c:v>8989</c:v>
                </c:pt>
                <c:pt idx="584">
                  <c:v>8998</c:v>
                </c:pt>
                <c:pt idx="585">
                  <c:v>8989</c:v>
                </c:pt>
                <c:pt idx="586">
                  <c:v>8989</c:v>
                </c:pt>
                <c:pt idx="587">
                  <c:v>8943</c:v>
                </c:pt>
                <c:pt idx="588">
                  <c:v>8974</c:v>
                </c:pt>
                <c:pt idx="589">
                  <c:v>9044</c:v>
                </c:pt>
                <c:pt idx="590">
                  <c:v>9019</c:v>
                </c:pt>
                <c:pt idx="591">
                  <c:v>9019</c:v>
                </c:pt>
                <c:pt idx="592">
                  <c:v>9018</c:v>
                </c:pt>
                <c:pt idx="593">
                  <c:v>8949</c:v>
                </c:pt>
                <c:pt idx="594">
                  <c:v>8953</c:v>
                </c:pt>
                <c:pt idx="595">
                  <c:v>9081</c:v>
                </c:pt>
                <c:pt idx="596">
                  <c:v>9140</c:v>
                </c:pt>
                <c:pt idx="597">
                  <c:v>9141</c:v>
                </c:pt>
                <c:pt idx="598">
                  <c:v>9141</c:v>
                </c:pt>
                <c:pt idx="599">
                  <c:v>9140</c:v>
                </c:pt>
                <c:pt idx="600">
                  <c:v>9140</c:v>
                </c:pt>
                <c:pt idx="601">
                  <c:v>9140</c:v>
                </c:pt>
                <c:pt idx="602">
                  <c:v>9157</c:v>
                </c:pt>
                <c:pt idx="603">
                  <c:v>9096</c:v>
                </c:pt>
                <c:pt idx="604">
                  <c:v>9096</c:v>
                </c:pt>
                <c:pt idx="605">
                  <c:v>9130</c:v>
                </c:pt>
                <c:pt idx="606">
                  <c:v>9078</c:v>
                </c:pt>
                <c:pt idx="607">
                  <c:v>9128</c:v>
                </c:pt>
                <c:pt idx="608">
                  <c:v>9111</c:v>
                </c:pt>
                <c:pt idx="609">
                  <c:v>9111</c:v>
                </c:pt>
                <c:pt idx="610">
                  <c:v>9111</c:v>
                </c:pt>
                <c:pt idx="611">
                  <c:v>9111</c:v>
                </c:pt>
                <c:pt idx="612">
                  <c:v>9169</c:v>
                </c:pt>
                <c:pt idx="613">
                  <c:v>9120</c:v>
                </c:pt>
                <c:pt idx="614">
                  <c:v>9530</c:v>
                </c:pt>
                <c:pt idx="615">
                  <c:v>9112</c:v>
                </c:pt>
                <c:pt idx="616">
                  <c:v>9110</c:v>
                </c:pt>
                <c:pt idx="617">
                  <c:v>9116</c:v>
                </c:pt>
                <c:pt idx="618">
                  <c:v>9116</c:v>
                </c:pt>
                <c:pt idx="619">
                  <c:v>9115</c:v>
                </c:pt>
                <c:pt idx="620">
                  <c:v>9169</c:v>
                </c:pt>
                <c:pt idx="621">
                  <c:v>9114</c:v>
                </c:pt>
                <c:pt idx="622">
                  <c:v>9115</c:v>
                </c:pt>
                <c:pt idx="623">
                  <c:v>9135</c:v>
                </c:pt>
                <c:pt idx="624">
                  <c:v>9082</c:v>
                </c:pt>
                <c:pt idx="625">
                  <c:v>9082</c:v>
                </c:pt>
                <c:pt idx="626">
                  <c:v>9089</c:v>
                </c:pt>
                <c:pt idx="627">
                  <c:v>9169</c:v>
                </c:pt>
                <c:pt idx="628">
                  <c:v>9095</c:v>
                </c:pt>
                <c:pt idx="629">
                  <c:v>9063</c:v>
                </c:pt>
                <c:pt idx="630">
                  <c:v>9095</c:v>
                </c:pt>
                <c:pt idx="631">
                  <c:v>9086</c:v>
                </c:pt>
                <c:pt idx="632">
                  <c:v>9085</c:v>
                </c:pt>
                <c:pt idx="633">
                  <c:v>9085</c:v>
                </c:pt>
                <c:pt idx="634">
                  <c:v>9169</c:v>
                </c:pt>
                <c:pt idx="635">
                  <c:v>9134</c:v>
                </c:pt>
                <c:pt idx="636">
                  <c:v>9187</c:v>
                </c:pt>
                <c:pt idx="637">
                  <c:v>9126</c:v>
                </c:pt>
                <c:pt idx="638">
                  <c:v>9169</c:v>
                </c:pt>
                <c:pt idx="639">
                  <c:v>9115</c:v>
                </c:pt>
                <c:pt idx="640">
                  <c:v>9114</c:v>
                </c:pt>
                <c:pt idx="641">
                  <c:v>9814</c:v>
                </c:pt>
                <c:pt idx="642">
                  <c:v>9528</c:v>
                </c:pt>
                <c:pt idx="643">
                  <c:v>9115</c:v>
                </c:pt>
                <c:pt idx="644">
                  <c:v>9169</c:v>
                </c:pt>
                <c:pt idx="645">
                  <c:v>9126</c:v>
                </c:pt>
                <c:pt idx="646">
                  <c:v>9080</c:v>
                </c:pt>
                <c:pt idx="647">
                  <c:v>9084</c:v>
                </c:pt>
                <c:pt idx="648">
                  <c:v>9178</c:v>
                </c:pt>
                <c:pt idx="649">
                  <c:v>9084</c:v>
                </c:pt>
                <c:pt idx="650">
                  <c:v>9178</c:v>
                </c:pt>
                <c:pt idx="651">
                  <c:v>9610</c:v>
                </c:pt>
                <c:pt idx="652">
                  <c:v>10141</c:v>
                </c:pt>
                <c:pt idx="653">
                  <c:v>10181</c:v>
                </c:pt>
                <c:pt idx="654">
                  <c:v>10104</c:v>
                </c:pt>
                <c:pt idx="655">
                  <c:v>9444</c:v>
                </c:pt>
                <c:pt idx="656">
                  <c:v>9479</c:v>
                </c:pt>
                <c:pt idx="657">
                  <c:v>10194</c:v>
                </c:pt>
                <c:pt idx="658">
                  <c:v>9717</c:v>
                </c:pt>
                <c:pt idx="659">
                  <c:v>9717</c:v>
                </c:pt>
                <c:pt idx="660">
                  <c:v>9999</c:v>
                </c:pt>
                <c:pt idx="661">
                  <c:v>9864</c:v>
                </c:pt>
                <c:pt idx="662">
                  <c:v>9725</c:v>
                </c:pt>
                <c:pt idx="663">
                  <c:v>9980</c:v>
                </c:pt>
                <c:pt idx="664">
                  <c:v>9650</c:v>
                </c:pt>
                <c:pt idx="665">
                  <c:v>9642</c:v>
                </c:pt>
                <c:pt idx="666">
                  <c:v>9790</c:v>
                </c:pt>
                <c:pt idx="667">
                  <c:v>9784</c:v>
                </c:pt>
                <c:pt idx="668">
                  <c:v>9919</c:v>
                </c:pt>
                <c:pt idx="669">
                  <c:v>9707</c:v>
                </c:pt>
                <c:pt idx="670">
                  <c:v>9785</c:v>
                </c:pt>
                <c:pt idx="671">
                  <c:v>10058</c:v>
                </c:pt>
                <c:pt idx="672">
                  <c:v>9999</c:v>
                </c:pt>
                <c:pt idx="673">
                  <c:v>9754</c:v>
                </c:pt>
                <c:pt idx="674">
                  <c:v>9772</c:v>
                </c:pt>
                <c:pt idx="675">
                  <c:v>9527</c:v>
                </c:pt>
                <c:pt idx="676">
                  <c:v>9124</c:v>
                </c:pt>
                <c:pt idx="677">
                  <c:v>9714</c:v>
                </c:pt>
                <c:pt idx="678">
                  <c:v>9124</c:v>
                </c:pt>
                <c:pt idx="679">
                  <c:v>9415</c:v>
                </c:pt>
                <c:pt idx="680">
                  <c:v>9516</c:v>
                </c:pt>
                <c:pt idx="681">
                  <c:v>9925</c:v>
                </c:pt>
                <c:pt idx="682">
                  <c:v>9778</c:v>
                </c:pt>
                <c:pt idx="683">
                  <c:v>9638</c:v>
                </c:pt>
                <c:pt idx="684">
                  <c:v>9957</c:v>
                </c:pt>
                <c:pt idx="685">
                  <c:v>10070</c:v>
                </c:pt>
                <c:pt idx="686">
                  <c:v>9493</c:v>
                </c:pt>
                <c:pt idx="687">
                  <c:v>9889</c:v>
                </c:pt>
                <c:pt idx="688">
                  <c:v>10062</c:v>
                </c:pt>
                <c:pt idx="689">
                  <c:v>9846</c:v>
                </c:pt>
                <c:pt idx="690">
                  <c:v>9125</c:v>
                </c:pt>
                <c:pt idx="691">
                  <c:v>9082</c:v>
                </c:pt>
                <c:pt idx="692">
                  <c:v>9082</c:v>
                </c:pt>
                <c:pt idx="693">
                  <c:v>9084</c:v>
                </c:pt>
                <c:pt idx="694">
                  <c:v>9086</c:v>
                </c:pt>
                <c:pt idx="695">
                  <c:v>9096</c:v>
                </c:pt>
                <c:pt idx="696">
                  <c:v>9095</c:v>
                </c:pt>
                <c:pt idx="697">
                  <c:v>9086</c:v>
                </c:pt>
                <c:pt idx="698">
                  <c:v>9085</c:v>
                </c:pt>
                <c:pt idx="699">
                  <c:v>9086</c:v>
                </c:pt>
                <c:pt idx="700">
                  <c:v>9096</c:v>
                </c:pt>
                <c:pt idx="701">
                  <c:v>9110</c:v>
                </c:pt>
                <c:pt idx="702">
                  <c:v>9104</c:v>
                </c:pt>
                <c:pt idx="703">
                  <c:v>9104</c:v>
                </c:pt>
                <c:pt idx="704">
                  <c:v>9104</c:v>
                </c:pt>
                <c:pt idx="705">
                  <c:v>9104</c:v>
                </c:pt>
                <c:pt idx="706">
                  <c:v>9110</c:v>
                </c:pt>
                <c:pt idx="707">
                  <c:v>9115</c:v>
                </c:pt>
                <c:pt idx="708">
                  <c:v>9115</c:v>
                </c:pt>
                <c:pt idx="709">
                  <c:v>9115</c:v>
                </c:pt>
                <c:pt idx="710">
                  <c:v>9115</c:v>
                </c:pt>
                <c:pt idx="711">
                  <c:v>9115</c:v>
                </c:pt>
                <c:pt idx="712">
                  <c:v>9124</c:v>
                </c:pt>
                <c:pt idx="713">
                  <c:v>9104</c:v>
                </c:pt>
                <c:pt idx="714">
                  <c:v>9104</c:v>
                </c:pt>
                <c:pt idx="715">
                  <c:v>9104</c:v>
                </c:pt>
                <c:pt idx="716">
                  <c:v>9104</c:v>
                </c:pt>
                <c:pt idx="717">
                  <c:v>9086</c:v>
                </c:pt>
                <c:pt idx="718">
                  <c:v>9086</c:v>
                </c:pt>
                <c:pt idx="719">
                  <c:v>9094</c:v>
                </c:pt>
                <c:pt idx="720">
                  <c:v>9169</c:v>
                </c:pt>
                <c:pt idx="721">
                  <c:v>10007</c:v>
                </c:pt>
                <c:pt idx="722">
                  <c:v>9269</c:v>
                </c:pt>
                <c:pt idx="723">
                  <c:v>9721</c:v>
                </c:pt>
                <c:pt idx="724">
                  <c:v>9731</c:v>
                </c:pt>
                <c:pt idx="725">
                  <c:v>9787</c:v>
                </c:pt>
                <c:pt idx="726">
                  <c:v>9662</c:v>
                </c:pt>
                <c:pt idx="727">
                  <c:v>9837</c:v>
                </c:pt>
                <c:pt idx="728">
                  <c:v>9585</c:v>
                </c:pt>
                <c:pt idx="729">
                  <c:v>9915</c:v>
                </c:pt>
                <c:pt idx="730">
                  <c:v>9857</c:v>
                </c:pt>
                <c:pt idx="731">
                  <c:v>9528</c:v>
                </c:pt>
                <c:pt idx="732">
                  <c:v>9082</c:v>
                </c:pt>
                <c:pt idx="733">
                  <c:v>9082</c:v>
                </c:pt>
                <c:pt idx="734">
                  <c:v>9086</c:v>
                </c:pt>
                <c:pt idx="735">
                  <c:v>9086</c:v>
                </c:pt>
                <c:pt idx="736">
                  <c:v>9097</c:v>
                </c:pt>
                <c:pt idx="737">
                  <c:v>9747</c:v>
                </c:pt>
                <c:pt idx="738">
                  <c:v>9098</c:v>
                </c:pt>
                <c:pt idx="739">
                  <c:v>9100</c:v>
                </c:pt>
                <c:pt idx="740">
                  <c:v>9940</c:v>
                </c:pt>
                <c:pt idx="741">
                  <c:v>9169</c:v>
                </c:pt>
                <c:pt idx="742">
                  <c:v>9108</c:v>
                </c:pt>
                <c:pt idx="743">
                  <c:v>9178</c:v>
                </c:pt>
                <c:pt idx="744">
                  <c:v>9201</c:v>
                </c:pt>
                <c:pt idx="745">
                  <c:v>9098</c:v>
                </c:pt>
                <c:pt idx="746">
                  <c:v>9169</c:v>
                </c:pt>
                <c:pt idx="747">
                  <c:v>9100</c:v>
                </c:pt>
                <c:pt idx="748">
                  <c:v>9097</c:v>
                </c:pt>
                <c:pt idx="749">
                  <c:v>9097</c:v>
                </c:pt>
                <c:pt idx="750">
                  <c:v>9101</c:v>
                </c:pt>
                <c:pt idx="751">
                  <c:v>9110</c:v>
                </c:pt>
                <c:pt idx="752">
                  <c:v>9350</c:v>
                </c:pt>
                <c:pt idx="753">
                  <c:v>9131</c:v>
                </c:pt>
                <c:pt idx="754">
                  <c:v>9131</c:v>
                </c:pt>
                <c:pt idx="755">
                  <c:v>9130</c:v>
                </c:pt>
                <c:pt idx="756">
                  <c:v>9131</c:v>
                </c:pt>
                <c:pt idx="757">
                  <c:v>9131</c:v>
                </c:pt>
                <c:pt idx="758">
                  <c:v>9101</c:v>
                </c:pt>
                <c:pt idx="759">
                  <c:v>9110</c:v>
                </c:pt>
                <c:pt idx="760">
                  <c:v>9099</c:v>
                </c:pt>
                <c:pt idx="761">
                  <c:v>9100</c:v>
                </c:pt>
                <c:pt idx="762">
                  <c:v>9100</c:v>
                </c:pt>
                <c:pt idx="763">
                  <c:v>9095</c:v>
                </c:pt>
                <c:pt idx="764">
                  <c:v>9086</c:v>
                </c:pt>
                <c:pt idx="765">
                  <c:v>9086</c:v>
                </c:pt>
                <c:pt idx="766">
                  <c:v>9084</c:v>
                </c:pt>
                <c:pt idx="767">
                  <c:v>9085</c:v>
                </c:pt>
                <c:pt idx="768">
                  <c:v>9169</c:v>
                </c:pt>
                <c:pt idx="769">
                  <c:v>9791</c:v>
                </c:pt>
                <c:pt idx="770">
                  <c:v>9851</c:v>
                </c:pt>
                <c:pt idx="771">
                  <c:v>9666</c:v>
                </c:pt>
                <c:pt idx="772">
                  <c:v>9922</c:v>
                </c:pt>
                <c:pt idx="773">
                  <c:v>9973</c:v>
                </c:pt>
                <c:pt idx="774">
                  <c:v>9936</c:v>
                </c:pt>
                <c:pt idx="775">
                  <c:v>9629</c:v>
                </c:pt>
                <c:pt idx="776">
                  <c:v>9885</c:v>
                </c:pt>
                <c:pt idx="777">
                  <c:v>9953</c:v>
                </c:pt>
                <c:pt idx="778">
                  <c:v>9980</c:v>
                </c:pt>
                <c:pt idx="779">
                  <c:v>9983</c:v>
                </c:pt>
                <c:pt idx="780">
                  <c:v>9613</c:v>
                </c:pt>
                <c:pt idx="781">
                  <c:v>9082</c:v>
                </c:pt>
                <c:pt idx="782">
                  <c:v>9082</c:v>
                </c:pt>
                <c:pt idx="783">
                  <c:v>9084</c:v>
                </c:pt>
                <c:pt idx="784">
                  <c:v>9085</c:v>
                </c:pt>
                <c:pt idx="785">
                  <c:v>9169</c:v>
                </c:pt>
                <c:pt idx="786">
                  <c:v>9177</c:v>
                </c:pt>
                <c:pt idx="787">
                  <c:v>9082</c:v>
                </c:pt>
                <c:pt idx="788">
                  <c:v>9082</c:v>
                </c:pt>
                <c:pt idx="789">
                  <c:v>9084</c:v>
                </c:pt>
                <c:pt idx="790">
                  <c:v>9085</c:v>
                </c:pt>
                <c:pt idx="791">
                  <c:v>9169</c:v>
                </c:pt>
                <c:pt idx="792">
                  <c:v>9126</c:v>
                </c:pt>
                <c:pt idx="793">
                  <c:v>9082</c:v>
                </c:pt>
                <c:pt idx="794">
                  <c:v>9116</c:v>
                </c:pt>
                <c:pt idx="795">
                  <c:v>9381</c:v>
                </c:pt>
                <c:pt idx="796">
                  <c:v>9114</c:v>
                </c:pt>
                <c:pt idx="797">
                  <c:v>9116</c:v>
                </c:pt>
                <c:pt idx="798">
                  <c:v>9663</c:v>
                </c:pt>
                <c:pt idx="799">
                  <c:v>9085</c:v>
                </c:pt>
                <c:pt idx="800">
                  <c:v>9082</c:v>
                </c:pt>
                <c:pt idx="801">
                  <c:v>9116</c:v>
                </c:pt>
                <c:pt idx="802">
                  <c:v>9116</c:v>
                </c:pt>
                <c:pt idx="803">
                  <c:v>9111</c:v>
                </c:pt>
                <c:pt idx="804">
                  <c:v>9734</c:v>
                </c:pt>
                <c:pt idx="805">
                  <c:v>9116</c:v>
                </c:pt>
                <c:pt idx="806">
                  <c:v>9125</c:v>
                </c:pt>
                <c:pt idx="807">
                  <c:v>9116</c:v>
                </c:pt>
                <c:pt idx="808">
                  <c:v>9116</c:v>
                </c:pt>
                <c:pt idx="809">
                  <c:v>9122</c:v>
                </c:pt>
                <c:pt idx="810">
                  <c:v>9169</c:v>
                </c:pt>
                <c:pt idx="811">
                  <c:v>9755</c:v>
                </c:pt>
                <c:pt idx="812">
                  <c:v>9826</c:v>
                </c:pt>
                <c:pt idx="813">
                  <c:v>9112</c:v>
                </c:pt>
                <c:pt idx="814">
                  <c:v>9121</c:v>
                </c:pt>
                <c:pt idx="815">
                  <c:v>9740</c:v>
                </c:pt>
                <c:pt idx="816">
                  <c:v>9114</c:v>
                </c:pt>
                <c:pt idx="817">
                  <c:v>9081</c:v>
                </c:pt>
                <c:pt idx="818">
                  <c:v>8958</c:v>
                </c:pt>
                <c:pt idx="819">
                  <c:v>9484</c:v>
                </c:pt>
                <c:pt idx="820">
                  <c:v>9547</c:v>
                </c:pt>
                <c:pt idx="821">
                  <c:v>9501</c:v>
                </c:pt>
                <c:pt idx="822">
                  <c:v>8989</c:v>
                </c:pt>
                <c:pt idx="823">
                  <c:v>9543</c:v>
                </c:pt>
                <c:pt idx="824">
                  <c:v>9549</c:v>
                </c:pt>
                <c:pt idx="825">
                  <c:v>9724</c:v>
                </c:pt>
                <c:pt idx="826">
                  <c:v>9717</c:v>
                </c:pt>
                <c:pt idx="827">
                  <c:v>8994</c:v>
                </c:pt>
                <c:pt idx="828">
                  <c:v>9616</c:v>
                </c:pt>
                <c:pt idx="829">
                  <c:v>9508</c:v>
                </c:pt>
                <c:pt idx="830">
                  <c:v>9472</c:v>
                </c:pt>
                <c:pt idx="831">
                  <c:v>8961</c:v>
                </c:pt>
                <c:pt idx="832">
                  <c:v>9367</c:v>
                </c:pt>
                <c:pt idx="833">
                  <c:v>9011</c:v>
                </c:pt>
                <c:pt idx="834">
                  <c:v>9490</c:v>
                </c:pt>
                <c:pt idx="835">
                  <c:v>8960</c:v>
                </c:pt>
                <c:pt idx="836">
                  <c:v>8963</c:v>
                </c:pt>
                <c:pt idx="837">
                  <c:v>8964</c:v>
                </c:pt>
                <c:pt idx="838">
                  <c:v>8976</c:v>
                </c:pt>
                <c:pt idx="839">
                  <c:v>8978</c:v>
                </c:pt>
                <c:pt idx="840">
                  <c:v>8975</c:v>
                </c:pt>
                <c:pt idx="841">
                  <c:v>8975</c:v>
                </c:pt>
                <c:pt idx="842">
                  <c:v>8979</c:v>
                </c:pt>
                <c:pt idx="843">
                  <c:v>8979</c:v>
                </c:pt>
                <c:pt idx="844">
                  <c:v>9007</c:v>
                </c:pt>
                <c:pt idx="845">
                  <c:v>9009</c:v>
                </c:pt>
                <c:pt idx="846">
                  <c:v>9017</c:v>
                </c:pt>
                <c:pt idx="847">
                  <c:v>9008</c:v>
                </c:pt>
                <c:pt idx="848">
                  <c:v>9008</c:v>
                </c:pt>
                <c:pt idx="849">
                  <c:v>8983</c:v>
                </c:pt>
                <c:pt idx="850">
                  <c:v>9018</c:v>
                </c:pt>
                <c:pt idx="851">
                  <c:v>9019</c:v>
                </c:pt>
                <c:pt idx="852">
                  <c:v>9019</c:v>
                </c:pt>
                <c:pt idx="853">
                  <c:v>9035</c:v>
                </c:pt>
                <c:pt idx="854">
                  <c:v>9013</c:v>
                </c:pt>
                <c:pt idx="855">
                  <c:v>9171</c:v>
                </c:pt>
                <c:pt idx="856">
                  <c:v>9518</c:v>
                </c:pt>
                <c:pt idx="857">
                  <c:v>9136</c:v>
                </c:pt>
                <c:pt idx="858">
                  <c:v>9136</c:v>
                </c:pt>
                <c:pt idx="859">
                  <c:v>9136</c:v>
                </c:pt>
                <c:pt idx="860">
                  <c:v>9135</c:v>
                </c:pt>
                <c:pt idx="861">
                  <c:v>9135</c:v>
                </c:pt>
                <c:pt idx="862">
                  <c:v>9152</c:v>
                </c:pt>
                <c:pt idx="863">
                  <c:v>9579</c:v>
                </c:pt>
                <c:pt idx="864">
                  <c:v>9811</c:v>
                </c:pt>
                <c:pt idx="865">
                  <c:v>9091</c:v>
                </c:pt>
                <c:pt idx="866">
                  <c:v>9754</c:v>
                </c:pt>
                <c:pt idx="867">
                  <c:v>9125</c:v>
                </c:pt>
                <c:pt idx="868">
                  <c:v>9106</c:v>
                </c:pt>
                <c:pt idx="869">
                  <c:v>9106</c:v>
                </c:pt>
                <c:pt idx="870">
                  <c:v>9115</c:v>
                </c:pt>
                <c:pt idx="871">
                  <c:v>9106</c:v>
                </c:pt>
                <c:pt idx="872">
                  <c:v>9113</c:v>
                </c:pt>
                <c:pt idx="873">
                  <c:v>9106</c:v>
                </c:pt>
                <c:pt idx="874">
                  <c:v>9106</c:v>
                </c:pt>
                <c:pt idx="875">
                  <c:v>9106</c:v>
                </c:pt>
                <c:pt idx="876">
                  <c:v>9106</c:v>
                </c:pt>
                <c:pt idx="877">
                  <c:v>9588</c:v>
                </c:pt>
                <c:pt idx="878">
                  <c:v>9458</c:v>
                </c:pt>
                <c:pt idx="879">
                  <c:v>9106</c:v>
                </c:pt>
                <c:pt idx="880">
                  <c:v>9106</c:v>
                </c:pt>
                <c:pt idx="881">
                  <c:v>9115</c:v>
                </c:pt>
                <c:pt idx="882">
                  <c:v>9106</c:v>
                </c:pt>
                <c:pt idx="883">
                  <c:v>9115</c:v>
                </c:pt>
                <c:pt idx="884">
                  <c:v>9160</c:v>
                </c:pt>
                <c:pt idx="885">
                  <c:v>9107</c:v>
                </c:pt>
                <c:pt idx="886">
                  <c:v>9116</c:v>
                </c:pt>
                <c:pt idx="887">
                  <c:v>9111</c:v>
                </c:pt>
                <c:pt idx="888">
                  <c:v>9111</c:v>
                </c:pt>
                <c:pt idx="889">
                  <c:v>9119</c:v>
                </c:pt>
                <c:pt idx="890">
                  <c:v>9119</c:v>
                </c:pt>
                <c:pt idx="891">
                  <c:v>9619</c:v>
                </c:pt>
                <c:pt idx="892">
                  <c:v>9121</c:v>
                </c:pt>
                <c:pt idx="893">
                  <c:v>9120</c:v>
                </c:pt>
                <c:pt idx="894">
                  <c:v>9557</c:v>
                </c:pt>
                <c:pt idx="895">
                  <c:v>9120</c:v>
                </c:pt>
                <c:pt idx="896">
                  <c:v>9168</c:v>
                </c:pt>
                <c:pt idx="897">
                  <c:v>9077</c:v>
                </c:pt>
                <c:pt idx="898">
                  <c:v>9077</c:v>
                </c:pt>
                <c:pt idx="899">
                  <c:v>9078</c:v>
                </c:pt>
                <c:pt idx="900">
                  <c:v>9089</c:v>
                </c:pt>
                <c:pt idx="901">
                  <c:v>9080</c:v>
                </c:pt>
                <c:pt idx="902">
                  <c:v>9121</c:v>
                </c:pt>
                <c:pt idx="903">
                  <c:v>9067</c:v>
                </c:pt>
                <c:pt idx="904">
                  <c:v>8974</c:v>
                </c:pt>
                <c:pt idx="905">
                  <c:v>8959</c:v>
                </c:pt>
                <c:pt idx="906">
                  <c:v>9511</c:v>
                </c:pt>
                <c:pt idx="907">
                  <c:v>9004</c:v>
                </c:pt>
                <c:pt idx="908">
                  <c:v>8938</c:v>
                </c:pt>
                <c:pt idx="909">
                  <c:v>8969</c:v>
                </c:pt>
                <c:pt idx="910">
                  <c:v>8960</c:v>
                </c:pt>
                <c:pt idx="911">
                  <c:v>8964</c:v>
                </c:pt>
                <c:pt idx="912">
                  <c:v>8964</c:v>
                </c:pt>
                <c:pt idx="913">
                  <c:v>8987</c:v>
                </c:pt>
                <c:pt idx="914">
                  <c:v>9322</c:v>
                </c:pt>
                <c:pt idx="915">
                  <c:v>8943</c:v>
                </c:pt>
                <c:pt idx="916">
                  <c:v>8975</c:v>
                </c:pt>
                <c:pt idx="917">
                  <c:v>8979</c:v>
                </c:pt>
                <c:pt idx="918">
                  <c:v>8988</c:v>
                </c:pt>
                <c:pt idx="919">
                  <c:v>9009</c:v>
                </c:pt>
                <c:pt idx="920">
                  <c:v>9009</c:v>
                </c:pt>
                <c:pt idx="921">
                  <c:v>9008</c:v>
                </c:pt>
                <c:pt idx="922">
                  <c:v>9007</c:v>
                </c:pt>
                <c:pt idx="923">
                  <c:v>8974</c:v>
                </c:pt>
                <c:pt idx="924">
                  <c:v>8974</c:v>
                </c:pt>
                <c:pt idx="925">
                  <c:v>9019</c:v>
                </c:pt>
                <c:pt idx="926">
                  <c:v>9019</c:v>
                </c:pt>
                <c:pt idx="927">
                  <c:v>9019</c:v>
                </c:pt>
                <c:pt idx="928">
                  <c:v>9035</c:v>
                </c:pt>
                <c:pt idx="929">
                  <c:v>9020</c:v>
                </c:pt>
                <c:pt idx="930">
                  <c:v>9087</c:v>
                </c:pt>
                <c:pt idx="931">
                  <c:v>9617</c:v>
                </c:pt>
                <c:pt idx="932">
                  <c:v>9131</c:v>
                </c:pt>
                <c:pt idx="933">
                  <c:v>9131</c:v>
                </c:pt>
                <c:pt idx="934">
                  <c:v>9152</c:v>
                </c:pt>
                <c:pt idx="935">
                  <c:v>9151</c:v>
                </c:pt>
                <c:pt idx="936">
                  <c:v>9095</c:v>
                </c:pt>
                <c:pt idx="937">
                  <c:v>9785</c:v>
                </c:pt>
                <c:pt idx="938">
                  <c:v>9159</c:v>
                </c:pt>
                <c:pt idx="939">
                  <c:v>9117</c:v>
                </c:pt>
                <c:pt idx="940">
                  <c:v>9117</c:v>
                </c:pt>
                <c:pt idx="941">
                  <c:v>9653</c:v>
                </c:pt>
                <c:pt idx="942">
                  <c:v>9121</c:v>
                </c:pt>
                <c:pt idx="943">
                  <c:v>9121</c:v>
                </c:pt>
                <c:pt idx="944">
                  <c:v>9100</c:v>
                </c:pt>
                <c:pt idx="945">
                  <c:v>9091</c:v>
                </c:pt>
                <c:pt idx="946">
                  <c:v>9090</c:v>
                </c:pt>
                <c:pt idx="947">
                  <c:v>9099</c:v>
                </c:pt>
                <c:pt idx="948">
                  <c:v>9086</c:v>
                </c:pt>
                <c:pt idx="949">
                  <c:v>9087</c:v>
                </c:pt>
                <c:pt idx="950">
                  <c:v>9090</c:v>
                </c:pt>
                <c:pt idx="951">
                  <c:v>9099</c:v>
                </c:pt>
                <c:pt idx="952">
                  <c:v>9087</c:v>
                </c:pt>
                <c:pt idx="953">
                  <c:v>9087</c:v>
                </c:pt>
                <c:pt idx="954">
                  <c:v>9305</c:v>
                </c:pt>
                <c:pt idx="955">
                  <c:v>9090</c:v>
                </c:pt>
                <c:pt idx="956">
                  <c:v>9099</c:v>
                </c:pt>
                <c:pt idx="957">
                  <c:v>9256</c:v>
                </c:pt>
                <c:pt idx="958">
                  <c:v>9087</c:v>
                </c:pt>
                <c:pt idx="959">
                  <c:v>9085</c:v>
                </c:pt>
                <c:pt idx="960">
                  <c:v>9077</c:v>
                </c:pt>
                <c:pt idx="961">
                  <c:v>9094</c:v>
                </c:pt>
                <c:pt idx="962">
                  <c:v>9103</c:v>
                </c:pt>
                <c:pt idx="963">
                  <c:v>9094</c:v>
                </c:pt>
                <c:pt idx="964">
                  <c:v>9094</c:v>
                </c:pt>
                <c:pt idx="965">
                  <c:v>9105</c:v>
                </c:pt>
                <c:pt idx="966">
                  <c:v>9114</c:v>
                </c:pt>
                <c:pt idx="967">
                  <c:v>9494</c:v>
                </c:pt>
                <c:pt idx="968">
                  <c:v>9116</c:v>
                </c:pt>
                <c:pt idx="969">
                  <c:v>9415</c:v>
                </c:pt>
                <c:pt idx="970">
                  <c:v>10043</c:v>
                </c:pt>
                <c:pt idx="971">
                  <c:v>9946</c:v>
                </c:pt>
                <c:pt idx="972">
                  <c:v>10061</c:v>
                </c:pt>
                <c:pt idx="973">
                  <c:v>9881</c:v>
                </c:pt>
                <c:pt idx="974">
                  <c:v>9482</c:v>
                </c:pt>
                <c:pt idx="975">
                  <c:v>10078</c:v>
                </c:pt>
                <c:pt idx="976">
                  <c:v>9898</c:v>
                </c:pt>
                <c:pt idx="977">
                  <c:v>9749</c:v>
                </c:pt>
                <c:pt idx="978">
                  <c:v>9821</c:v>
                </c:pt>
                <c:pt idx="979">
                  <c:v>9831</c:v>
                </c:pt>
                <c:pt idx="980">
                  <c:v>9901</c:v>
                </c:pt>
                <c:pt idx="981">
                  <c:v>9151</c:v>
                </c:pt>
                <c:pt idx="982">
                  <c:v>9072</c:v>
                </c:pt>
                <c:pt idx="983">
                  <c:v>9070</c:v>
                </c:pt>
                <c:pt idx="984">
                  <c:v>9079</c:v>
                </c:pt>
                <c:pt idx="985">
                  <c:v>9104</c:v>
                </c:pt>
                <c:pt idx="986">
                  <c:v>9103</c:v>
                </c:pt>
                <c:pt idx="987">
                  <c:v>9094</c:v>
                </c:pt>
                <c:pt idx="988">
                  <c:v>9094</c:v>
                </c:pt>
                <c:pt idx="989">
                  <c:v>9103</c:v>
                </c:pt>
                <c:pt idx="990">
                  <c:v>9105</c:v>
                </c:pt>
                <c:pt idx="991">
                  <c:v>9105</c:v>
                </c:pt>
                <c:pt idx="992">
                  <c:v>9465</c:v>
                </c:pt>
                <c:pt idx="993">
                  <c:v>9116</c:v>
                </c:pt>
                <c:pt idx="994">
                  <c:v>9151</c:v>
                </c:pt>
                <c:pt idx="995">
                  <c:v>9151</c:v>
                </c:pt>
                <c:pt idx="996">
                  <c:v>9070</c:v>
                </c:pt>
                <c:pt idx="997">
                  <c:v>9659</c:v>
                </c:pt>
                <c:pt idx="998">
                  <c:v>9308</c:v>
                </c:pt>
                <c:pt idx="999">
                  <c:v>9074</c:v>
                </c:pt>
                <c:pt idx="1000">
                  <c:v>9151</c:v>
                </c:pt>
                <c:pt idx="1001">
                  <c:v>9116</c:v>
                </c:pt>
                <c:pt idx="1002">
                  <c:v>9103</c:v>
                </c:pt>
                <c:pt idx="1003">
                  <c:v>9254</c:v>
                </c:pt>
                <c:pt idx="1004">
                  <c:v>9102</c:v>
                </c:pt>
                <c:pt idx="1005">
                  <c:v>9102</c:v>
                </c:pt>
                <c:pt idx="1006">
                  <c:v>9105</c:v>
                </c:pt>
                <c:pt idx="1007">
                  <c:v>9159</c:v>
                </c:pt>
                <c:pt idx="1008">
                  <c:v>9061</c:v>
                </c:pt>
                <c:pt idx="1009">
                  <c:v>8982</c:v>
                </c:pt>
                <c:pt idx="1010">
                  <c:v>8988</c:v>
                </c:pt>
                <c:pt idx="1011">
                  <c:v>9436</c:v>
                </c:pt>
                <c:pt idx="1012">
                  <c:v>9555</c:v>
                </c:pt>
                <c:pt idx="1013">
                  <c:v>8999</c:v>
                </c:pt>
                <c:pt idx="1014">
                  <c:v>8994</c:v>
                </c:pt>
                <c:pt idx="1015">
                  <c:v>8994</c:v>
                </c:pt>
                <c:pt idx="1016">
                  <c:v>8993</c:v>
                </c:pt>
                <c:pt idx="1017">
                  <c:v>8993</c:v>
                </c:pt>
                <c:pt idx="1018">
                  <c:v>8943</c:v>
                </c:pt>
                <c:pt idx="1019">
                  <c:v>8998</c:v>
                </c:pt>
                <c:pt idx="1020">
                  <c:v>8989</c:v>
                </c:pt>
                <c:pt idx="1021">
                  <c:v>8989</c:v>
                </c:pt>
                <c:pt idx="1022">
                  <c:v>8989</c:v>
                </c:pt>
                <c:pt idx="1023">
                  <c:v>8989</c:v>
                </c:pt>
                <c:pt idx="1024">
                  <c:v>9006</c:v>
                </c:pt>
                <c:pt idx="1025">
                  <c:v>8974</c:v>
                </c:pt>
                <c:pt idx="1026">
                  <c:v>8972</c:v>
                </c:pt>
                <c:pt idx="1027">
                  <c:v>9018</c:v>
                </c:pt>
                <c:pt idx="1028">
                  <c:v>9019</c:v>
                </c:pt>
                <c:pt idx="1029">
                  <c:v>9019</c:v>
                </c:pt>
                <c:pt idx="1030">
                  <c:v>9018</c:v>
                </c:pt>
                <c:pt idx="1031">
                  <c:v>8957</c:v>
                </c:pt>
                <c:pt idx="1032">
                  <c:v>9001</c:v>
                </c:pt>
                <c:pt idx="1033">
                  <c:v>9066</c:v>
                </c:pt>
                <c:pt idx="1034">
                  <c:v>9126</c:v>
                </c:pt>
                <c:pt idx="1035">
                  <c:v>9126</c:v>
                </c:pt>
                <c:pt idx="1036">
                  <c:v>9126</c:v>
                </c:pt>
                <c:pt idx="1037">
                  <c:v>9135</c:v>
                </c:pt>
                <c:pt idx="1038">
                  <c:v>9438</c:v>
                </c:pt>
                <c:pt idx="1039">
                  <c:v>9081</c:v>
                </c:pt>
                <c:pt idx="1040">
                  <c:v>9081</c:v>
                </c:pt>
                <c:pt idx="1041">
                  <c:v>9112</c:v>
                </c:pt>
                <c:pt idx="1042">
                  <c:v>9112</c:v>
                </c:pt>
                <c:pt idx="1043">
                  <c:v>9635</c:v>
                </c:pt>
                <c:pt idx="1044">
                  <c:v>9124</c:v>
                </c:pt>
                <c:pt idx="1045">
                  <c:v>9123</c:v>
                </c:pt>
                <c:pt idx="1046">
                  <c:v>9142</c:v>
                </c:pt>
                <c:pt idx="1047">
                  <c:v>9111</c:v>
                </c:pt>
                <c:pt idx="1048">
                  <c:v>9121</c:v>
                </c:pt>
                <c:pt idx="1049">
                  <c:v>9536</c:v>
                </c:pt>
                <c:pt idx="1050">
                  <c:v>9125</c:v>
                </c:pt>
                <c:pt idx="1051">
                  <c:v>9116</c:v>
                </c:pt>
                <c:pt idx="1052">
                  <c:v>9095</c:v>
                </c:pt>
                <c:pt idx="1053">
                  <c:v>9084</c:v>
                </c:pt>
                <c:pt idx="1054">
                  <c:v>9094</c:v>
                </c:pt>
                <c:pt idx="1055">
                  <c:v>9083</c:v>
                </c:pt>
                <c:pt idx="1056">
                  <c:v>9780</c:v>
                </c:pt>
                <c:pt idx="1057">
                  <c:v>9085</c:v>
                </c:pt>
                <c:pt idx="1058">
                  <c:v>9092</c:v>
                </c:pt>
                <c:pt idx="1059">
                  <c:v>9741</c:v>
                </c:pt>
                <c:pt idx="1060">
                  <c:v>9142</c:v>
                </c:pt>
                <c:pt idx="1061">
                  <c:v>9082</c:v>
                </c:pt>
                <c:pt idx="1062">
                  <c:v>9070</c:v>
                </c:pt>
                <c:pt idx="1063">
                  <c:v>9071</c:v>
                </c:pt>
                <c:pt idx="1064">
                  <c:v>9069</c:v>
                </c:pt>
                <c:pt idx="1065">
                  <c:v>9070</c:v>
                </c:pt>
                <c:pt idx="1066">
                  <c:v>9150</c:v>
                </c:pt>
                <c:pt idx="1067">
                  <c:v>9067</c:v>
                </c:pt>
                <c:pt idx="1068">
                  <c:v>9067</c:v>
                </c:pt>
                <c:pt idx="1069">
                  <c:v>9074</c:v>
                </c:pt>
                <c:pt idx="1070">
                  <c:v>9150</c:v>
                </c:pt>
                <c:pt idx="1071">
                  <c:v>9089</c:v>
                </c:pt>
                <c:pt idx="1072">
                  <c:v>9089</c:v>
                </c:pt>
                <c:pt idx="1073">
                  <c:v>9098</c:v>
                </c:pt>
                <c:pt idx="1074">
                  <c:v>9089</c:v>
                </c:pt>
                <c:pt idx="1075">
                  <c:v>9099</c:v>
                </c:pt>
                <c:pt idx="1076">
                  <c:v>9100</c:v>
                </c:pt>
                <c:pt idx="1077">
                  <c:v>9141</c:v>
                </c:pt>
                <c:pt idx="1078">
                  <c:v>9111</c:v>
                </c:pt>
                <c:pt idx="1079">
                  <c:v>9143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95488"/>
        <c:axId val="6897024"/>
      </c:scatterChart>
      <c:valAx>
        <c:axId val="6895488"/>
        <c:scaling>
          <c:orientation val="minMax"/>
          <c:max val="108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897024"/>
        <c:crosses val="autoZero"/>
        <c:crossBetween val="midCat"/>
        <c:majorUnit val="3600"/>
      </c:valAx>
      <c:valAx>
        <c:axId val="6897024"/>
        <c:scaling>
          <c:orientation val="minMax"/>
          <c:max val="15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895488"/>
        <c:crosses val="autoZero"/>
        <c:crossBetween val="midCat"/>
        <c:majorUnit val="5000"/>
      </c:valAx>
    </c:plotArea>
    <c:plotVisOnly val="1"/>
    <c:dispBlanksAs val="gap"/>
    <c:showDLblsOverMax val="0"/>
  </c:chart>
  <c:spPr>
    <a:solidFill>
      <a:sysClr val="window" lastClr="FFFFFF"/>
    </a:solidFill>
    <a:ln>
      <a:solidFill>
        <a:schemeClr val="tx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'3fcse-4-large'!$E$1</c:f>
              <c:strCache>
                <c:ptCount val="1"/>
                <c:pt idx="0">
                  <c:v>avg msec/dc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'3fcse-4-large'!$B$2:$B$1081</c:f>
              <c:numCache>
                <c:formatCode>General</c:formatCode>
                <c:ptCount val="1080"/>
                <c:pt idx="0">
                  <c:v>10.042999999999999</c:v>
                </c:pt>
                <c:pt idx="1">
                  <c:v>20.030999999999999</c:v>
                </c:pt>
                <c:pt idx="2">
                  <c:v>30.027999999999999</c:v>
                </c:pt>
                <c:pt idx="3">
                  <c:v>40.027999999999999</c:v>
                </c:pt>
                <c:pt idx="4">
                  <c:v>50.027999999999999</c:v>
                </c:pt>
                <c:pt idx="5">
                  <c:v>60.027000000000001</c:v>
                </c:pt>
                <c:pt idx="6">
                  <c:v>70.027000000000001</c:v>
                </c:pt>
                <c:pt idx="7">
                  <c:v>80.025999999999996</c:v>
                </c:pt>
                <c:pt idx="8">
                  <c:v>90.025999999999996</c:v>
                </c:pt>
                <c:pt idx="9">
                  <c:v>100.026</c:v>
                </c:pt>
                <c:pt idx="10">
                  <c:v>110.026</c:v>
                </c:pt>
                <c:pt idx="11">
                  <c:v>120.027</c:v>
                </c:pt>
                <c:pt idx="12">
                  <c:v>130.02600000000001</c:v>
                </c:pt>
                <c:pt idx="13">
                  <c:v>140.02600000000001</c:v>
                </c:pt>
                <c:pt idx="14">
                  <c:v>150.02500000000001</c:v>
                </c:pt>
                <c:pt idx="15">
                  <c:v>160.02500000000001</c:v>
                </c:pt>
                <c:pt idx="16">
                  <c:v>170.02600000000001</c:v>
                </c:pt>
                <c:pt idx="17">
                  <c:v>180.02500000000001</c:v>
                </c:pt>
                <c:pt idx="18">
                  <c:v>190.02500000000001</c:v>
                </c:pt>
                <c:pt idx="19">
                  <c:v>200.02500000000001</c:v>
                </c:pt>
                <c:pt idx="20">
                  <c:v>210.02500000000001</c:v>
                </c:pt>
                <c:pt idx="21">
                  <c:v>220.02500000000001</c:v>
                </c:pt>
                <c:pt idx="22">
                  <c:v>230.02500000000001</c:v>
                </c:pt>
                <c:pt idx="23">
                  <c:v>240.02500000000001</c:v>
                </c:pt>
                <c:pt idx="24">
                  <c:v>250.02500000000001</c:v>
                </c:pt>
                <c:pt idx="25">
                  <c:v>260.02499999999998</c:v>
                </c:pt>
                <c:pt idx="26">
                  <c:v>270.02499999999998</c:v>
                </c:pt>
                <c:pt idx="27">
                  <c:v>280.02499999999998</c:v>
                </c:pt>
                <c:pt idx="28">
                  <c:v>290.02499999999998</c:v>
                </c:pt>
                <c:pt idx="29">
                  <c:v>300.02499999999998</c:v>
                </c:pt>
                <c:pt idx="30">
                  <c:v>310.02499999999998</c:v>
                </c:pt>
                <c:pt idx="31">
                  <c:v>320.02499999999998</c:v>
                </c:pt>
                <c:pt idx="32">
                  <c:v>330.02499999999998</c:v>
                </c:pt>
                <c:pt idx="33">
                  <c:v>340.02499999999998</c:v>
                </c:pt>
                <c:pt idx="34">
                  <c:v>350.02499999999998</c:v>
                </c:pt>
                <c:pt idx="35">
                  <c:v>360.02499999999998</c:v>
                </c:pt>
                <c:pt idx="36">
                  <c:v>370.02499999999998</c:v>
                </c:pt>
                <c:pt idx="37">
                  <c:v>380.02499999999998</c:v>
                </c:pt>
                <c:pt idx="38">
                  <c:v>390.02499999999998</c:v>
                </c:pt>
                <c:pt idx="39">
                  <c:v>400.02499999999998</c:v>
                </c:pt>
                <c:pt idx="40">
                  <c:v>410.02499999999998</c:v>
                </c:pt>
                <c:pt idx="41">
                  <c:v>420.02499999999998</c:v>
                </c:pt>
                <c:pt idx="42">
                  <c:v>430.02499999999998</c:v>
                </c:pt>
                <c:pt idx="43">
                  <c:v>440.02499999999998</c:v>
                </c:pt>
                <c:pt idx="44">
                  <c:v>450.02499999999998</c:v>
                </c:pt>
                <c:pt idx="45">
                  <c:v>460.02499999999998</c:v>
                </c:pt>
                <c:pt idx="46">
                  <c:v>470.02499999999998</c:v>
                </c:pt>
                <c:pt idx="47">
                  <c:v>480.02499999999998</c:v>
                </c:pt>
                <c:pt idx="48">
                  <c:v>490.02499999999998</c:v>
                </c:pt>
                <c:pt idx="49">
                  <c:v>500.02499999999998</c:v>
                </c:pt>
                <c:pt idx="50">
                  <c:v>510.02499999999998</c:v>
                </c:pt>
                <c:pt idx="51">
                  <c:v>520.02499999999998</c:v>
                </c:pt>
                <c:pt idx="52">
                  <c:v>530.02499999999998</c:v>
                </c:pt>
                <c:pt idx="53">
                  <c:v>540.02499999999998</c:v>
                </c:pt>
                <c:pt idx="54">
                  <c:v>550.03</c:v>
                </c:pt>
                <c:pt idx="55">
                  <c:v>560.029</c:v>
                </c:pt>
                <c:pt idx="56">
                  <c:v>570.029</c:v>
                </c:pt>
                <c:pt idx="57">
                  <c:v>580.029</c:v>
                </c:pt>
                <c:pt idx="58">
                  <c:v>590.03700000000003</c:v>
                </c:pt>
                <c:pt idx="59">
                  <c:v>600.03599999999994</c:v>
                </c:pt>
                <c:pt idx="60">
                  <c:v>610.03599999999994</c:v>
                </c:pt>
                <c:pt idx="61">
                  <c:v>620.03599999999994</c:v>
                </c:pt>
                <c:pt idx="62">
                  <c:v>630.03599999999994</c:v>
                </c:pt>
                <c:pt idx="63">
                  <c:v>640.03599999999994</c:v>
                </c:pt>
                <c:pt idx="64">
                  <c:v>650.03599999999994</c:v>
                </c:pt>
                <c:pt idx="65">
                  <c:v>660.03599999999994</c:v>
                </c:pt>
                <c:pt idx="66">
                  <c:v>670.03599999999994</c:v>
                </c:pt>
                <c:pt idx="67">
                  <c:v>680.03599999999994</c:v>
                </c:pt>
                <c:pt idx="68">
                  <c:v>690.03599999999994</c:v>
                </c:pt>
                <c:pt idx="69">
                  <c:v>700.03599999999994</c:v>
                </c:pt>
                <c:pt idx="70">
                  <c:v>710.03599999999994</c:v>
                </c:pt>
                <c:pt idx="71">
                  <c:v>720.03599999999994</c:v>
                </c:pt>
                <c:pt idx="72">
                  <c:v>730.03599999999994</c:v>
                </c:pt>
                <c:pt idx="73">
                  <c:v>740.03599999999994</c:v>
                </c:pt>
                <c:pt idx="74">
                  <c:v>750.03599999999994</c:v>
                </c:pt>
                <c:pt idx="75">
                  <c:v>760.03599999999994</c:v>
                </c:pt>
                <c:pt idx="76">
                  <c:v>770.03599999999994</c:v>
                </c:pt>
                <c:pt idx="77">
                  <c:v>780.03499999999997</c:v>
                </c:pt>
                <c:pt idx="78">
                  <c:v>790.03599999999994</c:v>
                </c:pt>
                <c:pt idx="79">
                  <c:v>800.03599999999994</c:v>
                </c:pt>
                <c:pt idx="80">
                  <c:v>810.03599999999994</c:v>
                </c:pt>
                <c:pt idx="81">
                  <c:v>820.03599999999994</c:v>
                </c:pt>
                <c:pt idx="82">
                  <c:v>830.03599999999994</c:v>
                </c:pt>
                <c:pt idx="83">
                  <c:v>840.03599999999994</c:v>
                </c:pt>
                <c:pt idx="84">
                  <c:v>850.03599999999994</c:v>
                </c:pt>
                <c:pt idx="85">
                  <c:v>860.03599999999994</c:v>
                </c:pt>
                <c:pt idx="86">
                  <c:v>870.03599999999994</c:v>
                </c:pt>
                <c:pt idx="87">
                  <c:v>880.03700000000003</c:v>
                </c:pt>
                <c:pt idx="88">
                  <c:v>890.03599999999994</c:v>
                </c:pt>
                <c:pt idx="89">
                  <c:v>900.03599999999994</c:v>
                </c:pt>
                <c:pt idx="90">
                  <c:v>910.03599999999994</c:v>
                </c:pt>
                <c:pt idx="91">
                  <c:v>920.03599999999994</c:v>
                </c:pt>
                <c:pt idx="92">
                  <c:v>930.03599999999994</c:v>
                </c:pt>
                <c:pt idx="93">
                  <c:v>940.03599999999994</c:v>
                </c:pt>
                <c:pt idx="94">
                  <c:v>950.03599999999994</c:v>
                </c:pt>
                <c:pt idx="95">
                  <c:v>960.03499999999997</c:v>
                </c:pt>
                <c:pt idx="96">
                  <c:v>970.03599999999994</c:v>
                </c:pt>
                <c:pt idx="97">
                  <c:v>980.03599999999994</c:v>
                </c:pt>
                <c:pt idx="98">
                  <c:v>990.03599999999994</c:v>
                </c:pt>
                <c:pt idx="99">
                  <c:v>1000.0359999999999</c:v>
                </c:pt>
                <c:pt idx="100">
                  <c:v>1010.0359999999999</c:v>
                </c:pt>
                <c:pt idx="101">
                  <c:v>1020.0359999999999</c:v>
                </c:pt>
                <c:pt idx="102">
                  <c:v>1030.0360000000001</c:v>
                </c:pt>
                <c:pt idx="103">
                  <c:v>1040.0360000000001</c:v>
                </c:pt>
                <c:pt idx="104">
                  <c:v>1050.0360000000001</c:v>
                </c:pt>
                <c:pt idx="105">
                  <c:v>1060.0360000000001</c:v>
                </c:pt>
                <c:pt idx="106">
                  <c:v>1070.0350000000001</c:v>
                </c:pt>
                <c:pt idx="107">
                  <c:v>1080.0360000000001</c:v>
                </c:pt>
                <c:pt idx="108">
                  <c:v>1090.037</c:v>
                </c:pt>
                <c:pt idx="109">
                  <c:v>1100.037</c:v>
                </c:pt>
                <c:pt idx="110">
                  <c:v>1110.037</c:v>
                </c:pt>
                <c:pt idx="111">
                  <c:v>1120.037</c:v>
                </c:pt>
                <c:pt idx="112">
                  <c:v>1130.037</c:v>
                </c:pt>
                <c:pt idx="113">
                  <c:v>1140.0360000000001</c:v>
                </c:pt>
                <c:pt idx="114">
                  <c:v>1150.037</c:v>
                </c:pt>
                <c:pt idx="115">
                  <c:v>1160.0360000000001</c:v>
                </c:pt>
                <c:pt idx="116">
                  <c:v>1170.0360000000001</c:v>
                </c:pt>
                <c:pt idx="117">
                  <c:v>1180.037</c:v>
                </c:pt>
                <c:pt idx="118">
                  <c:v>1190.037</c:v>
                </c:pt>
                <c:pt idx="119">
                  <c:v>1200.037</c:v>
                </c:pt>
                <c:pt idx="120">
                  <c:v>1210.037</c:v>
                </c:pt>
                <c:pt idx="121">
                  <c:v>1220.037</c:v>
                </c:pt>
                <c:pt idx="122">
                  <c:v>1230.037</c:v>
                </c:pt>
                <c:pt idx="123">
                  <c:v>1240.037</c:v>
                </c:pt>
                <c:pt idx="124">
                  <c:v>1250.037</c:v>
                </c:pt>
                <c:pt idx="125">
                  <c:v>1260.037</c:v>
                </c:pt>
                <c:pt idx="126">
                  <c:v>1270.037</c:v>
                </c:pt>
                <c:pt idx="127">
                  <c:v>1280.037</c:v>
                </c:pt>
                <c:pt idx="128">
                  <c:v>1290.037</c:v>
                </c:pt>
                <c:pt idx="129">
                  <c:v>1300.037</c:v>
                </c:pt>
                <c:pt idx="130">
                  <c:v>1310.0360000000001</c:v>
                </c:pt>
                <c:pt idx="131">
                  <c:v>1320.037</c:v>
                </c:pt>
                <c:pt idx="132">
                  <c:v>1330.0360000000001</c:v>
                </c:pt>
                <c:pt idx="133">
                  <c:v>1340.037</c:v>
                </c:pt>
                <c:pt idx="134">
                  <c:v>1350.037</c:v>
                </c:pt>
                <c:pt idx="135">
                  <c:v>1360.037</c:v>
                </c:pt>
                <c:pt idx="136">
                  <c:v>1370.0360000000001</c:v>
                </c:pt>
                <c:pt idx="137">
                  <c:v>1380.0360000000001</c:v>
                </c:pt>
                <c:pt idx="138">
                  <c:v>1390.0360000000001</c:v>
                </c:pt>
                <c:pt idx="139">
                  <c:v>1400.037</c:v>
                </c:pt>
                <c:pt idx="140">
                  <c:v>1410.0360000000001</c:v>
                </c:pt>
                <c:pt idx="141">
                  <c:v>1420.037</c:v>
                </c:pt>
                <c:pt idx="142">
                  <c:v>1430.0360000000001</c:v>
                </c:pt>
                <c:pt idx="143">
                  <c:v>1440.037</c:v>
                </c:pt>
                <c:pt idx="144">
                  <c:v>1450.037</c:v>
                </c:pt>
                <c:pt idx="145">
                  <c:v>1460.037</c:v>
                </c:pt>
                <c:pt idx="146">
                  <c:v>1470.0360000000001</c:v>
                </c:pt>
                <c:pt idx="147">
                  <c:v>1480.0360000000001</c:v>
                </c:pt>
                <c:pt idx="148">
                  <c:v>1490.037</c:v>
                </c:pt>
                <c:pt idx="149">
                  <c:v>1500.0360000000001</c:v>
                </c:pt>
                <c:pt idx="150">
                  <c:v>1510.0360000000001</c:v>
                </c:pt>
                <c:pt idx="151">
                  <c:v>1520.0360000000001</c:v>
                </c:pt>
                <c:pt idx="152">
                  <c:v>1530.0360000000001</c:v>
                </c:pt>
                <c:pt idx="153">
                  <c:v>1540.0360000000001</c:v>
                </c:pt>
                <c:pt idx="154">
                  <c:v>1550.0360000000001</c:v>
                </c:pt>
                <c:pt idx="155">
                  <c:v>1560.0360000000001</c:v>
                </c:pt>
                <c:pt idx="156">
                  <c:v>1570.0360000000001</c:v>
                </c:pt>
                <c:pt idx="157">
                  <c:v>1580.037</c:v>
                </c:pt>
                <c:pt idx="158">
                  <c:v>1590.0360000000001</c:v>
                </c:pt>
                <c:pt idx="159">
                  <c:v>1600.037</c:v>
                </c:pt>
                <c:pt idx="160">
                  <c:v>1610.0360000000001</c:v>
                </c:pt>
                <c:pt idx="161">
                  <c:v>1620.0360000000001</c:v>
                </c:pt>
                <c:pt idx="162">
                  <c:v>1630.037</c:v>
                </c:pt>
                <c:pt idx="163">
                  <c:v>1640.037</c:v>
                </c:pt>
                <c:pt idx="164">
                  <c:v>1650.037</c:v>
                </c:pt>
                <c:pt idx="165">
                  <c:v>1660.0360000000001</c:v>
                </c:pt>
                <c:pt idx="166">
                  <c:v>1670.037</c:v>
                </c:pt>
                <c:pt idx="167">
                  <c:v>1680.0360000000001</c:v>
                </c:pt>
                <c:pt idx="168">
                  <c:v>1690.0360000000001</c:v>
                </c:pt>
                <c:pt idx="169">
                  <c:v>1700.037</c:v>
                </c:pt>
                <c:pt idx="170">
                  <c:v>1710.0360000000001</c:v>
                </c:pt>
                <c:pt idx="171">
                  <c:v>1720.037</c:v>
                </c:pt>
                <c:pt idx="172">
                  <c:v>1730.037</c:v>
                </c:pt>
                <c:pt idx="173">
                  <c:v>1740.037</c:v>
                </c:pt>
                <c:pt idx="174">
                  <c:v>1750.0360000000001</c:v>
                </c:pt>
                <c:pt idx="175">
                  <c:v>1760.0360000000001</c:v>
                </c:pt>
                <c:pt idx="176">
                  <c:v>1770.037</c:v>
                </c:pt>
                <c:pt idx="177">
                  <c:v>1780.0360000000001</c:v>
                </c:pt>
                <c:pt idx="178">
                  <c:v>1790.0360000000001</c:v>
                </c:pt>
                <c:pt idx="179">
                  <c:v>1800.0360000000001</c:v>
                </c:pt>
                <c:pt idx="180">
                  <c:v>1810.0360000000001</c:v>
                </c:pt>
                <c:pt idx="181">
                  <c:v>1820.0360000000001</c:v>
                </c:pt>
                <c:pt idx="182">
                  <c:v>1830.0360000000001</c:v>
                </c:pt>
                <c:pt idx="183">
                  <c:v>1840.037</c:v>
                </c:pt>
                <c:pt idx="184">
                  <c:v>1850.0360000000001</c:v>
                </c:pt>
                <c:pt idx="185">
                  <c:v>1860.0360000000001</c:v>
                </c:pt>
                <c:pt idx="186">
                  <c:v>1870.0360000000001</c:v>
                </c:pt>
                <c:pt idx="187">
                  <c:v>1880.037</c:v>
                </c:pt>
                <c:pt idx="188">
                  <c:v>1890.0360000000001</c:v>
                </c:pt>
                <c:pt idx="189">
                  <c:v>1900.0360000000001</c:v>
                </c:pt>
                <c:pt idx="190">
                  <c:v>1910.0360000000001</c:v>
                </c:pt>
                <c:pt idx="191">
                  <c:v>1920.0360000000001</c:v>
                </c:pt>
                <c:pt idx="192">
                  <c:v>1930.0360000000001</c:v>
                </c:pt>
                <c:pt idx="193">
                  <c:v>1940.037</c:v>
                </c:pt>
                <c:pt idx="194">
                  <c:v>1950.0360000000001</c:v>
                </c:pt>
                <c:pt idx="195">
                  <c:v>1960.0360000000001</c:v>
                </c:pt>
                <c:pt idx="196">
                  <c:v>1970.0360000000001</c:v>
                </c:pt>
                <c:pt idx="197">
                  <c:v>1980.0360000000001</c:v>
                </c:pt>
                <c:pt idx="198">
                  <c:v>1990.0360000000001</c:v>
                </c:pt>
                <c:pt idx="199">
                  <c:v>2000.0360000000001</c:v>
                </c:pt>
                <c:pt idx="200">
                  <c:v>2010.0360000000001</c:v>
                </c:pt>
                <c:pt idx="201">
                  <c:v>2020.0360000000001</c:v>
                </c:pt>
                <c:pt idx="202">
                  <c:v>2030.0360000000001</c:v>
                </c:pt>
                <c:pt idx="203">
                  <c:v>2040.0360000000001</c:v>
                </c:pt>
                <c:pt idx="204">
                  <c:v>2050.0360000000001</c:v>
                </c:pt>
                <c:pt idx="205">
                  <c:v>2060.0369999999998</c:v>
                </c:pt>
                <c:pt idx="206">
                  <c:v>2070.0360000000001</c:v>
                </c:pt>
                <c:pt idx="207">
                  <c:v>2080.0360000000001</c:v>
                </c:pt>
                <c:pt idx="208">
                  <c:v>2090.0360000000001</c:v>
                </c:pt>
                <c:pt idx="209">
                  <c:v>2100.0360000000001</c:v>
                </c:pt>
                <c:pt idx="210">
                  <c:v>2110.0360000000001</c:v>
                </c:pt>
                <c:pt idx="211">
                  <c:v>2120.0360000000001</c:v>
                </c:pt>
                <c:pt idx="212">
                  <c:v>2130.0369999999998</c:v>
                </c:pt>
                <c:pt idx="213">
                  <c:v>2140.0360000000001</c:v>
                </c:pt>
                <c:pt idx="214">
                  <c:v>2150.0360000000001</c:v>
                </c:pt>
                <c:pt idx="215">
                  <c:v>2160.0360000000001</c:v>
                </c:pt>
                <c:pt idx="216">
                  <c:v>2170.0360000000001</c:v>
                </c:pt>
                <c:pt idx="217">
                  <c:v>2180.0360000000001</c:v>
                </c:pt>
                <c:pt idx="218">
                  <c:v>2190.0369999999998</c:v>
                </c:pt>
                <c:pt idx="219">
                  <c:v>2200.0360000000001</c:v>
                </c:pt>
                <c:pt idx="220">
                  <c:v>2210.0360000000001</c:v>
                </c:pt>
                <c:pt idx="221">
                  <c:v>2220.0360000000001</c:v>
                </c:pt>
                <c:pt idx="222">
                  <c:v>2230.0360000000001</c:v>
                </c:pt>
                <c:pt idx="223">
                  <c:v>2240.0360000000001</c:v>
                </c:pt>
                <c:pt idx="224">
                  <c:v>2250.0360000000001</c:v>
                </c:pt>
                <c:pt idx="225">
                  <c:v>2260.0360000000001</c:v>
                </c:pt>
                <c:pt idx="226">
                  <c:v>2270.0360000000001</c:v>
                </c:pt>
                <c:pt idx="227">
                  <c:v>2280.0360000000001</c:v>
                </c:pt>
                <c:pt idx="228">
                  <c:v>2290.0360000000001</c:v>
                </c:pt>
                <c:pt idx="229">
                  <c:v>2300.0360000000001</c:v>
                </c:pt>
                <c:pt idx="230">
                  <c:v>2310.0369999999998</c:v>
                </c:pt>
                <c:pt idx="231">
                  <c:v>2320.0360000000001</c:v>
                </c:pt>
                <c:pt idx="232">
                  <c:v>2330.0360000000001</c:v>
                </c:pt>
                <c:pt idx="233">
                  <c:v>2340.0360000000001</c:v>
                </c:pt>
                <c:pt idx="234">
                  <c:v>2350.0360000000001</c:v>
                </c:pt>
                <c:pt idx="235">
                  <c:v>2360.0369999999998</c:v>
                </c:pt>
                <c:pt idx="236">
                  <c:v>2370.0360000000001</c:v>
                </c:pt>
                <c:pt idx="237">
                  <c:v>2380.0369999999998</c:v>
                </c:pt>
                <c:pt idx="238">
                  <c:v>2390.0360000000001</c:v>
                </c:pt>
                <c:pt idx="239">
                  <c:v>2400.0360000000001</c:v>
                </c:pt>
                <c:pt idx="240">
                  <c:v>2410.0360000000001</c:v>
                </c:pt>
                <c:pt idx="241">
                  <c:v>2420.0360000000001</c:v>
                </c:pt>
                <c:pt idx="242">
                  <c:v>2430.0360000000001</c:v>
                </c:pt>
                <c:pt idx="243">
                  <c:v>2440.0360000000001</c:v>
                </c:pt>
                <c:pt idx="244">
                  <c:v>2450.0360000000001</c:v>
                </c:pt>
                <c:pt idx="245">
                  <c:v>2460.0360000000001</c:v>
                </c:pt>
                <c:pt idx="246">
                  <c:v>2470.0360000000001</c:v>
                </c:pt>
                <c:pt idx="247">
                  <c:v>2480.0360000000001</c:v>
                </c:pt>
                <c:pt idx="248">
                  <c:v>2490.0369999999998</c:v>
                </c:pt>
                <c:pt idx="249">
                  <c:v>2500.0360000000001</c:v>
                </c:pt>
                <c:pt idx="250">
                  <c:v>2510.0360000000001</c:v>
                </c:pt>
                <c:pt idx="251">
                  <c:v>2520.0369999999998</c:v>
                </c:pt>
                <c:pt idx="252">
                  <c:v>2530.0369999999998</c:v>
                </c:pt>
                <c:pt idx="253">
                  <c:v>2540.0360000000001</c:v>
                </c:pt>
                <c:pt idx="254">
                  <c:v>2550.0360000000001</c:v>
                </c:pt>
                <c:pt idx="255">
                  <c:v>2560.0360000000001</c:v>
                </c:pt>
                <c:pt idx="256">
                  <c:v>2570.0360000000001</c:v>
                </c:pt>
                <c:pt idx="257">
                  <c:v>2580.0369999999998</c:v>
                </c:pt>
                <c:pt idx="258">
                  <c:v>2590.0360000000001</c:v>
                </c:pt>
                <c:pt idx="259">
                  <c:v>2600.0369999999998</c:v>
                </c:pt>
                <c:pt idx="260">
                  <c:v>2610.0360000000001</c:v>
                </c:pt>
                <c:pt idx="261">
                  <c:v>2620.0360000000001</c:v>
                </c:pt>
                <c:pt idx="262">
                  <c:v>2630.0360000000001</c:v>
                </c:pt>
                <c:pt idx="263">
                  <c:v>2640.0360000000001</c:v>
                </c:pt>
                <c:pt idx="264">
                  <c:v>2650.0360000000001</c:v>
                </c:pt>
                <c:pt idx="265">
                  <c:v>2660.0360000000001</c:v>
                </c:pt>
                <c:pt idx="266">
                  <c:v>2670.0360000000001</c:v>
                </c:pt>
                <c:pt idx="267">
                  <c:v>2680.0360000000001</c:v>
                </c:pt>
                <c:pt idx="268">
                  <c:v>2690.0360000000001</c:v>
                </c:pt>
                <c:pt idx="269">
                  <c:v>2700.0360000000001</c:v>
                </c:pt>
                <c:pt idx="270">
                  <c:v>2710.0360000000001</c:v>
                </c:pt>
                <c:pt idx="271">
                  <c:v>2720.0360000000001</c:v>
                </c:pt>
                <c:pt idx="272">
                  <c:v>2730.0360000000001</c:v>
                </c:pt>
                <c:pt idx="273">
                  <c:v>2740.0360000000001</c:v>
                </c:pt>
                <c:pt idx="274">
                  <c:v>2750.0360000000001</c:v>
                </c:pt>
                <c:pt idx="275">
                  <c:v>2760.0360000000001</c:v>
                </c:pt>
                <c:pt idx="276">
                  <c:v>2770.0360000000001</c:v>
                </c:pt>
                <c:pt idx="277">
                  <c:v>2780.0360000000001</c:v>
                </c:pt>
                <c:pt idx="278">
                  <c:v>2790.0360000000001</c:v>
                </c:pt>
                <c:pt idx="279">
                  <c:v>2800.0360000000001</c:v>
                </c:pt>
                <c:pt idx="280">
                  <c:v>2810.0360000000001</c:v>
                </c:pt>
                <c:pt idx="281">
                  <c:v>2820.0360000000001</c:v>
                </c:pt>
                <c:pt idx="282">
                  <c:v>2830.0360000000001</c:v>
                </c:pt>
                <c:pt idx="283">
                  <c:v>2840.0360000000001</c:v>
                </c:pt>
                <c:pt idx="284">
                  <c:v>2850.0360000000001</c:v>
                </c:pt>
                <c:pt idx="285">
                  <c:v>2860.0360000000001</c:v>
                </c:pt>
                <c:pt idx="286">
                  <c:v>2870.0360000000001</c:v>
                </c:pt>
                <c:pt idx="287">
                  <c:v>2880.0360000000001</c:v>
                </c:pt>
                <c:pt idx="288">
                  <c:v>2890.0360000000001</c:v>
                </c:pt>
                <c:pt idx="289">
                  <c:v>2900.0360000000001</c:v>
                </c:pt>
                <c:pt idx="290">
                  <c:v>2910.0360000000001</c:v>
                </c:pt>
                <c:pt idx="291">
                  <c:v>2920.0360000000001</c:v>
                </c:pt>
                <c:pt idx="292">
                  <c:v>2930.0360000000001</c:v>
                </c:pt>
                <c:pt idx="293">
                  <c:v>2940.0360000000001</c:v>
                </c:pt>
                <c:pt idx="294">
                  <c:v>2950.0360000000001</c:v>
                </c:pt>
                <c:pt idx="295">
                  <c:v>2960.0360000000001</c:v>
                </c:pt>
                <c:pt idx="296">
                  <c:v>2970.0360000000001</c:v>
                </c:pt>
                <c:pt idx="297">
                  <c:v>2980.0360000000001</c:v>
                </c:pt>
                <c:pt idx="298">
                  <c:v>2990.0360000000001</c:v>
                </c:pt>
                <c:pt idx="299">
                  <c:v>3000.0360000000001</c:v>
                </c:pt>
                <c:pt idx="300">
                  <c:v>3010.0360000000001</c:v>
                </c:pt>
                <c:pt idx="301">
                  <c:v>3020.0360000000001</c:v>
                </c:pt>
                <c:pt idx="302">
                  <c:v>3030.0360000000001</c:v>
                </c:pt>
                <c:pt idx="303">
                  <c:v>3040.0360000000001</c:v>
                </c:pt>
                <c:pt idx="304">
                  <c:v>3050.0360000000001</c:v>
                </c:pt>
                <c:pt idx="305">
                  <c:v>3060.0360000000001</c:v>
                </c:pt>
                <c:pt idx="306">
                  <c:v>3070.0360000000001</c:v>
                </c:pt>
                <c:pt idx="307">
                  <c:v>3080.0360000000001</c:v>
                </c:pt>
                <c:pt idx="308">
                  <c:v>3090.0360000000001</c:v>
                </c:pt>
                <c:pt idx="309">
                  <c:v>3100.0360000000001</c:v>
                </c:pt>
                <c:pt idx="310">
                  <c:v>3110.0360000000001</c:v>
                </c:pt>
                <c:pt idx="311">
                  <c:v>3120.0360000000001</c:v>
                </c:pt>
                <c:pt idx="312">
                  <c:v>3130.0360000000001</c:v>
                </c:pt>
                <c:pt idx="313">
                  <c:v>3140.0360000000001</c:v>
                </c:pt>
                <c:pt idx="314">
                  <c:v>3150.0369999999998</c:v>
                </c:pt>
                <c:pt idx="315">
                  <c:v>3160.0709999999999</c:v>
                </c:pt>
                <c:pt idx="316">
                  <c:v>3170.0709999999999</c:v>
                </c:pt>
                <c:pt idx="317">
                  <c:v>3180.0709999999999</c:v>
                </c:pt>
                <c:pt idx="318">
                  <c:v>3190.0709999999999</c:v>
                </c:pt>
                <c:pt idx="319">
                  <c:v>3200.0709999999999</c:v>
                </c:pt>
                <c:pt idx="320">
                  <c:v>3210.0709999999999</c:v>
                </c:pt>
                <c:pt idx="321">
                  <c:v>3220.0709999999999</c:v>
                </c:pt>
                <c:pt idx="322">
                  <c:v>3230.0709999999999</c:v>
                </c:pt>
                <c:pt idx="323">
                  <c:v>3240.0709999999999</c:v>
                </c:pt>
                <c:pt idx="324">
                  <c:v>3250.0709999999999</c:v>
                </c:pt>
                <c:pt idx="325">
                  <c:v>3260.0709999999999</c:v>
                </c:pt>
                <c:pt idx="326">
                  <c:v>3270.0709999999999</c:v>
                </c:pt>
                <c:pt idx="327">
                  <c:v>3280.0709999999999</c:v>
                </c:pt>
                <c:pt idx="328">
                  <c:v>3290.0709999999999</c:v>
                </c:pt>
                <c:pt idx="329">
                  <c:v>3300.0709999999999</c:v>
                </c:pt>
                <c:pt idx="330">
                  <c:v>3310.0709999999999</c:v>
                </c:pt>
                <c:pt idx="331">
                  <c:v>3320.0709999999999</c:v>
                </c:pt>
                <c:pt idx="332">
                  <c:v>3330.0709999999999</c:v>
                </c:pt>
                <c:pt idx="333">
                  <c:v>3340.0709999999999</c:v>
                </c:pt>
                <c:pt idx="334">
                  <c:v>3350.0709999999999</c:v>
                </c:pt>
                <c:pt idx="335">
                  <c:v>3360.0709999999999</c:v>
                </c:pt>
                <c:pt idx="336">
                  <c:v>3370.0709999999999</c:v>
                </c:pt>
                <c:pt idx="337">
                  <c:v>3380.0709999999999</c:v>
                </c:pt>
                <c:pt idx="338">
                  <c:v>3390.0709999999999</c:v>
                </c:pt>
                <c:pt idx="339">
                  <c:v>3400.0709999999999</c:v>
                </c:pt>
                <c:pt idx="340">
                  <c:v>3410.1120000000001</c:v>
                </c:pt>
                <c:pt idx="341">
                  <c:v>3420.1109999999999</c:v>
                </c:pt>
                <c:pt idx="342">
                  <c:v>3430.1109999999999</c:v>
                </c:pt>
                <c:pt idx="343">
                  <c:v>3440.1109999999999</c:v>
                </c:pt>
                <c:pt idx="344">
                  <c:v>3450.11</c:v>
                </c:pt>
                <c:pt idx="345">
                  <c:v>3460.1109999999999</c:v>
                </c:pt>
                <c:pt idx="346">
                  <c:v>3470.1109999999999</c:v>
                </c:pt>
                <c:pt idx="347">
                  <c:v>3480.1109999999999</c:v>
                </c:pt>
                <c:pt idx="348">
                  <c:v>3490.1109999999999</c:v>
                </c:pt>
                <c:pt idx="349">
                  <c:v>3500.1129999999998</c:v>
                </c:pt>
                <c:pt idx="350">
                  <c:v>3510.1120000000001</c:v>
                </c:pt>
                <c:pt idx="351">
                  <c:v>3520.1120000000001</c:v>
                </c:pt>
                <c:pt idx="352">
                  <c:v>3530.1120000000001</c:v>
                </c:pt>
                <c:pt idx="353">
                  <c:v>3540.1109999999999</c:v>
                </c:pt>
                <c:pt idx="354">
                  <c:v>3550.1109999999999</c:v>
                </c:pt>
                <c:pt idx="355">
                  <c:v>3560.1120000000001</c:v>
                </c:pt>
                <c:pt idx="356">
                  <c:v>3570.1120000000001</c:v>
                </c:pt>
                <c:pt idx="357">
                  <c:v>3580.1120000000001</c:v>
                </c:pt>
                <c:pt idx="358">
                  <c:v>3590.1120000000001</c:v>
                </c:pt>
                <c:pt idx="359">
                  <c:v>3600.1120000000001</c:v>
                </c:pt>
                <c:pt idx="360">
                  <c:v>3610.1120000000001</c:v>
                </c:pt>
                <c:pt idx="361">
                  <c:v>3620.1120000000001</c:v>
                </c:pt>
                <c:pt idx="362">
                  <c:v>3630.1109999999999</c:v>
                </c:pt>
                <c:pt idx="363">
                  <c:v>3640.1120000000001</c:v>
                </c:pt>
                <c:pt idx="364">
                  <c:v>3650.1120000000001</c:v>
                </c:pt>
                <c:pt idx="365">
                  <c:v>3660.1120000000001</c:v>
                </c:pt>
                <c:pt idx="366">
                  <c:v>3670.1120000000001</c:v>
                </c:pt>
                <c:pt idx="367">
                  <c:v>3680.1120000000001</c:v>
                </c:pt>
                <c:pt idx="368">
                  <c:v>3690.1120000000001</c:v>
                </c:pt>
                <c:pt idx="369">
                  <c:v>3700.1109999999999</c:v>
                </c:pt>
                <c:pt idx="370">
                  <c:v>3710.1109999999999</c:v>
                </c:pt>
                <c:pt idx="371">
                  <c:v>3720.1109999999999</c:v>
                </c:pt>
                <c:pt idx="372">
                  <c:v>3730.1120000000001</c:v>
                </c:pt>
                <c:pt idx="373">
                  <c:v>3740.1120000000001</c:v>
                </c:pt>
                <c:pt idx="374">
                  <c:v>3750.1120000000001</c:v>
                </c:pt>
                <c:pt idx="375">
                  <c:v>3760.1120000000001</c:v>
                </c:pt>
                <c:pt idx="376">
                  <c:v>3770.1109999999999</c:v>
                </c:pt>
                <c:pt idx="377">
                  <c:v>3780.1149999999998</c:v>
                </c:pt>
                <c:pt idx="378">
                  <c:v>3790.1120000000001</c:v>
                </c:pt>
                <c:pt idx="379">
                  <c:v>3800.1129999999998</c:v>
                </c:pt>
                <c:pt idx="380">
                  <c:v>3810.1120000000001</c:v>
                </c:pt>
                <c:pt idx="381">
                  <c:v>3820.1129999999998</c:v>
                </c:pt>
                <c:pt idx="382">
                  <c:v>3830.1129999999998</c:v>
                </c:pt>
                <c:pt idx="383">
                  <c:v>3840.1129999999998</c:v>
                </c:pt>
                <c:pt idx="384">
                  <c:v>3850.1120000000001</c:v>
                </c:pt>
                <c:pt idx="385">
                  <c:v>3860.1129999999998</c:v>
                </c:pt>
                <c:pt idx="386">
                  <c:v>3870.1129999999998</c:v>
                </c:pt>
                <c:pt idx="387">
                  <c:v>3880.114</c:v>
                </c:pt>
                <c:pt idx="388">
                  <c:v>3890.114</c:v>
                </c:pt>
                <c:pt idx="389">
                  <c:v>3900.1120000000001</c:v>
                </c:pt>
                <c:pt idx="390">
                  <c:v>3910.1120000000001</c:v>
                </c:pt>
                <c:pt idx="391">
                  <c:v>3920.1129999999998</c:v>
                </c:pt>
                <c:pt idx="392">
                  <c:v>3930.1129999999998</c:v>
                </c:pt>
                <c:pt idx="393">
                  <c:v>3940.1129999999998</c:v>
                </c:pt>
                <c:pt idx="394">
                  <c:v>3950.1120000000001</c:v>
                </c:pt>
                <c:pt idx="395">
                  <c:v>3960.1120000000001</c:v>
                </c:pt>
                <c:pt idx="396">
                  <c:v>3970.114</c:v>
                </c:pt>
                <c:pt idx="397">
                  <c:v>3980.1120000000001</c:v>
                </c:pt>
                <c:pt idx="398">
                  <c:v>3990.1129999999998</c:v>
                </c:pt>
                <c:pt idx="399">
                  <c:v>4000.1129999999998</c:v>
                </c:pt>
                <c:pt idx="400">
                  <c:v>4010.1129999999998</c:v>
                </c:pt>
                <c:pt idx="401">
                  <c:v>4020.1120000000001</c:v>
                </c:pt>
                <c:pt idx="402">
                  <c:v>4030.1129999999998</c:v>
                </c:pt>
                <c:pt idx="403">
                  <c:v>4040.1129999999998</c:v>
                </c:pt>
                <c:pt idx="404">
                  <c:v>4050.1129999999998</c:v>
                </c:pt>
                <c:pt idx="405">
                  <c:v>4060.1129999999998</c:v>
                </c:pt>
                <c:pt idx="406">
                  <c:v>4070.1120000000001</c:v>
                </c:pt>
                <c:pt idx="407">
                  <c:v>4080.1129999999998</c:v>
                </c:pt>
                <c:pt idx="408">
                  <c:v>4090.1129999999998</c:v>
                </c:pt>
                <c:pt idx="409">
                  <c:v>4100.1719999999996</c:v>
                </c:pt>
                <c:pt idx="410">
                  <c:v>4110.1710000000003</c:v>
                </c:pt>
                <c:pt idx="411">
                  <c:v>4120.1710000000003</c:v>
                </c:pt>
                <c:pt idx="412">
                  <c:v>4130.1719999999996</c:v>
                </c:pt>
                <c:pt idx="413">
                  <c:v>4140.1719999999996</c:v>
                </c:pt>
                <c:pt idx="414">
                  <c:v>4150.1719999999996</c:v>
                </c:pt>
                <c:pt idx="415">
                  <c:v>4160.1729999999998</c:v>
                </c:pt>
                <c:pt idx="416">
                  <c:v>4170.1719999999996</c:v>
                </c:pt>
                <c:pt idx="417">
                  <c:v>4180.1719999999996</c:v>
                </c:pt>
                <c:pt idx="418">
                  <c:v>4190.1719999999996</c:v>
                </c:pt>
                <c:pt idx="419">
                  <c:v>4200.1719999999996</c:v>
                </c:pt>
                <c:pt idx="420">
                  <c:v>4210.1719999999996</c:v>
                </c:pt>
                <c:pt idx="421">
                  <c:v>4220.1729999999998</c:v>
                </c:pt>
                <c:pt idx="422">
                  <c:v>4230.1729999999998</c:v>
                </c:pt>
                <c:pt idx="423">
                  <c:v>4240.1710000000003</c:v>
                </c:pt>
                <c:pt idx="424">
                  <c:v>4250.1710000000003</c:v>
                </c:pt>
                <c:pt idx="425">
                  <c:v>4260.1719999999996</c:v>
                </c:pt>
                <c:pt idx="426">
                  <c:v>4270.1719999999996</c:v>
                </c:pt>
                <c:pt idx="427">
                  <c:v>4280.1710000000003</c:v>
                </c:pt>
                <c:pt idx="428">
                  <c:v>4290.1719999999996</c:v>
                </c:pt>
                <c:pt idx="429">
                  <c:v>4300.1719999999996</c:v>
                </c:pt>
                <c:pt idx="430">
                  <c:v>4310.1719999999996</c:v>
                </c:pt>
                <c:pt idx="431">
                  <c:v>4320.1710000000003</c:v>
                </c:pt>
                <c:pt idx="432">
                  <c:v>4330.174</c:v>
                </c:pt>
                <c:pt idx="433">
                  <c:v>4340.1729999999998</c:v>
                </c:pt>
                <c:pt idx="434">
                  <c:v>4350.1729999999998</c:v>
                </c:pt>
                <c:pt idx="435">
                  <c:v>4360.1729999999998</c:v>
                </c:pt>
                <c:pt idx="436">
                  <c:v>4370.1729999999998</c:v>
                </c:pt>
                <c:pt idx="437">
                  <c:v>4380.1729999999998</c:v>
                </c:pt>
                <c:pt idx="438">
                  <c:v>4390.1729999999998</c:v>
                </c:pt>
                <c:pt idx="439">
                  <c:v>4400.1729999999998</c:v>
                </c:pt>
                <c:pt idx="440">
                  <c:v>4410.1719999999996</c:v>
                </c:pt>
                <c:pt idx="441">
                  <c:v>4420.1729999999998</c:v>
                </c:pt>
                <c:pt idx="442">
                  <c:v>4430.1729999999998</c:v>
                </c:pt>
                <c:pt idx="443">
                  <c:v>4440.1719999999996</c:v>
                </c:pt>
                <c:pt idx="444">
                  <c:v>4450.1729999999998</c:v>
                </c:pt>
                <c:pt idx="445">
                  <c:v>4460.1729999999998</c:v>
                </c:pt>
                <c:pt idx="446">
                  <c:v>4470.1729999999998</c:v>
                </c:pt>
                <c:pt idx="447">
                  <c:v>4480.1729999999998</c:v>
                </c:pt>
                <c:pt idx="448">
                  <c:v>4490.1729999999998</c:v>
                </c:pt>
                <c:pt idx="449">
                  <c:v>4500.1750000000002</c:v>
                </c:pt>
                <c:pt idx="450">
                  <c:v>4510.1729999999998</c:v>
                </c:pt>
                <c:pt idx="451">
                  <c:v>4520.174</c:v>
                </c:pt>
                <c:pt idx="452">
                  <c:v>4530.174</c:v>
                </c:pt>
                <c:pt idx="453">
                  <c:v>4540.174</c:v>
                </c:pt>
                <c:pt idx="454">
                  <c:v>4550.174</c:v>
                </c:pt>
                <c:pt idx="455">
                  <c:v>4560.174</c:v>
                </c:pt>
                <c:pt idx="456">
                  <c:v>4570.1729999999998</c:v>
                </c:pt>
                <c:pt idx="457">
                  <c:v>4580.174</c:v>
                </c:pt>
                <c:pt idx="458">
                  <c:v>4590.174</c:v>
                </c:pt>
                <c:pt idx="459">
                  <c:v>4600.174</c:v>
                </c:pt>
                <c:pt idx="460">
                  <c:v>4610.1750000000002</c:v>
                </c:pt>
                <c:pt idx="461">
                  <c:v>4620.1859999999997</c:v>
                </c:pt>
                <c:pt idx="462">
                  <c:v>4630.2190000000001</c:v>
                </c:pt>
                <c:pt idx="463">
                  <c:v>4640.2179999999998</c:v>
                </c:pt>
                <c:pt idx="464">
                  <c:v>4650.2190000000001</c:v>
                </c:pt>
                <c:pt idx="465">
                  <c:v>4660.2190000000001</c:v>
                </c:pt>
                <c:pt idx="466">
                  <c:v>4670.2179999999998</c:v>
                </c:pt>
                <c:pt idx="467">
                  <c:v>4680.2190000000001</c:v>
                </c:pt>
                <c:pt idx="468">
                  <c:v>4690.2179999999998</c:v>
                </c:pt>
                <c:pt idx="469">
                  <c:v>4700.2190000000001</c:v>
                </c:pt>
                <c:pt idx="470">
                  <c:v>4710.2179999999998</c:v>
                </c:pt>
                <c:pt idx="471">
                  <c:v>4720.2190000000001</c:v>
                </c:pt>
                <c:pt idx="472">
                  <c:v>4730.22</c:v>
                </c:pt>
                <c:pt idx="473">
                  <c:v>4740.2190000000001</c:v>
                </c:pt>
                <c:pt idx="474">
                  <c:v>4750.2190000000001</c:v>
                </c:pt>
                <c:pt idx="475">
                  <c:v>4760.2179999999998</c:v>
                </c:pt>
                <c:pt idx="476">
                  <c:v>4770.2179999999998</c:v>
                </c:pt>
                <c:pt idx="477">
                  <c:v>4780.2190000000001</c:v>
                </c:pt>
                <c:pt idx="478">
                  <c:v>4790.2190000000001</c:v>
                </c:pt>
                <c:pt idx="479">
                  <c:v>4800.2179999999998</c:v>
                </c:pt>
                <c:pt idx="480">
                  <c:v>4810.2190000000001</c:v>
                </c:pt>
                <c:pt idx="481">
                  <c:v>4820.2659999999996</c:v>
                </c:pt>
                <c:pt idx="482">
                  <c:v>4830.2659999999996</c:v>
                </c:pt>
                <c:pt idx="483">
                  <c:v>4840.2659999999996</c:v>
                </c:pt>
                <c:pt idx="484">
                  <c:v>4850.2659999999996</c:v>
                </c:pt>
                <c:pt idx="485">
                  <c:v>4860.2659999999996</c:v>
                </c:pt>
                <c:pt idx="486">
                  <c:v>4870.2659999999996</c:v>
                </c:pt>
                <c:pt idx="487">
                  <c:v>4880.2659999999996</c:v>
                </c:pt>
                <c:pt idx="488">
                  <c:v>4890.2669999999998</c:v>
                </c:pt>
                <c:pt idx="489">
                  <c:v>4900.268</c:v>
                </c:pt>
                <c:pt idx="490">
                  <c:v>4910.268</c:v>
                </c:pt>
                <c:pt idx="491">
                  <c:v>4920.2669999999998</c:v>
                </c:pt>
                <c:pt idx="492">
                  <c:v>4930.2669999999998</c:v>
                </c:pt>
                <c:pt idx="493">
                  <c:v>4940.2669999999998</c:v>
                </c:pt>
                <c:pt idx="494">
                  <c:v>4950.2669999999998</c:v>
                </c:pt>
                <c:pt idx="495">
                  <c:v>4960.2659999999996</c:v>
                </c:pt>
                <c:pt idx="496">
                  <c:v>4970.2669999999998</c:v>
                </c:pt>
                <c:pt idx="497">
                  <c:v>4980.2669999999998</c:v>
                </c:pt>
                <c:pt idx="498">
                  <c:v>4990.2669999999998</c:v>
                </c:pt>
                <c:pt idx="499">
                  <c:v>5000.2659999999996</c:v>
                </c:pt>
                <c:pt idx="500">
                  <c:v>5010.2669999999998</c:v>
                </c:pt>
                <c:pt idx="501">
                  <c:v>5020.2669999999998</c:v>
                </c:pt>
                <c:pt idx="502">
                  <c:v>5030.2669999999998</c:v>
                </c:pt>
                <c:pt idx="503">
                  <c:v>5040.2659999999996</c:v>
                </c:pt>
                <c:pt idx="504">
                  <c:v>5050.2669999999998</c:v>
                </c:pt>
                <c:pt idx="505">
                  <c:v>5060.2669999999998</c:v>
                </c:pt>
                <c:pt idx="506">
                  <c:v>5070.2669999999998</c:v>
                </c:pt>
                <c:pt idx="507">
                  <c:v>5080.2669999999998</c:v>
                </c:pt>
                <c:pt idx="508">
                  <c:v>5090.2669999999998</c:v>
                </c:pt>
                <c:pt idx="509">
                  <c:v>5100.2659999999996</c:v>
                </c:pt>
                <c:pt idx="510">
                  <c:v>5110.2659999999996</c:v>
                </c:pt>
                <c:pt idx="511">
                  <c:v>5120.2669999999998</c:v>
                </c:pt>
                <c:pt idx="512">
                  <c:v>5130.2669999999998</c:v>
                </c:pt>
                <c:pt idx="513">
                  <c:v>5140.2669999999998</c:v>
                </c:pt>
                <c:pt idx="514">
                  <c:v>5150.2669999999998</c:v>
                </c:pt>
                <c:pt idx="515">
                  <c:v>5160.2669999999998</c:v>
                </c:pt>
                <c:pt idx="516">
                  <c:v>5170.2659999999996</c:v>
                </c:pt>
                <c:pt idx="517">
                  <c:v>5180.2669999999998</c:v>
                </c:pt>
                <c:pt idx="518">
                  <c:v>5190.2659999999996</c:v>
                </c:pt>
                <c:pt idx="519">
                  <c:v>5200.2669999999998</c:v>
                </c:pt>
                <c:pt idx="520">
                  <c:v>5210.2669999999998</c:v>
                </c:pt>
                <c:pt idx="521">
                  <c:v>5220.2669999999998</c:v>
                </c:pt>
                <c:pt idx="522">
                  <c:v>5230.2669999999998</c:v>
                </c:pt>
                <c:pt idx="523">
                  <c:v>5240.2669999999998</c:v>
                </c:pt>
                <c:pt idx="524">
                  <c:v>5250.2659999999996</c:v>
                </c:pt>
                <c:pt idx="525">
                  <c:v>5260.2669999999998</c:v>
                </c:pt>
                <c:pt idx="526">
                  <c:v>5270.2669999999998</c:v>
                </c:pt>
                <c:pt idx="527">
                  <c:v>5280.2669999999998</c:v>
                </c:pt>
                <c:pt idx="528">
                  <c:v>5290.2669999999998</c:v>
                </c:pt>
                <c:pt idx="529">
                  <c:v>5300.2669999999998</c:v>
                </c:pt>
                <c:pt idx="530">
                  <c:v>5310.2669999999998</c:v>
                </c:pt>
                <c:pt idx="531">
                  <c:v>5320.2669999999998</c:v>
                </c:pt>
                <c:pt idx="532">
                  <c:v>5330.2659999999996</c:v>
                </c:pt>
                <c:pt idx="533">
                  <c:v>5340.2659999999996</c:v>
                </c:pt>
                <c:pt idx="534">
                  <c:v>5350.2669999999998</c:v>
                </c:pt>
                <c:pt idx="535">
                  <c:v>5360.268</c:v>
                </c:pt>
                <c:pt idx="536">
                  <c:v>5370.2659999999996</c:v>
                </c:pt>
                <c:pt idx="537">
                  <c:v>5380.2669999999998</c:v>
                </c:pt>
                <c:pt idx="538">
                  <c:v>5390.2669999999998</c:v>
                </c:pt>
                <c:pt idx="539">
                  <c:v>5400.2659999999996</c:v>
                </c:pt>
                <c:pt idx="540">
                  <c:v>5410.4129999999996</c:v>
                </c:pt>
                <c:pt idx="541">
                  <c:v>5420.4129999999996</c:v>
                </c:pt>
                <c:pt idx="542">
                  <c:v>5430.4120000000003</c:v>
                </c:pt>
                <c:pt idx="543">
                  <c:v>5440.4129999999996</c:v>
                </c:pt>
                <c:pt idx="544">
                  <c:v>5450.4129999999996</c:v>
                </c:pt>
                <c:pt idx="545">
                  <c:v>5460.4120000000003</c:v>
                </c:pt>
                <c:pt idx="546">
                  <c:v>5470.4129999999996</c:v>
                </c:pt>
                <c:pt idx="547">
                  <c:v>5480.4129999999996</c:v>
                </c:pt>
                <c:pt idx="548">
                  <c:v>5490.4129999999996</c:v>
                </c:pt>
                <c:pt idx="549">
                  <c:v>5500.4129999999996</c:v>
                </c:pt>
                <c:pt idx="550">
                  <c:v>5510.482</c:v>
                </c:pt>
                <c:pt idx="551">
                  <c:v>5520.482</c:v>
                </c:pt>
                <c:pt idx="552">
                  <c:v>5530.482</c:v>
                </c:pt>
                <c:pt idx="553">
                  <c:v>5540.4830000000002</c:v>
                </c:pt>
                <c:pt idx="554">
                  <c:v>5550.4830000000002</c:v>
                </c:pt>
                <c:pt idx="555">
                  <c:v>5560.4830000000002</c:v>
                </c:pt>
                <c:pt idx="556">
                  <c:v>5570.482</c:v>
                </c:pt>
                <c:pt idx="557">
                  <c:v>5580.4830000000002</c:v>
                </c:pt>
                <c:pt idx="558">
                  <c:v>5590.4830000000002</c:v>
                </c:pt>
                <c:pt idx="559">
                  <c:v>5600.482</c:v>
                </c:pt>
                <c:pt idx="560">
                  <c:v>5610.482</c:v>
                </c:pt>
                <c:pt idx="561">
                  <c:v>5620.4830000000002</c:v>
                </c:pt>
                <c:pt idx="562">
                  <c:v>5630.4830000000002</c:v>
                </c:pt>
                <c:pt idx="563">
                  <c:v>5640.4830000000002</c:v>
                </c:pt>
                <c:pt idx="564">
                  <c:v>5650.4830000000002</c:v>
                </c:pt>
                <c:pt idx="565">
                  <c:v>5660.4830000000002</c:v>
                </c:pt>
                <c:pt idx="566">
                  <c:v>5670.4830000000002</c:v>
                </c:pt>
                <c:pt idx="567">
                  <c:v>5680.482</c:v>
                </c:pt>
                <c:pt idx="568">
                  <c:v>5690.482</c:v>
                </c:pt>
                <c:pt idx="569">
                  <c:v>5700.4830000000002</c:v>
                </c:pt>
                <c:pt idx="570">
                  <c:v>5710.482</c:v>
                </c:pt>
                <c:pt idx="571">
                  <c:v>5720.482</c:v>
                </c:pt>
                <c:pt idx="572">
                  <c:v>5730.4830000000002</c:v>
                </c:pt>
                <c:pt idx="573">
                  <c:v>5740.4830000000002</c:v>
                </c:pt>
                <c:pt idx="574">
                  <c:v>5750.4830000000002</c:v>
                </c:pt>
                <c:pt idx="575">
                  <c:v>5760.482</c:v>
                </c:pt>
                <c:pt idx="576">
                  <c:v>5770.4830000000002</c:v>
                </c:pt>
                <c:pt idx="577">
                  <c:v>5780.4830000000002</c:v>
                </c:pt>
                <c:pt idx="578">
                  <c:v>5790.4830000000002</c:v>
                </c:pt>
                <c:pt idx="579">
                  <c:v>5800.482</c:v>
                </c:pt>
                <c:pt idx="580">
                  <c:v>5810.58</c:v>
                </c:pt>
                <c:pt idx="581">
                  <c:v>5820.5789999999997</c:v>
                </c:pt>
                <c:pt idx="582">
                  <c:v>5830.58</c:v>
                </c:pt>
                <c:pt idx="583">
                  <c:v>5840.58</c:v>
                </c:pt>
                <c:pt idx="584">
                  <c:v>5850.5789999999997</c:v>
                </c:pt>
                <c:pt idx="585">
                  <c:v>5860.6080000000002</c:v>
                </c:pt>
                <c:pt idx="586">
                  <c:v>5870.6080000000002</c:v>
                </c:pt>
                <c:pt idx="587">
                  <c:v>5880.6080000000002</c:v>
                </c:pt>
                <c:pt idx="588">
                  <c:v>5890.607</c:v>
                </c:pt>
                <c:pt idx="589">
                  <c:v>5900.6080000000002</c:v>
                </c:pt>
                <c:pt idx="590">
                  <c:v>5910.6080000000002</c:v>
                </c:pt>
                <c:pt idx="591">
                  <c:v>5920.6080000000002</c:v>
                </c:pt>
                <c:pt idx="592">
                  <c:v>5930.6080000000002</c:v>
                </c:pt>
                <c:pt idx="593">
                  <c:v>5940.6080000000002</c:v>
                </c:pt>
                <c:pt idx="594">
                  <c:v>5950.6080000000002</c:v>
                </c:pt>
                <c:pt idx="595">
                  <c:v>5960.6080000000002</c:v>
                </c:pt>
                <c:pt idx="596">
                  <c:v>5970.6080000000002</c:v>
                </c:pt>
                <c:pt idx="597">
                  <c:v>5980.6080000000002</c:v>
                </c:pt>
                <c:pt idx="598">
                  <c:v>5990.6080000000002</c:v>
                </c:pt>
                <c:pt idx="599">
                  <c:v>6000.6080000000002</c:v>
                </c:pt>
                <c:pt idx="600">
                  <c:v>6010.6080000000002</c:v>
                </c:pt>
                <c:pt idx="601">
                  <c:v>6020.607</c:v>
                </c:pt>
                <c:pt idx="602">
                  <c:v>6030.6080000000002</c:v>
                </c:pt>
                <c:pt idx="603">
                  <c:v>6040.6080000000002</c:v>
                </c:pt>
                <c:pt idx="604">
                  <c:v>6050.6080000000002</c:v>
                </c:pt>
                <c:pt idx="605">
                  <c:v>6060.6080000000002</c:v>
                </c:pt>
                <c:pt idx="606">
                  <c:v>6070.6080000000002</c:v>
                </c:pt>
                <c:pt idx="607">
                  <c:v>6080.6080000000002</c:v>
                </c:pt>
                <c:pt idx="608">
                  <c:v>6090.6080000000002</c:v>
                </c:pt>
                <c:pt idx="609">
                  <c:v>6100.6080000000002</c:v>
                </c:pt>
                <c:pt idx="610">
                  <c:v>6110.6080000000002</c:v>
                </c:pt>
                <c:pt idx="611">
                  <c:v>6120.6080000000002</c:v>
                </c:pt>
                <c:pt idx="612">
                  <c:v>6130.607</c:v>
                </c:pt>
                <c:pt idx="613">
                  <c:v>6140.6080000000002</c:v>
                </c:pt>
                <c:pt idx="614">
                  <c:v>6150.6080000000002</c:v>
                </c:pt>
                <c:pt idx="615">
                  <c:v>6160.6080000000002</c:v>
                </c:pt>
                <c:pt idx="616">
                  <c:v>6170.6080000000002</c:v>
                </c:pt>
                <c:pt idx="617">
                  <c:v>6180.6080000000002</c:v>
                </c:pt>
                <c:pt idx="618">
                  <c:v>6190.6080000000002</c:v>
                </c:pt>
                <c:pt idx="619">
                  <c:v>6200.6080000000002</c:v>
                </c:pt>
                <c:pt idx="620">
                  <c:v>6210.607</c:v>
                </c:pt>
                <c:pt idx="621">
                  <c:v>6220.6080000000002</c:v>
                </c:pt>
                <c:pt idx="622">
                  <c:v>6230.6080000000002</c:v>
                </c:pt>
                <c:pt idx="623">
                  <c:v>6240.607</c:v>
                </c:pt>
                <c:pt idx="624">
                  <c:v>6250.6080000000002</c:v>
                </c:pt>
                <c:pt idx="625">
                  <c:v>6260.6080000000002</c:v>
                </c:pt>
                <c:pt idx="626">
                  <c:v>6270.6080000000002</c:v>
                </c:pt>
                <c:pt idx="627">
                  <c:v>6280.607</c:v>
                </c:pt>
                <c:pt idx="628">
                  <c:v>6290.6080000000002</c:v>
                </c:pt>
                <c:pt idx="629">
                  <c:v>6300.6080000000002</c:v>
                </c:pt>
                <c:pt idx="630">
                  <c:v>6310.6080000000002</c:v>
                </c:pt>
                <c:pt idx="631">
                  <c:v>6320.6080000000002</c:v>
                </c:pt>
                <c:pt idx="632">
                  <c:v>6330.7089999999998</c:v>
                </c:pt>
                <c:pt idx="633">
                  <c:v>6340.7089999999998</c:v>
                </c:pt>
                <c:pt idx="634">
                  <c:v>6350.7089999999998</c:v>
                </c:pt>
                <c:pt idx="635">
                  <c:v>6360.7079999999996</c:v>
                </c:pt>
                <c:pt idx="636">
                  <c:v>6370.7089999999998</c:v>
                </c:pt>
                <c:pt idx="637">
                  <c:v>6380.7079999999996</c:v>
                </c:pt>
                <c:pt idx="638">
                  <c:v>6390.7089999999998</c:v>
                </c:pt>
                <c:pt idx="639">
                  <c:v>6400.7089999999998</c:v>
                </c:pt>
                <c:pt idx="640">
                  <c:v>6410.7089999999998</c:v>
                </c:pt>
                <c:pt idx="641">
                  <c:v>6420.7089999999998</c:v>
                </c:pt>
                <c:pt idx="642">
                  <c:v>6430.71</c:v>
                </c:pt>
                <c:pt idx="643">
                  <c:v>6440.71</c:v>
                </c:pt>
                <c:pt idx="644">
                  <c:v>6450.7089999999998</c:v>
                </c:pt>
                <c:pt idx="645">
                  <c:v>6460.7089999999998</c:v>
                </c:pt>
                <c:pt idx="646">
                  <c:v>6470.7079999999996</c:v>
                </c:pt>
                <c:pt idx="647">
                  <c:v>6480.7079999999996</c:v>
                </c:pt>
                <c:pt idx="648">
                  <c:v>6490.7079999999996</c:v>
                </c:pt>
                <c:pt idx="649">
                  <c:v>6500.7089999999998</c:v>
                </c:pt>
                <c:pt idx="650">
                  <c:v>6510.7079999999996</c:v>
                </c:pt>
                <c:pt idx="651">
                  <c:v>6520.7089999999998</c:v>
                </c:pt>
                <c:pt idx="652">
                  <c:v>6530.7089999999998</c:v>
                </c:pt>
                <c:pt idx="653">
                  <c:v>6540.71</c:v>
                </c:pt>
                <c:pt idx="654">
                  <c:v>6550.7089999999998</c:v>
                </c:pt>
                <c:pt idx="655">
                  <c:v>6560.8509999999997</c:v>
                </c:pt>
                <c:pt idx="656">
                  <c:v>6570.8509999999997</c:v>
                </c:pt>
                <c:pt idx="657">
                  <c:v>6580.8509999999997</c:v>
                </c:pt>
                <c:pt idx="658">
                  <c:v>6590.8519999999999</c:v>
                </c:pt>
                <c:pt idx="659">
                  <c:v>6600.8519999999999</c:v>
                </c:pt>
                <c:pt idx="660">
                  <c:v>6610.8509999999997</c:v>
                </c:pt>
                <c:pt idx="661">
                  <c:v>6620.8509999999997</c:v>
                </c:pt>
                <c:pt idx="662">
                  <c:v>6630.8519999999999</c:v>
                </c:pt>
                <c:pt idx="663">
                  <c:v>6640.8509999999997</c:v>
                </c:pt>
                <c:pt idx="664">
                  <c:v>6650.8509999999997</c:v>
                </c:pt>
                <c:pt idx="665">
                  <c:v>6660.8509999999997</c:v>
                </c:pt>
                <c:pt idx="666">
                  <c:v>6670.8509999999997</c:v>
                </c:pt>
                <c:pt idx="667">
                  <c:v>6680.8509999999997</c:v>
                </c:pt>
                <c:pt idx="668">
                  <c:v>6690.8509999999997</c:v>
                </c:pt>
                <c:pt idx="669">
                  <c:v>6700.8509999999997</c:v>
                </c:pt>
                <c:pt idx="670">
                  <c:v>6710.8519999999999</c:v>
                </c:pt>
                <c:pt idx="671">
                  <c:v>6720.8530000000001</c:v>
                </c:pt>
                <c:pt idx="672">
                  <c:v>6730.8519999999999</c:v>
                </c:pt>
                <c:pt idx="673">
                  <c:v>6740.8509999999997</c:v>
                </c:pt>
                <c:pt idx="674">
                  <c:v>6750.8519999999999</c:v>
                </c:pt>
                <c:pt idx="675">
                  <c:v>6760.8519999999999</c:v>
                </c:pt>
                <c:pt idx="676">
                  <c:v>6770.8519999999999</c:v>
                </c:pt>
                <c:pt idx="677">
                  <c:v>6780.8530000000001</c:v>
                </c:pt>
                <c:pt idx="678">
                  <c:v>6790.8519999999999</c:v>
                </c:pt>
                <c:pt idx="679">
                  <c:v>6800.8540000000003</c:v>
                </c:pt>
                <c:pt idx="680">
                  <c:v>6810.8540000000003</c:v>
                </c:pt>
                <c:pt idx="681">
                  <c:v>6820.8540000000003</c:v>
                </c:pt>
                <c:pt idx="682">
                  <c:v>6830.8540000000003</c:v>
                </c:pt>
                <c:pt idx="683">
                  <c:v>6840.8540000000003</c:v>
                </c:pt>
                <c:pt idx="684">
                  <c:v>6850.8540000000003</c:v>
                </c:pt>
                <c:pt idx="685">
                  <c:v>6860.8540000000003</c:v>
                </c:pt>
                <c:pt idx="686">
                  <c:v>6870.9560000000001</c:v>
                </c:pt>
                <c:pt idx="687">
                  <c:v>6880.9570000000003</c:v>
                </c:pt>
                <c:pt idx="688">
                  <c:v>6890.9570000000003</c:v>
                </c:pt>
                <c:pt idx="689">
                  <c:v>6900.9570000000003</c:v>
                </c:pt>
                <c:pt idx="690">
                  <c:v>6910.9560000000001</c:v>
                </c:pt>
                <c:pt idx="691">
                  <c:v>6920.9560000000001</c:v>
                </c:pt>
                <c:pt idx="692">
                  <c:v>6930.9560000000001</c:v>
                </c:pt>
                <c:pt idx="693">
                  <c:v>6940.9560000000001</c:v>
                </c:pt>
                <c:pt idx="694">
                  <c:v>6950.9560000000001</c:v>
                </c:pt>
                <c:pt idx="695">
                  <c:v>6960.9560000000001</c:v>
                </c:pt>
                <c:pt idx="696">
                  <c:v>6970.9549999999999</c:v>
                </c:pt>
                <c:pt idx="697">
                  <c:v>6980.9560000000001</c:v>
                </c:pt>
                <c:pt idx="698">
                  <c:v>6990.9549999999999</c:v>
                </c:pt>
                <c:pt idx="699">
                  <c:v>7000.9560000000001</c:v>
                </c:pt>
                <c:pt idx="700">
                  <c:v>7010.9560000000001</c:v>
                </c:pt>
                <c:pt idx="701">
                  <c:v>7020.9560000000001</c:v>
                </c:pt>
                <c:pt idx="702">
                  <c:v>7030.9560000000001</c:v>
                </c:pt>
                <c:pt idx="703">
                  <c:v>7040.9560000000001</c:v>
                </c:pt>
                <c:pt idx="704">
                  <c:v>7050.9560000000001</c:v>
                </c:pt>
                <c:pt idx="705">
                  <c:v>7060.9560000000001</c:v>
                </c:pt>
                <c:pt idx="706">
                  <c:v>7070.9560000000001</c:v>
                </c:pt>
                <c:pt idx="707">
                  <c:v>7080.9560000000001</c:v>
                </c:pt>
                <c:pt idx="708">
                  <c:v>7090.9549999999999</c:v>
                </c:pt>
                <c:pt idx="709">
                  <c:v>7100.9560000000001</c:v>
                </c:pt>
                <c:pt idx="710">
                  <c:v>7110.9560000000001</c:v>
                </c:pt>
                <c:pt idx="711">
                  <c:v>7120.9560000000001</c:v>
                </c:pt>
                <c:pt idx="712">
                  <c:v>7130.9560000000001</c:v>
                </c:pt>
                <c:pt idx="713">
                  <c:v>7140.9560000000001</c:v>
                </c:pt>
                <c:pt idx="714">
                  <c:v>7150.9560000000001</c:v>
                </c:pt>
                <c:pt idx="715">
                  <c:v>7160.9549999999999</c:v>
                </c:pt>
                <c:pt idx="716">
                  <c:v>7170.9560000000001</c:v>
                </c:pt>
                <c:pt idx="717">
                  <c:v>7180.9560000000001</c:v>
                </c:pt>
                <c:pt idx="718">
                  <c:v>7190.9560000000001</c:v>
                </c:pt>
                <c:pt idx="719">
                  <c:v>7200.9549999999999</c:v>
                </c:pt>
                <c:pt idx="720">
                  <c:v>7210.9560000000001</c:v>
                </c:pt>
                <c:pt idx="721">
                  <c:v>7220.9570000000003</c:v>
                </c:pt>
                <c:pt idx="722">
                  <c:v>7230.9560000000001</c:v>
                </c:pt>
                <c:pt idx="723">
                  <c:v>7240.9579999999996</c:v>
                </c:pt>
                <c:pt idx="724">
                  <c:v>7250.9570000000003</c:v>
                </c:pt>
                <c:pt idx="725">
                  <c:v>7260.9560000000001</c:v>
                </c:pt>
                <c:pt idx="726">
                  <c:v>7270.9570000000003</c:v>
                </c:pt>
                <c:pt idx="727">
                  <c:v>7280.9570000000003</c:v>
                </c:pt>
                <c:pt idx="728">
                  <c:v>7290.9570000000003</c:v>
                </c:pt>
                <c:pt idx="729">
                  <c:v>7300.9560000000001</c:v>
                </c:pt>
                <c:pt idx="730">
                  <c:v>7310.9560000000001</c:v>
                </c:pt>
                <c:pt idx="731">
                  <c:v>7320.9549999999999</c:v>
                </c:pt>
                <c:pt idx="732">
                  <c:v>7330.9560000000001</c:v>
                </c:pt>
                <c:pt idx="733">
                  <c:v>7340.9660000000003</c:v>
                </c:pt>
                <c:pt idx="734">
                  <c:v>7350.9660000000003</c:v>
                </c:pt>
                <c:pt idx="735">
                  <c:v>7360.9660000000003</c:v>
                </c:pt>
                <c:pt idx="736">
                  <c:v>7370.9660000000003</c:v>
                </c:pt>
                <c:pt idx="737">
                  <c:v>7380.9650000000001</c:v>
                </c:pt>
                <c:pt idx="738">
                  <c:v>7390.9660000000003</c:v>
                </c:pt>
                <c:pt idx="739">
                  <c:v>7400.9650000000001</c:v>
                </c:pt>
                <c:pt idx="740">
                  <c:v>7410.9650000000001</c:v>
                </c:pt>
                <c:pt idx="741">
                  <c:v>7420.9660000000003</c:v>
                </c:pt>
                <c:pt idx="742">
                  <c:v>7430.9650000000001</c:v>
                </c:pt>
                <c:pt idx="743">
                  <c:v>7440.9650000000001</c:v>
                </c:pt>
                <c:pt idx="744">
                  <c:v>7450.9679999999998</c:v>
                </c:pt>
                <c:pt idx="745">
                  <c:v>7460.9669999999996</c:v>
                </c:pt>
                <c:pt idx="746">
                  <c:v>7470.9669999999996</c:v>
                </c:pt>
                <c:pt idx="747">
                  <c:v>7480.9669999999996</c:v>
                </c:pt>
                <c:pt idx="748">
                  <c:v>7490.9669999999996</c:v>
                </c:pt>
                <c:pt idx="749">
                  <c:v>7500.9669999999996</c:v>
                </c:pt>
                <c:pt idx="750">
                  <c:v>7510.9669999999996</c:v>
                </c:pt>
                <c:pt idx="751">
                  <c:v>7520.9669999999996</c:v>
                </c:pt>
                <c:pt idx="752">
                  <c:v>7530.9660000000003</c:v>
                </c:pt>
                <c:pt idx="753">
                  <c:v>7540.9669999999996</c:v>
                </c:pt>
                <c:pt idx="754">
                  <c:v>7550.9669999999996</c:v>
                </c:pt>
                <c:pt idx="755">
                  <c:v>7560.9669999999996</c:v>
                </c:pt>
                <c:pt idx="756">
                  <c:v>7570.9660000000003</c:v>
                </c:pt>
                <c:pt idx="757">
                  <c:v>7580.9669999999996</c:v>
                </c:pt>
                <c:pt idx="758">
                  <c:v>7590.9669999999996</c:v>
                </c:pt>
                <c:pt idx="759">
                  <c:v>7600.9669999999996</c:v>
                </c:pt>
                <c:pt idx="760">
                  <c:v>7610.9669999999996</c:v>
                </c:pt>
                <c:pt idx="761">
                  <c:v>7620.9660000000003</c:v>
                </c:pt>
                <c:pt idx="762">
                  <c:v>7631.1350000000002</c:v>
                </c:pt>
                <c:pt idx="763">
                  <c:v>7641.1350000000002</c:v>
                </c:pt>
                <c:pt idx="764">
                  <c:v>7651.1350000000002</c:v>
                </c:pt>
                <c:pt idx="765">
                  <c:v>7661.134</c:v>
                </c:pt>
                <c:pt idx="766">
                  <c:v>7671.1350000000002</c:v>
                </c:pt>
                <c:pt idx="767">
                  <c:v>7681.134</c:v>
                </c:pt>
                <c:pt idx="768">
                  <c:v>7691.134</c:v>
                </c:pt>
                <c:pt idx="769">
                  <c:v>7701.1379999999999</c:v>
                </c:pt>
                <c:pt idx="770">
                  <c:v>7711.1379999999999</c:v>
                </c:pt>
                <c:pt idx="771">
                  <c:v>7721.1390000000001</c:v>
                </c:pt>
                <c:pt idx="772">
                  <c:v>7731.1390000000001</c:v>
                </c:pt>
                <c:pt idx="773">
                  <c:v>7741.1390000000001</c:v>
                </c:pt>
                <c:pt idx="774">
                  <c:v>7751.14</c:v>
                </c:pt>
                <c:pt idx="775">
                  <c:v>7761.1390000000001</c:v>
                </c:pt>
                <c:pt idx="776">
                  <c:v>7771.1390000000001</c:v>
                </c:pt>
                <c:pt idx="777">
                  <c:v>7781.1379999999999</c:v>
                </c:pt>
                <c:pt idx="778">
                  <c:v>7791.1379999999999</c:v>
                </c:pt>
                <c:pt idx="779">
                  <c:v>7801.1390000000001</c:v>
                </c:pt>
                <c:pt idx="780">
                  <c:v>7811.1390000000001</c:v>
                </c:pt>
                <c:pt idx="781">
                  <c:v>7821.1379999999999</c:v>
                </c:pt>
                <c:pt idx="782">
                  <c:v>7831.1369999999997</c:v>
                </c:pt>
                <c:pt idx="783">
                  <c:v>7841.1379999999999</c:v>
                </c:pt>
                <c:pt idx="784">
                  <c:v>7851.1379999999999</c:v>
                </c:pt>
                <c:pt idx="785">
                  <c:v>7861.1379999999999</c:v>
                </c:pt>
                <c:pt idx="786">
                  <c:v>7871.1379999999999</c:v>
                </c:pt>
                <c:pt idx="787">
                  <c:v>7881.1369999999997</c:v>
                </c:pt>
                <c:pt idx="788">
                  <c:v>7891.1379999999999</c:v>
                </c:pt>
                <c:pt idx="789">
                  <c:v>7901.1379999999999</c:v>
                </c:pt>
                <c:pt idx="790">
                  <c:v>7911.1379999999999</c:v>
                </c:pt>
                <c:pt idx="791">
                  <c:v>7921.1369999999997</c:v>
                </c:pt>
                <c:pt idx="792">
                  <c:v>7931.1379999999999</c:v>
                </c:pt>
                <c:pt idx="793">
                  <c:v>7941.1379999999999</c:v>
                </c:pt>
                <c:pt idx="794">
                  <c:v>7951.1379999999999</c:v>
                </c:pt>
                <c:pt idx="795">
                  <c:v>7961.1379999999999</c:v>
                </c:pt>
                <c:pt idx="796">
                  <c:v>7971.1379999999999</c:v>
                </c:pt>
                <c:pt idx="797">
                  <c:v>7981.1379999999999</c:v>
                </c:pt>
                <c:pt idx="798">
                  <c:v>7991.1379999999999</c:v>
                </c:pt>
                <c:pt idx="799">
                  <c:v>8001.1379999999999</c:v>
                </c:pt>
                <c:pt idx="800">
                  <c:v>8011.1379999999999</c:v>
                </c:pt>
                <c:pt idx="801">
                  <c:v>8021.1379999999999</c:v>
                </c:pt>
                <c:pt idx="802">
                  <c:v>8031.1369999999997</c:v>
                </c:pt>
                <c:pt idx="803">
                  <c:v>8041.1379999999999</c:v>
                </c:pt>
                <c:pt idx="804">
                  <c:v>8051.1390000000001</c:v>
                </c:pt>
                <c:pt idx="805">
                  <c:v>8061.1379999999999</c:v>
                </c:pt>
                <c:pt idx="806">
                  <c:v>8071.1379999999999</c:v>
                </c:pt>
                <c:pt idx="807">
                  <c:v>8081.1379999999999</c:v>
                </c:pt>
                <c:pt idx="808">
                  <c:v>8091.1369999999997</c:v>
                </c:pt>
                <c:pt idx="809">
                  <c:v>8101.1369999999997</c:v>
                </c:pt>
                <c:pt idx="810">
                  <c:v>8111.1379999999999</c:v>
                </c:pt>
                <c:pt idx="811">
                  <c:v>8121.1369999999997</c:v>
                </c:pt>
                <c:pt idx="812">
                  <c:v>8131.1390000000001</c:v>
                </c:pt>
                <c:pt idx="813">
                  <c:v>8141.1379999999999</c:v>
                </c:pt>
                <c:pt idx="814">
                  <c:v>8151.1379999999999</c:v>
                </c:pt>
                <c:pt idx="815">
                  <c:v>8161.1379999999999</c:v>
                </c:pt>
                <c:pt idx="816">
                  <c:v>8171.1379999999999</c:v>
                </c:pt>
                <c:pt idx="817">
                  <c:v>8181.1379999999999</c:v>
                </c:pt>
                <c:pt idx="818">
                  <c:v>8191.1379999999999</c:v>
                </c:pt>
                <c:pt idx="819">
                  <c:v>8201.1409999999996</c:v>
                </c:pt>
                <c:pt idx="820">
                  <c:v>8211.1389999999992</c:v>
                </c:pt>
                <c:pt idx="821">
                  <c:v>8221.1380000000008</c:v>
                </c:pt>
                <c:pt idx="822">
                  <c:v>8231.1389999999992</c:v>
                </c:pt>
                <c:pt idx="823">
                  <c:v>8241.14</c:v>
                </c:pt>
                <c:pt idx="824">
                  <c:v>8251.1380000000008</c:v>
                </c:pt>
                <c:pt idx="825">
                  <c:v>8261.1380000000008</c:v>
                </c:pt>
                <c:pt idx="826">
                  <c:v>8271.1389999999992</c:v>
                </c:pt>
                <c:pt idx="827">
                  <c:v>8281.1389999999992</c:v>
                </c:pt>
                <c:pt idx="828">
                  <c:v>8291.2270000000008</c:v>
                </c:pt>
                <c:pt idx="829">
                  <c:v>8301.2279999999992</c:v>
                </c:pt>
                <c:pt idx="830">
                  <c:v>8311.2279999999992</c:v>
                </c:pt>
                <c:pt idx="831">
                  <c:v>8321.2260000000006</c:v>
                </c:pt>
                <c:pt idx="832">
                  <c:v>8331.2289999999994</c:v>
                </c:pt>
                <c:pt idx="833">
                  <c:v>8341.2270000000008</c:v>
                </c:pt>
                <c:pt idx="834">
                  <c:v>8351.2270000000008</c:v>
                </c:pt>
                <c:pt idx="835">
                  <c:v>8361.2270000000008</c:v>
                </c:pt>
                <c:pt idx="836">
                  <c:v>8371.2279999999992</c:v>
                </c:pt>
                <c:pt idx="837">
                  <c:v>8381.2270000000008</c:v>
                </c:pt>
                <c:pt idx="838">
                  <c:v>8391.2279999999992</c:v>
                </c:pt>
                <c:pt idx="839">
                  <c:v>8401.2279999999992</c:v>
                </c:pt>
                <c:pt idx="840">
                  <c:v>8411.2279999999992</c:v>
                </c:pt>
                <c:pt idx="841">
                  <c:v>8421.2279999999992</c:v>
                </c:pt>
                <c:pt idx="842">
                  <c:v>8431.2270000000008</c:v>
                </c:pt>
                <c:pt idx="843">
                  <c:v>8441.2270000000008</c:v>
                </c:pt>
                <c:pt idx="844">
                  <c:v>8451.2270000000008</c:v>
                </c:pt>
                <c:pt idx="845">
                  <c:v>8461.2270000000008</c:v>
                </c:pt>
                <c:pt idx="846">
                  <c:v>8471.2270000000008</c:v>
                </c:pt>
                <c:pt idx="847">
                  <c:v>8481.2279999999992</c:v>
                </c:pt>
                <c:pt idx="848">
                  <c:v>8491.2270000000008</c:v>
                </c:pt>
                <c:pt idx="849">
                  <c:v>8501.2279999999992</c:v>
                </c:pt>
                <c:pt idx="850">
                  <c:v>8511.2279999999992</c:v>
                </c:pt>
                <c:pt idx="851">
                  <c:v>8521.2270000000008</c:v>
                </c:pt>
                <c:pt idx="852">
                  <c:v>8531.2270000000008</c:v>
                </c:pt>
                <c:pt idx="853">
                  <c:v>8541.2279999999992</c:v>
                </c:pt>
                <c:pt idx="854">
                  <c:v>8551.2270000000008</c:v>
                </c:pt>
                <c:pt idx="855">
                  <c:v>8561.2279999999992</c:v>
                </c:pt>
                <c:pt idx="856">
                  <c:v>8571.23</c:v>
                </c:pt>
                <c:pt idx="857">
                  <c:v>8581.23</c:v>
                </c:pt>
                <c:pt idx="858">
                  <c:v>8591.23</c:v>
                </c:pt>
                <c:pt idx="859">
                  <c:v>8601.23</c:v>
                </c:pt>
                <c:pt idx="860">
                  <c:v>8611.2289999999994</c:v>
                </c:pt>
                <c:pt idx="861">
                  <c:v>8621.23</c:v>
                </c:pt>
                <c:pt idx="862">
                  <c:v>8631.2289999999994</c:v>
                </c:pt>
                <c:pt idx="863">
                  <c:v>8641.23</c:v>
                </c:pt>
                <c:pt idx="864">
                  <c:v>8651.2289999999994</c:v>
                </c:pt>
                <c:pt idx="865">
                  <c:v>8661.2289999999994</c:v>
                </c:pt>
                <c:pt idx="866">
                  <c:v>8671.232</c:v>
                </c:pt>
                <c:pt idx="867">
                  <c:v>8681.23</c:v>
                </c:pt>
                <c:pt idx="868">
                  <c:v>8691.23</c:v>
                </c:pt>
                <c:pt idx="869">
                  <c:v>8701.23</c:v>
                </c:pt>
                <c:pt idx="870">
                  <c:v>8711.23</c:v>
                </c:pt>
                <c:pt idx="871">
                  <c:v>8721.2309999999998</c:v>
                </c:pt>
                <c:pt idx="872">
                  <c:v>8731.2309999999998</c:v>
                </c:pt>
                <c:pt idx="873">
                  <c:v>8741.2309999999998</c:v>
                </c:pt>
                <c:pt idx="874">
                  <c:v>8751.3089999999993</c:v>
                </c:pt>
                <c:pt idx="875">
                  <c:v>8761.3080000000009</c:v>
                </c:pt>
                <c:pt idx="876">
                  <c:v>8771.3080000000009</c:v>
                </c:pt>
                <c:pt idx="877">
                  <c:v>8781.3089999999993</c:v>
                </c:pt>
                <c:pt idx="878">
                  <c:v>8791.3080000000009</c:v>
                </c:pt>
                <c:pt idx="879">
                  <c:v>8801.3080000000009</c:v>
                </c:pt>
                <c:pt idx="880">
                  <c:v>8811.3080000000009</c:v>
                </c:pt>
                <c:pt idx="881">
                  <c:v>8821.3080000000009</c:v>
                </c:pt>
                <c:pt idx="882">
                  <c:v>8831.3080000000009</c:v>
                </c:pt>
                <c:pt idx="883">
                  <c:v>8841.3080000000009</c:v>
                </c:pt>
                <c:pt idx="884">
                  <c:v>8851.3089999999993</c:v>
                </c:pt>
                <c:pt idx="885">
                  <c:v>8861.3089999999993</c:v>
                </c:pt>
                <c:pt idx="886">
                  <c:v>8871.3080000000009</c:v>
                </c:pt>
                <c:pt idx="887">
                  <c:v>8881.3080000000009</c:v>
                </c:pt>
                <c:pt idx="888">
                  <c:v>8891.3080000000009</c:v>
                </c:pt>
                <c:pt idx="889">
                  <c:v>8901.3080000000009</c:v>
                </c:pt>
                <c:pt idx="890">
                  <c:v>8911.3080000000009</c:v>
                </c:pt>
                <c:pt idx="891">
                  <c:v>8921.3080000000009</c:v>
                </c:pt>
                <c:pt idx="892">
                  <c:v>8931.3080000000009</c:v>
                </c:pt>
                <c:pt idx="893">
                  <c:v>8941.3080000000009</c:v>
                </c:pt>
                <c:pt idx="894">
                  <c:v>8951.31</c:v>
                </c:pt>
                <c:pt idx="895">
                  <c:v>8961.3080000000009</c:v>
                </c:pt>
                <c:pt idx="896">
                  <c:v>8971.3080000000009</c:v>
                </c:pt>
                <c:pt idx="897">
                  <c:v>8981.3089999999993</c:v>
                </c:pt>
                <c:pt idx="898">
                  <c:v>8991.3089999999993</c:v>
                </c:pt>
                <c:pt idx="899">
                  <c:v>9001.3089999999993</c:v>
                </c:pt>
                <c:pt idx="900">
                  <c:v>9011.3080000000009</c:v>
                </c:pt>
                <c:pt idx="901">
                  <c:v>9021.4150000000009</c:v>
                </c:pt>
                <c:pt idx="902">
                  <c:v>9031.4159999999993</c:v>
                </c:pt>
                <c:pt idx="903">
                  <c:v>9041.4159999999993</c:v>
                </c:pt>
                <c:pt idx="904">
                  <c:v>9051.4159999999993</c:v>
                </c:pt>
                <c:pt idx="905">
                  <c:v>9061.4159999999993</c:v>
                </c:pt>
                <c:pt idx="906">
                  <c:v>9071.4169999999995</c:v>
                </c:pt>
                <c:pt idx="907">
                  <c:v>9081.4150000000009</c:v>
                </c:pt>
                <c:pt idx="908">
                  <c:v>9091.4159999999993</c:v>
                </c:pt>
                <c:pt idx="909">
                  <c:v>9101.4159999999993</c:v>
                </c:pt>
                <c:pt idx="910">
                  <c:v>9111.4150000000009</c:v>
                </c:pt>
                <c:pt idx="911">
                  <c:v>9121.4150000000009</c:v>
                </c:pt>
                <c:pt idx="912">
                  <c:v>9131.4150000000009</c:v>
                </c:pt>
                <c:pt idx="913">
                  <c:v>9141.4150000000009</c:v>
                </c:pt>
                <c:pt idx="914">
                  <c:v>9151.4169999999995</c:v>
                </c:pt>
                <c:pt idx="915">
                  <c:v>9161.4159999999993</c:v>
                </c:pt>
                <c:pt idx="916">
                  <c:v>9171.4150000000009</c:v>
                </c:pt>
                <c:pt idx="917">
                  <c:v>9181.4150000000009</c:v>
                </c:pt>
                <c:pt idx="918">
                  <c:v>9191.4159999999993</c:v>
                </c:pt>
                <c:pt idx="919">
                  <c:v>9201.4159999999993</c:v>
                </c:pt>
                <c:pt idx="920">
                  <c:v>9211.4159999999993</c:v>
                </c:pt>
                <c:pt idx="921">
                  <c:v>9221.4150000000009</c:v>
                </c:pt>
                <c:pt idx="922">
                  <c:v>9231.4150000000009</c:v>
                </c:pt>
                <c:pt idx="923">
                  <c:v>9241.4159999999993</c:v>
                </c:pt>
                <c:pt idx="924">
                  <c:v>9251.4159999999993</c:v>
                </c:pt>
                <c:pt idx="925">
                  <c:v>9261.5339999999997</c:v>
                </c:pt>
                <c:pt idx="926">
                  <c:v>9271.5339999999997</c:v>
                </c:pt>
                <c:pt idx="927">
                  <c:v>9281.5329999999994</c:v>
                </c:pt>
                <c:pt idx="928">
                  <c:v>9291.5329999999994</c:v>
                </c:pt>
                <c:pt idx="929">
                  <c:v>9301.5329999999994</c:v>
                </c:pt>
                <c:pt idx="930">
                  <c:v>9311.5339999999997</c:v>
                </c:pt>
                <c:pt idx="931">
                  <c:v>9321.5329999999994</c:v>
                </c:pt>
                <c:pt idx="932">
                  <c:v>9331.5329999999994</c:v>
                </c:pt>
                <c:pt idx="933">
                  <c:v>9341.5339999999997</c:v>
                </c:pt>
                <c:pt idx="934">
                  <c:v>9351.7090000000007</c:v>
                </c:pt>
                <c:pt idx="935">
                  <c:v>9361.7090000000007</c:v>
                </c:pt>
                <c:pt idx="936">
                  <c:v>9371.7080000000005</c:v>
                </c:pt>
                <c:pt idx="937">
                  <c:v>9381.7090000000007</c:v>
                </c:pt>
                <c:pt idx="938">
                  <c:v>9391.7080000000005</c:v>
                </c:pt>
                <c:pt idx="939">
                  <c:v>9401.7080000000005</c:v>
                </c:pt>
                <c:pt idx="940">
                  <c:v>9411.7090000000007</c:v>
                </c:pt>
                <c:pt idx="941">
                  <c:v>9421.7109999999993</c:v>
                </c:pt>
                <c:pt idx="942">
                  <c:v>9431.7080000000005</c:v>
                </c:pt>
                <c:pt idx="943">
                  <c:v>9441.7090000000007</c:v>
                </c:pt>
                <c:pt idx="944">
                  <c:v>9451.7090000000007</c:v>
                </c:pt>
                <c:pt idx="945">
                  <c:v>9461.7080000000005</c:v>
                </c:pt>
                <c:pt idx="946">
                  <c:v>9471.7090000000007</c:v>
                </c:pt>
                <c:pt idx="947">
                  <c:v>9481.7080000000005</c:v>
                </c:pt>
                <c:pt idx="948">
                  <c:v>9491.7080000000005</c:v>
                </c:pt>
                <c:pt idx="949">
                  <c:v>9501.7090000000007</c:v>
                </c:pt>
                <c:pt idx="950">
                  <c:v>9511.7090000000007</c:v>
                </c:pt>
                <c:pt idx="951">
                  <c:v>9521.7090000000007</c:v>
                </c:pt>
                <c:pt idx="952">
                  <c:v>9531.7080000000005</c:v>
                </c:pt>
                <c:pt idx="953">
                  <c:v>9541.7090000000007</c:v>
                </c:pt>
                <c:pt idx="954">
                  <c:v>9551.7099999999991</c:v>
                </c:pt>
                <c:pt idx="955">
                  <c:v>9561.7090000000007</c:v>
                </c:pt>
                <c:pt idx="956">
                  <c:v>9571.7080000000005</c:v>
                </c:pt>
                <c:pt idx="957">
                  <c:v>9581.7080000000005</c:v>
                </c:pt>
                <c:pt idx="958">
                  <c:v>9591.7090000000007</c:v>
                </c:pt>
                <c:pt idx="959">
                  <c:v>9601.7080000000005</c:v>
                </c:pt>
                <c:pt idx="960">
                  <c:v>9611.7080000000005</c:v>
                </c:pt>
                <c:pt idx="961">
                  <c:v>9621.7479999999996</c:v>
                </c:pt>
                <c:pt idx="962">
                  <c:v>9631.7469999999994</c:v>
                </c:pt>
                <c:pt idx="963">
                  <c:v>9641.7479999999996</c:v>
                </c:pt>
                <c:pt idx="964">
                  <c:v>9651.7479999999996</c:v>
                </c:pt>
                <c:pt idx="965">
                  <c:v>9661.7469999999994</c:v>
                </c:pt>
                <c:pt idx="966">
                  <c:v>9671.7469999999994</c:v>
                </c:pt>
                <c:pt idx="967">
                  <c:v>9681.7479999999996</c:v>
                </c:pt>
                <c:pt idx="968">
                  <c:v>9691.7469999999994</c:v>
                </c:pt>
                <c:pt idx="969">
                  <c:v>9701.7489999999998</c:v>
                </c:pt>
                <c:pt idx="970">
                  <c:v>9711.7489999999998</c:v>
                </c:pt>
                <c:pt idx="971">
                  <c:v>9721.7489999999998</c:v>
                </c:pt>
                <c:pt idx="972">
                  <c:v>9731.75</c:v>
                </c:pt>
                <c:pt idx="973">
                  <c:v>9741.75</c:v>
                </c:pt>
                <c:pt idx="974">
                  <c:v>9751.75</c:v>
                </c:pt>
                <c:pt idx="975">
                  <c:v>9761.7489999999998</c:v>
                </c:pt>
                <c:pt idx="976">
                  <c:v>9771.7479999999996</c:v>
                </c:pt>
                <c:pt idx="977">
                  <c:v>9781.75</c:v>
                </c:pt>
                <c:pt idx="978">
                  <c:v>9791.75</c:v>
                </c:pt>
                <c:pt idx="979">
                  <c:v>9801.7510000000002</c:v>
                </c:pt>
                <c:pt idx="980">
                  <c:v>9811.7510000000002</c:v>
                </c:pt>
                <c:pt idx="981">
                  <c:v>9821.75</c:v>
                </c:pt>
                <c:pt idx="982">
                  <c:v>9831.7489999999998</c:v>
                </c:pt>
                <c:pt idx="983">
                  <c:v>9841.7489999999998</c:v>
                </c:pt>
                <c:pt idx="984">
                  <c:v>9851.7489999999998</c:v>
                </c:pt>
                <c:pt idx="985">
                  <c:v>9861.75</c:v>
                </c:pt>
                <c:pt idx="986">
                  <c:v>9871.7489999999998</c:v>
                </c:pt>
                <c:pt idx="987">
                  <c:v>9881.75</c:v>
                </c:pt>
                <c:pt idx="988">
                  <c:v>9891.7489999999998</c:v>
                </c:pt>
                <c:pt idx="989">
                  <c:v>9901.7489999999998</c:v>
                </c:pt>
                <c:pt idx="990">
                  <c:v>9911.7489999999998</c:v>
                </c:pt>
                <c:pt idx="991">
                  <c:v>9921.75</c:v>
                </c:pt>
                <c:pt idx="992">
                  <c:v>9931.7510000000002</c:v>
                </c:pt>
                <c:pt idx="993">
                  <c:v>9941.75</c:v>
                </c:pt>
                <c:pt idx="994">
                  <c:v>9951.7489999999998</c:v>
                </c:pt>
                <c:pt idx="995">
                  <c:v>9961.7489999999998</c:v>
                </c:pt>
                <c:pt idx="996">
                  <c:v>9971.75</c:v>
                </c:pt>
                <c:pt idx="997">
                  <c:v>9981.7510000000002</c:v>
                </c:pt>
                <c:pt idx="998">
                  <c:v>9991.7489999999998</c:v>
                </c:pt>
                <c:pt idx="999">
                  <c:v>10001.749</c:v>
                </c:pt>
                <c:pt idx="1000">
                  <c:v>10011.749</c:v>
                </c:pt>
                <c:pt idx="1001">
                  <c:v>10021.75</c:v>
                </c:pt>
                <c:pt idx="1002">
                  <c:v>10031.75</c:v>
                </c:pt>
                <c:pt idx="1003">
                  <c:v>10041.751</c:v>
                </c:pt>
                <c:pt idx="1004">
                  <c:v>10051.751</c:v>
                </c:pt>
                <c:pt idx="1005">
                  <c:v>10061.751</c:v>
                </c:pt>
                <c:pt idx="1006">
                  <c:v>10071.75</c:v>
                </c:pt>
                <c:pt idx="1007">
                  <c:v>10081.75</c:v>
                </c:pt>
                <c:pt idx="1008">
                  <c:v>10091.751</c:v>
                </c:pt>
                <c:pt idx="1009">
                  <c:v>10101.75</c:v>
                </c:pt>
                <c:pt idx="1010">
                  <c:v>10111.75</c:v>
                </c:pt>
                <c:pt idx="1011">
                  <c:v>10121.752</c:v>
                </c:pt>
                <c:pt idx="1012">
                  <c:v>10131.751</c:v>
                </c:pt>
                <c:pt idx="1013">
                  <c:v>10141.75</c:v>
                </c:pt>
                <c:pt idx="1014">
                  <c:v>10151.751</c:v>
                </c:pt>
                <c:pt idx="1015">
                  <c:v>10161.751</c:v>
                </c:pt>
                <c:pt idx="1016">
                  <c:v>10171.75</c:v>
                </c:pt>
                <c:pt idx="1017">
                  <c:v>10181.75</c:v>
                </c:pt>
                <c:pt idx="1018">
                  <c:v>10191.75</c:v>
                </c:pt>
                <c:pt idx="1019">
                  <c:v>10201.751</c:v>
                </c:pt>
                <c:pt idx="1020">
                  <c:v>10211.751</c:v>
                </c:pt>
                <c:pt idx="1021">
                  <c:v>10221.751</c:v>
                </c:pt>
                <c:pt idx="1022">
                  <c:v>10231.75</c:v>
                </c:pt>
                <c:pt idx="1023">
                  <c:v>10241.751</c:v>
                </c:pt>
                <c:pt idx="1024">
                  <c:v>10251.75</c:v>
                </c:pt>
                <c:pt idx="1025">
                  <c:v>10261.75</c:v>
                </c:pt>
                <c:pt idx="1026">
                  <c:v>10271.751</c:v>
                </c:pt>
                <c:pt idx="1027">
                  <c:v>10281.75</c:v>
                </c:pt>
                <c:pt idx="1028">
                  <c:v>10291.751</c:v>
                </c:pt>
                <c:pt idx="1029">
                  <c:v>10301.751</c:v>
                </c:pt>
                <c:pt idx="1030">
                  <c:v>10311.751</c:v>
                </c:pt>
                <c:pt idx="1031">
                  <c:v>10321.751</c:v>
                </c:pt>
                <c:pt idx="1032">
                  <c:v>10331.751</c:v>
                </c:pt>
                <c:pt idx="1033">
                  <c:v>10341.751</c:v>
                </c:pt>
                <c:pt idx="1034">
                  <c:v>10351.75</c:v>
                </c:pt>
                <c:pt idx="1035">
                  <c:v>10361.75</c:v>
                </c:pt>
                <c:pt idx="1036">
                  <c:v>10371.751</c:v>
                </c:pt>
                <c:pt idx="1037">
                  <c:v>10381.75</c:v>
                </c:pt>
                <c:pt idx="1038">
                  <c:v>10391.753000000001</c:v>
                </c:pt>
                <c:pt idx="1039">
                  <c:v>10401.751</c:v>
                </c:pt>
                <c:pt idx="1040">
                  <c:v>10411.751</c:v>
                </c:pt>
                <c:pt idx="1041">
                  <c:v>10421.752</c:v>
                </c:pt>
                <c:pt idx="1042">
                  <c:v>10431.752</c:v>
                </c:pt>
                <c:pt idx="1043">
                  <c:v>10441.752</c:v>
                </c:pt>
                <c:pt idx="1044">
                  <c:v>10451.751</c:v>
                </c:pt>
                <c:pt idx="1045">
                  <c:v>10461.751</c:v>
                </c:pt>
                <c:pt idx="1046">
                  <c:v>10471.861000000001</c:v>
                </c:pt>
                <c:pt idx="1047">
                  <c:v>10481.861000000001</c:v>
                </c:pt>
                <c:pt idx="1048">
                  <c:v>10491.953</c:v>
                </c:pt>
                <c:pt idx="1049">
                  <c:v>10501.954</c:v>
                </c:pt>
                <c:pt idx="1050">
                  <c:v>10511.951999999999</c:v>
                </c:pt>
                <c:pt idx="1051">
                  <c:v>10521.953</c:v>
                </c:pt>
                <c:pt idx="1052">
                  <c:v>10531.951999999999</c:v>
                </c:pt>
                <c:pt idx="1053">
                  <c:v>10541.951999999999</c:v>
                </c:pt>
                <c:pt idx="1054">
                  <c:v>10551.951999999999</c:v>
                </c:pt>
                <c:pt idx="1055">
                  <c:v>10561.951999999999</c:v>
                </c:pt>
                <c:pt idx="1056">
                  <c:v>10571.951999999999</c:v>
                </c:pt>
                <c:pt idx="1057">
                  <c:v>10581.953</c:v>
                </c:pt>
                <c:pt idx="1058">
                  <c:v>10591.951999999999</c:v>
                </c:pt>
                <c:pt idx="1059">
                  <c:v>10601.954</c:v>
                </c:pt>
                <c:pt idx="1060">
                  <c:v>10612.065000000001</c:v>
                </c:pt>
                <c:pt idx="1061">
                  <c:v>10622.064</c:v>
                </c:pt>
                <c:pt idx="1062">
                  <c:v>10632.065000000001</c:v>
                </c:pt>
                <c:pt idx="1063">
                  <c:v>10642.065000000001</c:v>
                </c:pt>
                <c:pt idx="1064">
                  <c:v>10652.065000000001</c:v>
                </c:pt>
                <c:pt idx="1065">
                  <c:v>10662.065000000001</c:v>
                </c:pt>
                <c:pt idx="1066">
                  <c:v>10672.065000000001</c:v>
                </c:pt>
                <c:pt idx="1067">
                  <c:v>10682.065000000001</c:v>
                </c:pt>
                <c:pt idx="1068">
                  <c:v>10692.331</c:v>
                </c:pt>
                <c:pt idx="1069">
                  <c:v>10702.33</c:v>
                </c:pt>
                <c:pt idx="1070">
                  <c:v>10712.33</c:v>
                </c:pt>
                <c:pt idx="1071">
                  <c:v>10722.33</c:v>
                </c:pt>
                <c:pt idx="1072">
                  <c:v>10732.33</c:v>
                </c:pt>
                <c:pt idx="1073">
                  <c:v>10742.33</c:v>
                </c:pt>
                <c:pt idx="1074">
                  <c:v>10752.33</c:v>
                </c:pt>
                <c:pt idx="1075">
                  <c:v>10762.331</c:v>
                </c:pt>
                <c:pt idx="1076">
                  <c:v>10772.33</c:v>
                </c:pt>
                <c:pt idx="1077">
                  <c:v>10782.33</c:v>
                </c:pt>
                <c:pt idx="1078">
                  <c:v>10792.33</c:v>
                </c:pt>
                <c:pt idx="1079">
                  <c:v>10800.028</c:v>
                </c:pt>
              </c:numCache>
            </c:numRef>
          </c:xVal>
          <c:yVal>
            <c:numRef>
              <c:f>'3fcse-4-large'!$E$2:$E$1081</c:f>
              <c:numCache>
                <c:formatCode>General</c:formatCode>
                <c:ptCount val="1080"/>
                <c:pt idx="0">
                  <c:v>1.6146000000000001E-2</c:v>
                </c:pt>
                <c:pt idx="1">
                  <c:v>1.6709000000000002E-2</c:v>
                </c:pt>
                <c:pt idx="2">
                  <c:v>1.6454E-2</c:v>
                </c:pt>
                <c:pt idx="3">
                  <c:v>1.6376999999999999E-2</c:v>
                </c:pt>
                <c:pt idx="4">
                  <c:v>1.6175999999999999E-2</c:v>
                </c:pt>
                <c:pt idx="5">
                  <c:v>1.5941E-2</c:v>
                </c:pt>
                <c:pt idx="6">
                  <c:v>1.5896E-2</c:v>
                </c:pt>
                <c:pt idx="7">
                  <c:v>1.6138E-2</c:v>
                </c:pt>
                <c:pt idx="8">
                  <c:v>1.6206999999999999E-2</c:v>
                </c:pt>
                <c:pt idx="9">
                  <c:v>1.6407999999999999E-2</c:v>
                </c:pt>
                <c:pt idx="10">
                  <c:v>1.6605000000000002E-2</c:v>
                </c:pt>
                <c:pt idx="11">
                  <c:v>1.6435000000000002E-2</c:v>
                </c:pt>
                <c:pt idx="12">
                  <c:v>1.6268999999999999E-2</c:v>
                </c:pt>
                <c:pt idx="13">
                  <c:v>1.6046999999999999E-2</c:v>
                </c:pt>
                <c:pt idx="14">
                  <c:v>1.5959000000000001E-2</c:v>
                </c:pt>
                <c:pt idx="15">
                  <c:v>1.5931000000000001E-2</c:v>
                </c:pt>
                <c:pt idx="16">
                  <c:v>1.6112000000000001E-2</c:v>
                </c:pt>
                <c:pt idx="17">
                  <c:v>1.6218E-2</c:v>
                </c:pt>
                <c:pt idx="18">
                  <c:v>1.6192999999999999E-2</c:v>
                </c:pt>
                <c:pt idx="19">
                  <c:v>1.6233999999999998E-2</c:v>
                </c:pt>
                <c:pt idx="20">
                  <c:v>1.6334000000000001E-2</c:v>
                </c:pt>
                <c:pt idx="21">
                  <c:v>1.6316000000000001E-2</c:v>
                </c:pt>
                <c:pt idx="22">
                  <c:v>1.6247999999999999E-2</c:v>
                </c:pt>
                <c:pt idx="23">
                  <c:v>1.6223000000000001E-2</c:v>
                </c:pt>
                <c:pt idx="24">
                  <c:v>1.6125E-2</c:v>
                </c:pt>
                <c:pt idx="25">
                  <c:v>1.6184E-2</c:v>
                </c:pt>
                <c:pt idx="26">
                  <c:v>1.6275999999999999E-2</c:v>
                </c:pt>
                <c:pt idx="27">
                  <c:v>1.6268000000000001E-2</c:v>
                </c:pt>
                <c:pt idx="28">
                  <c:v>1.6334999999999999E-2</c:v>
                </c:pt>
                <c:pt idx="29">
                  <c:v>1.6379999999999999E-2</c:v>
                </c:pt>
                <c:pt idx="30">
                  <c:v>1.6417999999999999E-2</c:v>
                </c:pt>
                <c:pt idx="31">
                  <c:v>1.6362999999999999E-2</c:v>
                </c:pt>
                <c:pt idx="32">
                  <c:v>1.6285999999999998E-2</c:v>
                </c:pt>
                <c:pt idx="33">
                  <c:v>1.6191000000000001E-2</c:v>
                </c:pt>
                <c:pt idx="34">
                  <c:v>1.6187E-2</c:v>
                </c:pt>
                <c:pt idx="35">
                  <c:v>1.6244999999999999E-2</c:v>
                </c:pt>
                <c:pt idx="36">
                  <c:v>1.6320999999999999E-2</c:v>
                </c:pt>
                <c:pt idx="37">
                  <c:v>1.6296000000000001E-2</c:v>
                </c:pt>
                <c:pt idx="38">
                  <c:v>1.6354E-2</c:v>
                </c:pt>
                <c:pt idx="39">
                  <c:v>1.6375000000000001E-2</c:v>
                </c:pt>
                <c:pt idx="40">
                  <c:v>1.6388E-2</c:v>
                </c:pt>
                <c:pt idx="41">
                  <c:v>1.6306999999999999E-2</c:v>
                </c:pt>
                <c:pt idx="42">
                  <c:v>1.6277E-2</c:v>
                </c:pt>
                <c:pt idx="43">
                  <c:v>1.6236E-2</c:v>
                </c:pt>
                <c:pt idx="44">
                  <c:v>1.6254999999999999E-2</c:v>
                </c:pt>
                <c:pt idx="45">
                  <c:v>1.6251000000000002E-2</c:v>
                </c:pt>
                <c:pt idx="46">
                  <c:v>1.6299000000000001E-2</c:v>
                </c:pt>
                <c:pt idx="47">
                  <c:v>1.6309000000000001E-2</c:v>
                </c:pt>
                <c:pt idx="48">
                  <c:v>1.6341000000000001E-2</c:v>
                </c:pt>
                <c:pt idx="49">
                  <c:v>1.6355000000000001E-2</c:v>
                </c:pt>
                <c:pt idx="50">
                  <c:v>1.6313999999999999E-2</c:v>
                </c:pt>
                <c:pt idx="51">
                  <c:v>1.6289000000000001E-2</c:v>
                </c:pt>
                <c:pt idx="52">
                  <c:v>1.6265999999999999E-2</c:v>
                </c:pt>
                <c:pt idx="53">
                  <c:v>1.6279999999999999E-2</c:v>
                </c:pt>
                <c:pt idx="54">
                  <c:v>1.6288E-2</c:v>
                </c:pt>
                <c:pt idx="55">
                  <c:v>1.6324000000000002E-2</c:v>
                </c:pt>
                <c:pt idx="56">
                  <c:v>1.6327999999999999E-2</c:v>
                </c:pt>
                <c:pt idx="57">
                  <c:v>1.6337000000000001E-2</c:v>
                </c:pt>
                <c:pt idx="58">
                  <c:v>1.6330000000000001E-2</c:v>
                </c:pt>
                <c:pt idx="59">
                  <c:v>1.6302000000000001E-2</c:v>
                </c:pt>
                <c:pt idx="60">
                  <c:v>1.6253E-2</c:v>
                </c:pt>
                <c:pt idx="61">
                  <c:v>1.6226000000000001E-2</c:v>
                </c:pt>
                <c:pt idx="62">
                  <c:v>1.6213000000000002E-2</c:v>
                </c:pt>
                <c:pt idx="63">
                  <c:v>1.6250000000000001E-2</c:v>
                </c:pt>
                <c:pt idx="64">
                  <c:v>1.6258000000000002E-2</c:v>
                </c:pt>
                <c:pt idx="65">
                  <c:v>1.6303000000000002E-2</c:v>
                </c:pt>
                <c:pt idx="66">
                  <c:v>1.6337999999999998E-2</c:v>
                </c:pt>
                <c:pt idx="67">
                  <c:v>1.6376000000000002E-2</c:v>
                </c:pt>
                <c:pt idx="68">
                  <c:v>1.6406E-2</c:v>
                </c:pt>
                <c:pt idx="69">
                  <c:v>1.6382000000000001E-2</c:v>
                </c:pt>
                <c:pt idx="70">
                  <c:v>1.6368000000000001E-2</c:v>
                </c:pt>
                <c:pt idx="71">
                  <c:v>1.6344999999999998E-2</c:v>
                </c:pt>
                <c:pt idx="72">
                  <c:v>1.6364E-2</c:v>
                </c:pt>
                <c:pt idx="73">
                  <c:v>1.6358000000000001E-2</c:v>
                </c:pt>
                <c:pt idx="74">
                  <c:v>1.6365000000000001E-2</c:v>
                </c:pt>
                <c:pt idx="75">
                  <c:v>1.6389999999999998E-2</c:v>
                </c:pt>
                <c:pt idx="76">
                  <c:v>1.6393999999999999E-2</c:v>
                </c:pt>
                <c:pt idx="77">
                  <c:v>1.6390999999999999E-2</c:v>
                </c:pt>
                <c:pt idx="78">
                  <c:v>1.6389999999999998E-2</c:v>
                </c:pt>
                <c:pt idx="79">
                  <c:v>1.6379999999999999E-2</c:v>
                </c:pt>
                <c:pt idx="80">
                  <c:v>1.6362999999999999E-2</c:v>
                </c:pt>
                <c:pt idx="81">
                  <c:v>1.6362000000000002E-2</c:v>
                </c:pt>
                <c:pt idx="82">
                  <c:v>1.6368000000000001E-2</c:v>
                </c:pt>
                <c:pt idx="83">
                  <c:v>1.6395E-2</c:v>
                </c:pt>
                <c:pt idx="84">
                  <c:v>1.6413000000000001E-2</c:v>
                </c:pt>
                <c:pt idx="85">
                  <c:v>1.6427000000000001E-2</c:v>
                </c:pt>
                <c:pt idx="86">
                  <c:v>1.6462000000000001E-2</c:v>
                </c:pt>
                <c:pt idx="87">
                  <c:v>1.6458E-2</c:v>
                </c:pt>
                <c:pt idx="88">
                  <c:v>1.6459000000000001E-2</c:v>
                </c:pt>
                <c:pt idx="89">
                  <c:v>1.6442999999999999E-2</c:v>
                </c:pt>
                <c:pt idx="90">
                  <c:v>1.6428000000000002E-2</c:v>
                </c:pt>
                <c:pt idx="91">
                  <c:v>1.6445000000000001E-2</c:v>
                </c:pt>
                <c:pt idx="92">
                  <c:v>1.6469999999999999E-2</c:v>
                </c:pt>
                <c:pt idx="93">
                  <c:v>1.6480999999999999E-2</c:v>
                </c:pt>
                <c:pt idx="94">
                  <c:v>1.6507000000000001E-2</c:v>
                </c:pt>
                <c:pt idx="95">
                  <c:v>1.6528000000000001E-2</c:v>
                </c:pt>
                <c:pt idx="96">
                  <c:v>1.6542000000000001E-2</c:v>
                </c:pt>
                <c:pt idx="97">
                  <c:v>1.6541E-2</c:v>
                </c:pt>
                <c:pt idx="98">
                  <c:v>1.6521000000000001E-2</c:v>
                </c:pt>
                <c:pt idx="99">
                  <c:v>1.6528999999999999E-2</c:v>
                </c:pt>
                <c:pt idx="100">
                  <c:v>1.6546000000000002E-2</c:v>
                </c:pt>
                <c:pt idx="101">
                  <c:v>1.6555E-2</c:v>
                </c:pt>
                <c:pt idx="102">
                  <c:v>1.6574999999999999E-2</c:v>
                </c:pt>
                <c:pt idx="103">
                  <c:v>1.6574999999999999E-2</c:v>
                </c:pt>
                <c:pt idx="104">
                  <c:v>1.6584000000000002E-2</c:v>
                </c:pt>
                <c:pt idx="105">
                  <c:v>1.6598999999999999E-2</c:v>
                </c:pt>
                <c:pt idx="106">
                  <c:v>1.6612999999999999E-2</c:v>
                </c:pt>
                <c:pt idx="107">
                  <c:v>1.6612999999999999E-2</c:v>
                </c:pt>
                <c:pt idx="108">
                  <c:v>1.6619999999999999E-2</c:v>
                </c:pt>
                <c:pt idx="109">
                  <c:v>1.6617E-2</c:v>
                </c:pt>
                <c:pt idx="110">
                  <c:v>1.6618000000000001E-2</c:v>
                </c:pt>
                <c:pt idx="111">
                  <c:v>1.6633999999999999E-2</c:v>
                </c:pt>
                <c:pt idx="112">
                  <c:v>1.6629000000000001E-2</c:v>
                </c:pt>
                <c:pt idx="113">
                  <c:v>1.6643999999999999E-2</c:v>
                </c:pt>
                <c:pt idx="114">
                  <c:v>1.6655E-2</c:v>
                </c:pt>
                <c:pt idx="115">
                  <c:v>1.6667000000000001E-2</c:v>
                </c:pt>
                <c:pt idx="116">
                  <c:v>1.6657999999999999E-2</c:v>
                </c:pt>
                <c:pt idx="117">
                  <c:v>1.6636999999999999E-2</c:v>
                </c:pt>
                <c:pt idx="118">
                  <c:v>1.6625999999999998E-2</c:v>
                </c:pt>
                <c:pt idx="119">
                  <c:v>1.6629000000000001E-2</c:v>
                </c:pt>
                <c:pt idx="120">
                  <c:v>1.6632000000000001E-2</c:v>
                </c:pt>
                <c:pt idx="121">
                  <c:v>1.6650000000000002E-2</c:v>
                </c:pt>
                <c:pt idx="122">
                  <c:v>1.6662E-2</c:v>
                </c:pt>
                <c:pt idx="123">
                  <c:v>1.6664000000000002E-2</c:v>
                </c:pt>
                <c:pt idx="124">
                  <c:v>1.6667999999999999E-2</c:v>
                </c:pt>
                <c:pt idx="125">
                  <c:v>1.6662E-2</c:v>
                </c:pt>
                <c:pt idx="126">
                  <c:v>1.6653999999999999E-2</c:v>
                </c:pt>
                <c:pt idx="127">
                  <c:v>1.6648E-2</c:v>
                </c:pt>
                <c:pt idx="128">
                  <c:v>1.6660999999999999E-2</c:v>
                </c:pt>
                <c:pt idx="129">
                  <c:v>1.6664999999999999E-2</c:v>
                </c:pt>
                <c:pt idx="130">
                  <c:v>1.6678999999999999E-2</c:v>
                </c:pt>
                <c:pt idx="131">
                  <c:v>1.67E-2</c:v>
                </c:pt>
                <c:pt idx="132">
                  <c:v>1.6716000000000002E-2</c:v>
                </c:pt>
                <c:pt idx="133">
                  <c:v>1.6719000000000001E-2</c:v>
                </c:pt>
                <c:pt idx="134">
                  <c:v>1.6737999999999999E-2</c:v>
                </c:pt>
                <c:pt idx="135">
                  <c:v>1.6725E-2</c:v>
                </c:pt>
                <c:pt idx="136">
                  <c:v>1.6723999999999999E-2</c:v>
                </c:pt>
                <c:pt idx="137">
                  <c:v>1.6732E-2</c:v>
                </c:pt>
                <c:pt idx="138">
                  <c:v>1.6735E-2</c:v>
                </c:pt>
                <c:pt idx="139">
                  <c:v>1.6749E-2</c:v>
                </c:pt>
                <c:pt idx="140">
                  <c:v>1.6743000000000001E-2</c:v>
                </c:pt>
                <c:pt idx="141">
                  <c:v>1.6759E-2</c:v>
                </c:pt>
                <c:pt idx="142">
                  <c:v>1.6749E-2</c:v>
                </c:pt>
                <c:pt idx="143">
                  <c:v>1.6761999999999999E-2</c:v>
                </c:pt>
                <c:pt idx="144">
                  <c:v>1.6764999999999999E-2</c:v>
                </c:pt>
                <c:pt idx="145">
                  <c:v>1.6757000000000001E-2</c:v>
                </c:pt>
                <c:pt idx="146">
                  <c:v>1.6761000000000002E-2</c:v>
                </c:pt>
                <c:pt idx="147">
                  <c:v>1.6752E-2</c:v>
                </c:pt>
                <c:pt idx="148">
                  <c:v>1.6763E-2</c:v>
                </c:pt>
                <c:pt idx="149">
                  <c:v>1.6768000000000002E-2</c:v>
                </c:pt>
                <c:pt idx="150">
                  <c:v>1.6775000000000002E-2</c:v>
                </c:pt>
                <c:pt idx="151">
                  <c:v>1.6785000000000001E-2</c:v>
                </c:pt>
                <c:pt idx="152">
                  <c:v>1.6792000000000001E-2</c:v>
                </c:pt>
                <c:pt idx="153">
                  <c:v>1.6789999999999999E-2</c:v>
                </c:pt>
                <c:pt idx="154">
                  <c:v>1.6752E-2</c:v>
                </c:pt>
                <c:pt idx="155">
                  <c:v>1.6733000000000001E-2</c:v>
                </c:pt>
                <c:pt idx="156">
                  <c:v>1.6708000000000001E-2</c:v>
                </c:pt>
                <c:pt idx="157">
                  <c:v>1.6735E-2</c:v>
                </c:pt>
                <c:pt idx="158">
                  <c:v>1.6756E-2</c:v>
                </c:pt>
                <c:pt idx="159">
                  <c:v>1.6761000000000002E-2</c:v>
                </c:pt>
                <c:pt idx="160">
                  <c:v>1.6768999999999999E-2</c:v>
                </c:pt>
                <c:pt idx="161">
                  <c:v>1.6787E-2</c:v>
                </c:pt>
                <c:pt idx="162">
                  <c:v>1.6801E-2</c:v>
                </c:pt>
                <c:pt idx="163">
                  <c:v>1.6794E-2</c:v>
                </c:pt>
                <c:pt idx="164">
                  <c:v>1.6789999999999999E-2</c:v>
                </c:pt>
                <c:pt idx="165">
                  <c:v>1.6771999999999999E-2</c:v>
                </c:pt>
                <c:pt idx="166">
                  <c:v>1.6775000000000002E-2</c:v>
                </c:pt>
                <c:pt idx="167">
                  <c:v>1.6785000000000001E-2</c:v>
                </c:pt>
                <c:pt idx="168">
                  <c:v>1.6788000000000001E-2</c:v>
                </c:pt>
                <c:pt idx="169">
                  <c:v>1.6785000000000001E-2</c:v>
                </c:pt>
                <c:pt idx="170">
                  <c:v>1.6795999999999998E-2</c:v>
                </c:pt>
                <c:pt idx="171">
                  <c:v>1.6805E-2</c:v>
                </c:pt>
                <c:pt idx="172">
                  <c:v>1.6788000000000001E-2</c:v>
                </c:pt>
                <c:pt idx="173">
                  <c:v>1.6767000000000001E-2</c:v>
                </c:pt>
                <c:pt idx="174">
                  <c:v>1.6749E-2</c:v>
                </c:pt>
                <c:pt idx="175">
                  <c:v>1.6737999999999999E-2</c:v>
                </c:pt>
                <c:pt idx="176">
                  <c:v>1.6739E-2</c:v>
                </c:pt>
                <c:pt idx="177">
                  <c:v>1.6752E-2</c:v>
                </c:pt>
                <c:pt idx="178">
                  <c:v>1.6764000000000001E-2</c:v>
                </c:pt>
                <c:pt idx="179">
                  <c:v>1.6775999999999999E-2</c:v>
                </c:pt>
                <c:pt idx="180">
                  <c:v>1.6788999999999998E-2</c:v>
                </c:pt>
                <c:pt idx="181">
                  <c:v>1.6788999999999998E-2</c:v>
                </c:pt>
                <c:pt idx="182">
                  <c:v>1.6782999999999999E-2</c:v>
                </c:pt>
                <c:pt idx="183">
                  <c:v>1.6764999999999999E-2</c:v>
                </c:pt>
                <c:pt idx="184">
                  <c:v>1.6761999999999999E-2</c:v>
                </c:pt>
                <c:pt idx="185">
                  <c:v>1.6764000000000001E-2</c:v>
                </c:pt>
                <c:pt idx="186">
                  <c:v>1.6778000000000001E-2</c:v>
                </c:pt>
                <c:pt idx="187">
                  <c:v>1.6788000000000001E-2</c:v>
                </c:pt>
                <c:pt idx="188">
                  <c:v>1.6795999999999998E-2</c:v>
                </c:pt>
                <c:pt idx="189">
                  <c:v>1.6809999999999999E-2</c:v>
                </c:pt>
                <c:pt idx="190">
                  <c:v>1.6812000000000001E-2</c:v>
                </c:pt>
                <c:pt idx="191">
                  <c:v>1.6812000000000001E-2</c:v>
                </c:pt>
                <c:pt idx="192">
                  <c:v>1.6795000000000001E-2</c:v>
                </c:pt>
                <c:pt idx="193">
                  <c:v>1.6795000000000001E-2</c:v>
                </c:pt>
                <c:pt idx="194">
                  <c:v>1.6791E-2</c:v>
                </c:pt>
                <c:pt idx="195">
                  <c:v>1.6792000000000001E-2</c:v>
                </c:pt>
                <c:pt idx="196">
                  <c:v>1.6792999999999999E-2</c:v>
                </c:pt>
                <c:pt idx="197">
                  <c:v>1.6799999999999999E-2</c:v>
                </c:pt>
                <c:pt idx="198">
                  <c:v>1.6812000000000001E-2</c:v>
                </c:pt>
                <c:pt idx="199">
                  <c:v>1.6825E-2</c:v>
                </c:pt>
                <c:pt idx="200">
                  <c:v>1.6833999999999998E-2</c:v>
                </c:pt>
                <c:pt idx="201">
                  <c:v>1.6827999999999999E-2</c:v>
                </c:pt>
                <c:pt idx="202">
                  <c:v>1.6820000000000002E-2</c:v>
                </c:pt>
                <c:pt idx="203">
                  <c:v>1.6816999999999999E-2</c:v>
                </c:pt>
                <c:pt idx="204">
                  <c:v>1.6820999999999999E-2</c:v>
                </c:pt>
                <c:pt idx="205">
                  <c:v>1.6844000000000001E-2</c:v>
                </c:pt>
                <c:pt idx="206">
                  <c:v>1.6836E-2</c:v>
                </c:pt>
                <c:pt idx="207">
                  <c:v>1.6854999999999998E-2</c:v>
                </c:pt>
                <c:pt idx="208">
                  <c:v>1.686E-2</c:v>
                </c:pt>
                <c:pt idx="209">
                  <c:v>1.6879999999999999E-2</c:v>
                </c:pt>
                <c:pt idx="210">
                  <c:v>1.6879000000000002E-2</c:v>
                </c:pt>
                <c:pt idx="211">
                  <c:v>1.6864000000000001E-2</c:v>
                </c:pt>
                <c:pt idx="212">
                  <c:v>1.6861000000000001E-2</c:v>
                </c:pt>
                <c:pt idx="213">
                  <c:v>1.6857E-2</c:v>
                </c:pt>
                <c:pt idx="214">
                  <c:v>1.6868999999999999E-2</c:v>
                </c:pt>
                <c:pt idx="215">
                  <c:v>1.6863E-2</c:v>
                </c:pt>
                <c:pt idx="216">
                  <c:v>1.6879999999999999E-2</c:v>
                </c:pt>
                <c:pt idx="217">
                  <c:v>1.6892000000000001E-2</c:v>
                </c:pt>
                <c:pt idx="218">
                  <c:v>1.6902E-2</c:v>
                </c:pt>
                <c:pt idx="219">
                  <c:v>1.6916E-2</c:v>
                </c:pt>
                <c:pt idx="220">
                  <c:v>1.6916E-2</c:v>
                </c:pt>
                <c:pt idx="221">
                  <c:v>1.6913999999999998E-2</c:v>
                </c:pt>
                <c:pt idx="222">
                  <c:v>1.6900999999999999E-2</c:v>
                </c:pt>
                <c:pt idx="223">
                  <c:v>1.6906999999999998E-2</c:v>
                </c:pt>
                <c:pt idx="224">
                  <c:v>1.6927000000000001E-2</c:v>
                </c:pt>
                <c:pt idx="225">
                  <c:v>1.6944000000000001E-2</c:v>
                </c:pt>
                <c:pt idx="226">
                  <c:v>1.6962999999999999E-2</c:v>
                </c:pt>
                <c:pt idx="227">
                  <c:v>1.6965999999999998E-2</c:v>
                </c:pt>
                <c:pt idx="228">
                  <c:v>1.6968E-2</c:v>
                </c:pt>
                <c:pt idx="229">
                  <c:v>1.6964E-2</c:v>
                </c:pt>
                <c:pt idx="230">
                  <c:v>1.6958000000000001E-2</c:v>
                </c:pt>
                <c:pt idx="231">
                  <c:v>1.6955000000000001E-2</c:v>
                </c:pt>
                <c:pt idx="232">
                  <c:v>1.6958000000000001E-2</c:v>
                </c:pt>
                <c:pt idx="233">
                  <c:v>1.6971E-2</c:v>
                </c:pt>
                <c:pt idx="234">
                  <c:v>1.6975000000000001E-2</c:v>
                </c:pt>
                <c:pt idx="235">
                  <c:v>1.6972999999999999E-2</c:v>
                </c:pt>
                <c:pt idx="236">
                  <c:v>1.6986999999999999E-2</c:v>
                </c:pt>
                <c:pt idx="237">
                  <c:v>1.6990999999999999E-2</c:v>
                </c:pt>
                <c:pt idx="238">
                  <c:v>1.7002E-2</c:v>
                </c:pt>
                <c:pt idx="239">
                  <c:v>1.6990999999999999E-2</c:v>
                </c:pt>
                <c:pt idx="240">
                  <c:v>1.6990999999999999E-2</c:v>
                </c:pt>
                <c:pt idx="241">
                  <c:v>1.6976999999999999E-2</c:v>
                </c:pt>
                <c:pt idx="242">
                  <c:v>1.6981E-2</c:v>
                </c:pt>
                <c:pt idx="243">
                  <c:v>1.7000000000000001E-2</c:v>
                </c:pt>
                <c:pt idx="244">
                  <c:v>1.7010000000000001E-2</c:v>
                </c:pt>
                <c:pt idx="245">
                  <c:v>1.7025999999999999E-2</c:v>
                </c:pt>
                <c:pt idx="246">
                  <c:v>1.7034000000000001E-2</c:v>
                </c:pt>
                <c:pt idx="247">
                  <c:v>1.7041000000000001E-2</c:v>
                </c:pt>
                <c:pt idx="248">
                  <c:v>1.704E-2</c:v>
                </c:pt>
                <c:pt idx="249">
                  <c:v>1.7038999999999999E-2</c:v>
                </c:pt>
                <c:pt idx="250">
                  <c:v>1.7044E-2</c:v>
                </c:pt>
                <c:pt idx="251">
                  <c:v>1.7052999999999999E-2</c:v>
                </c:pt>
                <c:pt idx="252">
                  <c:v>1.7062000000000001E-2</c:v>
                </c:pt>
                <c:pt idx="253">
                  <c:v>1.7080000000000001E-2</c:v>
                </c:pt>
                <c:pt idx="254">
                  <c:v>1.7077999999999999E-2</c:v>
                </c:pt>
                <c:pt idx="255">
                  <c:v>1.7086E-2</c:v>
                </c:pt>
                <c:pt idx="256">
                  <c:v>1.7090999999999999E-2</c:v>
                </c:pt>
                <c:pt idx="257">
                  <c:v>1.7080000000000001E-2</c:v>
                </c:pt>
                <c:pt idx="258">
                  <c:v>1.7083000000000001E-2</c:v>
                </c:pt>
                <c:pt idx="259">
                  <c:v>1.7086E-2</c:v>
                </c:pt>
                <c:pt idx="260">
                  <c:v>1.7076000000000001E-2</c:v>
                </c:pt>
                <c:pt idx="261">
                  <c:v>1.7097999999999999E-2</c:v>
                </c:pt>
                <c:pt idx="262">
                  <c:v>1.7099E-2</c:v>
                </c:pt>
                <c:pt idx="263">
                  <c:v>1.7106E-2</c:v>
                </c:pt>
                <c:pt idx="264">
                  <c:v>1.7107000000000001E-2</c:v>
                </c:pt>
                <c:pt idx="265">
                  <c:v>1.7114999999999998E-2</c:v>
                </c:pt>
                <c:pt idx="266">
                  <c:v>1.7121999999999998E-2</c:v>
                </c:pt>
                <c:pt idx="267">
                  <c:v>1.7121999999999998E-2</c:v>
                </c:pt>
                <c:pt idx="268">
                  <c:v>1.712E-2</c:v>
                </c:pt>
                <c:pt idx="269">
                  <c:v>1.7115999999999999E-2</c:v>
                </c:pt>
                <c:pt idx="270">
                  <c:v>1.7107000000000001E-2</c:v>
                </c:pt>
                <c:pt idx="271">
                  <c:v>1.711E-2</c:v>
                </c:pt>
                <c:pt idx="272">
                  <c:v>1.7118000000000001E-2</c:v>
                </c:pt>
                <c:pt idx="273">
                  <c:v>1.7129999999999999E-2</c:v>
                </c:pt>
                <c:pt idx="274">
                  <c:v>1.7129999999999999E-2</c:v>
                </c:pt>
                <c:pt idx="275">
                  <c:v>1.7146000000000002E-2</c:v>
                </c:pt>
                <c:pt idx="276">
                  <c:v>1.7160000000000002E-2</c:v>
                </c:pt>
                <c:pt idx="277">
                  <c:v>1.7163000000000001E-2</c:v>
                </c:pt>
                <c:pt idx="278">
                  <c:v>1.7167999999999999E-2</c:v>
                </c:pt>
                <c:pt idx="279">
                  <c:v>1.7167999999999999E-2</c:v>
                </c:pt>
                <c:pt idx="280">
                  <c:v>1.7177999999999999E-2</c:v>
                </c:pt>
                <c:pt idx="281">
                  <c:v>1.7197E-2</c:v>
                </c:pt>
                <c:pt idx="282">
                  <c:v>1.7215000000000001E-2</c:v>
                </c:pt>
                <c:pt idx="283">
                  <c:v>1.7221E-2</c:v>
                </c:pt>
                <c:pt idx="284">
                  <c:v>1.7239000000000001E-2</c:v>
                </c:pt>
                <c:pt idx="285">
                  <c:v>1.7250000000000001E-2</c:v>
                </c:pt>
                <c:pt idx="286">
                  <c:v>1.7250000000000001E-2</c:v>
                </c:pt>
                <c:pt idx="287">
                  <c:v>1.7250000000000001E-2</c:v>
                </c:pt>
                <c:pt idx="288">
                  <c:v>1.7242E-2</c:v>
                </c:pt>
                <c:pt idx="289">
                  <c:v>1.7243999999999999E-2</c:v>
                </c:pt>
                <c:pt idx="290">
                  <c:v>1.7245E-2</c:v>
                </c:pt>
                <c:pt idx="291">
                  <c:v>1.7253999999999999E-2</c:v>
                </c:pt>
                <c:pt idx="292">
                  <c:v>1.7262E-2</c:v>
                </c:pt>
                <c:pt idx="293">
                  <c:v>1.7257999999999999E-2</c:v>
                </c:pt>
                <c:pt idx="294">
                  <c:v>1.7267000000000001E-2</c:v>
                </c:pt>
                <c:pt idx="295">
                  <c:v>1.7273E-2</c:v>
                </c:pt>
                <c:pt idx="296">
                  <c:v>1.7274999999999999E-2</c:v>
                </c:pt>
                <c:pt idx="297">
                  <c:v>1.7278999999999999E-2</c:v>
                </c:pt>
                <c:pt idx="298">
                  <c:v>1.7271999999999999E-2</c:v>
                </c:pt>
                <c:pt idx="299">
                  <c:v>1.7277000000000001E-2</c:v>
                </c:pt>
                <c:pt idx="300">
                  <c:v>1.7281000000000001E-2</c:v>
                </c:pt>
                <c:pt idx="301">
                  <c:v>1.7284999999999998E-2</c:v>
                </c:pt>
                <c:pt idx="302">
                  <c:v>1.7295000000000001E-2</c:v>
                </c:pt>
                <c:pt idx="303">
                  <c:v>1.7309999999999999E-2</c:v>
                </c:pt>
                <c:pt idx="304">
                  <c:v>1.7312000000000001E-2</c:v>
                </c:pt>
                <c:pt idx="305">
                  <c:v>1.7312999999999999E-2</c:v>
                </c:pt>
                <c:pt idx="306">
                  <c:v>1.7308E-2</c:v>
                </c:pt>
                <c:pt idx="307">
                  <c:v>1.7302000000000001E-2</c:v>
                </c:pt>
                <c:pt idx="308">
                  <c:v>1.7309999999999999E-2</c:v>
                </c:pt>
                <c:pt idx="309">
                  <c:v>1.7315000000000001E-2</c:v>
                </c:pt>
                <c:pt idx="310">
                  <c:v>1.7318E-2</c:v>
                </c:pt>
                <c:pt idx="311">
                  <c:v>1.7330000000000002E-2</c:v>
                </c:pt>
                <c:pt idx="312">
                  <c:v>1.7332E-2</c:v>
                </c:pt>
                <c:pt idx="313">
                  <c:v>1.7340000000000001E-2</c:v>
                </c:pt>
                <c:pt idx="314">
                  <c:v>1.7343000000000001E-2</c:v>
                </c:pt>
                <c:pt idx="315">
                  <c:v>1.7340000000000001E-2</c:v>
                </c:pt>
                <c:pt idx="316">
                  <c:v>1.7339E-2</c:v>
                </c:pt>
                <c:pt idx="317">
                  <c:v>1.7340999999999999E-2</c:v>
                </c:pt>
                <c:pt idx="318">
                  <c:v>1.7350999999999998E-2</c:v>
                </c:pt>
                <c:pt idx="319">
                  <c:v>1.7357999999999998E-2</c:v>
                </c:pt>
                <c:pt idx="320">
                  <c:v>1.7358999999999999E-2</c:v>
                </c:pt>
                <c:pt idx="321">
                  <c:v>1.7367E-2</c:v>
                </c:pt>
                <c:pt idx="322">
                  <c:v>1.7368999999999999E-2</c:v>
                </c:pt>
                <c:pt idx="323">
                  <c:v>1.7371000000000001E-2</c:v>
                </c:pt>
                <c:pt idx="324">
                  <c:v>1.737E-2</c:v>
                </c:pt>
                <c:pt idx="325">
                  <c:v>1.7368999999999999E-2</c:v>
                </c:pt>
                <c:pt idx="326">
                  <c:v>1.7367E-2</c:v>
                </c:pt>
                <c:pt idx="327">
                  <c:v>1.7373E-2</c:v>
                </c:pt>
                <c:pt idx="328">
                  <c:v>1.7374000000000001E-2</c:v>
                </c:pt>
                <c:pt idx="329">
                  <c:v>1.7381000000000001E-2</c:v>
                </c:pt>
                <c:pt idx="330">
                  <c:v>1.7385999999999999E-2</c:v>
                </c:pt>
                <c:pt idx="331">
                  <c:v>1.7388000000000001E-2</c:v>
                </c:pt>
                <c:pt idx="332">
                  <c:v>1.7395000000000001E-2</c:v>
                </c:pt>
                <c:pt idx="333">
                  <c:v>1.7389999999999999E-2</c:v>
                </c:pt>
                <c:pt idx="334">
                  <c:v>1.7391E-2</c:v>
                </c:pt>
                <c:pt idx="335">
                  <c:v>1.7394E-2</c:v>
                </c:pt>
                <c:pt idx="336">
                  <c:v>1.7395000000000001E-2</c:v>
                </c:pt>
                <c:pt idx="337">
                  <c:v>1.7399000000000001E-2</c:v>
                </c:pt>
                <c:pt idx="338">
                  <c:v>1.7405E-2</c:v>
                </c:pt>
                <c:pt idx="339">
                  <c:v>1.7409000000000001E-2</c:v>
                </c:pt>
                <c:pt idx="340">
                  <c:v>1.7419E-2</c:v>
                </c:pt>
                <c:pt idx="341">
                  <c:v>1.7500999999999999E-2</c:v>
                </c:pt>
                <c:pt idx="342">
                  <c:v>1.7507999999999999E-2</c:v>
                </c:pt>
                <c:pt idx="343">
                  <c:v>1.7510000000000001E-2</c:v>
                </c:pt>
                <c:pt idx="344">
                  <c:v>1.7513999999999998E-2</c:v>
                </c:pt>
                <c:pt idx="345">
                  <c:v>1.7514999999999999E-2</c:v>
                </c:pt>
                <c:pt idx="346">
                  <c:v>1.7859E-2</c:v>
                </c:pt>
                <c:pt idx="347">
                  <c:v>1.7919999999999998E-2</c:v>
                </c:pt>
                <c:pt idx="348">
                  <c:v>1.7982000000000001E-2</c:v>
                </c:pt>
                <c:pt idx="349">
                  <c:v>1.8121999999999999E-2</c:v>
                </c:pt>
                <c:pt idx="350">
                  <c:v>1.8287000000000001E-2</c:v>
                </c:pt>
                <c:pt idx="351">
                  <c:v>1.8293E-2</c:v>
                </c:pt>
                <c:pt idx="352">
                  <c:v>1.8291000000000002E-2</c:v>
                </c:pt>
                <c:pt idx="353">
                  <c:v>1.8293E-2</c:v>
                </c:pt>
                <c:pt idx="354">
                  <c:v>1.8294000000000001E-2</c:v>
                </c:pt>
                <c:pt idx="355">
                  <c:v>1.8291999999999999E-2</c:v>
                </c:pt>
                <c:pt idx="356">
                  <c:v>1.8373E-2</c:v>
                </c:pt>
                <c:pt idx="357">
                  <c:v>1.8388999999999999E-2</c:v>
                </c:pt>
                <c:pt idx="358">
                  <c:v>1.8402000000000002E-2</c:v>
                </c:pt>
                <c:pt idx="359">
                  <c:v>1.8439000000000001E-2</c:v>
                </c:pt>
                <c:pt idx="360">
                  <c:v>1.8457999999999999E-2</c:v>
                </c:pt>
                <c:pt idx="361">
                  <c:v>1.8461999999999999E-2</c:v>
                </c:pt>
                <c:pt idx="362">
                  <c:v>1.8456E-2</c:v>
                </c:pt>
                <c:pt idx="363">
                  <c:v>1.8450000000000001E-2</c:v>
                </c:pt>
                <c:pt idx="364">
                  <c:v>1.8446000000000001E-2</c:v>
                </c:pt>
                <c:pt idx="365">
                  <c:v>1.8449E-2</c:v>
                </c:pt>
                <c:pt idx="366">
                  <c:v>1.8450999999999999E-2</c:v>
                </c:pt>
                <c:pt idx="367">
                  <c:v>1.8457999999999999E-2</c:v>
                </c:pt>
                <c:pt idx="368">
                  <c:v>1.8463E-2</c:v>
                </c:pt>
                <c:pt idx="369">
                  <c:v>1.8466E-2</c:v>
                </c:pt>
                <c:pt idx="370">
                  <c:v>1.8466E-2</c:v>
                </c:pt>
                <c:pt idx="371">
                  <c:v>1.8464000000000001E-2</c:v>
                </c:pt>
                <c:pt idx="372">
                  <c:v>1.8461999999999999E-2</c:v>
                </c:pt>
                <c:pt idx="373">
                  <c:v>1.8461000000000002E-2</c:v>
                </c:pt>
                <c:pt idx="374">
                  <c:v>1.8463E-2</c:v>
                </c:pt>
                <c:pt idx="375">
                  <c:v>1.847E-2</c:v>
                </c:pt>
                <c:pt idx="376">
                  <c:v>1.8474000000000001E-2</c:v>
                </c:pt>
                <c:pt idx="377">
                  <c:v>1.8527999999999999E-2</c:v>
                </c:pt>
                <c:pt idx="378">
                  <c:v>1.8571000000000001E-2</c:v>
                </c:pt>
                <c:pt idx="379">
                  <c:v>1.8574E-2</c:v>
                </c:pt>
                <c:pt idx="380">
                  <c:v>1.8577E-2</c:v>
                </c:pt>
                <c:pt idx="381">
                  <c:v>1.8709E-2</c:v>
                </c:pt>
                <c:pt idx="382">
                  <c:v>1.9050000000000001E-2</c:v>
                </c:pt>
                <c:pt idx="383">
                  <c:v>1.9422999999999999E-2</c:v>
                </c:pt>
                <c:pt idx="384">
                  <c:v>1.9546999999999998E-2</c:v>
                </c:pt>
                <c:pt idx="385">
                  <c:v>1.9553999999999998E-2</c:v>
                </c:pt>
                <c:pt idx="386">
                  <c:v>1.9560000000000001E-2</c:v>
                </c:pt>
                <c:pt idx="387">
                  <c:v>1.9609999999999999E-2</c:v>
                </c:pt>
                <c:pt idx="388">
                  <c:v>1.9931999999999998E-2</c:v>
                </c:pt>
                <c:pt idx="389">
                  <c:v>1.9989E-2</c:v>
                </c:pt>
                <c:pt idx="390">
                  <c:v>1.9987999999999999E-2</c:v>
                </c:pt>
                <c:pt idx="391">
                  <c:v>1.9987000000000001E-2</c:v>
                </c:pt>
                <c:pt idx="392">
                  <c:v>1.9987000000000001E-2</c:v>
                </c:pt>
                <c:pt idx="393">
                  <c:v>2.017E-2</c:v>
                </c:pt>
                <c:pt idx="394">
                  <c:v>2.0171000000000001E-2</c:v>
                </c:pt>
                <c:pt idx="395">
                  <c:v>2.0171000000000001E-2</c:v>
                </c:pt>
                <c:pt idx="396">
                  <c:v>2.0393000000000001E-2</c:v>
                </c:pt>
                <c:pt idx="397">
                  <c:v>2.0492E-2</c:v>
                </c:pt>
                <c:pt idx="398">
                  <c:v>2.0494999999999999E-2</c:v>
                </c:pt>
                <c:pt idx="399">
                  <c:v>2.0514000000000001E-2</c:v>
                </c:pt>
                <c:pt idx="400">
                  <c:v>2.0514000000000001E-2</c:v>
                </c:pt>
                <c:pt idx="401">
                  <c:v>2.0507999999999998E-2</c:v>
                </c:pt>
                <c:pt idx="402">
                  <c:v>2.0501999999999999E-2</c:v>
                </c:pt>
                <c:pt idx="403">
                  <c:v>2.0507999999999998E-2</c:v>
                </c:pt>
                <c:pt idx="404">
                  <c:v>2.0528999999999999E-2</c:v>
                </c:pt>
                <c:pt idx="405">
                  <c:v>2.0525999999999999E-2</c:v>
                </c:pt>
                <c:pt idx="406">
                  <c:v>2.0642000000000001E-2</c:v>
                </c:pt>
                <c:pt idx="407">
                  <c:v>2.0649000000000001E-2</c:v>
                </c:pt>
                <c:pt idx="408">
                  <c:v>2.0653999999999999E-2</c:v>
                </c:pt>
                <c:pt idx="409">
                  <c:v>2.0669E-2</c:v>
                </c:pt>
                <c:pt idx="410">
                  <c:v>2.0683E-2</c:v>
                </c:pt>
                <c:pt idx="411">
                  <c:v>2.0678999999999999E-2</c:v>
                </c:pt>
                <c:pt idx="412">
                  <c:v>2.0695000000000002E-2</c:v>
                </c:pt>
                <c:pt idx="413">
                  <c:v>2.0819000000000001E-2</c:v>
                </c:pt>
                <c:pt idx="414">
                  <c:v>2.1191999999999999E-2</c:v>
                </c:pt>
                <c:pt idx="415">
                  <c:v>2.1565999999999998E-2</c:v>
                </c:pt>
                <c:pt idx="416">
                  <c:v>2.1933999999999999E-2</c:v>
                </c:pt>
                <c:pt idx="417">
                  <c:v>2.2318999999999999E-2</c:v>
                </c:pt>
                <c:pt idx="418">
                  <c:v>2.2714000000000002E-2</c:v>
                </c:pt>
                <c:pt idx="419">
                  <c:v>2.3123000000000001E-2</c:v>
                </c:pt>
                <c:pt idx="420">
                  <c:v>2.3487999999999998E-2</c:v>
                </c:pt>
                <c:pt idx="421">
                  <c:v>2.3854E-2</c:v>
                </c:pt>
                <c:pt idx="422">
                  <c:v>2.4226000000000001E-2</c:v>
                </c:pt>
                <c:pt idx="423">
                  <c:v>2.4591999999999999E-2</c:v>
                </c:pt>
                <c:pt idx="424">
                  <c:v>2.4909000000000001E-2</c:v>
                </c:pt>
                <c:pt idx="425">
                  <c:v>2.4903000000000002E-2</c:v>
                </c:pt>
                <c:pt idx="426">
                  <c:v>2.4896000000000001E-2</c:v>
                </c:pt>
                <c:pt idx="427">
                  <c:v>2.4908E-2</c:v>
                </c:pt>
                <c:pt idx="428">
                  <c:v>2.4882999999999999E-2</c:v>
                </c:pt>
                <c:pt idx="429">
                  <c:v>2.4863E-2</c:v>
                </c:pt>
                <c:pt idx="430">
                  <c:v>2.4857000000000001E-2</c:v>
                </c:pt>
                <c:pt idx="431">
                  <c:v>2.4849E-2</c:v>
                </c:pt>
                <c:pt idx="432">
                  <c:v>2.5073999999999999E-2</c:v>
                </c:pt>
                <c:pt idx="433">
                  <c:v>2.5212999999999999E-2</c:v>
                </c:pt>
                <c:pt idx="434">
                  <c:v>2.5208000000000001E-2</c:v>
                </c:pt>
                <c:pt idx="435">
                  <c:v>2.5218000000000001E-2</c:v>
                </c:pt>
                <c:pt idx="436">
                  <c:v>2.5229000000000001E-2</c:v>
                </c:pt>
                <c:pt idx="437">
                  <c:v>2.5413999999999999E-2</c:v>
                </c:pt>
                <c:pt idx="438">
                  <c:v>2.5446E-2</c:v>
                </c:pt>
                <c:pt idx="439">
                  <c:v>2.5441999999999999E-2</c:v>
                </c:pt>
                <c:pt idx="440">
                  <c:v>2.5721000000000001E-2</c:v>
                </c:pt>
                <c:pt idx="441">
                  <c:v>2.5996999999999999E-2</c:v>
                </c:pt>
                <c:pt idx="442">
                  <c:v>2.6289E-2</c:v>
                </c:pt>
                <c:pt idx="443">
                  <c:v>2.6270000000000002E-2</c:v>
                </c:pt>
                <c:pt idx="444">
                  <c:v>2.6252000000000001E-2</c:v>
                </c:pt>
                <c:pt idx="445">
                  <c:v>2.6261E-2</c:v>
                </c:pt>
                <c:pt idx="446">
                  <c:v>2.6254E-2</c:v>
                </c:pt>
                <c:pt idx="447">
                  <c:v>2.6276000000000001E-2</c:v>
                </c:pt>
                <c:pt idx="448">
                  <c:v>2.6259000000000001E-2</c:v>
                </c:pt>
                <c:pt idx="449">
                  <c:v>2.6335999999999998E-2</c:v>
                </c:pt>
                <c:pt idx="450">
                  <c:v>2.6612E-2</c:v>
                </c:pt>
                <c:pt idx="451">
                  <c:v>2.6873000000000001E-2</c:v>
                </c:pt>
                <c:pt idx="452">
                  <c:v>2.6865E-2</c:v>
                </c:pt>
                <c:pt idx="453">
                  <c:v>2.6866999999999999E-2</c:v>
                </c:pt>
                <c:pt idx="454">
                  <c:v>2.6858E-2</c:v>
                </c:pt>
                <c:pt idx="455">
                  <c:v>2.6873999999999999E-2</c:v>
                </c:pt>
                <c:pt idx="456">
                  <c:v>2.6866000000000001E-2</c:v>
                </c:pt>
                <c:pt idx="457">
                  <c:v>2.6852999999999998E-2</c:v>
                </c:pt>
                <c:pt idx="458">
                  <c:v>2.6839999999999999E-2</c:v>
                </c:pt>
                <c:pt idx="459">
                  <c:v>2.6828999999999999E-2</c:v>
                </c:pt>
                <c:pt idx="460">
                  <c:v>2.6962E-2</c:v>
                </c:pt>
                <c:pt idx="461">
                  <c:v>2.6950000000000002E-2</c:v>
                </c:pt>
                <c:pt idx="462">
                  <c:v>2.6941E-2</c:v>
                </c:pt>
                <c:pt idx="463">
                  <c:v>2.6928000000000001E-2</c:v>
                </c:pt>
                <c:pt idx="464">
                  <c:v>2.6911999999999998E-2</c:v>
                </c:pt>
                <c:pt idx="465">
                  <c:v>2.6901999999999999E-2</c:v>
                </c:pt>
                <c:pt idx="466">
                  <c:v>2.6891999999999999E-2</c:v>
                </c:pt>
                <c:pt idx="467">
                  <c:v>2.6905999999999999E-2</c:v>
                </c:pt>
                <c:pt idx="468">
                  <c:v>2.6898999999999999E-2</c:v>
                </c:pt>
                <c:pt idx="469">
                  <c:v>2.6872E-2</c:v>
                </c:pt>
                <c:pt idx="470">
                  <c:v>2.6856999999999999E-2</c:v>
                </c:pt>
                <c:pt idx="471">
                  <c:v>2.6855E-2</c:v>
                </c:pt>
                <c:pt idx="472">
                  <c:v>2.6855E-2</c:v>
                </c:pt>
                <c:pt idx="473">
                  <c:v>2.7078999999999999E-2</c:v>
                </c:pt>
                <c:pt idx="474">
                  <c:v>2.7074000000000001E-2</c:v>
                </c:pt>
                <c:pt idx="475">
                  <c:v>2.7066E-2</c:v>
                </c:pt>
                <c:pt idx="476">
                  <c:v>2.7035E-2</c:v>
                </c:pt>
                <c:pt idx="477">
                  <c:v>2.7022000000000001E-2</c:v>
                </c:pt>
                <c:pt idx="478">
                  <c:v>2.7012000000000001E-2</c:v>
                </c:pt>
                <c:pt idx="479">
                  <c:v>2.7001000000000001E-2</c:v>
                </c:pt>
                <c:pt idx="480">
                  <c:v>2.7012000000000001E-2</c:v>
                </c:pt>
                <c:pt idx="481">
                  <c:v>2.7007E-2</c:v>
                </c:pt>
                <c:pt idx="482">
                  <c:v>2.7011E-2</c:v>
                </c:pt>
                <c:pt idx="483">
                  <c:v>2.7129E-2</c:v>
                </c:pt>
                <c:pt idx="484">
                  <c:v>2.7446000000000002E-2</c:v>
                </c:pt>
                <c:pt idx="485">
                  <c:v>2.7754000000000001E-2</c:v>
                </c:pt>
                <c:pt idx="486">
                  <c:v>2.8077999999999999E-2</c:v>
                </c:pt>
                <c:pt idx="487">
                  <c:v>2.8389999999999999E-2</c:v>
                </c:pt>
                <c:pt idx="488">
                  <c:v>2.8718E-2</c:v>
                </c:pt>
                <c:pt idx="489">
                  <c:v>2.9038000000000001E-2</c:v>
                </c:pt>
                <c:pt idx="490">
                  <c:v>2.9378000000000001E-2</c:v>
                </c:pt>
                <c:pt idx="491">
                  <c:v>2.9701999999999999E-2</c:v>
                </c:pt>
                <c:pt idx="492">
                  <c:v>3.0020999999999999E-2</c:v>
                </c:pt>
                <c:pt idx="493">
                  <c:v>3.0322999999999999E-2</c:v>
                </c:pt>
                <c:pt idx="494">
                  <c:v>3.0284999999999999E-2</c:v>
                </c:pt>
                <c:pt idx="495">
                  <c:v>3.0258E-2</c:v>
                </c:pt>
                <c:pt idx="496">
                  <c:v>3.0234E-2</c:v>
                </c:pt>
                <c:pt idx="497">
                  <c:v>3.0217000000000001E-2</c:v>
                </c:pt>
                <c:pt idx="498">
                  <c:v>3.0200000000000001E-2</c:v>
                </c:pt>
                <c:pt idx="499">
                  <c:v>3.0185E-2</c:v>
                </c:pt>
                <c:pt idx="500">
                  <c:v>3.0171E-2</c:v>
                </c:pt>
                <c:pt idx="501">
                  <c:v>3.0152999999999999E-2</c:v>
                </c:pt>
                <c:pt idx="502">
                  <c:v>3.0131999999999999E-2</c:v>
                </c:pt>
                <c:pt idx="503">
                  <c:v>3.0099000000000001E-2</c:v>
                </c:pt>
                <c:pt idx="504">
                  <c:v>3.0068000000000001E-2</c:v>
                </c:pt>
                <c:pt idx="505">
                  <c:v>3.0039E-2</c:v>
                </c:pt>
                <c:pt idx="506">
                  <c:v>3.0027000000000002E-2</c:v>
                </c:pt>
                <c:pt idx="507">
                  <c:v>3.0016000000000001E-2</c:v>
                </c:pt>
                <c:pt idx="508">
                  <c:v>2.9998E-2</c:v>
                </c:pt>
                <c:pt idx="509">
                  <c:v>3.0157E-2</c:v>
                </c:pt>
                <c:pt idx="510">
                  <c:v>3.0259000000000001E-2</c:v>
                </c:pt>
                <c:pt idx="511">
                  <c:v>3.0280999999999999E-2</c:v>
                </c:pt>
                <c:pt idx="512">
                  <c:v>3.0259999999999999E-2</c:v>
                </c:pt>
                <c:pt idx="513">
                  <c:v>3.0242999999999999E-2</c:v>
                </c:pt>
                <c:pt idx="514">
                  <c:v>3.0200999999999999E-2</c:v>
                </c:pt>
                <c:pt idx="515">
                  <c:v>3.0166999999999999E-2</c:v>
                </c:pt>
                <c:pt idx="516">
                  <c:v>3.0134000000000001E-2</c:v>
                </c:pt>
                <c:pt idx="517">
                  <c:v>3.0113999999999998E-2</c:v>
                </c:pt>
                <c:pt idx="518">
                  <c:v>3.0089999999999999E-2</c:v>
                </c:pt>
                <c:pt idx="519">
                  <c:v>3.007E-2</c:v>
                </c:pt>
                <c:pt idx="520">
                  <c:v>3.0054000000000001E-2</c:v>
                </c:pt>
                <c:pt idx="521">
                  <c:v>3.0037999999999999E-2</c:v>
                </c:pt>
                <c:pt idx="522">
                  <c:v>3.0013000000000001E-2</c:v>
                </c:pt>
                <c:pt idx="523">
                  <c:v>2.9991E-2</c:v>
                </c:pt>
                <c:pt idx="524">
                  <c:v>2.9973E-2</c:v>
                </c:pt>
                <c:pt idx="525">
                  <c:v>2.9954999999999999E-2</c:v>
                </c:pt>
                <c:pt idx="526">
                  <c:v>2.9940999999999999E-2</c:v>
                </c:pt>
                <c:pt idx="527">
                  <c:v>2.9926000000000001E-2</c:v>
                </c:pt>
                <c:pt idx="528">
                  <c:v>2.9909000000000002E-2</c:v>
                </c:pt>
                <c:pt idx="529">
                  <c:v>2.9891999999999998E-2</c:v>
                </c:pt>
                <c:pt idx="530">
                  <c:v>2.9878999999999999E-2</c:v>
                </c:pt>
                <c:pt idx="531">
                  <c:v>2.9904E-2</c:v>
                </c:pt>
                <c:pt idx="532">
                  <c:v>2.9887E-2</c:v>
                </c:pt>
                <c:pt idx="533">
                  <c:v>2.9869E-2</c:v>
                </c:pt>
                <c:pt idx="534">
                  <c:v>2.9853999999999999E-2</c:v>
                </c:pt>
                <c:pt idx="535">
                  <c:v>3.0072999999999999E-2</c:v>
                </c:pt>
                <c:pt idx="536">
                  <c:v>3.0328999999999998E-2</c:v>
                </c:pt>
                <c:pt idx="537">
                  <c:v>3.0313E-2</c:v>
                </c:pt>
                <c:pt idx="538">
                  <c:v>3.0332000000000001E-2</c:v>
                </c:pt>
                <c:pt idx="539">
                  <c:v>3.0405000000000001E-2</c:v>
                </c:pt>
                <c:pt idx="540">
                  <c:v>3.0383E-2</c:v>
                </c:pt>
                <c:pt idx="541">
                  <c:v>3.0360999999999999E-2</c:v>
                </c:pt>
                <c:pt idx="542">
                  <c:v>3.0336999999999999E-2</c:v>
                </c:pt>
                <c:pt idx="543">
                  <c:v>3.0311999999999999E-2</c:v>
                </c:pt>
                <c:pt idx="544">
                  <c:v>3.0332000000000001E-2</c:v>
                </c:pt>
                <c:pt idx="545">
                  <c:v>3.0394999999999998E-2</c:v>
                </c:pt>
                <c:pt idx="546">
                  <c:v>3.0370999999999999E-2</c:v>
                </c:pt>
                <c:pt idx="547">
                  <c:v>3.0353999999999999E-2</c:v>
                </c:pt>
                <c:pt idx="548">
                  <c:v>3.0332000000000001E-2</c:v>
                </c:pt>
                <c:pt idx="549">
                  <c:v>3.0314000000000001E-2</c:v>
                </c:pt>
                <c:pt idx="550">
                  <c:v>3.0331E-2</c:v>
                </c:pt>
                <c:pt idx="551">
                  <c:v>3.0297000000000001E-2</c:v>
                </c:pt>
                <c:pt idx="552">
                  <c:v>3.0268E-2</c:v>
                </c:pt>
                <c:pt idx="553">
                  <c:v>3.024E-2</c:v>
                </c:pt>
                <c:pt idx="554">
                  <c:v>3.0321000000000001E-2</c:v>
                </c:pt>
                <c:pt idx="555">
                  <c:v>3.0617999999999999E-2</c:v>
                </c:pt>
                <c:pt idx="556">
                  <c:v>3.0802E-2</c:v>
                </c:pt>
                <c:pt idx="557">
                  <c:v>3.0825000000000002E-2</c:v>
                </c:pt>
                <c:pt idx="558">
                  <c:v>3.0811999999999999E-2</c:v>
                </c:pt>
                <c:pt idx="559">
                  <c:v>3.0809E-2</c:v>
                </c:pt>
                <c:pt idx="560">
                  <c:v>3.0790999999999999E-2</c:v>
                </c:pt>
                <c:pt idx="561">
                  <c:v>3.0775E-2</c:v>
                </c:pt>
                <c:pt idx="562">
                  <c:v>3.0858E-2</c:v>
                </c:pt>
                <c:pt idx="563">
                  <c:v>3.0844E-2</c:v>
                </c:pt>
                <c:pt idx="564">
                  <c:v>3.0831999999999998E-2</c:v>
                </c:pt>
                <c:pt idx="565">
                  <c:v>3.0818999999999999E-2</c:v>
                </c:pt>
                <c:pt idx="566">
                  <c:v>3.0806E-2</c:v>
                </c:pt>
                <c:pt idx="567">
                  <c:v>3.0783000000000001E-2</c:v>
                </c:pt>
                <c:pt idx="568">
                  <c:v>3.0814999999999999E-2</c:v>
                </c:pt>
                <c:pt idx="569">
                  <c:v>3.0960999999999999E-2</c:v>
                </c:pt>
                <c:pt idx="570">
                  <c:v>3.0932000000000001E-2</c:v>
                </c:pt>
                <c:pt idx="571">
                  <c:v>3.0922000000000002E-2</c:v>
                </c:pt>
                <c:pt idx="572">
                  <c:v>3.0904999999999998E-2</c:v>
                </c:pt>
                <c:pt idx="573">
                  <c:v>3.0891999999999999E-2</c:v>
                </c:pt>
                <c:pt idx="574">
                  <c:v>3.0882E-2</c:v>
                </c:pt>
                <c:pt idx="575">
                  <c:v>3.0861E-2</c:v>
                </c:pt>
                <c:pt idx="576">
                  <c:v>3.0889E-2</c:v>
                </c:pt>
                <c:pt idx="577">
                  <c:v>3.0870999999999999E-2</c:v>
                </c:pt>
                <c:pt idx="578">
                  <c:v>3.0882E-2</c:v>
                </c:pt>
                <c:pt idx="579">
                  <c:v>3.0852999999999998E-2</c:v>
                </c:pt>
                <c:pt idx="580">
                  <c:v>3.0814999999999999E-2</c:v>
                </c:pt>
                <c:pt idx="581">
                  <c:v>3.0786999999999998E-2</c:v>
                </c:pt>
                <c:pt idx="582">
                  <c:v>3.0755999999999999E-2</c:v>
                </c:pt>
                <c:pt idx="583">
                  <c:v>3.0738999999999999E-2</c:v>
                </c:pt>
                <c:pt idx="584">
                  <c:v>3.0720000000000001E-2</c:v>
                </c:pt>
                <c:pt idx="585">
                  <c:v>3.0702E-2</c:v>
                </c:pt>
                <c:pt idx="586">
                  <c:v>3.0686999999999999E-2</c:v>
                </c:pt>
                <c:pt idx="587">
                  <c:v>3.0675000000000001E-2</c:v>
                </c:pt>
                <c:pt idx="588">
                  <c:v>3.0655999999999999E-2</c:v>
                </c:pt>
                <c:pt idx="589">
                  <c:v>3.0641000000000002E-2</c:v>
                </c:pt>
                <c:pt idx="590">
                  <c:v>3.0622E-2</c:v>
                </c:pt>
                <c:pt idx="591">
                  <c:v>3.0608E-2</c:v>
                </c:pt>
                <c:pt idx="592">
                  <c:v>3.0595000000000001E-2</c:v>
                </c:pt>
                <c:pt idx="593">
                  <c:v>3.0581000000000001E-2</c:v>
                </c:pt>
                <c:pt idx="594">
                  <c:v>3.0568999999999999E-2</c:v>
                </c:pt>
                <c:pt idx="595">
                  <c:v>3.0564000000000001E-2</c:v>
                </c:pt>
                <c:pt idx="596">
                  <c:v>3.0682000000000001E-2</c:v>
                </c:pt>
                <c:pt idx="597">
                  <c:v>3.0668000000000001E-2</c:v>
                </c:pt>
                <c:pt idx="598">
                  <c:v>3.0653E-2</c:v>
                </c:pt>
                <c:pt idx="599">
                  <c:v>3.0636E-2</c:v>
                </c:pt>
                <c:pt idx="600">
                  <c:v>3.0620000000000001E-2</c:v>
                </c:pt>
                <c:pt idx="601">
                  <c:v>3.0605E-2</c:v>
                </c:pt>
                <c:pt idx="602">
                  <c:v>3.0591E-2</c:v>
                </c:pt>
                <c:pt idx="603">
                  <c:v>3.0581000000000001E-2</c:v>
                </c:pt>
                <c:pt idx="604">
                  <c:v>3.0568999999999999E-2</c:v>
                </c:pt>
                <c:pt idx="605">
                  <c:v>3.065E-2</c:v>
                </c:pt>
                <c:pt idx="606">
                  <c:v>3.0637999999999999E-2</c:v>
                </c:pt>
                <c:pt idx="607">
                  <c:v>3.0779999999999998E-2</c:v>
                </c:pt>
                <c:pt idx="608">
                  <c:v>3.0769999999999999E-2</c:v>
                </c:pt>
                <c:pt idx="609">
                  <c:v>3.0748000000000001E-2</c:v>
                </c:pt>
                <c:pt idx="610">
                  <c:v>3.0728999999999999E-2</c:v>
                </c:pt>
                <c:pt idx="611">
                  <c:v>3.0714000000000002E-2</c:v>
                </c:pt>
                <c:pt idx="612">
                  <c:v>3.0700999999999999E-2</c:v>
                </c:pt>
                <c:pt idx="613">
                  <c:v>3.0754E-2</c:v>
                </c:pt>
                <c:pt idx="614">
                  <c:v>3.0737E-2</c:v>
                </c:pt>
                <c:pt idx="615">
                  <c:v>3.0742999999999999E-2</c:v>
                </c:pt>
                <c:pt idx="616">
                  <c:v>3.0717999999999999E-2</c:v>
                </c:pt>
                <c:pt idx="617">
                  <c:v>3.0754E-2</c:v>
                </c:pt>
                <c:pt idx="618">
                  <c:v>3.0738000000000001E-2</c:v>
                </c:pt>
                <c:pt idx="619">
                  <c:v>3.0726E-2</c:v>
                </c:pt>
                <c:pt idx="620">
                  <c:v>3.0714999999999999E-2</c:v>
                </c:pt>
                <c:pt idx="621">
                  <c:v>3.0703000000000001E-2</c:v>
                </c:pt>
                <c:pt idx="622">
                  <c:v>3.0691E-2</c:v>
                </c:pt>
                <c:pt idx="623">
                  <c:v>3.0700999999999999E-2</c:v>
                </c:pt>
                <c:pt idx="624">
                  <c:v>3.0685E-2</c:v>
                </c:pt>
                <c:pt idx="625">
                  <c:v>3.0667E-2</c:v>
                </c:pt>
                <c:pt idx="626">
                  <c:v>3.0651000000000001E-2</c:v>
                </c:pt>
                <c:pt idx="627">
                  <c:v>3.0636E-2</c:v>
                </c:pt>
                <c:pt idx="628">
                  <c:v>3.0623000000000001E-2</c:v>
                </c:pt>
                <c:pt idx="629">
                  <c:v>3.0654000000000001E-2</c:v>
                </c:pt>
                <c:pt idx="630">
                  <c:v>3.0657E-2</c:v>
                </c:pt>
                <c:pt idx="631">
                  <c:v>3.0644000000000001E-2</c:v>
                </c:pt>
                <c:pt idx="632">
                  <c:v>3.0647000000000001E-2</c:v>
                </c:pt>
                <c:pt idx="633">
                  <c:v>3.0630999999999999E-2</c:v>
                </c:pt>
                <c:pt idx="634">
                  <c:v>3.0637000000000001E-2</c:v>
                </c:pt>
                <c:pt idx="635">
                  <c:v>3.0626E-2</c:v>
                </c:pt>
                <c:pt idx="636">
                  <c:v>3.0599000000000001E-2</c:v>
                </c:pt>
                <c:pt idx="637">
                  <c:v>3.0589999999999999E-2</c:v>
                </c:pt>
                <c:pt idx="638">
                  <c:v>3.0568000000000001E-2</c:v>
                </c:pt>
                <c:pt idx="639">
                  <c:v>3.0585000000000001E-2</c:v>
                </c:pt>
                <c:pt idx="640">
                  <c:v>3.0575000000000001E-2</c:v>
                </c:pt>
                <c:pt idx="641">
                  <c:v>3.0619E-2</c:v>
                </c:pt>
                <c:pt idx="642">
                  <c:v>3.0686999999999999E-2</c:v>
                </c:pt>
                <c:pt idx="643">
                  <c:v>3.0682999999999998E-2</c:v>
                </c:pt>
                <c:pt idx="644">
                  <c:v>3.0672000000000001E-2</c:v>
                </c:pt>
                <c:pt idx="645">
                  <c:v>3.0644000000000001E-2</c:v>
                </c:pt>
                <c:pt idx="646">
                  <c:v>3.0620999999999999E-2</c:v>
                </c:pt>
                <c:pt idx="647">
                  <c:v>3.0602000000000001E-2</c:v>
                </c:pt>
                <c:pt idx="648">
                  <c:v>3.0585000000000001E-2</c:v>
                </c:pt>
                <c:pt idx="649">
                  <c:v>3.0599999999999999E-2</c:v>
                </c:pt>
                <c:pt idx="650">
                  <c:v>3.0584E-2</c:v>
                </c:pt>
                <c:pt idx="651">
                  <c:v>3.0800000000000001E-2</c:v>
                </c:pt>
                <c:pt idx="652">
                  <c:v>3.1042E-2</c:v>
                </c:pt>
                <c:pt idx="653">
                  <c:v>3.1281999999999997E-2</c:v>
                </c:pt>
                <c:pt idx="654">
                  <c:v>3.1543000000000002E-2</c:v>
                </c:pt>
                <c:pt idx="655">
                  <c:v>3.1780000000000003E-2</c:v>
                </c:pt>
                <c:pt idx="656">
                  <c:v>3.2021000000000001E-2</c:v>
                </c:pt>
                <c:pt idx="657">
                  <c:v>3.2259000000000003E-2</c:v>
                </c:pt>
                <c:pt idx="658">
                  <c:v>3.2497999999999999E-2</c:v>
                </c:pt>
                <c:pt idx="659">
                  <c:v>3.2732999999999998E-2</c:v>
                </c:pt>
                <c:pt idx="660">
                  <c:v>3.2983999999999999E-2</c:v>
                </c:pt>
                <c:pt idx="661">
                  <c:v>3.3229000000000002E-2</c:v>
                </c:pt>
                <c:pt idx="662">
                  <c:v>3.3468999999999999E-2</c:v>
                </c:pt>
                <c:pt idx="663">
                  <c:v>3.3706E-2</c:v>
                </c:pt>
                <c:pt idx="664">
                  <c:v>3.3932999999999998E-2</c:v>
                </c:pt>
                <c:pt idx="665">
                  <c:v>3.4166000000000002E-2</c:v>
                </c:pt>
                <c:pt idx="666">
                  <c:v>3.4410000000000003E-2</c:v>
                </c:pt>
                <c:pt idx="667">
                  <c:v>3.4667000000000003E-2</c:v>
                </c:pt>
                <c:pt idx="668">
                  <c:v>3.4908000000000002E-2</c:v>
                </c:pt>
                <c:pt idx="669">
                  <c:v>3.5150000000000001E-2</c:v>
                </c:pt>
                <c:pt idx="670">
                  <c:v>3.5389999999999998E-2</c:v>
                </c:pt>
                <c:pt idx="671">
                  <c:v>3.5629000000000001E-2</c:v>
                </c:pt>
                <c:pt idx="672">
                  <c:v>3.5862999999999999E-2</c:v>
                </c:pt>
                <c:pt idx="673">
                  <c:v>3.6093E-2</c:v>
                </c:pt>
                <c:pt idx="674">
                  <c:v>3.6331000000000002E-2</c:v>
                </c:pt>
                <c:pt idx="675">
                  <c:v>3.6551E-2</c:v>
                </c:pt>
                <c:pt idx="676">
                  <c:v>3.6611999999999999E-2</c:v>
                </c:pt>
                <c:pt idx="677">
                  <c:v>3.6727000000000003E-2</c:v>
                </c:pt>
                <c:pt idx="678">
                  <c:v>3.6714999999999998E-2</c:v>
                </c:pt>
                <c:pt idx="679">
                  <c:v>3.6708999999999999E-2</c:v>
                </c:pt>
                <c:pt idx="680">
                  <c:v>3.6939E-2</c:v>
                </c:pt>
                <c:pt idx="681">
                  <c:v>3.7168E-2</c:v>
                </c:pt>
                <c:pt idx="682">
                  <c:v>3.7398000000000001E-2</c:v>
                </c:pt>
                <c:pt idx="683">
                  <c:v>3.7622000000000003E-2</c:v>
                </c:pt>
                <c:pt idx="684">
                  <c:v>3.7843000000000002E-2</c:v>
                </c:pt>
                <c:pt idx="685">
                  <c:v>3.8075999999999999E-2</c:v>
                </c:pt>
                <c:pt idx="686">
                  <c:v>3.8302999999999997E-2</c:v>
                </c:pt>
                <c:pt idx="687">
                  <c:v>3.8554999999999999E-2</c:v>
                </c:pt>
                <c:pt idx="688">
                  <c:v>3.8785E-2</c:v>
                </c:pt>
                <c:pt idx="689">
                  <c:v>3.9014E-2</c:v>
                </c:pt>
                <c:pt idx="690">
                  <c:v>3.9169000000000002E-2</c:v>
                </c:pt>
                <c:pt idx="691">
                  <c:v>3.9135999999999997E-2</c:v>
                </c:pt>
                <c:pt idx="692">
                  <c:v>3.9100999999999997E-2</c:v>
                </c:pt>
                <c:pt idx="693">
                  <c:v>3.9079000000000003E-2</c:v>
                </c:pt>
                <c:pt idx="694">
                  <c:v>3.9053999999999998E-2</c:v>
                </c:pt>
                <c:pt idx="695">
                  <c:v>3.9046999999999998E-2</c:v>
                </c:pt>
                <c:pt idx="696">
                  <c:v>3.9039999999999998E-2</c:v>
                </c:pt>
                <c:pt idx="697">
                  <c:v>3.9018999999999998E-2</c:v>
                </c:pt>
                <c:pt idx="698">
                  <c:v>3.9054999999999999E-2</c:v>
                </c:pt>
                <c:pt idx="699">
                  <c:v>3.9033999999999999E-2</c:v>
                </c:pt>
                <c:pt idx="700">
                  <c:v>3.9014E-2</c:v>
                </c:pt>
                <c:pt idx="701">
                  <c:v>3.8996000000000003E-2</c:v>
                </c:pt>
                <c:pt idx="702">
                  <c:v>3.8959000000000001E-2</c:v>
                </c:pt>
                <c:pt idx="703">
                  <c:v>3.8917E-2</c:v>
                </c:pt>
                <c:pt idx="704">
                  <c:v>3.8877000000000002E-2</c:v>
                </c:pt>
                <c:pt idx="705">
                  <c:v>3.8847E-2</c:v>
                </c:pt>
                <c:pt idx="706">
                  <c:v>3.8842000000000002E-2</c:v>
                </c:pt>
                <c:pt idx="707">
                  <c:v>3.8862000000000001E-2</c:v>
                </c:pt>
                <c:pt idx="708">
                  <c:v>3.8842000000000002E-2</c:v>
                </c:pt>
                <c:pt idx="709">
                  <c:v>3.8821000000000001E-2</c:v>
                </c:pt>
                <c:pt idx="710">
                  <c:v>3.882E-2</c:v>
                </c:pt>
                <c:pt idx="711">
                  <c:v>3.8795000000000003E-2</c:v>
                </c:pt>
                <c:pt idx="712">
                  <c:v>3.8773000000000002E-2</c:v>
                </c:pt>
                <c:pt idx="713">
                  <c:v>3.8789999999999998E-2</c:v>
                </c:pt>
                <c:pt idx="714">
                  <c:v>3.8753000000000003E-2</c:v>
                </c:pt>
                <c:pt idx="715">
                  <c:v>3.8721999999999999E-2</c:v>
                </c:pt>
                <c:pt idx="716">
                  <c:v>3.8684999999999997E-2</c:v>
                </c:pt>
                <c:pt idx="717">
                  <c:v>3.8662000000000002E-2</c:v>
                </c:pt>
                <c:pt idx="718">
                  <c:v>3.8643999999999998E-2</c:v>
                </c:pt>
                <c:pt idx="719">
                  <c:v>3.8620000000000002E-2</c:v>
                </c:pt>
                <c:pt idx="720">
                  <c:v>3.8592000000000001E-2</c:v>
                </c:pt>
                <c:pt idx="721">
                  <c:v>3.8629999999999998E-2</c:v>
                </c:pt>
                <c:pt idx="722">
                  <c:v>3.8814000000000001E-2</c:v>
                </c:pt>
                <c:pt idx="723">
                  <c:v>3.9004999999999998E-2</c:v>
                </c:pt>
                <c:pt idx="724">
                  <c:v>3.9213999999999999E-2</c:v>
                </c:pt>
                <c:pt idx="725">
                  <c:v>3.9414999999999999E-2</c:v>
                </c:pt>
                <c:pt idx="726">
                  <c:v>3.9621999999999997E-2</c:v>
                </c:pt>
                <c:pt idx="727">
                  <c:v>3.9830999999999998E-2</c:v>
                </c:pt>
                <c:pt idx="728">
                  <c:v>4.0031999999999998E-2</c:v>
                </c:pt>
                <c:pt idx="729">
                  <c:v>4.0239999999999998E-2</c:v>
                </c:pt>
                <c:pt idx="730">
                  <c:v>4.0438000000000002E-2</c:v>
                </c:pt>
                <c:pt idx="731">
                  <c:v>4.0634999999999998E-2</c:v>
                </c:pt>
                <c:pt idx="732">
                  <c:v>4.0812000000000001E-2</c:v>
                </c:pt>
                <c:pt idx="733">
                  <c:v>4.0784000000000001E-2</c:v>
                </c:pt>
                <c:pt idx="734">
                  <c:v>4.0758999999999997E-2</c:v>
                </c:pt>
                <c:pt idx="735">
                  <c:v>4.0737000000000002E-2</c:v>
                </c:pt>
                <c:pt idx="736">
                  <c:v>4.0739999999999998E-2</c:v>
                </c:pt>
                <c:pt idx="737">
                  <c:v>4.0890000000000003E-2</c:v>
                </c:pt>
                <c:pt idx="738">
                  <c:v>4.1026E-2</c:v>
                </c:pt>
                <c:pt idx="739">
                  <c:v>4.1001000000000003E-2</c:v>
                </c:pt>
                <c:pt idx="740">
                  <c:v>4.1007000000000002E-2</c:v>
                </c:pt>
                <c:pt idx="741">
                  <c:v>4.1105999999999997E-2</c:v>
                </c:pt>
                <c:pt idx="742">
                  <c:v>4.1113999999999998E-2</c:v>
                </c:pt>
                <c:pt idx="743">
                  <c:v>4.1097000000000002E-2</c:v>
                </c:pt>
                <c:pt idx="744">
                  <c:v>4.1097000000000002E-2</c:v>
                </c:pt>
                <c:pt idx="745">
                  <c:v>4.1246999999999999E-2</c:v>
                </c:pt>
                <c:pt idx="746">
                  <c:v>4.1223999999999997E-2</c:v>
                </c:pt>
                <c:pt idx="747">
                  <c:v>4.1216000000000003E-2</c:v>
                </c:pt>
                <c:pt idx="748">
                  <c:v>4.1199E-2</c:v>
                </c:pt>
                <c:pt idx="749">
                  <c:v>4.1175999999999997E-2</c:v>
                </c:pt>
                <c:pt idx="750">
                  <c:v>4.1153000000000002E-2</c:v>
                </c:pt>
                <c:pt idx="751">
                  <c:v>4.1128999999999999E-2</c:v>
                </c:pt>
                <c:pt idx="752">
                  <c:v>4.1113999999999998E-2</c:v>
                </c:pt>
                <c:pt idx="753">
                  <c:v>4.1097000000000002E-2</c:v>
                </c:pt>
                <c:pt idx="754">
                  <c:v>4.1077000000000002E-2</c:v>
                </c:pt>
                <c:pt idx="755">
                  <c:v>4.1176999999999998E-2</c:v>
                </c:pt>
                <c:pt idx="756">
                  <c:v>4.1155999999999998E-2</c:v>
                </c:pt>
                <c:pt idx="757">
                  <c:v>4.1134999999999998E-2</c:v>
                </c:pt>
                <c:pt idx="758">
                  <c:v>4.1189999999999997E-2</c:v>
                </c:pt>
                <c:pt idx="759">
                  <c:v>4.1166000000000001E-2</c:v>
                </c:pt>
                <c:pt idx="760">
                  <c:v>4.1202999999999997E-2</c:v>
                </c:pt>
                <c:pt idx="761">
                  <c:v>4.1180000000000001E-2</c:v>
                </c:pt>
                <c:pt idx="762">
                  <c:v>4.1159000000000001E-2</c:v>
                </c:pt>
                <c:pt idx="763">
                  <c:v>4.1141999999999998E-2</c:v>
                </c:pt>
                <c:pt idx="764">
                  <c:v>4.1125000000000002E-2</c:v>
                </c:pt>
                <c:pt idx="765">
                  <c:v>4.1102E-2</c:v>
                </c:pt>
                <c:pt idx="766">
                  <c:v>4.1091999999999997E-2</c:v>
                </c:pt>
                <c:pt idx="767">
                  <c:v>4.1059999999999999E-2</c:v>
                </c:pt>
                <c:pt idx="768">
                  <c:v>4.1026E-2</c:v>
                </c:pt>
                <c:pt idx="769">
                  <c:v>4.1045999999999999E-2</c:v>
                </c:pt>
                <c:pt idx="770">
                  <c:v>4.1224999999999998E-2</c:v>
                </c:pt>
                <c:pt idx="771">
                  <c:v>4.1418999999999997E-2</c:v>
                </c:pt>
                <c:pt idx="772">
                  <c:v>4.1619999999999997E-2</c:v>
                </c:pt>
                <c:pt idx="773">
                  <c:v>4.1814999999999998E-2</c:v>
                </c:pt>
                <c:pt idx="774">
                  <c:v>4.2011E-2</c:v>
                </c:pt>
                <c:pt idx="775">
                  <c:v>4.2209000000000003E-2</c:v>
                </c:pt>
                <c:pt idx="776">
                  <c:v>4.2404999999999998E-2</c:v>
                </c:pt>
                <c:pt idx="777">
                  <c:v>4.2577999999999998E-2</c:v>
                </c:pt>
                <c:pt idx="778">
                  <c:v>4.2759999999999999E-2</c:v>
                </c:pt>
                <c:pt idx="779">
                  <c:v>4.2946999999999999E-2</c:v>
                </c:pt>
                <c:pt idx="780">
                  <c:v>4.3128E-2</c:v>
                </c:pt>
                <c:pt idx="781">
                  <c:v>4.3291000000000003E-2</c:v>
                </c:pt>
                <c:pt idx="782">
                  <c:v>4.3263000000000003E-2</c:v>
                </c:pt>
                <c:pt idx="783">
                  <c:v>4.3249999999999997E-2</c:v>
                </c:pt>
                <c:pt idx="784">
                  <c:v>4.3221999999999997E-2</c:v>
                </c:pt>
                <c:pt idx="785">
                  <c:v>4.3189999999999999E-2</c:v>
                </c:pt>
                <c:pt idx="786">
                  <c:v>4.3221000000000002E-2</c:v>
                </c:pt>
                <c:pt idx="787">
                  <c:v>4.3229999999999998E-2</c:v>
                </c:pt>
                <c:pt idx="788">
                  <c:v>4.3196999999999999E-2</c:v>
                </c:pt>
                <c:pt idx="789">
                  <c:v>4.3234000000000002E-2</c:v>
                </c:pt>
                <c:pt idx="790">
                  <c:v>4.3201000000000003E-2</c:v>
                </c:pt>
                <c:pt idx="791">
                  <c:v>4.3174999999999998E-2</c:v>
                </c:pt>
                <c:pt idx="792">
                  <c:v>4.3163E-2</c:v>
                </c:pt>
                <c:pt idx="793">
                  <c:v>4.3131999999999997E-2</c:v>
                </c:pt>
                <c:pt idx="794">
                  <c:v>4.3110999999999997E-2</c:v>
                </c:pt>
                <c:pt idx="795">
                  <c:v>4.3091999999999998E-2</c:v>
                </c:pt>
                <c:pt idx="796">
                  <c:v>4.3222999999999998E-2</c:v>
                </c:pt>
                <c:pt idx="797">
                  <c:v>4.3198E-2</c:v>
                </c:pt>
                <c:pt idx="798">
                  <c:v>4.3281E-2</c:v>
                </c:pt>
                <c:pt idx="799">
                  <c:v>4.3286999999999999E-2</c:v>
                </c:pt>
                <c:pt idx="800">
                  <c:v>4.3275000000000001E-2</c:v>
                </c:pt>
                <c:pt idx="801">
                  <c:v>4.3246E-2</c:v>
                </c:pt>
                <c:pt idx="802">
                  <c:v>4.3223999999999999E-2</c:v>
                </c:pt>
                <c:pt idx="803">
                  <c:v>4.3221999999999997E-2</c:v>
                </c:pt>
                <c:pt idx="804">
                  <c:v>4.3365000000000001E-2</c:v>
                </c:pt>
                <c:pt idx="805">
                  <c:v>4.3393000000000001E-2</c:v>
                </c:pt>
                <c:pt idx="806">
                  <c:v>4.3366000000000002E-2</c:v>
                </c:pt>
                <c:pt idx="807">
                  <c:v>4.3339000000000003E-2</c:v>
                </c:pt>
                <c:pt idx="808">
                  <c:v>4.3313999999999998E-2</c:v>
                </c:pt>
                <c:pt idx="809">
                  <c:v>4.3295E-2</c:v>
                </c:pt>
                <c:pt idx="810">
                  <c:v>4.3271999999999998E-2</c:v>
                </c:pt>
                <c:pt idx="811">
                  <c:v>4.3414000000000001E-2</c:v>
                </c:pt>
                <c:pt idx="812">
                  <c:v>4.3562999999999998E-2</c:v>
                </c:pt>
                <c:pt idx="813">
                  <c:v>4.3714000000000003E-2</c:v>
                </c:pt>
                <c:pt idx="814">
                  <c:v>4.3692000000000002E-2</c:v>
                </c:pt>
                <c:pt idx="815">
                  <c:v>4.3714000000000003E-2</c:v>
                </c:pt>
                <c:pt idx="816">
                  <c:v>4.3726000000000001E-2</c:v>
                </c:pt>
                <c:pt idx="817">
                  <c:v>4.3693000000000003E-2</c:v>
                </c:pt>
                <c:pt idx="818">
                  <c:v>4.3653999999999998E-2</c:v>
                </c:pt>
                <c:pt idx="819">
                  <c:v>4.3664000000000001E-2</c:v>
                </c:pt>
                <c:pt idx="820">
                  <c:v>4.3825999999999997E-2</c:v>
                </c:pt>
                <c:pt idx="821">
                  <c:v>4.3992999999999997E-2</c:v>
                </c:pt>
                <c:pt idx="822">
                  <c:v>4.4143000000000002E-2</c:v>
                </c:pt>
                <c:pt idx="823">
                  <c:v>4.4238E-2</c:v>
                </c:pt>
                <c:pt idx="824">
                  <c:v>4.4400000000000002E-2</c:v>
                </c:pt>
                <c:pt idx="825">
                  <c:v>4.4552000000000001E-2</c:v>
                </c:pt>
                <c:pt idx="826">
                  <c:v>4.4715999999999999E-2</c:v>
                </c:pt>
                <c:pt idx="827">
                  <c:v>4.4708999999999999E-2</c:v>
                </c:pt>
                <c:pt idx="828">
                  <c:v>4.4745E-2</c:v>
                </c:pt>
                <c:pt idx="829">
                  <c:v>4.4933000000000001E-2</c:v>
                </c:pt>
                <c:pt idx="830">
                  <c:v>4.5122000000000002E-2</c:v>
                </c:pt>
                <c:pt idx="831">
                  <c:v>4.5248999999999998E-2</c:v>
                </c:pt>
                <c:pt idx="832">
                  <c:v>4.5295000000000002E-2</c:v>
                </c:pt>
                <c:pt idx="833">
                  <c:v>4.5386999999999997E-2</c:v>
                </c:pt>
                <c:pt idx="834">
                  <c:v>4.5420000000000002E-2</c:v>
                </c:pt>
                <c:pt idx="835">
                  <c:v>4.5384000000000001E-2</c:v>
                </c:pt>
                <c:pt idx="836">
                  <c:v>4.5381999999999999E-2</c:v>
                </c:pt>
                <c:pt idx="837">
                  <c:v>4.5352999999999997E-2</c:v>
                </c:pt>
                <c:pt idx="838">
                  <c:v>4.5345000000000003E-2</c:v>
                </c:pt>
                <c:pt idx="839">
                  <c:v>4.5319999999999999E-2</c:v>
                </c:pt>
                <c:pt idx="840">
                  <c:v>4.53E-2</c:v>
                </c:pt>
                <c:pt idx="841">
                  <c:v>4.5275000000000003E-2</c:v>
                </c:pt>
                <c:pt idx="842">
                  <c:v>4.5253000000000002E-2</c:v>
                </c:pt>
                <c:pt idx="843">
                  <c:v>4.5226000000000002E-2</c:v>
                </c:pt>
                <c:pt idx="844">
                  <c:v>4.5199000000000003E-2</c:v>
                </c:pt>
                <c:pt idx="845">
                  <c:v>4.5172999999999998E-2</c:v>
                </c:pt>
                <c:pt idx="846">
                  <c:v>4.5147E-2</c:v>
                </c:pt>
                <c:pt idx="847">
                  <c:v>4.5115000000000002E-2</c:v>
                </c:pt>
                <c:pt idx="848">
                  <c:v>4.5085E-2</c:v>
                </c:pt>
                <c:pt idx="849">
                  <c:v>4.5060000000000003E-2</c:v>
                </c:pt>
                <c:pt idx="850">
                  <c:v>4.5036E-2</c:v>
                </c:pt>
                <c:pt idx="851">
                  <c:v>4.5009E-2</c:v>
                </c:pt>
                <c:pt idx="852">
                  <c:v>4.4983000000000002E-2</c:v>
                </c:pt>
                <c:pt idx="853">
                  <c:v>4.4956999999999997E-2</c:v>
                </c:pt>
                <c:pt idx="854">
                  <c:v>4.4932E-2</c:v>
                </c:pt>
                <c:pt idx="855">
                  <c:v>4.4908999999999998E-2</c:v>
                </c:pt>
                <c:pt idx="856">
                  <c:v>4.4895999999999998E-2</c:v>
                </c:pt>
                <c:pt idx="857">
                  <c:v>4.4970000000000003E-2</c:v>
                </c:pt>
                <c:pt idx="858">
                  <c:v>4.4946E-2</c:v>
                </c:pt>
                <c:pt idx="859">
                  <c:v>4.4922999999999998E-2</c:v>
                </c:pt>
                <c:pt idx="860">
                  <c:v>4.4900000000000002E-2</c:v>
                </c:pt>
                <c:pt idx="861">
                  <c:v>4.4875999999999999E-2</c:v>
                </c:pt>
                <c:pt idx="862">
                  <c:v>4.4851000000000002E-2</c:v>
                </c:pt>
                <c:pt idx="863">
                  <c:v>4.4860999999999998E-2</c:v>
                </c:pt>
                <c:pt idx="864">
                  <c:v>4.5012999999999997E-2</c:v>
                </c:pt>
                <c:pt idx="865">
                  <c:v>4.5000999999999999E-2</c:v>
                </c:pt>
                <c:pt idx="866">
                  <c:v>4.5083999999999999E-2</c:v>
                </c:pt>
                <c:pt idx="867">
                  <c:v>4.5131999999999999E-2</c:v>
                </c:pt>
                <c:pt idx="868">
                  <c:v>4.5121000000000001E-2</c:v>
                </c:pt>
                <c:pt idx="869">
                  <c:v>4.5092E-2</c:v>
                </c:pt>
                <c:pt idx="870">
                  <c:v>4.5060999999999997E-2</c:v>
                </c:pt>
                <c:pt idx="871">
                  <c:v>4.5032000000000003E-2</c:v>
                </c:pt>
                <c:pt idx="872">
                  <c:v>4.4997000000000002E-2</c:v>
                </c:pt>
                <c:pt idx="873">
                  <c:v>4.4964999999999998E-2</c:v>
                </c:pt>
                <c:pt idx="874">
                  <c:v>4.4935000000000003E-2</c:v>
                </c:pt>
                <c:pt idx="875">
                  <c:v>4.4908000000000003E-2</c:v>
                </c:pt>
                <c:pt idx="876">
                  <c:v>4.4880999999999997E-2</c:v>
                </c:pt>
                <c:pt idx="877">
                  <c:v>4.4859999999999997E-2</c:v>
                </c:pt>
                <c:pt idx="878">
                  <c:v>4.4935000000000003E-2</c:v>
                </c:pt>
                <c:pt idx="879">
                  <c:v>4.4909999999999999E-2</c:v>
                </c:pt>
                <c:pt idx="880">
                  <c:v>4.4880000000000003E-2</c:v>
                </c:pt>
                <c:pt idx="881">
                  <c:v>4.4852000000000003E-2</c:v>
                </c:pt>
                <c:pt idx="882">
                  <c:v>4.4822000000000001E-2</c:v>
                </c:pt>
                <c:pt idx="883">
                  <c:v>4.4818999999999998E-2</c:v>
                </c:pt>
                <c:pt idx="884">
                  <c:v>4.4778999999999999E-2</c:v>
                </c:pt>
                <c:pt idx="885">
                  <c:v>4.4746000000000001E-2</c:v>
                </c:pt>
                <c:pt idx="886">
                  <c:v>4.4712000000000002E-2</c:v>
                </c:pt>
                <c:pt idx="887">
                  <c:v>4.4747000000000002E-2</c:v>
                </c:pt>
                <c:pt idx="888">
                  <c:v>4.4724E-2</c:v>
                </c:pt>
                <c:pt idx="889">
                  <c:v>4.4704000000000001E-2</c:v>
                </c:pt>
                <c:pt idx="890">
                  <c:v>4.4679999999999997E-2</c:v>
                </c:pt>
                <c:pt idx="891">
                  <c:v>4.4687999999999999E-2</c:v>
                </c:pt>
                <c:pt idx="892">
                  <c:v>4.4665999999999997E-2</c:v>
                </c:pt>
                <c:pt idx="893">
                  <c:v>4.4632999999999999E-2</c:v>
                </c:pt>
                <c:pt idx="894">
                  <c:v>4.4609999999999997E-2</c:v>
                </c:pt>
                <c:pt idx="895">
                  <c:v>4.4637999999999997E-2</c:v>
                </c:pt>
                <c:pt idx="896">
                  <c:v>4.4602000000000003E-2</c:v>
                </c:pt>
                <c:pt idx="897">
                  <c:v>4.4694999999999999E-2</c:v>
                </c:pt>
                <c:pt idx="898">
                  <c:v>4.4666999999999998E-2</c:v>
                </c:pt>
                <c:pt idx="899">
                  <c:v>4.4663000000000001E-2</c:v>
                </c:pt>
                <c:pt idx="900">
                  <c:v>4.4630999999999997E-2</c:v>
                </c:pt>
                <c:pt idx="901">
                  <c:v>4.4600000000000001E-2</c:v>
                </c:pt>
                <c:pt idx="902">
                  <c:v>4.4561000000000003E-2</c:v>
                </c:pt>
                <c:pt idx="903">
                  <c:v>4.4520999999999998E-2</c:v>
                </c:pt>
                <c:pt idx="904">
                  <c:v>4.4492999999999998E-2</c:v>
                </c:pt>
                <c:pt idx="905">
                  <c:v>4.446E-2</c:v>
                </c:pt>
                <c:pt idx="906">
                  <c:v>4.4547999999999997E-2</c:v>
                </c:pt>
                <c:pt idx="907">
                  <c:v>4.4602000000000003E-2</c:v>
                </c:pt>
                <c:pt idx="908">
                  <c:v>4.4568999999999998E-2</c:v>
                </c:pt>
                <c:pt idx="909">
                  <c:v>4.4623000000000003E-2</c:v>
                </c:pt>
                <c:pt idx="910">
                  <c:v>4.4588000000000003E-2</c:v>
                </c:pt>
                <c:pt idx="911">
                  <c:v>4.4589999999999998E-2</c:v>
                </c:pt>
                <c:pt idx="912">
                  <c:v>4.4565E-2</c:v>
                </c:pt>
                <c:pt idx="913">
                  <c:v>4.4561000000000003E-2</c:v>
                </c:pt>
                <c:pt idx="914">
                  <c:v>4.4539000000000002E-2</c:v>
                </c:pt>
                <c:pt idx="915">
                  <c:v>4.4526000000000003E-2</c:v>
                </c:pt>
                <c:pt idx="916">
                  <c:v>4.4502E-2</c:v>
                </c:pt>
                <c:pt idx="917">
                  <c:v>4.4482000000000001E-2</c:v>
                </c:pt>
                <c:pt idx="918">
                  <c:v>4.4461000000000001E-2</c:v>
                </c:pt>
                <c:pt idx="919">
                  <c:v>4.4437999999999998E-2</c:v>
                </c:pt>
                <c:pt idx="920">
                  <c:v>4.4415000000000003E-2</c:v>
                </c:pt>
                <c:pt idx="921">
                  <c:v>4.4387999999999997E-2</c:v>
                </c:pt>
                <c:pt idx="922">
                  <c:v>4.4357000000000001E-2</c:v>
                </c:pt>
                <c:pt idx="923">
                  <c:v>4.4329E-2</c:v>
                </c:pt>
                <c:pt idx="924">
                  <c:v>4.4306999999999999E-2</c:v>
                </c:pt>
                <c:pt idx="925">
                  <c:v>4.4282000000000002E-2</c:v>
                </c:pt>
                <c:pt idx="926">
                  <c:v>4.4260000000000001E-2</c:v>
                </c:pt>
                <c:pt idx="927">
                  <c:v>4.4239000000000001E-2</c:v>
                </c:pt>
                <c:pt idx="928">
                  <c:v>4.4215999999999998E-2</c:v>
                </c:pt>
                <c:pt idx="929">
                  <c:v>4.4191000000000001E-2</c:v>
                </c:pt>
                <c:pt idx="930">
                  <c:v>4.4173999999999998E-2</c:v>
                </c:pt>
                <c:pt idx="931">
                  <c:v>4.4188999999999999E-2</c:v>
                </c:pt>
                <c:pt idx="932">
                  <c:v>4.4218E-2</c:v>
                </c:pt>
                <c:pt idx="933">
                  <c:v>4.4194999999999998E-2</c:v>
                </c:pt>
                <c:pt idx="934">
                  <c:v>4.4176E-2</c:v>
                </c:pt>
                <c:pt idx="935">
                  <c:v>4.4155E-2</c:v>
                </c:pt>
                <c:pt idx="936">
                  <c:v>4.4135000000000001E-2</c:v>
                </c:pt>
                <c:pt idx="937">
                  <c:v>4.4172999999999997E-2</c:v>
                </c:pt>
                <c:pt idx="938">
                  <c:v>4.4151999999999997E-2</c:v>
                </c:pt>
                <c:pt idx="939">
                  <c:v>4.4158000000000003E-2</c:v>
                </c:pt>
                <c:pt idx="940">
                  <c:v>4.4131999999999998E-2</c:v>
                </c:pt>
                <c:pt idx="941">
                  <c:v>4.4153999999999999E-2</c:v>
                </c:pt>
                <c:pt idx="942">
                  <c:v>4.4206000000000002E-2</c:v>
                </c:pt>
                <c:pt idx="943">
                  <c:v>4.4186000000000003E-2</c:v>
                </c:pt>
                <c:pt idx="944">
                  <c:v>4.4186000000000003E-2</c:v>
                </c:pt>
                <c:pt idx="945">
                  <c:v>4.4165000000000003E-2</c:v>
                </c:pt>
                <c:pt idx="946">
                  <c:v>4.4156000000000001E-2</c:v>
                </c:pt>
                <c:pt idx="947">
                  <c:v>4.4136000000000002E-2</c:v>
                </c:pt>
                <c:pt idx="948">
                  <c:v>4.4116000000000002E-2</c:v>
                </c:pt>
                <c:pt idx="949">
                  <c:v>4.4094000000000001E-2</c:v>
                </c:pt>
                <c:pt idx="950">
                  <c:v>4.4075000000000003E-2</c:v>
                </c:pt>
                <c:pt idx="951">
                  <c:v>4.4058E-2</c:v>
                </c:pt>
                <c:pt idx="952">
                  <c:v>4.4046000000000002E-2</c:v>
                </c:pt>
                <c:pt idx="953">
                  <c:v>4.4027999999999998E-2</c:v>
                </c:pt>
                <c:pt idx="954">
                  <c:v>4.4072E-2</c:v>
                </c:pt>
                <c:pt idx="955">
                  <c:v>4.4093E-2</c:v>
                </c:pt>
                <c:pt idx="956">
                  <c:v>4.4073000000000001E-2</c:v>
                </c:pt>
                <c:pt idx="957">
                  <c:v>4.4051E-2</c:v>
                </c:pt>
                <c:pt idx="958">
                  <c:v>4.4055999999999998E-2</c:v>
                </c:pt>
                <c:pt idx="959">
                  <c:v>4.4041999999999998E-2</c:v>
                </c:pt>
                <c:pt idx="960">
                  <c:v>4.4026999999999997E-2</c:v>
                </c:pt>
                <c:pt idx="961">
                  <c:v>4.3998000000000002E-2</c:v>
                </c:pt>
                <c:pt idx="962">
                  <c:v>4.3962000000000001E-2</c:v>
                </c:pt>
                <c:pt idx="963">
                  <c:v>4.3929999999999997E-2</c:v>
                </c:pt>
                <c:pt idx="964">
                  <c:v>4.3895000000000003E-2</c:v>
                </c:pt>
                <c:pt idx="965">
                  <c:v>4.3882999999999998E-2</c:v>
                </c:pt>
                <c:pt idx="966">
                  <c:v>4.3861999999999998E-2</c:v>
                </c:pt>
                <c:pt idx="967">
                  <c:v>4.3876999999999999E-2</c:v>
                </c:pt>
                <c:pt idx="968">
                  <c:v>4.3854999999999998E-2</c:v>
                </c:pt>
                <c:pt idx="969">
                  <c:v>4.3825999999999997E-2</c:v>
                </c:pt>
                <c:pt idx="970">
                  <c:v>4.3987999999999999E-2</c:v>
                </c:pt>
                <c:pt idx="971">
                  <c:v>4.4153999999999999E-2</c:v>
                </c:pt>
                <c:pt idx="972">
                  <c:v>4.4316000000000001E-2</c:v>
                </c:pt>
                <c:pt idx="973">
                  <c:v>4.4477999999999997E-2</c:v>
                </c:pt>
                <c:pt idx="974">
                  <c:v>4.4638999999999998E-2</c:v>
                </c:pt>
                <c:pt idx="975">
                  <c:v>4.4810000000000003E-2</c:v>
                </c:pt>
                <c:pt idx="976">
                  <c:v>4.4971999999999998E-2</c:v>
                </c:pt>
                <c:pt idx="977">
                  <c:v>4.5125999999999999E-2</c:v>
                </c:pt>
                <c:pt idx="978">
                  <c:v>4.5291999999999999E-2</c:v>
                </c:pt>
                <c:pt idx="979">
                  <c:v>4.5455000000000002E-2</c:v>
                </c:pt>
                <c:pt idx="980">
                  <c:v>4.5619E-2</c:v>
                </c:pt>
                <c:pt idx="981">
                  <c:v>4.5719000000000003E-2</c:v>
                </c:pt>
                <c:pt idx="982">
                  <c:v>4.5712999999999997E-2</c:v>
                </c:pt>
                <c:pt idx="983">
                  <c:v>4.5684000000000002E-2</c:v>
                </c:pt>
                <c:pt idx="984">
                  <c:v>4.5664000000000003E-2</c:v>
                </c:pt>
                <c:pt idx="985">
                  <c:v>4.5642000000000002E-2</c:v>
                </c:pt>
                <c:pt idx="986">
                  <c:v>4.5607000000000002E-2</c:v>
                </c:pt>
                <c:pt idx="987">
                  <c:v>4.5569999999999999E-2</c:v>
                </c:pt>
                <c:pt idx="988">
                  <c:v>4.5531000000000002E-2</c:v>
                </c:pt>
                <c:pt idx="989">
                  <c:v>4.5497999999999997E-2</c:v>
                </c:pt>
                <c:pt idx="990">
                  <c:v>4.5471999999999999E-2</c:v>
                </c:pt>
                <c:pt idx="991">
                  <c:v>4.5451999999999999E-2</c:v>
                </c:pt>
                <c:pt idx="992">
                  <c:v>4.5504000000000003E-2</c:v>
                </c:pt>
                <c:pt idx="993">
                  <c:v>4.5546000000000003E-2</c:v>
                </c:pt>
                <c:pt idx="994">
                  <c:v>4.5520999999999999E-2</c:v>
                </c:pt>
                <c:pt idx="995">
                  <c:v>4.5483000000000003E-2</c:v>
                </c:pt>
                <c:pt idx="996">
                  <c:v>4.5444999999999999E-2</c:v>
                </c:pt>
                <c:pt idx="997">
                  <c:v>4.5516000000000001E-2</c:v>
                </c:pt>
                <c:pt idx="998">
                  <c:v>4.5564E-2</c:v>
                </c:pt>
                <c:pt idx="999">
                  <c:v>4.5705999999999997E-2</c:v>
                </c:pt>
                <c:pt idx="1000">
                  <c:v>4.5673999999999999E-2</c:v>
                </c:pt>
                <c:pt idx="1001">
                  <c:v>4.5638999999999999E-2</c:v>
                </c:pt>
                <c:pt idx="1002">
                  <c:v>4.5622000000000003E-2</c:v>
                </c:pt>
                <c:pt idx="1003">
                  <c:v>4.5599000000000001E-2</c:v>
                </c:pt>
                <c:pt idx="1004">
                  <c:v>4.5588999999999998E-2</c:v>
                </c:pt>
                <c:pt idx="1005">
                  <c:v>4.5568999999999998E-2</c:v>
                </c:pt>
                <c:pt idx="1006">
                  <c:v>4.555E-2</c:v>
                </c:pt>
                <c:pt idx="1007">
                  <c:v>4.5527999999999999E-2</c:v>
                </c:pt>
                <c:pt idx="1008">
                  <c:v>4.5498999999999998E-2</c:v>
                </c:pt>
                <c:pt idx="1009">
                  <c:v>4.5473E-2</c:v>
                </c:pt>
                <c:pt idx="1010">
                  <c:v>4.5450999999999998E-2</c:v>
                </c:pt>
                <c:pt idx="1011">
                  <c:v>4.5467E-2</c:v>
                </c:pt>
                <c:pt idx="1012">
                  <c:v>4.5588999999999998E-2</c:v>
                </c:pt>
                <c:pt idx="1013">
                  <c:v>4.5592000000000001E-2</c:v>
                </c:pt>
                <c:pt idx="1014">
                  <c:v>4.5587000000000003E-2</c:v>
                </c:pt>
                <c:pt idx="1015">
                  <c:v>4.5562999999999999E-2</c:v>
                </c:pt>
                <c:pt idx="1016">
                  <c:v>4.5538000000000002E-2</c:v>
                </c:pt>
                <c:pt idx="1017">
                  <c:v>4.5503000000000002E-2</c:v>
                </c:pt>
                <c:pt idx="1018">
                  <c:v>4.5469999999999997E-2</c:v>
                </c:pt>
                <c:pt idx="1019">
                  <c:v>4.5439E-2</c:v>
                </c:pt>
                <c:pt idx="1020">
                  <c:v>4.5412000000000001E-2</c:v>
                </c:pt>
                <c:pt idx="1021">
                  <c:v>4.5386000000000003E-2</c:v>
                </c:pt>
                <c:pt idx="1022">
                  <c:v>4.5360999999999999E-2</c:v>
                </c:pt>
                <c:pt idx="1023">
                  <c:v>4.5336000000000001E-2</c:v>
                </c:pt>
                <c:pt idx="1024">
                  <c:v>4.5309000000000002E-2</c:v>
                </c:pt>
                <c:pt idx="1025">
                  <c:v>4.5284999999999999E-2</c:v>
                </c:pt>
                <c:pt idx="1026">
                  <c:v>4.5262999999999998E-2</c:v>
                </c:pt>
                <c:pt idx="1027">
                  <c:v>4.5241999999999997E-2</c:v>
                </c:pt>
                <c:pt idx="1028">
                  <c:v>4.5219000000000002E-2</c:v>
                </c:pt>
                <c:pt idx="1029">
                  <c:v>4.5198000000000002E-2</c:v>
                </c:pt>
                <c:pt idx="1030">
                  <c:v>4.5178000000000003E-2</c:v>
                </c:pt>
                <c:pt idx="1031">
                  <c:v>4.5157000000000003E-2</c:v>
                </c:pt>
                <c:pt idx="1032">
                  <c:v>4.5137999999999998E-2</c:v>
                </c:pt>
                <c:pt idx="1033">
                  <c:v>4.5118999999999999E-2</c:v>
                </c:pt>
                <c:pt idx="1034">
                  <c:v>4.5097999999999999E-2</c:v>
                </c:pt>
                <c:pt idx="1035">
                  <c:v>4.5075999999999998E-2</c:v>
                </c:pt>
                <c:pt idx="1036">
                  <c:v>4.5053999999999997E-2</c:v>
                </c:pt>
                <c:pt idx="1037">
                  <c:v>4.5036E-2</c:v>
                </c:pt>
                <c:pt idx="1038">
                  <c:v>4.5116000000000003E-2</c:v>
                </c:pt>
                <c:pt idx="1039">
                  <c:v>4.5208999999999999E-2</c:v>
                </c:pt>
                <c:pt idx="1040">
                  <c:v>4.5189E-2</c:v>
                </c:pt>
                <c:pt idx="1041">
                  <c:v>4.5164000000000003E-2</c:v>
                </c:pt>
                <c:pt idx="1042">
                  <c:v>4.514E-2</c:v>
                </c:pt>
                <c:pt idx="1043">
                  <c:v>4.5194999999999999E-2</c:v>
                </c:pt>
                <c:pt idx="1044">
                  <c:v>4.5205000000000002E-2</c:v>
                </c:pt>
                <c:pt idx="1045">
                  <c:v>4.5182E-2</c:v>
                </c:pt>
                <c:pt idx="1046">
                  <c:v>4.5159999999999999E-2</c:v>
                </c:pt>
                <c:pt idx="1047">
                  <c:v>4.5137999999999998E-2</c:v>
                </c:pt>
                <c:pt idx="1048">
                  <c:v>4.5111999999999999E-2</c:v>
                </c:pt>
                <c:pt idx="1049">
                  <c:v>4.5111999999999999E-2</c:v>
                </c:pt>
                <c:pt idx="1050">
                  <c:v>4.5135000000000002E-2</c:v>
                </c:pt>
                <c:pt idx="1051">
                  <c:v>4.5116999999999997E-2</c:v>
                </c:pt>
                <c:pt idx="1052">
                  <c:v>4.5116999999999997E-2</c:v>
                </c:pt>
                <c:pt idx="1053">
                  <c:v>4.5096999999999998E-2</c:v>
                </c:pt>
                <c:pt idx="1054">
                  <c:v>4.5103999999999998E-2</c:v>
                </c:pt>
                <c:pt idx="1055">
                  <c:v>4.5086000000000001E-2</c:v>
                </c:pt>
                <c:pt idx="1056">
                  <c:v>4.5081000000000003E-2</c:v>
                </c:pt>
                <c:pt idx="1057">
                  <c:v>4.5085E-2</c:v>
                </c:pt>
                <c:pt idx="1058">
                  <c:v>4.5075999999999998E-2</c:v>
                </c:pt>
                <c:pt idx="1059">
                  <c:v>4.5085E-2</c:v>
                </c:pt>
                <c:pt idx="1060">
                  <c:v>4.5123999999999997E-2</c:v>
                </c:pt>
                <c:pt idx="1061">
                  <c:v>4.5107000000000001E-2</c:v>
                </c:pt>
                <c:pt idx="1062">
                  <c:v>4.5088000000000003E-2</c:v>
                </c:pt>
                <c:pt idx="1063">
                  <c:v>4.5066000000000002E-2</c:v>
                </c:pt>
                <c:pt idx="1064">
                  <c:v>4.5053000000000003E-2</c:v>
                </c:pt>
                <c:pt idx="1065">
                  <c:v>4.5029E-2</c:v>
                </c:pt>
                <c:pt idx="1066">
                  <c:v>4.5005999999999997E-2</c:v>
                </c:pt>
                <c:pt idx="1067">
                  <c:v>4.4983000000000002E-2</c:v>
                </c:pt>
                <c:pt idx="1068">
                  <c:v>4.4961000000000001E-2</c:v>
                </c:pt>
                <c:pt idx="1069">
                  <c:v>4.4946E-2</c:v>
                </c:pt>
                <c:pt idx="1070">
                  <c:v>4.4925E-2</c:v>
                </c:pt>
                <c:pt idx="1071">
                  <c:v>4.4989000000000001E-2</c:v>
                </c:pt>
                <c:pt idx="1072">
                  <c:v>4.4955000000000002E-2</c:v>
                </c:pt>
                <c:pt idx="1073">
                  <c:v>4.4921999999999997E-2</c:v>
                </c:pt>
                <c:pt idx="1074">
                  <c:v>4.4893000000000002E-2</c:v>
                </c:pt>
                <c:pt idx="1075">
                  <c:v>4.4923999999999999E-2</c:v>
                </c:pt>
                <c:pt idx="1076">
                  <c:v>4.4905E-2</c:v>
                </c:pt>
                <c:pt idx="1077">
                  <c:v>4.4885000000000001E-2</c:v>
                </c:pt>
                <c:pt idx="1078">
                  <c:v>4.4858000000000002E-2</c:v>
                </c:pt>
                <c:pt idx="1079">
                  <c:v>4.4836000000000001E-2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69984"/>
        <c:axId val="6971776"/>
      </c:scatterChart>
      <c:valAx>
        <c:axId val="6969984"/>
        <c:scaling>
          <c:orientation val="minMax"/>
          <c:max val="108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971776"/>
        <c:crosses val="autoZero"/>
        <c:crossBetween val="midCat"/>
        <c:majorUnit val="3600"/>
      </c:valAx>
      <c:valAx>
        <c:axId val="6971776"/>
        <c:scaling>
          <c:orientation val="minMax"/>
          <c:max val="0.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969984"/>
        <c:crosses val="autoZero"/>
        <c:crossBetween val="midCat"/>
      </c:valAx>
    </c:plotArea>
    <c:plotVisOnly val="1"/>
    <c:dispBlanksAs val="gap"/>
    <c:showDLblsOverMax val="0"/>
  </c:chart>
  <c:spPr>
    <a:solidFill>
      <a:sysClr val="window" lastClr="FFFFFF"/>
    </a:solidFill>
    <a:ln>
      <a:solidFill>
        <a:schemeClr val="tx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'3fcse-4-large'!$O$1</c:f>
              <c:strCache>
                <c:ptCount val="1"/>
                <c:pt idx="0">
                  <c:v>max dc time value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</c:marker>
          <c:xVal>
            <c:numRef>
              <c:f>'3fcse-4-large'!$B$2:$B$1081</c:f>
              <c:numCache>
                <c:formatCode>General</c:formatCode>
                <c:ptCount val="1080"/>
                <c:pt idx="0">
                  <c:v>10.042999999999999</c:v>
                </c:pt>
                <c:pt idx="1">
                  <c:v>20.030999999999999</c:v>
                </c:pt>
                <c:pt idx="2">
                  <c:v>30.027999999999999</c:v>
                </c:pt>
                <c:pt idx="3">
                  <c:v>40.027999999999999</c:v>
                </c:pt>
                <c:pt idx="4">
                  <c:v>50.027999999999999</c:v>
                </c:pt>
                <c:pt idx="5">
                  <c:v>60.027000000000001</c:v>
                </c:pt>
                <c:pt idx="6">
                  <c:v>70.027000000000001</c:v>
                </c:pt>
                <c:pt idx="7">
                  <c:v>80.025999999999996</c:v>
                </c:pt>
                <c:pt idx="8">
                  <c:v>90.025999999999996</c:v>
                </c:pt>
                <c:pt idx="9">
                  <c:v>100.026</c:v>
                </c:pt>
                <c:pt idx="10">
                  <c:v>110.026</c:v>
                </c:pt>
                <c:pt idx="11">
                  <c:v>120.027</c:v>
                </c:pt>
                <c:pt idx="12">
                  <c:v>130.02600000000001</c:v>
                </c:pt>
                <c:pt idx="13">
                  <c:v>140.02600000000001</c:v>
                </c:pt>
                <c:pt idx="14">
                  <c:v>150.02500000000001</c:v>
                </c:pt>
                <c:pt idx="15">
                  <c:v>160.02500000000001</c:v>
                </c:pt>
                <c:pt idx="16">
                  <c:v>170.02600000000001</c:v>
                </c:pt>
                <c:pt idx="17">
                  <c:v>180.02500000000001</c:v>
                </c:pt>
                <c:pt idx="18">
                  <c:v>190.02500000000001</c:v>
                </c:pt>
                <c:pt idx="19">
                  <c:v>200.02500000000001</c:v>
                </c:pt>
                <c:pt idx="20">
                  <c:v>210.02500000000001</c:v>
                </c:pt>
                <c:pt idx="21">
                  <c:v>220.02500000000001</c:v>
                </c:pt>
                <c:pt idx="22">
                  <c:v>230.02500000000001</c:v>
                </c:pt>
                <c:pt idx="23">
                  <c:v>240.02500000000001</c:v>
                </c:pt>
                <c:pt idx="24">
                  <c:v>250.02500000000001</c:v>
                </c:pt>
                <c:pt idx="25">
                  <c:v>260.02499999999998</c:v>
                </c:pt>
                <c:pt idx="26">
                  <c:v>270.02499999999998</c:v>
                </c:pt>
                <c:pt idx="27">
                  <c:v>280.02499999999998</c:v>
                </c:pt>
                <c:pt idx="28">
                  <c:v>290.02499999999998</c:v>
                </c:pt>
                <c:pt idx="29">
                  <c:v>300.02499999999998</c:v>
                </c:pt>
                <c:pt idx="30">
                  <c:v>310.02499999999998</c:v>
                </c:pt>
                <c:pt idx="31">
                  <c:v>320.02499999999998</c:v>
                </c:pt>
                <c:pt idx="32">
                  <c:v>330.02499999999998</c:v>
                </c:pt>
                <c:pt idx="33">
                  <c:v>340.02499999999998</c:v>
                </c:pt>
                <c:pt idx="34">
                  <c:v>350.02499999999998</c:v>
                </c:pt>
                <c:pt idx="35">
                  <c:v>360.02499999999998</c:v>
                </c:pt>
                <c:pt idx="36">
                  <c:v>370.02499999999998</c:v>
                </c:pt>
                <c:pt idx="37">
                  <c:v>380.02499999999998</c:v>
                </c:pt>
                <c:pt idx="38">
                  <c:v>390.02499999999998</c:v>
                </c:pt>
                <c:pt idx="39">
                  <c:v>400.02499999999998</c:v>
                </c:pt>
                <c:pt idx="40">
                  <c:v>410.02499999999998</c:v>
                </c:pt>
                <c:pt idx="41">
                  <c:v>420.02499999999998</c:v>
                </c:pt>
                <c:pt idx="42">
                  <c:v>430.02499999999998</c:v>
                </c:pt>
                <c:pt idx="43">
                  <c:v>440.02499999999998</c:v>
                </c:pt>
                <c:pt idx="44">
                  <c:v>450.02499999999998</c:v>
                </c:pt>
                <c:pt idx="45">
                  <c:v>460.02499999999998</c:v>
                </c:pt>
                <c:pt idx="46">
                  <c:v>470.02499999999998</c:v>
                </c:pt>
                <c:pt idx="47">
                  <c:v>480.02499999999998</c:v>
                </c:pt>
                <c:pt idx="48">
                  <c:v>490.02499999999998</c:v>
                </c:pt>
                <c:pt idx="49">
                  <c:v>500.02499999999998</c:v>
                </c:pt>
                <c:pt idx="50">
                  <c:v>510.02499999999998</c:v>
                </c:pt>
                <c:pt idx="51">
                  <c:v>520.02499999999998</c:v>
                </c:pt>
                <c:pt idx="52">
                  <c:v>530.02499999999998</c:v>
                </c:pt>
                <c:pt idx="53">
                  <c:v>540.02499999999998</c:v>
                </c:pt>
                <c:pt idx="54">
                  <c:v>550.03</c:v>
                </c:pt>
                <c:pt idx="55">
                  <c:v>560.029</c:v>
                </c:pt>
                <c:pt idx="56">
                  <c:v>570.029</c:v>
                </c:pt>
                <c:pt idx="57">
                  <c:v>580.029</c:v>
                </c:pt>
                <c:pt idx="58">
                  <c:v>590.03700000000003</c:v>
                </c:pt>
                <c:pt idx="59">
                  <c:v>600.03599999999994</c:v>
                </c:pt>
                <c:pt idx="60">
                  <c:v>610.03599999999994</c:v>
                </c:pt>
                <c:pt idx="61">
                  <c:v>620.03599999999994</c:v>
                </c:pt>
                <c:pt idx="62">
                  <c:v>630.03599999999994</c:v>
                </c:pt>
                <c:pt idx="63">
                  <c:v>640.03599999999994</c:v>
                </c:pt>
                <c:pt idx="64">
                  <c:v>650.03599999999994</c:v>
                </c:pt>
                <c:pt idx="65">
                  <c:v>660.03599999999994</c:v>
                </c:pt>
                <c:pt idx="66">
                  <c:v>670.03599999999994</c:v>
                </c:pt>
                <c:pt idx="67">
                  <c:v>680.03599999999994</c:v>
                </c:pt>
                <c:pt idx="68">
                  <c:v>690.03599999999994</c:v>
                </c:pt>
                <c:pt idx="69">
                  <c:v>700.03599999999994</c:v>
                </c:pt>
                <c:pt idx="70">
                  <c:v>710.03599999999994</c:v>
                </c:pt>
                <c:pt idx="71">
                  <c:v>720.03599999999994</c:v>
                </c:pt>
                <c:pt idx="72">
                  <c:v>730.03599999999994</c:v>
                </c:pt>
                <c:pt idx="73">
                  <c:v>740.03599999999994</c:v>
                </c:pt>
                <c:pt idx="74">
                  <c:v>750.03599999999994</c:v>
                </c:pt>
                <c:pt idx="75">
                  <c:v>760.03599999999994</c:v>
                </c:pt>
                <c:pt idx="76">
                  <c:v>770.03599999999994</c:v>
                </c:pt>
                <c:pt idx="77">
                  <c:v>780.03499999999997</c:v>
                </c:pt>
                <c:pt idx="78">
                  <c:v>790.03599999999994</c:v>
                </c:pt>
                <c:pt idx="79">
                  <c:v>800.03599999999994</c:v>
                </c:pt>
                <c:pt idx="80">
                  <c:v>810.03599999999994</c:v>
                </c:pt>
                <c:pt idx="81">
                  <c:v>820.03599999999994</c:v>
                </c:pt>
                <c:pt idx="82">
                  <c:v>830.03599999999994</c:v>
                </c:pt>
                <c:pt idx="83">
                  <c:v>840.03599999999994</c:v>
                </c:pt>
                <c:pt idx="84">
                  <c:v>850.03599999999994</c:v>
                </c:pt>
                <c:pt idx="85">
                  <c:v>860.03599999999994</c:v>
                </c:pt>
                <c:pt idx="86">
                  <c:v>870.03599999999994</c:v>
                </c:pt>
                <c:pt idx="87">
                  <c:v>880.03700000000003</c:v>
                </c:pt>
                <c:pt idx="88">
                  <c:v>890.03599999999994</c:v>
                </c:pt>
                <c:pt idx="89">
                  <c:v>900.03599999999994</c:v>
                </c:pt>
                <c:pt idx="90">
                  <c:v>910.03599999999994</c:v>
                </c:pt>
                <c:pt idx="91">
                  <c:v>920.03599999999994</c:v>
                </c:pt>
                <c:pt idx="92">
                  <c:v>930.03599999999994</c:v>
                </c:pt>
                <c:pt idx="93">
                  <c:v>940.03599999999994</c:v>
                </c:pt>
                <c:pt idx="94">
                  <c:v>950.03599999999994</c:v>
                </c:pt>
                <c:pt idx="95">
                  <c:v>960.03499999999997</c:v>
                </c:pt>
                <c:pt idx="96">
                  <c:v>970.03599999999994</c:v>
                </c:pt>
                <c:pt idx="97">
                  <c:v>980.03599999999994</c:v>
                </c:pt>
                <c:pt idx="98">
                  <c:v>990.03599999999994</c:v>
                </c:pt>
                <c:pt idx="99">
                  <c:v>1000.0359999999999</c:v>
                </c:pt>
                <c:pt idx="100">
                  <c:v>1010.0359999999999</c:v>
                </c:pt>
                <c:pt idx="101">
                  <c:v>1020.0359999999999</c:v>
                </c:pt>
                <c:pt idx="102">
                  <c:v>1030.0360000000001</c:v>
                </c:pt>
                <c:pt idx="103">
                  <c:v>1040.0360000000001</c:v>
                </c:pt>
                <c:pt idx="104">
                  <c:v>1050.0360000000001</c:v>
                </c:pt>
                <c:pt idx="105">
                  <c:v>1060.0360000000001</c:v>
                </c:pt>
                <c:pt idx="106">
                  <c:v>1070.0350000000001</c:v>
                </c:pt>
                <c:pt idx="107">
                  <c:v>1080.0360000000001</c:v>
                </c:pt>
                <c:pt idx="108">
                  <c:v>1090.037</c:v>
                </c:pt>
                <c:pt idx="109">
                  <c:v>1100.037</c:v>
                </c:pt>
                <c:pt idx="110">
                  <c:v>1110.037</c:v>
                </c:pt>
                <c:pt idx="111">
                  <c:v>1120.037</c:v>
                </c:pt>
                <c:pt idx="112">
                  <c:v>1130.037</c:v>
                </c:pt>
                <c:pt idx="113">
                  <c:v>1140.0360000000001</c:v>
                </c:pt>
                <c:pt idx="114">
                  <c:v>1150.037</c:v>
                </c:pt>
                <c:pt idx="115">
                  <c:v>1160.0360000000001</c:v>
                </c:pt>
                <c:pt idx="116">
                  <c:v>1170.0360000000001</c:v>
                </c:pt>
                <c:pt idx="117">
                  <c:v>1180.037</c:v>
                </c:pt>
                <c:pt idx="118">
                  <c:v>1190.037</c:v>
                </c:pt>
                <c:pt idx="119">
                  <c:v>1200.037</c:v>
                </c:pt>
                <c:pt idx="120">
                  <c:v>1210.037</c:v>
                </c:pt>
                <c:pt idx="121">
                  <c:v>1220.037</c:v>
                </c:pt>
                <c:pt idx="122">
                  <c:v>1230.037</c:v>
                </c:pt>
                <c:pt idx="123">
                  <c:v>1240.037</c:v>
                </c:pt>
                <c:pt idx="124">
                  <c:v>1250.037</c:v>
                </c:pt>
                <c:pt idx="125">
                  <c:v>1260.037</c:v>
                </c:pt>
                <c:pt idx="126">
                  <c:v>1270.037</c:v>
                </c:pt>
                <c:pt idx="127">
                  <c:v>1280.037</c:v>
                </c:pt>
                <c:pt idx="128">
                  <c:v>1290.037</c:v>
                </c:pt>
                <c:pt idx="129">
                  <c:v>1300.037</c:v>
                </c:pt>
                <c:pt idx="130">
                  <c:v>1310.0360000000001</c:v>
                </c:pt>
                <c:pt idx="131">
                  <c:v>1320.037</c:v>
                </c:pt>
                <c:pt idx="132">
                  <c:v>1330.0360000000001</c:v>
                </c:pt>
                <c:pt idx="133">
                  <c:v>1340.037</c:v>
                </c:pt>
                <c:pt idx="134">
                  <c:v>1350.037</c:v>
                </c:pt>
                <c:pt idx="135">
                  <c:v>1360.037</c:v>
                </c:pt>
                <c:pt idx="136">
                  <c:v>1370.0360000000001</c:v>
                </c:pt>
                <c:pt idx="137">
                  <c:v>1380.0360000000001</c:v>
                </c:pt>
                <c:pt idx="138">
                  <c:v>1390.0360000000001</c:v>
                </c:pt>
                <c:pt idx="139">
                  <c:v>1400.037</c:v>
                </c:pt>
                <c:pt idx="140">
                  <c:v>1410.0360000000001</c:v>
                </c:pt>
                <c:pt idx="141">
                  <c:v>1420.037</c:v>
                </c:pt>
                <c:pt idx="142">
                  <c:v>1430.0360000000001</c:v>
                </c:pt>
                <c:pt idx="143">
                  <c:v>1440.037</c:v>
                </c:pt>
                <c:pt idx="144">
                  <c:v>1450.037</c:v>
                </c:pt>
                <c:pt idx="145">
                  <c:v>1460.037</c:v>
                </c:pt>
                <c:pt idx="146">
                  <c:v>1470.0360000000001</c:v>
                </c:pt>
                <c:pt idx="147">
                  <c:v>1480.0360000000001</c:v>
                </c:pt>
                <c:pt idx="148">
                  <c:v>1490.037</c:v>
                </c:pt>
                <c:pt idx="149">
                  <c:v>1500.0360000000001</c:v>
                </c:pt>
                <c:pt idx="150">
                  <c:v>1510.0360000000001</c:v>
                </c:pt>
                <c:pt idx="151">
                  <c:v>1520.0360000000001</c:v>
                </c:pt>
                <c:pt idx="152">
                  <c:v>1530.0360000000001</c:v>
                </c:pt>
                <c:pt idx="153">
                  <c:v>1540.0360000000001</c:v>
                </c:pt>
                <c:pt idx="154">
                  <c:v>1550.0360000000001</c:v>
                </c:pt>
                <c:pt idx="155">
                  <c:v>1560.0360000000001</c:v>
                </c:pt>
                <c:pt idx="156">
                  <c:v>1570.0360000000001</c:v>
                </c:pt>
                <c:pt idx="157">
                  <c:v>1580.037</c:v>
                </c:pt>
                <c:pt idx="158">
                  <c:v>1590.0360000000001</c:v>
                </c:pt>
                <c:pt idx="159">
                  <c:v>1600.037</c:v>
                </c:pt>
                <c:pt idx="160">
                  <c:v>1610.0360000000001</c:v>
                </c:pt>
                <c:pt idx="161">
                  <c:v>1620.0360000000001</c:v>
                </c:pt>
                <c:pt idx="162">
                  <c:v>1630.037</c:v>
                </c:pt>
                <c:pt idx="163">
                  <c:v>1640.037</c:v>
                </c:pt>
                <c:pt idx="164">
                  <c:v>1650.037</c:v>
                </c:pt>
                <c:pt idx="165">
                  <c:v>1660.0360000000001</c:v>
                </c:pt>
                <c:pt idx="166">
                  <c:v>1670.037</c:v>
                </c:pt>
                <c:pt idx="167">
                  <c:v>1680.0360000000001</c:v>
                </c:pt>
                <c:pt idx="168">
                  <c:v>1690.0360000000001</c:v>
                </c:pt>
                <c:pt idx="169">
                  <c:v>1700.037</c:v>
                </c:pt>
                <c:pt idx="170">
                  <c:v>1710.0360000000001</c:v>
                </c:pt>
                <c:pt idx="171">
                  <c:v>1720.037</c:v>
                </c:pt>
                <c:pt idx="172">
                  <c:v>1730.037</c:v>
                </c:pt>
                <c:pt idx="173">
                  <c:v>1740.037</c:v>
                </c:pt>
                <c:pt idx="174">
                  <c:v>1750.0360000000001</c:v>
                </c:pt>
                <c:pt idx="175">
                  <c:v>1760.0360000000001</c:v>
                </c:pt>
                <c:pt idx="176">
                  <c:v>1770.037</c:v>
                </c:pt>
                <c:pt idx="177">
                  <c:v>1780.0360000000001</c:v>
                </c:pt>
                <c:pt idx="178">
                  <c:v>1790.0360000000001</c:v>
                </c:pt>
                <c:pt idx="179">
                  <c:v>1800.0360000000001</c:v>
                </c:pt>
                <c:pt idx="180">
                  <c:v>1810.0360000000001</c:v>
                </c:pt>
                <c:pt idx="181">
                  <c:v>1820.0360000000001</c:v>
                </c:pt>
                <c:pt idx="182">
                  <c:v>1830.0360000000001</c:v>
                </c:pt>
                <c:pt idx="183">
                  <c:v>1840.037</c:v>
                </c:pt>
                <c:pt idx="184">
                  <c:v>1850.0360000000001</c:v>
                </c:pt>
                <c:pt idx="185">
                  <c:v>1860.0360000000001</c:v>
                </c:pt>
                <c:pt idx="186">
                  <c:v>1870.0360000000001</c:v>
                </c:pt>
                <c:pt idx="187">
                  <c:v>1880.037</c:v>
                </c:pt>
                <c:pt idx="188">
                  <c:v>1890.0360000000001</c:v>
                </c:pt>
                <c:pt idx="189">
                  <c:v>1900.0360000000001</c:v>
                </c:pt>
                <c:pt idx="190">
                  <c:v>1910.0360000000001</c:v>
                </c:pt>
                <c:pt idx="191">
                  <c:v>1920.0360000000001</c:v>
                </c:pt>
                <c:pt idx="192">
                  <c:v>1930.0360000000001</c:v>
                </c:pt>
                <c:pt idx="193">
                  <c:v>1940.037</c:v>
                </c:pt>
                <c:pt idx="194">
                  <c:v>1950.0360000000001</c:v>
                </c:pt>
                <c:pt idx="195">
                  <c:v>1960.0360000000001</c:v>
                </c:pt>
                <c:pt idx="196">
                  <c:v>1970.0360000000001</c:v>
                </c:pt>
                <c:pt idx="197">
                  <c:v>1980.0360000000001</c:v>
                </c:pt>
                <c:pt idx="198">
                  <c:v>1990.0360000000001</c:v>
                </c:pt>
                <c:pt idx="199">
                  <c:v>2000.0360000000001</c:v>
                </c:pt>
                <c:pt idx="200">
                  <c:v>2010.0360000000001</c:v>
                </c:pt>
                <c:pt idx="201">
                  <c:v>2020.0360000000001</c:v>
                </c:pt>
                <c:pt idx="202">
                  <c:v>2030.0360000000001</c:v>
                </c:pt>
                <c:pt idx="203">
                  <c:v>2040.0360000000001</c:v>
                </c:pt>
                <c:pt idx="204">
                  <c:v>2050.0360000000001</c:v>
                </c:pt>
                <c:pt idx="205">
                  <c:v>2060.0369999999998</c:v>
                </c:pt>
                <c:pt idx="206">
                  <c:v>2070.0360000000001</c:v>
                </c:pt>
                <c:pt idx="207">
                  <c:v>2080.0360000000001</c:v>
                </c:pt>
                <c:pt idx="208">
                  <c:v>2090.0360000000001</c:v>
                </c:pt>
                <c:pt idx="209">
                  <c:v>2100.0360000000001</c:v>
                </c:pt>
                <c:pt idx="210">
                  <c:v>2110.0360000000001</c:v>
                </c:pt>
                <c:pt idx="211">
                  <c:v>2120.0360000000001</c:v>
                </c:pt>
                <c:pt idx="212">
                  <c:v>2130.0369999999998</c:v>
                </c:pt>
                <c:pt idx="213">
                  <c:v>2140.0360000000001</c:v>
                </c:pt>
                <c:pt idx="214">
                  <c:v>2150.0360000000001</c:v>
                </c:pt>
                <c:pt idx="215">
                  <c:v>2160.0360000000001</c:v>
                </c:pt>
                <c:pt idx="216">
                  <c:v>2170.0360000000001</c:v>
                </c:pt>
                <c:pt idx="217">
                  <c:v>2180.0360000000001</c:v>
                </c:pt>
                <c:pt idx="218">
                  <c:v>2190.0369999999998</c:v>
                </c:pt>
                <c:pt idx="219">
                  <c:v>2200.0360000000001</c:v>
                </c:pt>
                <c:pt idx="220">
                  <c:v>2210.0360000000001</c:v>
                </c:pt>
                <c:pt idx="221">
                  <c:v>2220.0360000000001</c:v>
                </c:pt>
                <c:pt idx="222">
                  <c:v>2230.0360000000001</c:v>
                </c:pt>
                <c:pt idx="223">
                  <c:v>2240.0360000000001</c:v>
                </c:pt>
                <c:pt idx="224">
                  <c:v>2250.0360000000001</c:v>
                </c:pt>
                <c:pt idx="225">
                  <c:v>2260.0360000000001</c:v>
                </c:pt>
                <c:pt idx="226">
                  <c:v>2270.0360000000001</c:v>
                </c:pt>
                <c:pt idx="227">
                  <c:v>2280.0360000000001</c:v>
                </c:pt>
                <c:pt idx="228">
                  <c:v>2290.0360000000001</c:v>
                </c:pt>
                <c:pt idx="229">
                  <c:v>2300.0360000000001</c:v>
                </c:pt>
                <c:pt idx="230">
                  <c:v>2310.0369999999998</c:v>
                </c:pt>
                <c:pt idx="231">
                  <c:v>2320.0360000000001</c:v>
                </c:pt>
                <c:pt idx="232">
                  <c:v>2330.0360000000001</c:v>
                </c:pt>
                <c:pt idx="233">
                  <c:v>2340.0360000000001</c:v>
                </c:pt>
                <c:pt idx="234">
                  <c:v>2350.0360000000001</c:v>
                </c:pt>
                <c:pt idx="235">
                  <c:v>2360.0369999999998</c:v>
                </c:pt>
                <c:pt idx="236">
                  <c:v>2370.0360000000001</c:v>
                </c:pt>
                <c:pt idx="237">
                  <c:v>2380.0369999999998</c:v>
                </c:pt>
                <c:pt idx="238">
                  <c:v>2390.0360000000001</c:v>
                </c:pt>
                <c:pt idx="239">
                  <c:v>2400.0360000000001</c:v>
                </c:pt>
                <c:pt idx="240">
                  <c:v>2410.0360000000001</c:v>
                </c:pt>
                <c:pt idx="241">
                  <c:v>2420.0360000000001</c:v>
                </c:pt>
                <c:pt idx="242">
                  <c:v>2430.0360000000001</c:v>
                </c:pt>
                <c:pt idx="243">
                  <c:v>2440.0360000000001</c:v>
                </c:pt>
                <c:pt idx="244">
                  <c:v>2450.0360000000001</c:v>
                </c:pt>
                <c:pt idx="245">
                  <c:v>2460.0360000000001</c:v>
                </c:pt>
                <c:pt idx="246">
                  <c:v>2470.0360000000001</c:v>
                </c:pt>
                <c:pt idx="247">
                  <c:v>2480.0360000000001</c:v>
                </c:pt>
                <c:pt idx="248">
                  <c:v>2490.0369999999998</c:v>
                </c:pt>
                <c:pt idx="249">
                  <c:v>2500.0360000000001</c:v>
                </c:pt>
                <c:pt idx="250">
                  <c:v>2510.0360000000001</c:v>
                </c:pt>
                <c:pt idx="251">
                  <c:v>2520.0369999999998</c:v>
                </c:pt>
                <c:pt idx="252">
                  <c:v>2530.0369999999998</c:v>
                </c:pt>
                <c:pt idx="253">
                  <c:v>2540.0360000000001</c:v>
                </c:pt>
                <c:pt idx="254">
                  <c:v>2550.0360000000001</c:v>
                </c:pt>
                <c:pt idx="255">
                  <c:v>2560.0360000000001</c:v>
                </c:pt>
                <c:pt idx="256">
                  <c:v>2570.0360000000001</c:v>
                </c:pt>
                <c:pt idx="257">
                  <c:v>2580.0369999999998</c:v>
                </c:pt>
                <c:pt idx="258">
                  <c:v>2590.0360000000001</c:v>
                </c:pt>
                <c:pt idx="259">
                  <c:v>2600.0369999999998</c:v>
                </c:pt>
                <c:pt idx="260">
                  <c:v>2610.0360000000001</c:v>
                </c:pt>
                <c:pt idx="261">
                  <c:v>2620.0360000000001</c:v>
                </c:pt>
                <c:pt idx="262">
                  <c:v>2630.0360000000001</c:v>
                </c:pt>
                <c:pt idx="263">
                  <c:v>2640.0360000000001</c:v>
                </c:pt>
                <c:pt idx="264">
                  <c:v>2650.0360000000001</c:v>
                </c:pt>
                <c:pt idx="265">
                  <c:v>2660.0360000000001</c:v>
                </c:pt>
                <c:pt idx="266">
                  <c:v>2670.0360000000001</c:v>
                </c:pt>
                <c:pt idx="267">
                  <c:v>2680.0360000000001</c:v>
                </c:pt>
                <c:pt idx="268">
                  <c:v>2690.0360000000001</c:v>
                </c:pt>
                <c:pt idx="269">
                  <c:v>2700.0360000000001</c:v>
                </c:pt>
                <c:pt idx="270">
                  <c:v>2710.0360000000001</c:v>
                </c:pt>
                <c:pt idx="271">
                  <c:v>2720.0360000000001</c:v>
                </c:pt>
                <c:pt idx="272">
                  <c:v>2730.0360000000001</c:v>
                </c:pt>
                <c:pt idx="273">
                  <c:v>2740.0360000000001</c:v>
                </c:pt>
                <c:pt idx="274">
                  <c:v>2750.0360000000001</c:v>
                </c:pt>
                <c:pt idx="275">
                  <c:v>2760.0360000000001</c:v>
                </c:pt>
                <c:pt idx="276">
                  <c:v>2770.0360000000001</c:v>
                </c:pt>
                <c:pt idx="277">
                  <c:v>2780.0360000000001</c:v>
                </c:pt>
                <c:pt idx="278">
                  <c:v>2790.0360000000001</c:v>
                </c:pt>
                <c:pt idx="279">
                  <c:v>2800.0360000000001</c:v>
                </c:pt>
                <c:pt idx="280">
                  <c:v>2810.0360000000001</c:v>
                </c:pt>
                <c:pt idx="281">
                  <c:v>2820.0360000000001</c:v>
                </c:pt>
                <c:pt idx="282">
                  <c:v>2830.0360000000001</c:v>
                </c:pt>
                <c:pt idx="283">
                  <c:v>2840.0360000000001</c:v>
                </c:pt>
                <c:pt idx="284">
                  <c:v>2850.0360000000001</c:v>
                </c:pt>
                <c:pt idx="285">
                  <c:v>2860.0360000000001</c:v>
                </c:pt>
                <c:pt idx="286">
                  <c:v>2870.0360000000001</c:v>
                </c:pt>
                <c:pt idx="287">
                  <c:v>2880.0360000000001</c:v>
                </c:pt>
                <c:pt idx="288">
                  <c:v>2890.0360000000001</c:v>
                </c:pt>
                <c:pt idx="289">
                  <c:v>2900.0360000000001</c:v>
                </c:pt>
                <c:pt idx="290">
                  <c:v>2910.0360000000001</c:v>
                </c:pt>
                <c:pt idx="291">
                  <c:v>2920.0360000000001</c:v>
                </c:pt>
                <c:pt idx="292">
                  <c:v>2930.0360000000001</c:v>
                </c:pt>
                <c:pt idx="293">
                  <c:v>2940.0360000000001</c:v>
                </c:pt>
                <c:pt idx="294">
                  <c:v>2950.0360000000001</c:v>
                </c:pt>
                <c:pt idx="295">
                  <c:v>2960.0360000000001</c:v>
                </c:pt>
                <c:pt idx="296">
                  <c:v>2970.0360000000001</c:v>
                </c:pt>
                <c:pt idx="297">
                  <c:v>2980.0360000000001</c:v>
                </c:pt>
                <c:pt idx="298">
                  <c:v>2990.0360000000001</c:v>
                </c:pt>
                <c:pt idx="299">
                  <c:v>3000.0360000000001</c:v>
                </c:pt>
                <c:pt idx="300">
                  <c:v>3010.0360000000001</c:v>
                </c:pt>
                <c:pt idx="301">
                  <c:v>3020.0360000000001</c:v>
                </c:pt>
                <c:pt idx="302">
                  <c:v>3030.0360000000001</c:v>
                </c:pt>
                <c:pt idx="303">
                  <c:v>3040.0360000000001</c:v>
                </c:pt>
                <c:pt idx="304">
                  <c:v>3050.0360000000001</c:v>
                </c:pt>
                <c:pt idx="305">
                  <c:v>3060.0360000000001</c:v>
                </c:pt>
                <c:pt idx="306">
                  <c:v>3070.0360000000001</c:v>
                </c:pt>
                <c:pt idx="307">
                  <c:v>3080.0360000000001</c:v>
                </c:pt>
                <c:pt idx="308">
                  <c:v>3090.0360000000001</c:v>
                </c:pt>
                <c:pt idx="309">
                  <c:v>3100.0360000000001</c:v>
                </c:pt>
                <c:pt idx="310">
                  <c:v>3110.0360000000001</c:v>
                </c:pt>
                <c:pt idx="311">
                  <c:v>3120.0360000000001</c:v>
                </c:pt>
                <c:pt idx="312">
                  <c:v>3130.0360000000001</c:v>
                </c:pt>
                <c:pt idx="313">
                  <c:v>3140.0360000000001</c:v>
                </c:pt>
                <c:pt idx="314">
                  <c:v>3150.0369999999998</c:v>
                </c:pt>
                <c:pt idx="315">
                  <c:v>3160.0709999999999</c:v>
                </c:pt>
                <c:pt idx="316">
                  <c:v>3170.0709999999999</c:v>
                </c:pt>
                <c:pt idx="317">
                  <c:v>3180.0709999999999</c:v>
                </c:pt>
                <c:pt idx="318">
                  <c:v>3190.0709999999999</c:v>
                </c:pt>
                <c:pt idx="319">
                  <c:v>3200.0709999999999</c:v>
                </c:pt>
                <c:pt idx="320">
                  <c:v>3210.0709999999999</c:v>
                </c:pt>
                <c:pt idx="321">
                  <c:v>3220.0709999999999</c:v>
                </c:pt>
                <c:pt idx="322">
                  <c:v>3230.0709999999999</c:v>
                </c:pt>
                <c:pt idx="323">
                  <c:v>3240.0709999999999</c:v>
                </c:pt>
                <c:pt idx="324">
                  <c:v>3250.0709999999999</c:v>
                </c:pt>
                <c:pt idx="325">
                  <c:v>3260.0709999999999</c:v>
                </c:pt>
                <c:pt idx="326">
                  <c:v>3270.0709999999999</c:v>
                </c:pt>
                <c:pt idx="327">
                  <c:v>3280.0709999999999</c:v>
                </c:pt>
                <c:pt idx="328">
                  <c:v>3290.0709999999999</c:v>
                </c:pt>
                <c:pt idx="329">
                  <c:v>3300.0709999999999</c:v>
                </c:pt>
                <c:pt idx="330">
                  <c:v>3310.0709999999999</c:v>
                </c:pt>
                <c:pt idx="331">
                  <c:v>3320.0709999999999</c:v>
                </c:pt>
                <c:pt idx="332">
                  <c:v>3330.0709999999999</c:v>
                </c:pt>
                <c:pt idx="333">
                  <c:v>3340.0709999999999</c:v>
                </c:pt>
                <c:pt idx="334">
                  <c:v>3350.0709999999999</c:v>
                </c:pt>
                <c:pt idx="335">
                  <c:v>3360.0709999999999</c:v>
                </c:pt>
                <c:pt idx="336">
                  <c:v>3370.0709999999999</c:v>
                </c:pt>
                <c:pt idx="337">
                  <c:v>3380.0709999999999</c:v>
                </c:pt>
                <c:pt idx="338">
                  <c:v>3390.0709999999999</c:v>
                </c:pt>
                <c:pt idx="339">
                  <c:v>3400.0709999999999</c:v>
                </c:pt>
                <c:pt idx="340">
                  <c:v>3410.1120000000001</c:v>
                </c:pt>
                <c:pt idx="341">
                  <c:v>3420.1109999999999</c:v>
                </c:pt>
                <c:pt idx="342">
                  <c:v>3430.1109999999999</c:v>
                </c:pt>
                <c:pt idx="343">
                  <c:v>3440.1109999999999</c:v>
                </c:pt>
                <c:pt idx="344">
                  <c:v>3450.11</c:v>
                </c:pt>
                <c:pt idx="345">
                  <c:v>3460.1109999999999</c:v>
                </c:pt>
                <c:pt idx="346">
                  <c:v>3470.1109999999999</c:v>
                </c:pt>
                <c:pt idx="347">
                  <c:v>3480.1109999999999</c:v>
                </c:pt>
                <c:pt idx="348">
                  <c:v>3490.1109999999999</c:v>
                </c:pt>
                <c:pt idx="349">
                  <c:v>3500.1129999999998</c:v>
                </c:pt>
                <c:pt idx="350">
                  <c:v>3510.1120000000001</c:v>
                </c:pt>
                <c:pt idx="351">
                  <c:v>3520.1120000000001</c:v>
                </c:pt>
                <c:pt idx="352">
                  <c:v>3530.1120000000001</c:v>
                </c:pt>
                <c:pt idx="353">
                  <c:v>3540.1109999999999</c:v>
                </c:pt>
                <c:pt idx="354">
                  <c:v>3550.1109999999999</c:v>
                </c:pt>
                <c:pt idx="355">
                  <c:v>3560.1120000000001</c:v>
                </c:pt>
                <c:pt idx="356">
                  <c:v>3570.1120000000001</c:v>
                </c:pt>
                <c:pt idx="357">
                  <c:v>3580.1120000000001</c:v>
                </c:pt>
                <c:pt idx="358">
                  <c:v>3590.1120000000001</c:v>
                </c:pt>
                <c:pt idx="359">
                  <c:v>3600.1120000000001</c:v>
                </c:pt>
                <c:pt idx="360">
                  <c:v>3610.1120000000001</c:v>
                </c:pt>
                <c:pt idx="361">
                  <c:v>3620.1120000000001</c:v>
                </c:pt>
                <c:pt idx="362">
                  <c:v>3630.1109999999999</c:v>
                </c:pt>
                <c:pt idx="363">
                  <c:v>3640.1120000000001</c:v>
                </c:pt>
                <c:pt idx="364">
                  <c:v>3650.1120000000001</c:v>
                </c:pt>
                <c:pt idx="365">
                  <c:v>3660.1120000000001</c:v>
                </c:pt>
                <c:pt idx="366">
                  <c:v>3670.1120000000001</c:v>
                </c:pt>
                <c:pt idx="367">
                  <c:v>3680.1120000000001</c:v>
                </c:pt>
                <c:pt idx="368">
                  <c:v>3690.1120000000001</c:v>
                </c:pt>
                <c:pt idx="369">
                  <c:v>3700.1109999999999</c:v>
                </c:pt>
                <c:pt idx="370">
                  <c:v>3710.1109999999999</c:v>
                </c:pt>
                <c:pt idx="371">
                  <c:v>3720.1109999999999</c:v>
                </c:pt>
                <c:pt idx="372">
                  <c:v>3730.1120000000001</c:v>
                </c:pt>
                <c:pt idx="373">
                  <c:v>3740.1120000000001</c:v>
                </c:pt>
                <c:pt idx="374">
                  <c:v>3750.1120000000001</c:v>
                </c:pt>
                <c:pt idx="375">
                  <c:v>3760.1120000000001</c:v>
                </c:pt>
                <c:pt idx="376">
                  <c:v>3770.1109999999999</c:v>
                </c:pt>
                <c:pt idx="377">
                  <c:v>3780.1149999999998</c:v>
                </c:pt>
                <c:pt idx="378">
                  <c:v>3790.1120000000001</c:v>
                </c:pt>
                <c:pt idx="379">
                  <c:v>3800.1129999999998</c:v>
                </c:pt>
                <c:pt idx="380">
                  <c:v>3810.1120000000001</c:v>
                </c:pt>
                <c:pt idx="381">
                  <c:v>3820.1129999999998</c:v>
                </c:pt>
                <c:pt idx="382">
                  <c:v>3830.1129999999998</c:v>
                </c:pt>
                <c:pt idx="383">
                  <c:v>3840.1129999999998</c:v>
                </c:pt>
                <c:pt idx="384">
                  <c:v>3850.1120000000001</c:v>
                </c:pt>
                <c:pt idx="385">
                  <c:v>3860.1129999999998</c:v>
                </c:pt>
                <c:pt idx="386">
                  <c:v>3870.1129999999998</c:v>
                </c:pt>
                <c:pt idx="387">
                  <c:v>3880.114</c:v>
                </c:pt>
                <c:pt idx="388">
                  <c:v>3890.114</c:v>
                </c:pt>
                <c:pt idx="389">
                  <c:v>3900.1120000000001</c:v>
                </c:pt>
                <c:pt idx="390">
                  <c:v>3910.1120000000001</c:v>
                </c:pt>
                <c:pt idx="391">
                  <c:v>3920.1129999999998</c:v>
                </c:pt>
                <c:pt idx="392">
                  <c:v>3930.1129999999998</c:v>
                </c:pt>
                <c:pt idx="393">
                  <c:v>3940.1129999999998</c:v>
                </c:pt>
                <c:pt idx="394">
                  <c:v>3950.1120000000001</c:v>
                </c:pt>
                <c:pt idx="395">
                  <c:v>3960.1120000000001</c:v>
                </c:pt>
                <c:pt idx="396">
                  <c:v>3970.114</c:v>
                </c:pt>
                <c:pt idx="397">
                  <c:v>3980.1120000000001</c:v>
                </c:pt>
                <c:pt idx="398">
                  <c:v>3990.1129999999998</c:v>
                </c:pt>
                <c:pt idx="399">
                  <c:v>4000.1129999999998</c:v>
                </c:pt>
                <c:pt idx="400">
                  <c:v>4010.1129999999998</c:v>
                </c:pt>
                <c:pt idx="401">
                  <c:v>4020.1120000000001</c:v>
                </c:pt>
                <c:pt idx="402">
                  <c:v>4030.1129999999998</c:v>
                </c:pt>
                <c:pt idx="403">
                  <c:v>4040.1129999999998</c:v>
                </c:pt>
                <c:pt idx="404">
                  <c:v>4050.1129999999998</c:v>
                </c:pt>
                <c:pt idx="405">
                  <c:v>4060.1129999999998</c:v>
                </c:pt>
                <c:pt idx="406">
                  <c:v>4070.1120000000001</c:v>
                </c:pt>
                <c:pt idx="407">
                  <c:v>4080.1129999999998</c:v>
                </c:pt>
                <c:pt idx="408">
                  <c:v>4090.1129999999998</c:v>
                </c:pt>
                <c:pt idx="409">
                  <c:v>4100.1719999999996</c:v>
                </c:pt>
                <c:pt idx="410">
                  <c:v>4110.1710000000003</c:v>
                </c:pt>
                <c:pt idx="411">
                  <c:v>4120.1710000000003</c:v>
                </c:pt>
                <c:pt idx="412">
                  <c:v>4130.1719999999996</c:v>
                </c:pt>
                <c:pt idx="413">
                  <c:v>4140.1719999999996</c:v>
                </c:pt>
                <c:pt idx="414">
                  <c:v>4150.1719999999996</c:v>
                </c:pt>
                <c:pt idx="415">
                  <c:v>4160.1729999999998</c:v>
                </c:pt>
                <c:pt idx="416">
                  <c:v>4170.1719999999996</c:v>
                </c:pt>
                <c:pt idx="417">
                  <c:v>4180.1719999999996</c:v>
                </c:pt>
                <c:pt idx="418">
                  <c:v>4190.1719999999996</c:v>
                </c:pt>
                <c:pt idx="419">
                  <c:v>4200.1719999999996</c:v>
                </c:pt>
                <c:pt idx="420">
                  <c:v>4210.1719999999996</c:v>
                </c:pt>
                <c:pt idx="421">
                  <c:v>4220.1729999999998</c:v>
                </c:pt>
                <c:pt idx="422">
                  <c:v>4230.1729999999998</c:v>
                </c:pt>
                <c:pt idx="423">
                  <c:v>4240.1710000000003</c:v>
                </c:pt>
                <c:pt idx="424">
                  <c:v>4250.1710000000003</c:v>
                </c:pt>
                <c:pt idx="425">
                  <c:v>4260.1719999999996</c:v>
                </c:pt>
                <c:pt idx="426">
                  <c:v>4270.1719999999996</c:v>
                </c:pt>
                <c:pt idx="427">
                  <c:v>4280.1710000000003</c:v>
                </c:pt>
                <c:pt idx="428">
                  <c:v>4290.1719999999996</c:v>
                </c:pt>
                <c:pt idx="429">
                  <c:v>4300.1719999999996</c:v>
                </c:pt>
                <c:pt idx="430">
                  <c:v>4310.1719999999996</c:v>
                </c:pt>
                <c:pt idx="431">
                  <c:v>4320.1710000000003</c:v>
                </c:pt>
                <c:pt idx="432">
                  <c:v>4330.174</c:v>
                </c:pt>
                <c:pt idx="433">
                  <c:v>4340.1729999999998</c:v>
                </c:pt>
                <c:pt idx="434">
                  <c:v>4350.1729999999998</c:v>
                </c:pt>
                <c:pt idx="435">
                  <c:v>4360.1729999999998</c:v>
                </c:pt>
                <c:pt idx="436">
                  <c:v>4370.1729999999998</c:v>
                </c:pt>
                <c:pt idx="437">
                  <c:v>4380.1729999999998</c:v>
                </c:pt>
                <c:pt idx="438">
                  <c:v>4390.1729999999998</c:v>
                </c:pt>
                <c:pt idx="439">
                  <c:v>4400.1729999999998</c:v>
                </c:pt>
                <c:pt idx="440">
                  <c:v>4410.1719999999996</c:v>
                </c:pt>
                <c:pt idx="441">
                  <c:v>4420.1729999999998</c:v>
                </c:pt>
                <c:pt idx="442">
                  <c:v>4430.1729999999998</c:v>
                </c:pt>
                <c:pt idx="443">
                  <c:v>4440.1719999999996</c:v>
                </c:pt>
                <c:pt idx="444">
                  <c:v>4450.1729999999998</c:v>
                </c:pt>
                <c:pt idx="445">
                  <c:v>4460.1729999999998</c:v>
                </c:pt>
                <c:pt idx="446">
                  <c:v>4470.1729999999998</c:v>
                </c:pt>
                <c:pt idx="447">
                  <c:v>4480.1729999999998</c:v>
                </c:pt>
                <c:pt idx="448">
                  <c:v>4490.1729999999998</c:v>
                </c:pt>
                <c:pt idx="449">
                  <c:v>4500.1750000000002</c:v>
                </c:pt>
                <c:pt idx="450">
                  <c:v>4510.1729999999998</c:v>
                </c:pt>
                <c:pt idx="451">
                  <c:v>4520.174</c:v>
                </c:pt>
                <c:pt idx="452">
                  <c:v>4530.174</c:v>
                </c:pt>
                <c:pt idx="453">
                  <c:v>4540.174</c:v>
                </c:pt>
                <c:pt idx="454">
                  <c:v>4550.174</c:v>
                </c:pt>
                <c:pt idx="455">
                  <c:v>4560.174</c:v>
                </c:pt>
                <c:pt idx="456">
                  <c:v>4570.1729999999998</c:v>
                </c:pt>
                <c:pt idx="457">
                  <c:v>4580.174</c:v>
                </c:pt>
                <c:pt idx="458">
                  <c:v>4590.174</c:v>
                </c:pt>
                <c:pt idx="459">
                  <c:v>4600.174</c:v>
                </c:pt>
                <c:pt idx="460">
                  <c:v>4610.1750000000002</c:v>
                </c:pt>
                <c:pt idx="461">
                  <c:v>4620.1859999999997</c:v>
                </c:pt>
                <c:pt idx="462">
                  <c:v>4630.2190000000001</c:v>
                </c:pt>
                <c:pt idx="463">
                  <c:v>4640.2179999999998</c:v>
                </c:pt>
                <c:pt idx="464">
                  <c:v>4650.2190000000001</c:v>
                </c:pt>
                <c:pt idx="465">
                  <c:v>4660.2190000000001</c:v>
                </c:pt>
                <c:pt idx="466">
                  <c:v>4670.2179999999998</c:v>
                </c:pt>
                <c:pt idx="467">
                  <c:v>4680.2190000000001</c:v>
                </c:pt>
                <c:pt idx="468">
                  <c:v>4690.2179999999998</c:v>
                </c:pt>
                <c:pt idx="469">
                  <c:v>4700.2190000000001</c:v>
                </c:pt>
                <c:pt idx="470">
                  <c:v>4710.2179999999998</c:v>
                </c:pt>
                <c:pt idx="471">
                  <c:v>4720.2190000000001</c:v>
                </c:pt>
                <c:pt idx="472">
                  <c:v>4730.22</c:v>
                </c:pt>
                <c:pt idx="473">
                  <c:v>4740.2190000000001</c:v>
                </c:pt>
                <c:pt idx="474">
                  <c:v>4750.2190000000001</c:v>
                </c:pt>
                <c:pt idx="475">
                  <c:v>4760.2179999999998</c:v>
                </c:pt>
                <c:pt idx="476">
                  <c:v>4770.2179999999998</c:v>
                </c:pt>
                <c:pt idx="477">
                  <c:v>4780.2190000000001</c:v>
                </c:pt>
                <c:pt idx="478">
                  <c:v>4790.2190000000001</c:v>
                </c:pt>
                <c:pt idx="479">
                  <c:v>4800.2179999999998</c:v>
                </c:pt>
                <c:pt idx="480">
                  <c:v>4810.2190000000001</c:v>
                </c:pt>
                <c:pt idx="481">
                  <c:v>4820.2659999999996</c:v>
                </c:pt>
                <c:pt idx="482">
                  <c:v>4830.2659999999996</c:v>
                </c:pt>
                <c:pt idx="483">
                  <c:v>4840.2659999999996</c:v>
                </c:pt>
                <c:pt idx="484">
                  <c:v>4850.2659999999996</c:v>
                </c:pt>
                <c:pt idx="485">
                  <c:v>4860.2659999999996</c:v>
                </c:pt>
                <c:pt idx="486">
                  <c:v>4870.2659999999996</c:v>
                </c:pt>
                <c:pt idx="487">
                  <c:v>4880.2659999999996</c:v>
                </c:pt>
                <c:pt idx="488">
                  <c:v>4890.2669999999998</c:v>
                </c:pt>
                <c:pt idx="489">
                  <c:v>4900.268</c:v>
                </c:pt>
                <c:pt idx="490">
                  <c:v>4910.268</c:v>
                </c:pt>
                <c:pt idx="491">
                  <c:v>4920.2669999999998</c:v>
                </c:pt>
                <c:pt idx="492">
                  <c:v>4930.2669999999998</c:v>
                </c:pt>
                <c:pt idx="493">
                  <c:v>4940.2669999999998</c:v>
                </c:pt>
                <c:pt idx="494">
                  <c:v>4950.2669999999998</c:v>
                </c:pt>
                <c:pt idx="495">
                  <c:v>4960.2659999999996</c:v>
                </c:pt>
                <c:pt idx="496">
                  <c:v>4970.2669999999998</c:v>
                </c:pt>
                <c:pt idx="497">
                  <c:v>4980.2669999999998</c:v>
                </c:pt>
                <c:pt idx="498">
                  <c:v>4990.2669999999998</c:v>
                </c:pt>
                <c:pt idx="499">
                  <c:v>5000.2659999999996</c:v>
                </c:pt>
                <c:pt idx="500">
                  <c:v>5010.2669999999998</c:v>
                </c:pt>
                <c:pt idx="501">
                  <c:v>5020.2669999999998</c:v>
                </c:pt>
                <c:pt idx="502">
                  <c:v>5030.2669999999998</c:v>
                </c:pt>
                <c:pt idx="503">
                  <c:v>5040.2659999999996</c:v>
                </c:pt>
                <c:pt idx="504">
                  <c:v>5050.2669999999998</c:v>
                </c:pt>
                <c:pt idx="505">
                  <c:v>5060.2669999999998</c:v>
                </c:pt>
                <c:pt idx="506">
                  <c:v>5070.2669999999998</c:v>
                </c:pt>
                <c:pt idx="507">
                  <c:v>5080.2669999999998</c:v>
                </c:pt>
                <c:pt idx="508">
                  <c:v>5090.2669999999998</c:v>
                </c:pt>
                <c:pt idx="509">
                  <c:v>5100.2659999999996</c:v>
                </c:pt>
                <c:pt idx="510">
                  <c:v>5110.2659999999996</c:v>
                </c:pt>
                <c:pt idx="511">
                  <c:v>5120.2669999999998</c:v>
                </c:pt>
                <c:pt idx="512">
                  <c:v>5130.2669999999998</c:v>
                </c:pt>
                <c:pt idx="513">
                  <c:v>5140.2669999999998</c:v>
                </c:pt>
                <c:pt idx="514">
                  <c:v>5150.2669999999998</c:v>
                </c:pt>
                <c:pt idx="515">
                  <c:v>5160.2669999999998</c:v>
                </c:pt>
                <c:pt idx="516">
                  <c:v>5170.2659999999996</c:v>
                </c:pt>
                <c:pt idx="517">
                  <c:v>5180.2669999999998</c:v>
                </c:pt>
                <c:pt idx="518">
                  <c:v>5190.2659999999996</c:v>
                </c:pt>
                <c:pt idx="519">
                  <c:v>5200.2669999999998</c:v>
                </c:pt>
                <c:pt idx="520">
                  <c:v>5210.2669999999998</c:v>
                </c:pt>
                <c:pt idx="521">
                  <c:v>5220.2669999999998</c:v>
                </c:pt>
                <c:pt idx="522">
                  <c:v>5230.2669999999998</c:v>
                </c:pt>
                <c:pt idx="523">
                  <c:v>5240.2669999999998</c:v>
                </c:pt>
                <c:pt idx="524">
                  <c:v>5250.2659999999996</c:v>
                </c:pt>
                <c:pt idx="525">
                  <c:v>5260.2669999999998</c:v>
                </c:pt>
                <c:pt idx="526">
                  <c:v>5270.2669999999998</c:v>
                </c:pt>
                <c:pt idx="527">
                  <c:v>5280.2669999999998</c:v>
                </c:pt>
                <c:pt idx="528">
                  <c:v>5290.2669999999998</c:v>
                </c:pt>
                <c:pt idx="529">
                  <c:v>5300.2669999999998</c:v>
                </c:pt>
                <c:pt idx="530">
                  <c:v>5310.2669999999998</c:v>
                </c:pt>
                <c:pt idx="531">
                  <c:v>5320.2669999999998</c:v>
                </c:pt>
                <c:pt idx="532">
                  <c:v>5330.2659999999996</c:v>
                </c:pt>
                <c:pt idx="533">
                  <c:v>5340.2659999999996</c:v>
                </c:pt>
                <c:pt idx="534">
                  <c:v>5350.2669999999998</c:v>
                </c:pt>
                <c:pt idx="535">
                  <c:v>5360.268</c:v>
                </c:pt>
                <c:pt idx="536">
                  <c:v>5370.2659999999996</c:v>
                </c:pt>
                <c:pt idx="537">
                  <c:v>5380.2669999999998</c:v>
                </c:pt>
                <c:pt idx="538">
                  <c:v>5390.2669999999998</c:v>
                </c:pt>
                <c:pt idx="539">
                  <c:v>5400.2659999999996</c:v>
                </c:pt>
                <c:pt idx="540">
                  <c:v>5410.4129999999996</c:v>
                </c:pt>
                <c:pt idx="541">
                  <c:v>5420.4129999999996</c:v>
                </c:pt>
                <c:pt idx="542">
                  <c:v>5430.4120000000003</c:v>
                </c:pt>
                <c:pt idx="543">
                  <c:v>5440.4129999999996</c:v>
                </c:pt>
                <c:pt idx="544">
                  <c:v>5450.4129999999996</c:v>
                </c:pt>
                <c:pt idx="545">
                  <c:v>5460.4120000000003</c:v>
                </c:pt>
                <c:pt idx="546">
                  <c:v>5470.4129999999996</c:v>
                </c:pt>
                <c:pt idx="547">
                  <c:v>5480.4129999999996</c:v>
                </c:pt>
                <c:pt idx="548">
                  <c:v>5490.4129999999996</c:v>
                </c:pt>
                <c:pt idx="549">
                  <c:v>5500.4129999999996</c:v>
                </c:pt>
                <c:pt idx="550">
                  <c:v>5510.482</c:v>
                </c:pt>
                <c:pt idx="551">
                  <c:v>5520.482</c:v>
                </c:pt>
                <c:pt idx="552">
                  <c:v>5530.482</c:v>
                </c:pt>
                <c:pt idx="553">
                  <c:v>5540.4830000000002</c:v>
                </c:pt>
                <c:pt idx="554">
                  <c:v>5550.4830000000002</c:v>
                </c:pt>
                <c:pt idx="555">
                  <c:v>5560.4830000000002</c:v>
                </c:pt>
                <c:pt idx="556">
                  <c:v>5570.482</c:v>
                </c:pt>
                <c:pt idx="557">
                  <c:v>5580.4830000000002</c:v>
                </c:pt>
                <c:pt idx="558">
                  <c:v>5590.4830000000002</c:v>
                </c:pt>
                <c:pt idx="559">
                  <c:v>5600.482</c:v>
                </c:pt>
                <c:pt idx="560">
                  <c:v>5610.482</c:v>
                </c:pt>
                <c:pt idx="561">
                  <c:v>5620.4830000000002</c:v>
                </c:pt>
                <c:pt idx="562">
                  <c:v>5630.4830000000002</c:v>
                </c:pt>
                <c:pt idx="563">
                  <c:v>5640.4830000000002</c:v>
                </c:pt>
                <c:pt idx="564">
                  <c:v>5650.4830000000002</c:v>
                </c:pt>
                <c:pt idx="565">
                  <c:v>5660.4830000000002</c:v>
                </c:pt>
                <c:pt idx="566">
                  <c:v>5670.4830000000002</c:v>
                </c:pt>
                <c:pt idx="567">
                  <c:v>5680.482</c:v>
                </c:pt>
                <c:pt idx="568">
                  <c:v>5690.482</c:v>
                </c:pt>
                <c:pt idx="569">
                  <c:v>5700.4830000000002</c:v>
                </c:pt>
                <c:pt idx="570">
                  <c:v>5710.482</c:v>
                </c:pt>
                <c:pt idx="571">
                  <c:v>5720.482</c:v>
                </c:pt>
                <c:pt idx="572">
                  <c:v>5730.4830000000002</c:v>
                </c:pt>
                <c:pt idx="573">
                  <c:v>5740.4830000000002</c:v>
                </c:pt>
                <c:pt idx="574">
                  <c:v>5750.4830000000002</c:v>
                </c:pt>
                <c:pt idx="575">
                  <c:v>5760.482</c:v>
                </c:pt>
                <c:pt idx="576">
                  <c:v>5770.4830000000002</c:v>
                </c:pt>
                <c:pt idx="577">
                  <c:v>5780.4830000000002</c:v>
                </c:pt>
                <c:pt idx="578">
                  <c:v>5790.4830000000002</c:v>
                </c:pt>
                <c:pt idx="579">
                  <c:v>5800.482</c:v>
                </c:pt>
                <c:pt idx="580">
                  <c:v>5810.58</c:v>
                </c:pt>
                <c:pt idx="581">
                  <c:v>5820.5789999999997</c:v>
                </c:pt>
                <c:pt idx="582">
                  <c:v>5830.58</c:v>
                </c:pt>
                <c:pt idx="583">
                  <c:v>5840.58</c:v>
                </c:pt>
                <c:pt idx="584">
                  <c:v>5850.5789999999997</c:v>
                </c:pt>
                <c:pt idx="585">
                  <c:v>5860.6080000000002</c:v>
                </c:pt>
                <c:pt idx="586">
                  <c:v>5870.6080000000002</c:v>
                </c:pt>
                <c:pt idx="587">
                  <c:v>5880.6080000000002</c:v>
                </c:pt>
                <c:pt idx="588">
                  <c:v>5890.607</c:v>
                </c:pt>
                <c:pt idx="589">
                  <c:v>5900.6080000000002</c:v>
                </c:pt>
                <c:pt idx="590">
                  <c:v>5910.6080000000002</c:v>
                </c:pt>
                <c:pt idx="591">
                  <c:v>5920.6080000000002</c:v>
                </c:pt>
                <c:pt idx="592">
                  <c:v>5930.6080000000002</c:v>
                </c:pt>
                <c:pt idx="593">
                  <c:v>5940.6080000000002</c:v>
                </c:pt>
                <c:pt idx="594">
                  <c:v>5950.6080000000002</c:v>
                </c:pt>
                <c:pt idx="595">
                  <c:v>5960.6080000000002</c:v>
                </c:pt>
                <c:pt idx="596">
                  <c:v>5970.6080000000002</c:v>
                </c:pt>
                <c:pt idx="597">
                  <c:v>5980.6080000000002</c:v>
                </c:pt>
                <c:pt idx="598">
                  <c:v>5990.6080000000002</c:v>
                </c:pt>
                <c:pt idx="599">
                  <c:v>6000.6080000000002</c:v>
                </c:pt>
                <c:pt idx="600">
                  <c:v>6010.6080000000002</c:v>
                </c:pt>
                <c:pt idx="601">
                  <c:v>6020.607</c:v>
                </c:pt>
                <c:pt idx="602">
                  <c:v>6030.6080000000002</c:v>
                </c:pt>
                <c:pt idx="603">
                  <c:v>6040.6080000000002</c:v>
                </c:pt>
                <c:pt idx="604">
                  <c:v>6050.6080000000002</c:v>
                </c:pt>
                <c:pt idx="605">
                  <c:v>6060.6080000000002</c:v>
                </c:pt>
                <c:pt idx="606">
                  <c:v>6070.6080000000002</c:v>
                </c:pt>
                <c:pt idx="607">
                  <c:v>6080.6080000000002</c:v>
                </c:pt>
                <c:pt idx="608">
                  <c:v>6090.6080000000002</c:v>
                </c:pt>
                <c:pt idx="609">
                  <c:v>6100.6080000000002</c:v>
                </c:pt>
                <c:pt idx="610">
                  <c:v>6110.6080000000002</c:v>
                </c:pt>
                <c:pt idx="611">
                  <c:v>6120.6080000000002</c:v>
                </c:pt>
                <c:pt idx="612">
                  <c:v>6130.607</c:v>
                </c:pt>
                <c:pt idx="613">
                  <c:v>6140.6080000000002</c:v>
                </c:pt>
                <c:pt idx="614">
                  <c:v>6150.6080000000002</c:v>
                </c:pt>
                <c:pt idx="615">
                  <c:v>6160.6080000000002</c:v>
                </c:pt>
                <c:pt idx="616">
                  <c:v>6170.6080000000002</c:v>
                </c:pt>
                <c:pt idx="617">
                  <c:v>6180.6080000000002</c:v>
                </c:pt>
                <c:pt idx="618">
                  <c:v>6190.6080000000002</c:v>
                </c:pt>
                <c:pt idx="619">
                  <c:v>6200.6080000000002</c:v>
                </c:pt>
                <c:pt idx="620">
                  <c:v>6210.607</c:v>
                </c:pt>
                <c:pt idx="621">
                  <c:v>6220.6080000000002</c:v>
                </c:pt>
                <c:pt idx="622">
                  <c:v>6230.6080000000002</c:v>
                </c:pt>
                <c:pt idx="623">
                  <c:v>6240.607</c:v>
                </c:pt>
                <c:pt idx="624">
                  <c:v>6250.6080000000002</c:v>
                </c:pt>
                <c:pt idx="625">
                  <c:v>6260.6080000000002</c:v>
                </c:pt>
                <c:pt idx="626">
                  <c:v>6270.6080000000002</c:v>
                </c:pt>
                <c:pt idx="627">
                  <c:v>6280.607</c:v>
                </c:pt>
                <c:pt idx="628">
                  <c:v>6290.6080000000002</c:v>
                </c:pt>
                <c:pt idx="629">
                  <c:v>6300.6080000000002</c:v>
                </c:pt>
                <c:pt idx="630">
                  <c:v>6310.6080000000002</c:v>
                </c:pt>
                <c:pt idx="631">
                  <c:v>6320.6080000000002</c:v>
                </c:pt>
                <c:pt idx="632">
                  <c:v>6330.7089999999998</c:v>
                </c:pt>
                <c:pt idx="633">
                  <c:v>6340.7089999999998</c:v>
                </c:pt>
                <c:pt idx="634">
                  <c:v>6350.7089999999998</c:v>
                </c:pt>
                <c:pt idx="635">
                  <c:v>6360.7079999999996</c:v>
                </c:pt>
                <c:pt idx="636">
                  <c:v>6370.7089999999998</c:v>
                </c:pt>
                <c:pt idx="637">
                  <c:v>6380.7079999999996</c:v>
                </c:pt>
                <c:pt idx="638">
                  <c:v>6390.7089999999998</c:v>
                </c:pt>
                <c:pt idx="639">
                  <c:v>6400.7089999999998</c:v>
                </c:pt>
                <c:pt idx="640">
                  <c:v>6410.7089999999998</c:v>
                </c:pt>
                <c:pt idx="641">
                  <c:v>6420.7089999999998</c:v>
                </c:pt>
                <c:pt idx="642">
                  <c:v>6430.71</c:v>
                </c:pt>
                <c:pt idx="643">
                  <c:v>6440.71</c:v>
                </c:pt>
                <c:pt idx="644">
                  <c:v>6450.7089999999998</c:v>
                </c:pt>
                <c:pt idx="645">
                  <c:v>6460.7089999999998</c:v>
                </c:pt>
                <c:pt idx="646">
                  <c:v>6470.7079999999996</c:v>
                </c:pt>
                <c:pt idx="647">
                  <c:v>6480.7079999999996</c:v>
                </c:pt>
                <c:pt idx="648">
                  <c:v>6490.7079999999996</c:v>
                </c:pt>
                <c:pt idx="649">
                  <c:v>6500.7089999999998</c:v>
                </c:pt>
                <c:pt idx="650">
                  <c:v>6510.7079999999996</c:v>
                </c:pt>
                <c:pt idx="651">
                  <c:v>6520.7089999999998</c:v>
                </c:pt>
                <c:pt idx="652">
                  <c:v>6530.7089999999998</c:v>
                </c:pt>
                <c:pt idx="653">
                  <c:v>6540.71</c:v>
                </c:pt>
                <c:pt idx="654">
                  <c:v>6550.7089999999998</c:v>
                </c:pt>
                <c:pt idx="655">
                  <c:v>6560.8509999999997</c:v>
                </c:pt>
                <c:pt idx="656">
                  <c:v>6570.8509999999997</c:v>
                </c:pt>
                <c:pt idx="657">
                  <c:v>6580.8509999999997</c:v>
                </c:pt>
                <c:pt idx="658">
                  <c:v>6590.8519999999999</c:v>
                </c:pt>
                <c:pt idx="659">
                  <c:v>6600.8519999999999</c:v>
                </c:pt>
                <c:pt idx="660">
                  <c:v>6610.8509999999997</c:v>
                </c:pt>
                <c:pt idx="661">
                  <c:v>6620.8509999999997</c:v>
                </c:pt>
                <c:pt idx="662">
                  <c:v>6630.8519999999999</c:v>
                </c:pt>
                <c:pt idx="663">
                  <c:v>6640.8509999999997</c:v>
                </c:pt>
                <c:pt idx="664">
                  <c:v>6650.8509999999997</c:v>
                </c:pt>
                <c:pt idx="665">
                  <c:v>6660.8509999999997</c:v>
                </c:pt>
                <c:pt idx="666">
                  <c:v>6670.8509999999997</c:v>
                </c:pt>
                <c:pt idx="667">
                  <c:v>6680.8509999999997</c:v>
                </c:pt>
                <c:pt idx="668">
                  <c:v>6690.8509999999997</c:v>
                </c:pt>
                <c:pt idx="669">
                  <c:v>6700.8509999999997</c:v>
                </c:pt>
                <c:pt idx="670">
                  <c:v>6710.8519999999999</c:v>
                </c:pt>
                <c:pt idx="671">
                  <c:v>6720.8530000000001</c:v>
                </c:pt>
                <c:pt idx="672">
                  <c:v>6730.8519999999999</c:v>
                </c:pt>
                <c:pt idx="673">
                  <c:v>6740.8509999999997</c:v>
                </c:pt>
                <c:pt idx="674">
                  <c:v>6750.8519999999999</c:v>
                </c:pt>
                <c:pt idx="675">
                  <c:v>6760.8519999999999</c:v>
                </c:pt>
                <c:pt idx="676">
                  <c:v>6770.8519999999999</c:v>
                </c:pt>
                <c:pt idx="677">
                  <c:v>6780.8530000000001</c:v>
                </c:pt>
                <c:pt idx="678">
                  <c:v>6790.8519999999999</c:v>
                </c:pt>
                <c:pt idx="679">
                  <c:v>6800.8540000000003</c:v>
                </c:pt>
                <c:pt idx="680">
                  <c:v>6810.8540000000003</c:v>
                </c:pt>
                <c:pt idx="681">
                  <c:v>6820.8540000000003</c:v>
                </c:pt>
                <c:pt idx="682">
                  <c:v>6830.8540000000003</c:v>
                </c:pt>
                <c:pt idx="683">
                  <c:v>6840.8540000000003</c:v>
                </c:pt>
                <c:pt idx="684">
                  <c:v>6850.8540000000003</c:v>
                </c:pt>
                <c:pt idx="685">
                  <c:v>6860.8540000000003</c:v>
                </c:pt>
                <c:pt idx="686">
                  <c:v>6870.9560000000001</c:v>
                </c:pt>
                <c:pt idx="687">
                  <c:v>6880.9570000000003</c:v>
                </c:pt>
                <c:pt idx="688">
                  <c:v>6890.9570000000003</c:v>
                </c:pt>
                <c:pt idx="689">
                  <c:v>6900.9570000000003</c:v>
                </c:pt>
                <c:pt idx="690">
                  <c:v>6910.9560000000001</c:v>
                </c:pt>
                <c:pt idx="691">
                  <c:v>6920.9560000000001</c:v>
                </c:pt>
                <c:pt idx="692">
                  <c:v>6930.9560000000001</c:v>
                </c:pt>
                <c:pt idx="693">
                  <c:v>6940.9560000000001</c:v>
                </c:pt>
                <c:pt idx="694">
                  <c:v>6950.9560000000001</c:v>
                </c:pt>
                <c:pt idx="695">
                  <c:v>6960.9560000000001</c:v>
                </c:pt>
                <c:pt idx="696">
                  <c:v>6970.9549999999999</c:v>
                </c:pt>
                <c:pt idx="697">
                  <c:v>6980.9560000000001</c:v>
                </c:pt>
                <c:pt idx="698">
                  <c:v>6990.9549999999999</c:v>
                </c:pt>
                <c:pt idx="699">
                  <c:v>7000.9560000000001</c:v>
                </c:pt>
                <c:pt idx="700">
                  <c:v>7010.9560000000001</c:v>
                </c:pt>
                <c:pt idx="701">
                  <c:v>7020.9560000000001</c:v>
                </c:pt>
                <c:pt idx="702">
                  <c:v>7030.9560000000001</c:v>
                </c:pt>
                <c:pt idx="703">
                  <c:v>7040.9560000000001</c:v>
                </c:pt>
                <c:pt idx="704">
                  <c:v>7050.9560000000001</c:v>
                </c:pt>
                <c:pt idx="705">
                  <c:v>7060.9560000000001</c:v>
                </c:pt>
                <c:pt idx="706">
                  <c:v>7070.9560000000001</c:v>
                </c:pt>
                <c:pt idx="707">
                  <c:v>7080.9560000000001</c:v>
                </c:pt>
                <c:pt idx="708">
                  <c:v>7090.9549999999999</c:v>
                </c:pt>
                <c:pt idx="709">
                  <c:v>7100.9560000000001</c:v>
                </c:pt>
                <c:pt idx="710">
                  <c:v>7110.9560000000001</c:v>
                </c:pt>
                <c:pt idx="711">
                  <c:v>7120.9560000000001</c:v>
                </c:pt>
                <c:pt idx="712">
                  <c:v>7130.9560000000001</c:v>
                </c:pt>
                <c:pt idx="713">
                  <c:v>7140.9560000000001</c:v>
                </c:pt>
                <c:pt idx="714">
                  <c:v>7150.9560000000001</c:v>
                </c:pt>
                <c:pt idx="715">
                  <c:v>7160.9549999999999</c:v>
                </c:pt>
                <c:pt idx="716">
                  <c:v>7170.9560000000001</c:v>
                </c:pt>
                <c:pt idx="717">
                  <c:v>7180.9560000000001</c:v>
                </c:pt>
                <c:pt idx="718">
                  <c:v>7190.9560000000001</c:v>
                </c:pt>
                <c:pt idx="719">
                  <c:v>7200.9549999999999</c:v>
                </c:pt>
                <c:pt idx="720">
                  <c:v>7210.9560000000001</c:v>
                </c:pt>
                <c:pt idx="721">
                  <c:v>7220.9570000000003</c:v>
                </c:pt>
                <c:pt idx="722">
                  <c:v>7230.9560000000001</c:v>
                </c:pt>
                <c:pt idx="723">
                  <c:v>7240.9579999999996</c:v>
                </c:pt>
                <c:pt idx="724">
                  <c:v>7250.9570000000003</c:v>
                </c:pt>
                <c:pt idx="725">
                  <c:v>7260.9560000000001</c:v>
                </c:pt>
                <c:pt idx="726">
                  <c:v>7270.9570000000003</c:v>
                </c:pt>
                <c:pt idx="727">
                  <c:v>7280.9570000000003</c:v>
                </c:pt>
                <c:pt idx="728">
                  <c:v>7290.9570000000003</c:v>
                </c:pt>
                <c:pt idx="729">
                  <c:v>7300.9560000000001</c:v>
                </c:pt>
                <c:pt idx="730">
                  <c:v>7310.9560000000001</c:v>
                </c:pt>
                <c:pt idx="731">
                  <c:v>7320.9549999999999</c:v>
                </c:pt>
                <c:pt idx="732">
                  <c:v>7330.9560000000001</c:v>
                </c:pt>
                <c:pt idx="733">
                  <c:v>7340.9660000000003</c:v>
                </c:pt>
                <c:pt idx="734">
                  <c:v>7350.9660000000003</c:v>
                </c:pt>
                <c:pt idx="735">
                  <c:v>7360.9660000000003</c:v>
                </c:pt>
                <c:pt idx="736">
                  <c:v>7370.9660000000003</c:v>
                </c:pt>
                <c:pt idx="737">
                  <c:v>7380.9650000000001</c:v>
                </c:pt>
                <c:pt idx="738">
                  <c:v>7390.9660000000003</c:v>
                </c:pt>
                <c:pt idx="739">
                  <c:v>7400.9650000000001</c:v>
                </c:pt>
                <c:pt idx="740">
                  <c:v>7410.9650000000001</c:v>
                </c:pt>
                <c:pt idx="741">
                  <c:v>7420.9660000000003</c:v>
                </c:pt>
                <c:pt idx="742">
                  <c:v>7430.9650000000001</c:v>
                </c:pt>
                <c:pt idx="743">
                  <c:v>7440.9650000000001</c:v>
                </c:pt>
                <c:pt idx="744">
                  <c:v>7450.9679999999998</c:v>
                </c:pt>
                <c:pt idx="745">
                  <c:v>7460.9669999999996</c:v>
                </c:pt>
                <c:pt idx="746">
                  <c:v>7470.9669999999996</c:v>
                </c:pt>
                <c:pt idx="747">
                  <c:v>7480.9669999999996</c:v>
                </c:pt>
                <c:pt idx="748">
                  <c:v>7490.9669999999996</c:v>
                </c:pt>
                <c:pt idx="749">
                  <c:v>7500.9669999999996</c:v>
                </c:pt>
                <c:pt idx="750">
                  <c:v>7510.9669999999996</c:v>
                </c:pt>
                <c:pt idx="751">
                  <c:v>7520.9669999999996</c:v>
                </c:pt>
                <c:pt idx="752">
                  <c:v>7530.9660000000003</c:v>
                </c:pt>
                <c:pt idx="753">
                  <c:v>7540.9669999999996</c:v>
                </c:pt>
                <c:pt idx="754">
                  <c:v>7550.9669999999996</c:v>
                </c:pt>
                <c:pt idx="755">
                  <c:v>7560.9669999999996</c:v>
                </c:pt>
                <c:pt idx="756">
                  <c:v>7570.9660000000003</c:v>
                </c:pt>
                <c:pt idx="757">
                  <c:v>7580.9669999999996</c:v>
                </c:pt>
                <c:pt idx="758">
                  <c:v>7590.9669999999996</c:v>
                </c:pt>
                <c:pt idx="759">
                  <c:v>7600.9669999999996</c:v>
                </c:pt>
                <c:pt idx="760">
                  <c:v>7610.9669999999996</c:v>
                </c:pt>
                <c:pt idx="761">
                  <c:v>7620.9660000000003</c:v>
                </c:pt>
                <c:pt idx="762">
                  <c:v>7631.1350000000002</c:v>
                </c:pt>
                <c:pt idx="763">
                  <c:v>7641.1350000000002</c:v>
                </c:pt>
                <c:pt idx="764">
                  <c:v>7651.1350000000002</c:v>
                </c:pt>
                <c:pt idx="765">
                  <c:v>7661.134</c:v>
                </c:pt>
                <c:pt idx="766">
                  <c:v>7671.1350000000002</c:v>
                </c:pt>
                <c:pt idx="767">
                  <c:v>7681.134</c:v>
                </c:pt>
                <c:pt idx="768">
                  <c:v>7691.134</c:v>
                </c:pt>
                <c:pt idx="769">
                  <c:v>7701.1379999999999</c:v>
                </c:pt>
                <c:pt idx="770">
                  <c:v>7711.1379999999999</c:v>
                </c:pt>
                <c:pt idx="771">
                  <c:v>7721.1390000000001</c:v>
                </c:pt>
                <c:pt idx="772">
                  <c:v>7731.1390000000001</c:v>
                </c:pt>
                <c:pt idx="773">
                  <c:v>7741.1390000000001</c:v>
                </c:pt>
                <c:pt idx="774">
                  <c:v>7751.14</c:v>
                </c:pt>
                <c:pt idx="775">
                  <c:v>7761.1390000000001</c:v>
                </c:pt>
                <c:pt idx="776">
                  <c:v>7771.1390000000001</c:v>
                </c:pt>
                <c:pt idx="777">
                  <c:v>7781.1379999999999</c:v>
                </c:pt>
                <c:pt idx="778">
                  <c:v>7791.1379999999999</c:v>
                </c:pt>
                <c:pt idx="779">
                  <c:v>7801.1390000000001</c:v>
                </c:pt>
                <c:pt idx="780">
                  <c:v>7811.1390000000001</c:v>
                </c:pt>
                <c:pt idx="781">
                  <c:v>7821.1379999999999</c:v>
                </c:pt>
                <c:pt idx="782">
                  <c:v>7831.1369999999997</c:v>
                </c:pt>
                <c:pt idx="783">
                  <c:v>7841.1379999999999</c:v>
                </c:pt>
                <c:pt idx="784">
                  <c:v>7851.1379999999999</c:v>
                </c:pt>
                <c:pt idx="785">
                  <c:v>7861.1379999999999</c:v>
                </c:pt>
                <c:pt idx="786">
                  <c:v>7871.1379999999999</c:v>
                </c:pt>
                <c:pt idx="787">
                  <c:v>7881.1369999999997</c:v>
                </c:pt>
                <c:pt idx="788">
                  <c:v>7891.1379999999999</c:v>
                </c:pt>
                <c:pt idx="789">
                  <c:v>7901.1379999999999</c:v>
                </c:pt>
                <c:pt idx="790">
                  <c:v>7911.1379999999999</c:v>
                </c:pt>
                <c:pt idx="791">
                  <c:v>7921.1369999999997</c:v>
                </c:pt>
                <c:pt idx="792">
                  <c:v>7931.1379999999999</c:v>
                </c:pt>
                <c:pt idx="793">
                  <c:v>7941.1379999999999</c:v>
                </c:pt>
                <c:pt idx="794">
                  <c:v>7951.1379999999999</c:v>
                </c:pt>
                <c:pt idx="795">
                  <c:v>7961.1379999999999</c:v>
                </c:pt>
                <c:pt idx="796">
                  <c:v>7971.1379999999999</c:v>
                </c:pt>
                <c:pt idx="797">
                  <c:v>7981.1379999999999</c:v>
                </c:pt>
                <c:pt idx="798">
                  <c:v>7991.1379999999999</c:v>
                </c:pt>
                <c:pt idx="799">
                  <c:v>8001.1379999999999</c:v>
                </c:pt>
                <c:pt idx="800">
                  <c:v>8011.1379999999999</c:v>
                </c:pt>
                <c:pt idx="801">
                  <c:v>8021.1379999999999</c:v>
                </c:pt>
                <c:pt idx="802">
                  <c:v>8031.1369999999997</c:v>
                </c:pt>
                <c:pt idx="803">
                  <c:v>8041.1379999999999</c:v>
                </c:pt>
                <c:pt idx="804">
                  <c:v>8051.1390000000001</c:v>
                </c:pt>
                <c:pt idx="805">
                  <c:v>8061.1379999999999</c:v>
                </c:pt>
                <c:pt idx="806">
                  <c:v>8071.1379999999999</c:v>
                </c:pt>
                <c:pt idx="807">
                  <c:v>8081.1379999999999</c:v>
                </c:pt>
                <c:pt idx="808">
                  <c:v>8091.1369999999997</c:v>
                </c:pt>
                <c:pt idx="809">
                  <c:v>8101.1369999999997</c:v>
                </c:pt>
                <c:pt idx="810">
                  <c:v>8111.1379999999999</c:v>
                </c:pt>
                <c:pt idx="811">
                  <c:v>8121.1369999999997</c:v>
                </c:pt>
                <c:pt idx="812">
                  <c:v>8131.1390000000001</c:v>
                </c:pt>
                <c:pt idx="813">
                  <c:v>8141.1379999999999</c:v>
                </c:pt>
                <c:pt idx="814">
                  <c:v>8151.1379999999999</c:v>
                </c:pt>
                <c:pt idx="815">
                  <c:v>8161.1379999999999</c:v>
                </c:pt>
                <c:pt idx="816">
                  <c:v>8171.1379999999999</c:v>
                </c:pt>
                <c:pt idx="817">
                  <c:v>8181.1379999999999</c:v>
                </c:pt>
                <c:pt idx="818">
                  <c:v>8191.1379999999999</c:v>
                </c:pt>
                <c:pt idx="819">
                  <c:v>8201.1409999999996</c:v>
                </c:pt>
                <c:pt idx="820">
                  <c:v>8211.1389999999992</c:v>
                </c:pt>
                <c:pt idx="821">
                  <c:v>8221.1380000000008</c:v>
                </c:pt>
                <c:pt idx="822">
                  <c:v>8231.1389999999992</c:v>
                </c:pt>
                <c:pt idx="823">
                  <c:v>8241.14</c:v>
                </c:pt>
                <c:pt idx="824">
                  <c:v>8251.1380000000008</c:v>
                </c:pt>
                <c:pt idx="825">
                  <c:v>8261.1380000000008</c:v>
                </c:pt>
                <c:pt idx="826">
                  <c:v>8271.1389999999992</c:v>
                </c:pt>
                <c:pt idx="827">
                  <c:v>8281.1389999999992</c:v>
                </c:pt>
                <c:pt idx="828">
                  <c:v>8291.2270000000008</c:v>
                </c:pt>
                <c:pt idx="829">
                  <c:v>8301.2279999999992</c:v>
                </c:pt>
                <c:pt idx="830">
                  <c:v>8311.2279999999992</c:v>
                </c:pt>
                <c:pt idx="831">
                  <c:v>8321.2260000000006</c:v>
                </c:pt>
                <c:pt idx="832">
                  <c:v>8331.2289999999994</c:v>
                </c:pt>
                <c:pt idx="833">
                  <c:v>8341.2270000000008</c:v>
                </c:pt>
                <c:pt idx="834">
                  <c:v>8351.2270000000008</c:v>
                </c:pt>
                <c:pt idx="835">
                  <c:v>8361.2270000000008</c:v>
                </c:pt>
                <c:pt idx="836">
                  <c:v>8371.2279999999992</c:v>
                </c:pt>
                <c:pt idx="837">
                  <c:v>8381.2270000000008</c:v>
                </c:pt>
                <c:pt idx="838">
                  <c:v>8391.2279999999992</c:v>
                </c:pt>
                <c:pt idx="839">
                  <c:v>8401.2279999999992</c:v>
                </c:pt>
                <c:pt idx="840">
                  <c:v>8411.2279999999992</c:v>
                </c:pt>
                <c:pt idx="841">
                  <c:v>8421.2279999999992</c:v>
                </c:pt>
                <c:pt idx="842">
                  <c:v>8431.2270000000008</c:v>
                </c:pt>
                <c:pt idx="843">
                  <c:v>8441.2270000000008</c:v>
                </c:pt>
                <c:pt idx="844">
                  <c:v>8451.2270000000008</c:v>
                </c:pt>
                <c:pt idx="845">
                  <c:v>8461.2270000000008</c:v>
                </c:pt>
                <c:pt idx="846">
                  <c:v>8471.2270000000008</c:v>
                </c:pt>
                <c:pt idx="847">
                  <c:v>8481.2279999999992</c:v>
                </c:pt>
                <c:pt idx="848">
                  <c:v>8491.2270000000008</c:v>
                </c:pt>
                <c:pt idx="849">
                  <c:v>8501.2279999999992</c:v>
                </c:pt>
                <c:pt idx="850">
                  <c:v>8511.2279999999992</c:v>
                </c:pt>
                <c:pt idx="851">
                  <c:v>8521.2270000000008</c:v>
                </c:pt>
                <c:pt idx="852">
                  <c:v>8531.2270000000008</c:v>
                </c:pt>
                <c:pt idx="853">
                  <c:v>8541.2279999999992</c:v>
                </c:pt>
                <c:pt idx="854">
                  <c:v>8551.2270000000008</c:v>
                </c:pt>
                <c:pt idx="855">
                  <c:v>8561.2279999999992</c:v>
                </c:pt>
                <c:pt idx="856">
                  <c:v>8571.23</c:v>
                </c:pt>
                <c:pt idx="857">
                  <c:v>8581.23</c:v>
                </c:pt>
                <c:pt idx="858">
                  <c:v>8591.23</c:v>
                </c:pt>
                <c:pt idx="859">
                  <c:v>8601.23</c:v>
                </c:pt>
                <c:pt idx="860">
                  <c:v>8611.2289999999994</c:v>
                </c:pt>
                <c:pt idx="861">
                  <c:v>8621.23</c:v>
                </c:pt>
                <c:pt idx="862">
                  <c:v>8631.2289999999994</c:v>
                </c:pt>
                <c:pt idx="863">
                  <c:v>8641.23</c:v>
                </c:pt>
                <c:pt idx="864">
                  <c:v>8651.2289999999994</c:v>
                </c:pt>
                <c:pt idx="865">
                  <c:v>8661.2289999999994</c:v>
                </c:pt>
                <c:pt idx="866">
                  <c:v>8671.232</c:v>
                </c:pt>
                <c:pt idx="867">
                  <c:v>8681.23</c:v>
                </c:pt>
                <c:pt idx="868">
                  <c:v>8691.23</c:v>
                </c:pt>
                <c:pt idx="869">
                  <c:v>8701.23</c:v>
                </c:pt>
                <c:pt idx="870">
                  <c:v>8711.23</c:v>
                </c:pt>
                <c:pt idx="871">
                  <c:v>8721.2309999999998</c:v>
                </c:pt>
                <c:pt idx="872">
                  <c:v>8731.2309999999998</c:v>
                </c:pt>
                <c:pt idx="873">
                  <c:v>8741.2309999999998</c:v>
                </c:pt>
                <c:pt idx="874">
                  <c:v>8751.3089999999993</c:v>
                </c:pt>
                <c:pt idx="875">
                  <c:v>8761.3080000000009</c:v>
                </c:pt>
                <c:pt idx="876">
                  <c:v>8771.3080000000009</c:v>
                </c:pt>
                <c:pt idx="877">
                  <c:v>8781.3089999999993</c:v>
                </c:pt>
                <c:pt idx="878">
                  <c:v>8791.3080000000009</c:v>
                </c:pt>
                <c:pt idx="879">
                  <c:v>8801.3080000000009</c:v>
                </c:pt>
                <c:pt idx="880">
                  <c:v>8811.3080000000009</c:v>
                </c:pt>
                <c:pt idx="881">
                  <c:v>8821.3080000000009</c:v>
                </c:pt>
                <c:pt idx="882">
                  <c:v>8831.3080000000009</c:v>
                </c:pt>
                <c:pt idx="883">
                  <c:v>8841.3080000000009</c:v>
                </c:pt>
                <c:pt idx="884">
                  <c:v>8851.3089999999993</c:v>
                </c:pt>
                <c:pt idx="885">
                  <c:v>8861.3089999999993</c:v>
                </c:pt>
                <c:pt idx="886">
                  <c:v>8871.3080000000009</c:v>
                </c:pt>
                <c:pt idx="887">
                  <c:v>8881.3080000000009</c:v>
                </c:pt>
                <c:pt idx="888">
                  <c:v>8891.3080000000009</c:v>
                </c:pt>
                <c:pt idx="889">
                  <c:v>8901.3080000000009</c:v>
                </c:pt>
                <c:pt idx="890">
                  <c:v>8911.3080000000009</c:v>
                </c:pt>
                <c:pt idx="891">
                  <c:v>8921.3080000000009</c:v>
                </c:pt>
                <c:pt idx="892">
                  <c:v>8931.3080000000009</c:v>
                </c:pt>
                <c:pt idx="893">
                  <c:v>8941.3080000000009</c:v>
                </c:pt>
                <c:pt idx="894">
                  <c:v>8951.31</c:v>
                </c:pt>
                <c:pt idx="895">
                  <c:v>8961.3080000000009</c:v>
                </c:pt>
                <c:pt idx="896">
                  <c:v>8971.3080000000009</c:v>
                </c:pt>
                <c:pt idx="897">
                  <c:v>8981.3089999999993</c:v>
                </c:pt>
                <c:pt idx="898">
                  <c:v>8991.3089999999993</c:v>
                </c:pt>
                <c:pt idx="899">
                  <c:v>9001.3089999999993</c:v>
                </c:pt>
                <c:pt idx="900">
                  <c:v>9011.3080000000009</c:v>
                </c:pt>
                <c:pt idx="901">
                  <c:v>9021.4150000000009</c:v>
                </c:pt>
                <c:pt idx="902">
                  <c:v>9031.4159999999993</c:v>
                </c:pt>
                <c:pt idx="903">
                  <c:v>9041.4159999999993</c:v>
                </c:pt>
                <c:pt idx="904">
                  <c:v>9051.4159999999993</c:v>
                </c:pt>
                <c:pt idx="905">
                  <c:v>9061.4159999999993</c:v>
                </c:pt>
                <c:pt idx="906">
                  <c:v>9071.4169999999995</c:v>
                </c:pt>
                <c:pt idx="907">
                  <c:v>9081.4150000000009</c:v>
                </c:pt>
                <c:pt idx="908">
                  <c:v>9091.4159999999993</c:v>
                </c:pt>
                <c:pt idx="909">
                  <c:v>9101.4159999999993</c:v>
                </c:pt>
                <c:pt idx="910">
                  <c:v>9111.4150000000009</c:v>
                </c:pt>
                <c:pt idx="911">
                  <c:v>9121.4150000000009</c:v>
                </c:pt>
                <c:pt idx="912">
                  <c:v>9131.4150000000009</c:v>
                </c:pt>
                <c:pt idx="913">
                  <c:v>9141.4150000000009</c:v>
                </c:pt>
                <c:pt idx="914">
                  <c:v>9151.4169999999995</c:v>
                </c:pt>
                <c:pt idx="915">
                  <c:v>9161.4159999999993</c:v>
                </c:pt>
                <c:pt idx="916">
                  <c:v>9171.4150000000009</c:v>
                </c:pt>
                <c:pt idx="917">
                  <c:v>9181.4150000000009</c:v>
                </c:pt>
                <c:pt idx="918">
                  <c:v>9191.4159999999993</c:v>
                </c:pt>
                <c:pt idx="919">
                  <c:v>9201.4159999999993</c:v>
                </c:pt>
                <c:pt idx="920">
                  <c:v>9211.4159999999993</c:v>
                </c:pt>
                <c:pt idx="921">
                  <c:v>9221.4150000000009</c:v>
                </c:pt>
                <c:pt idx="922">
                  <c:v>9231.4150000000009</c:v>
                </c:pt>
                <c:pt idx="923">
                  <c:v>9241.4159999999993</c:v>
                </c:pt>
                <c:pt idx="924">
                  <c:v>9251.4159999999993</c:v>
                </c:pt>
                <c:pt idx="925">
                  <c:v>9261.5339999999997</c:v>
                </c:pt>
                <c:pt idx="926">
                  <c:v>9271.5339999999997</c:v>
                </c:pt>
                <c:pt idx="927">
                  <c:v>9281.5329999999994</c:v>
                </c:pt>
                <c:pt idx="928">
                  <c:v>9291.5329999999994</c:v>
                </c:pt>
                <c:pt idx="929">
                  <c:v>9301.5329999999994</c:v>
                </c:pt>
                <c:pt idx="930">
                  <c:v>9311.5339999999997</c:v>
                </c:pt>
                <c:pt idx="931">
                  <c:v>9321.5329999999994</c:v>
                </c:pt>
                <c:pt idx="932">
                  <c:v>9331.5329999999994</c:v>
                </c:pt>
                <c:pt idx="933">
                  <c:v>9341.5339999999997</c:v>
                </c:pt>
                <c:pt idx="934">
                  <c:v>9351.7090000000007</c:v>
                </c:pt>
                <c:pt idx="935">
                  <c:v>9361.7090000000007</c:v>
                </c:pt>
                <c:pt idx="936">
                  <c:v>9371.7080000000005</c:v>
                </c:pt>
                <c:pt idx="937">
                  <c:v>9381.7090000000007</c:v>
                </c:pt>
                <c:pt idx="938">
                  <c:v>9391.7080000000005</c:v>
                </c:pt>
                <c:pt idx="939">
                  <c:v>9401.7080000000005</c:v>
                </c:pt>
                <c:pt idx="940">
                  <c:v>9411.7090000000007</c:v>
                </c:pt>
                <c:pt idx="941">
                  <c:v>9421.7109999999993</c:v>
                </c:pt>
                <c:pt idx="942">
                  <c:v>9431.7080000000005</c:v>
                </c:pt>
                <c:pt idx="943">
                  <c:v>9441.7090000000007</c:v>
                </c:pt>
                <c:pt idx="944">
                  <c:v>9451.7090000000007</c:v>
                </c:pt>
                <c:pt idx="945">
                  <c:v>9461.7080000000005</c:v>
                </c:pt>
                <c:pt idx="946">
                  <c:v>9471.7090000000007</c:v>
                </c:pt>
                <c:pt idx="947">
                  <c:v>9481.7080000000005</c:v>
                </c:pt>
                <c:pt idx="948">
                  <c:v>9491.7080000000005</c:v>
                </c:pt>
                <c:pt idx="949">
                  <c:v>9501.7090000000007</c:v>
                </c:pt>
                <c:pt idx="950">
                  <c:v>9511.7090000000007</c:v>
                </c:pt>
                <c:pt idx="951">
                  <c:v>9521.7090000000007</c:v>
                </c:pt>
                <c:pt idx="952">
                  <c:v>9531.7080000000005</c:v>
                </c:pt>
                <c:pt idx="953">
                  <c:v>9541.7090000000007</c:v>
                </c:pt>
                <c:pt idx="954">
                  <c:v>9551.7099999999991</c:v>
                </c:pt>
                <c:pt idx="955">
                  <c:v>9561.7090000000007</c:v>
                </c:pt>
                <c:pt idx="956">
                  <c:v>9571.7080000000005</c:v>
                </c:pt>
                <c:pt idx="957">
                  <c:v>9581.7080000000005</c:v>
                </c:pt>
                <c:pt idx="958">
                  <c:v>9591.7090000000007</c:v>
                </c:pt>
                <c:pt idx="959">
                  <c:v>9601.7080000000005</c:v>
                </c:pt>
                <c:pt idx="960">
                  <c:v>9611.7080000000005</c:v>
                </c:pt>
                <c:pt idx="961">
                  <c:v>9621.7479999999996</c:v>
                </c:pt>
                <c:pt idx="962">
                  <c:v>9631.7469999999994</c:v>
                </c:pt>
                <c:pt idx="963">
                  <c:v>9641.7479999999996</c:v>
                </c:pt>
                <c:pt idx="964">
                  <c:v>9651.7479999999996</c:v>
                </c:pt>
                <c:pt idx="965">
                  <c:v>9661.7469999999994</c:v>
                </c:pt>
                <c:pt idx="966">
                  <c:v>9671.7469999999994</c:v>
                </c:pt>
                <c:pt idx="967">
                  <c:v>9681.7479999999996</c:v>
                </c:pt>
                <c:pt idx="968">
                  <c:v>9691.7469999999994</c:v>
                </c:pt>
                <c:pt idx="969">
                  <c:v>9701.7489999999998</c:v>
                </c:pt>
                <c:pt idx="970">
                  <c:v>9711.7489999999998</c:v>
                </c:pt>
                <c:pt idx="971">
                  <c:v>9721.7489999999998</c:v>
                </c:pt>
                <c:pt idx="972">
                  <c:v>9731.75</c:v>
                </c:pt>
                <c:pt idx="973">
                  <c:v>9741.75</c:v>
                </c:pt>
                <c:pt idx="974">
                  <c:v>9751.75</c:v>
                </c:pt>
                <c:pt idx="975">
                  <c:v>9761.7489999999998</c:v>
                </c:pt>
                <c:pt idx="976">
                  <c:v>9771.7479999999996</c:v>
                </c:pt>
                <c:pt idx="977">
                  <c:v>9781.75</c:v>
                </c:pt>
                <c:pt idx="978">
                  <c:v>9791.75</c:v>
                </c:pt>
                <c:pt idx="979">
                  <c:v>9801.7510000000002</c:v>
                </c:pt>
                <c:pt idx="980">
                  <c:v>9811.7510000000002</c:v>
                </c:pt>
                <c:pt idx="981">
                  <c:v>9821.75</c:v>
                </c:pt>
                <c:pt idx="982">
                  <c:v>9831.7489999999998</c:v>
                </c:pt>
                <c:pt idx="983">
                  <c:v>9841.7489999999998</c:v>
                </c:pt>
                <c:pt idx="984">
                  <c:v>9851.7489999999998</c:v>
                </c:pt>
                <c:pt idx="985">
                  <c:v>9861.75</c:v>
                </c:pt>
                <c:pt idx="986">
                  <c:v>9871.7489999999998</c:v>
                </c:pt>
                <c:pt idx="987">
                  <c:v>9881.75</c:v>
                </c:pt>
                <c:pt idx="988">
                  <c:v>9891.7489999999998</c:v>
                </c:pt>
                <c:pt idx="989">
                  <c:v>9901.7489999999998</c:v>
                </c:pt>
                <c:pt idx="990">
                  <c:v>9911.7489999999998</c:v>
                </c:pt>
                <c:pt idx="991">
                  <c:v>9921.75</c:v>
                </c:pt>
                <c:pt idx="992">
                  <c:v>9931.7510000000002</c:v>
                </c:pt>
                <c:pt idx="993">
                  <c:v>9941.75</c:v>
                </c:pt>
                <c:pt idx="994">
                  <c:v>9951.7489999999998</c:v>
                </c:pt>
                <c:pt idx="995">
                  <c:v>9961.7489999999998</c:v>
                </c:pt>
                <c:pt idx="996">
                  <c:v>9971.75</c:v>
                </c:pt>
                <c:pt idx="997">
                  <c:v>9981.7510000000002</c:v>
                </c:pt>
                <c:pt idx="998">
                  <c:v>9991.7489999999998</c:v>
                </c:pt>
                <c:pt idx="999">
                  <c:v>10001.749</c:v>
                </c:pt>
                <c:pt idx="1000">
                  <c:v>10011.749</c:v>
                </c:pt>
                <c:pt idx="1001">
                  <c:v>10021.75</c:v>
                </c:pt>
                <c:pt idx="1002">
                  <c:v>10031.75</c:v>
                </c:pt>
                <c:pt idx="1003">
                  <c:v>10041.751</c:v>
                </c:pt>
                <c:pt idx="1004">
                  <c:v>10051.751</c:v>
                </c:pt>
                <c:pt idx="1005">
                  <c:v>10061.751</c:v>
                </c:pt>
                <c:pt idx="1006">
                  <c:v>10071.75</c:v>
                </c:pt>
                <c:pt idx="1007">
                  <c:v>10081.75</c:v>
                </c:pt>
                <c:pt idx="1008">
                  <c:v>10091.751</c:v>
                </c:pt>
                <c:pt idx="1009">
                  <c:v>10101.75</c:v>
                </c:pt>
                <c:pt idx="1010">
                  <c:v>10111.75</c:v>
                </c:pt>
                <c:pt idx="1011">
                  <c:v>10121.752</c:v>
                </c:pt>
                <c:pt idx="1012">
                  <c:v>10131.751</c:v>
                </c:pt>
                <c:pt idx="1013">
                  <c:v>10141.75</c:v>
                </c:pt>
                <c:pt idx="1014">
                  <c:v>10151.751</c:v>
                </c:pt>
                <c:pt idx="1015">
                  <c:v>10161.751</c:v>
                </c:pt>
                <c:pt idx="1016">
                  <c:v>10171.75</c:v>
                </c:pt>
                <c:pt idx="1017">
                  <c:v>10181.75</c:v>
                </c:pt>
                <c:pt idx="1018">
                  <c:v>10191.75</c:v>
                </c:pt>
                <c:pt idx="1019">
                  <c:v>10201.751</c:v>
                </c:pt>
                <c:pt idx="1020">
                  <c:v>10211.751</c:v>
                </c:pt>
                <c:pt idx="1021">
                  <c:v>10221.751</c:v>
                </c:pt>
                <c:pt idx="1022">
                  <c:v>10231.75</c:v>
                </c:pt>
                <c:pt idx="1023">
                  <c:v>10241.751</c:v>
                </c:pt>
                <c:pt idx="1024">
                  <c:v>10251.75</c:v>
                </c:pt>
                <c:pt idx="1025">
                  <c:v>10261.75</c:v>
                </c:pt>
                <c:pt idx="1026">
                  <c:v>10271.751</c:v>
                </c:pt>
                <c:pt idx="1027">
                  <c:v>10281.75</c:v>
                </c:pt>
                <c:pt idx="1028">
                  <c:v>10291.751</c:v>
                </c:pt>
                <c:pt idx="1029">
                  <c:v>10301.751</c:v>
                </c:pt>
                <c:pt idx="1030">
                  <c:v>10311.751</c:v>
                </c:pt>
                <c:pt idx="1031">
                  <c:v>10321.751</c:v>
                </c:pt>
                <c:pt idx="1032">
                  <c:v>10331.751</c:v>
                </c:pt>
                <c:pt idx="1033">
                  <c:v>10341.751</c:v>
                </c:pt>
                <c:pt idx="1034">
                  <c:v>10351.75</c:v>
                </c:pt>
                <c:pt idx="1035">
                  <c:v>10361.75</c:v>
                </c:pt>
                <c:pt idx="1036">
                  <c:v>10371.751</c:v>
                </c:pt>
                <c:pt idx="1037">
                  <c:v>10381.75</c:v>
                </c:pt>
                <c:pt idx="1038">
                  <c:v>10391.753000000001</c:v>
                </c:pt>
                <c:pt idx="1039">
                  <c:v>10401.751</c:v>
                </c:pt>
                <c:pt idx="1040">
                  <c:v>10411.751</c:v>
                </c:pt>
                <c:pt idx="1041">
                  <c:v>10421.752</c:v>
                </c:pt>
                <c:pt idx="1042">
                  <c:v>10431.752</c:v>
                </c:pt>
                <c:pt idx="1043">
                  <c:v>10441.752</c:v>
                </c:pt>
                <c:pt idx="1044">
                  <c:v>10451.751</c:v>
                </c:pt>
                <c:pt idx="1045">
                  <c:v>10461.751</c:v>
                </c:pt>
                <c:pt idx="1046">
                  <c:v>10471.861000000001</c:v>
                </c:pt>
                <c:pt idx="1047">
                  <c:v>10481.861000000001</c:v>
                </c:pt>
                <c:pt idx="1048">
                  <c:v>10491.953</c:v>
                </c:pt>
                <c:pt idx="1049">
                  <c:v>10501.954</c:v>
                </c:pt>
                <c:pt idx="1050">
                  <c:v>10511.951999999999</c:v>
                </c:pt>
                <c:pt idx="1051">
                  <c:v>10521.953</c:v>
                </c:pt>
                <c:pt idx="1052">
                  <c:v>10531.951999999999</c:v>
                </c:pt>
                <c:pt idx="1053">
                  <c:v>10541.951999999999</c:v>
                </c:pt>
                <c:pt idx="1054">
                  <c:v>10551.951999999999</c:v>
                </c:pt>
                <c:pt idx="1055">
                  <c:v>10561.951999999999</c:v>
                </c:pt>
                <c:pt idx="1056">
                  <c:v>10571.951999999999</c:v>
                </c:pt>
                <c:pt idx="1057">
                  <c:v>10581.953</c:v>
                </c:pt>
                <c:pt idx="1058">
                  <c:v>10591.951999999999</c:v>
                </c:pt>
                <c:pt idx="1059">
                  <c:v>10601.954</c:v>
                </c:pt>
                <c:pt idx="1060">
                  <c:v>10612.065000000001</c:v>
                </c:pt>
                <c:pt idx="1061">
                  <c:v>10622.064</c:v>
                </c:pt>
                <c:pt idx="1062">
                  <c:v>10632.065000000001</c:v>
                </c:pt>
                <c:pt idx="1063">
                  <c:v>10642.065000000001</c:v>
                </c:pt>
                <c:pt idx="1064">
                  <c:v>10652.065000000001</c:v>
                </c:pt>
                <c:pt idx="1065">
                  <c:v>10662.065000000001</c:v>
                </c:pt>
                <c:pt idx="1066">
                  <c:v>10672.065000000001</c:v>
                </c:pt>
                <c:pt idx="1067">
                  <c:v>10682.065000000001</c:v>
                </c:pt>
                <c:pt idx="1068">
                  <c:v>10692.331</c:v>
                </c:pt>
                <c:pt idx="1069">
                  <c:v>10702.33</c:v>
                </c:pt>
                <c:pt idx="1070">
                  <c:v>10712.33</c:v>
                </c:pt>
                <c:pt idx="1071">
                  <c:v>10722.33</c:v>
                </c:pt>
                <c:pt idx="1072">
                  <c:v>10732.33</c:v>
                </c:pt>
                <c:pt idx="1073">
                  <c:v>10742.33</c:v>
                </c:pt>
                <c:pt idx="1074">
                  <c:v>10752.33</c:v>
                </c:pt>
                <c:pt idx="1075">
                  <c:v>10762.331</c:v>
                </c:pt>
                <c:pt idx="1076">
                  <c:v>10772.33</c:v>
                </c:pt>
                <c:pt idx="1077">
                  <c:v>10782.33</c:v>
                </c:pt>
                <c:pt idx="1078">
                  <c:v>10792.33</c:v>
                </c:pt>
                <c:pt idx="1079">
                  <c:v>10800.028</c:v>
                </c:pt>
              </c:numCache>
            </c:numRef>
          </c:xVal>
          <c:yVal>
            <c:numRef>
              <c:f>'3fcse-4-large'!$O$2:$O$1081</c:f>
              <c:numCache>
                <c:formatCode>General</c:formatCode>
                <c:ptCount val="1080"/>
                <c:pt idx="0">
                  <c:v>557</c:v>
                </c:pt>
                <c:pt idx="1">
                  <c:v>553</c:v>
                </c:pt>
                <c:pt idx="2">
                  <c:v>831</c:v>
                </c:pt>
                <c:pt idx="3">
                  <c:v>712</c:v>
                </c:pt>
                <c:pt idx="4">
                  <c:v>357</c:v>
                </c:pt>
                <c:pt idx="5">
                  <c:v>776</c:v>
                </c:pt>
                <c:pt idx="6">
                  <c:v>961</c:v>
                </c:pt>
                <c:pt idx="7">
                  <c:v>866</c:v>
                </c:pt>
                <c:pt idx="8">
                  <c:v>988</c:v>
                </c:pt>
                <c:pt idx="9">
                  <c:v>489</c:v>
                </c:pt>
                <c:pt idx="10">
                  <c:v>894</c:v>
                </c:pt>
                <c:pt idx="11">
                  <c:v>790</c:v>
                </c:pt>
                <c:pt idx="12">
                  <c:v>1024</c:v>
                </c:pt>
                <c:pt idx="13">
                  <c:v>827</c:v>
                </c:pt>
                <c:pt idx="14">
                  <c:v>805</c:v>
                </c:pt>
                <c:pt idx="15">
                  <c:v>338</c:v>
                </c:pt>
                <c:pt idx="16">
                  <c:v>805</c:v>
                </c:pt>
                <c:pt idx="17">
                  <c:v>324</c:v>
                </c:pt>
                <c:pt idx="18">
                  <c:v>1206</c:v>
                </c:pt>
                <c:pt idx="19">
                  <c:v>660</c:v>
                </c:pt>
                <c:pt idx="20">
                  <c:v>1133</c:v>
                </c:pt>
                <c:pt idx="21">
                  <c:v>327</c:v>
                </c:pt>
                <c:pt idx="22">
                  <c:v>397</c:v>
                </c:pt>
                <c:pt idx="23">
                  <c:v>797</c:v>
                </c:pt>
                <c:pt idx="24">
                  <c:v>1240</c:v>
                </c:pt>
                <c:pt idx="25">
                  <c:v>725</c:v>
                </c:pt>
                <c:pt idx="26">
                  <c:v>372</c:v>
                </c:pt>
                <c:pt idx="27">
                  <c:v>1183</c:v>
                </c:pt>
                <c:pt idx="28">
                  <c:v>828</c:v>
                </c:pt>
                <c:pt idx="29">
                  <c:v>1168</c:v>
                </c:pt>
                <c:pt idx="30">
                  <c:v>536</c:v>
                </c:pt>
                <c:pt idx="31">
                  <c:v>325</c:v>
                </c:pt>
                <c:pt idx="32">
                  <c:v>303</c:v>
                </c:pt>
                <c:pt idx="33">
                  <c:v>305</c:v>
                </c:pt>
                <c:pt idx="34">
                  <c:v>303</c:v>
                </c:pt>
                <c:pt idx="35">
                  <c:v>300</c:v>
                </c:pt>
                <c:pt idx="36">
                  <c:v>1313</c:v>
                </c:pt>
                <c:pt idx="37">
                  <c:v>479</c:v>
                </c:pt>
                <c:pt idx="38">
                  <c:v>1245</c:v>
                </c:pt>
                <c:pt idx="39">
                  <c:v>1275</c:v>
                </c:pt>
                <c:pt idx="40">
                  <c:v>1365</c:v>
                </c:pt>
                <c:pt idx="41">
                  <c:v>901</c:v>
                </c:pt>
                <c:pt idx="42">
                  <c:v>891</c:v>
                </c:pt>
                <c:pt idx="43">
                  <c:v>959</c:v>
                </c:pt>
                <c:pt idx="44">
                  <c:v>759</c:v>
                </c:pt>
                <c:pt idx="45">
                  <c:v>1284</c:v>
                </c:pt>
                <c:pt idx="46">
                  <c:v>1439</c:v>
                </c:pt>
                <c:pt idx="47">
                  <c:v>1365</c:v>
                </c:pt>
                <c:pt idx="48">
                  <c:v>877</c:v>
                </c:pt>
                <c:pt idx="49">
                  <c:v>1448</c:v>
                </c:pt>
                <c:pt idx="50">
                  <c:v>957</c:v>
                </c:pt>
                <c:pt idx="51">
                  <c:v>416</c:v>
                </c:pt>
                <c:pt idx="52">
                  <c:v>1457</c:v>
                </c:pt>
                <c:pt idx="53">
                  <c:v>1499</c:v>
                </c:pt>
                <c:pt idx="54">
                  <c:v>561</c:v>
                </c:pt>
                <c:pt idx="55">
                  <c:v>510</c:v>
                </c:pt>
                <c:pt idx="56">
                  <c:v>1316</c:v>
                </c:pt>
                <c:pt idx="57">
                  <c:v>491</c:v>
                </c:pt>
                <c:pt idx="58">
                  <c:v>1401</c:v>
                </c:pt>
                <c:pt idx="59">
                  <c:v>1707</c:v>
                </c:pt>
                <c:pt idx="60">
                  <c:v>613</c:v>
                </c:pt>
                <c:pt idx="61">
                  <c:v>1515</c:v>
                </c:pt>
                <c:pt idx="62">
                  <c:v>688</c:v>
                </c:pt>
                <c:pt idx="63">
                  <c:v>1927</c:v>
                </c:pt>
                <c:pt idx="64">
                  <c:v>672</c:v>
                </c:pt>
                <c:pt idx="65">
                  <c:v>2007</c:v>
                </c:pt>
                <c:pt idx="66">
                  <c:v>661</c:v>
                </c:pt>
                <c:pt idx="67">
                  <c:v>1831</c:v>
                </c:pt>
                <c:pt idx="68">
                  <c:v>570</c:v>
                </c:pt>
                <c:pt idx="69">
                  <c:v>1889</c:v>
                </c:pt>
                <c:pt idx="70">
                  <c:v>1196</c:v>
                </c:pt>
                <c:pt idx="71">
                  <c:v>2159</c:v>
                </c:pt>
                <c:pt idx="72">
                  <c:v>2095</c:v>
                </c:pt>
                <c:pt idx="73">
                  <c:v>2033</c:v>
                </c:pt>
                <c:pt idx="74">
                  <c:v>1749</c:v>
                </c:pt>
                <c:pt idx="75">
                  <c:v>714</c:v>
                </c:pt>
                <c:pt idx="76">
                  <c:v>1764</c:v>
                </c:pt>
                <c:pt idx="77">
                  <c:v>1185</c:v>
                </c:pt>
                <c:pt idx="78">
                  <c:v>1279</c:v>
                </c:pt>
                <c:pt idx="79">
                  <c:v>1306</c:v>
                </c:pt>
                <c:pt idx="80">
                  <c:v>2453</c:v>
                </c:pt>
                <c:pt idx="81">
                  <c:v>1585</c:v>
                </c:pt>
                <c:pt idx="82">
                  <c:v>2187</c:v>
                </c:pt>
                <c:pt idx="83">
                  <c:v>1315</c:v>
                </c:pt>
                <c:pt idx="84">
                  <c:v>2201</c:v>
                </c:pt>
                <c:pt idx="85">
                  <c:v>1322</c:v>
                </c:pt>
                <c:pt idx="86">
                  <c:v>2265</c:v>
                </c:pt>
                <c:pt idx="87">
                  <c:v>798</c:v>
                </c:pt>
                <c:pt idx="88">
                  <c:v>2243</c:v>
                </c:pt>
                <c:pt idx="89">
                  <c:v>872</c:v>
                </c:pt>
                <c:pt idx="90">
                  <c:v>2542</c:v>
                </c:pt>
                <c:pt idx="91">
                  <c:v>1471</c:v>
                </c:pt>
                <c:pt idx="92">
                  <c:v>2467</c:v>
                </c:pt>
                <c:pt idx="93">
                  <c:v>835</c:v>
                </c:pt>
                <c:pt idx="94">
                  <c:v>1596</c:v>
                </c:pt>
                <c:pt idx="95">
                  <c:v>2851</c:v>
                </c:pt>
                <c:pt idx="96">
                  <c:v>871</c:v>
                </c:pt>
                <c:pt idx="97">
                  <c:v>2681</c:v>
                </c:pt>
                <c:pt idx="98">
                  <c:v>1483</c:v>
                </c:pt>
                <c:pt idx="99">
                  <c:v>1537</c:v>
                </c:pt>
                <c:pt idx="100">
                  <c:v>2346</c:v>
                </c:pt>
                <c:pt idx="101">
                  <c:v>882</c:v>
                </c:pt>
                <c:pt idx="102">
                  <c:v>2525</c:v>
                </c:pt>
                <c:pt idx="103">
                  <c:v>2676</c:v>
                </c:pt>
                <c:pt idx="104">
                  <c:v>924</c:v>
                </c:pt>
                <c:pt idx="105">
                  <c:v>736</c:v>
                </c:pt>
                <c:pt idx="106">
                  <c:v>748</c:v>
                </c:pt>
                <c:pt idx="107">
                  <c:v>756</c:v>
                </c:pt>
                <c:pt idx="108">
                  <c:v>762</c:v>
                </c:pt>
                <c:pt idx="109">
                  <c:v>2910</c:v>
                </c:pt>
                <c:pt idx="110">
                  <c:v>1576</c:v>
                </c:pt>
                <c:pt idx="111">
                  <c:v>2800</c:v>
                </c:pt>
                <c:pt idx="112">
                  <c:v>2520</c:v>
                </c:pt>
                <c:pt idx="113">
                  <c:v>1525</c:v>
                </c:pt>
                <c:pt idx="114">
                  <c:v>743</c:v>
                </c:pt>
                <c:pt idx="115">
                  <c:v>277</c:v>
                </c:pt>
                <c:pt idx="116">
                  <c:v>2793</c:v>
                </c:pt>
                <c:pt idx="117">
                  <c:v>926</c:v>
                </c:pt>
                <c:pt idx="118">
                  <c:v>2420</c:v>
                </c:pt>
                <c:pt idx="119">
                  <c:v>2393</c:v>
                </c:pt>
                <c:pt idx="120">
                  <c:v>1012</c:v>
                </c:pt>
                <c:pt idx="121">
                  <c:v>1585</c:v>
                </c:pt>
                <c:pt idx="122">
                  <c:v>1678</c:v>
                </c:pt>
                <c:pt idx="123">
                  <c:v>2779</c:v>
                </c:pt>
                <c:pt idx="124">
                  <c:v>1564</c:v>
                </c:pt>
                <c:pt idx="125">
                  <c:v>2911</c:v>
                </c:pt>
                <c:pt idx="126">
                  <c:v>1724</c:v>
                </c:pt>
                <c:pt idx="127">
                  <c:v>868</c:v>
                </c:pt>
                <c:pt idx="128">
                  <c:v>875</c:v>
                </c:pt>
                <c:pt idx="129">
                  <c:v>863</c:v>
                </c:pt>
                <c:pt idx="130">
                  <c:v>1789</c:v>
                </c:pt>
                <c:pt idx="131">
                  <c:v>1609</c:v>
                </c:pt>
                <c:pt idx="132">
                  <c:v>2950</c:v>
                </c:pt>
                <c:pt idx="133">
                  <c:v>1649</c:v>
                </c:pt>
                <c:pt idx="134">
                  <c:v>3175</c:v>
                </c:pt>
                <c:pt idx="135">
                  <c:v>1969</c:v>
                </c:pt>
                <c:pt idx="136">
                  <c:v>1760</c:v>
                </c:pt>
                <c:pt idx="137">
                  <c:v>1917</c:v>
                </c:pt>
                <c:pt idx="138">
                  <c:v>852</c:v>
                </c:pt>
                <c:pt idx="139">
                  <c:v>3033</c:v>
                </c:pt>
                <c:pt idx="140">
                  <c:v>1027</c:v>
                </c:pt>
                <c:pt idx="141">
                  <c:v>1685</c:v>
                </c:pt>
                <c:pt idx="142">
                  <c:v>3186</c:v>
                </c:pt>
                <c:pt idx="143">
                  <c:v>1676</c:v>
                </c:pt>
                <c:pt idx="144">
                  <c:v>1586</c:v>
                </c:pt>
                <c:pt idx="145">
                  <c:v>1764</c:v>
                </c:pt>
                <c:pt idx="146">
                  <c:v>1629</c:v>
                </c:pt>
                <c:pt idx="147">
                  <c:v>3229</c:v>
                </c:pt>
                <c:pt idx="148">
                  <c:v>1032</c:v>
                </c:pt>
                <c:pt idx="149">
                  <c:v>2926</c:v>
                </c:pt>
                <c:pt idx="150">
                  <c:v>911</c:v>
                </c:pt>
                <c:pt idx="151">
                  <c:v>2798</c:v>
                </c:pt>
                <c:pt idx="152">
                  <c:v>1051</c:v>
                </c:pt>
                <c:pt idx="153">
                  <c:v>3408</c:v>
                </c:pt>
                <c:pt idx="154">
                  <c:v>1123</c:v>
                </c:pt>
                <c:pt idx="155">
                  <c:v>1087</c:v>
                </c:pt>
                <c:pt idx="156">
                  <c:v>966</c:v>
                </c:pt>
                <c:pt idx="157">
                  <c:v>2385</c:v>
                </c:pt>
                <c:pt idx="158">
                  <c:v>1101</c:v>
                </c:pt>
                <c:pt idx="159">
                  <c:v>929</c:v>
                </c:pt>
                <c:pt idx="160">
                  <c:v>3239</c:v>
                </c:pt>
                <c:pt idx="161">
                  <c:v>1134</c:v>
                </c:pt>
                <c:pt idx="162">
                  <c:v>3382</c:v>
                </c:pt>
                <c:pt idx="163">
                  <c:v>1158</c:v>
                </c:pt>
                <c:pt idx="164">
                  <c:v>3633</c:v>
                </c:pt>
                <c:pt idx="165">
                  <c:v>1213</c:v>
                </c:pt>
                <c:pt idx="166">
                  <c:v>2028</c:v>
                </c:pt>
                <c:pt idx="167">
                  <c:v>990</c:v>
                </c:pt>
                <c:pt idx="168">
                  <c:v>3735</c:v>
                </c:pt>
                <c:pt idx="169">
                  <c:v>3439</c:v>
                </c:pt>
                <c:pt idx="170">
                  <c:v>3095</c:v>
                </c:pt>
                <c:pt idx="171">
                  <c:v>1034</c:v>
                </c:pt>
                <c:pt idx="172">
                  <c:v>1223</c:v>
                </c:pt>
                <c:pt idx="173">
                  <c:v>3233</c:v>
                </c:pt>
                <c:pt idx="174">
                  <c:v>2065</c:v>
                </c:pt>
                <c:pt idx="175">
                  <c:v>1085</c:v>
                </c:pt>
                <c:pt idx="176">
                  <c:v>1974</c:v>
                </c:pt>
                <c:pt idx="177">
                  <c:v>3109</c:v>
                </c:pt>
                <c:pt idx="178">
                  <c:v>1200</c:v>
                </c:pt>
                <c:pt idx="179">
                  <c:v>291</c:v>
                </c:pt>
                <c:pt idx="180">
                  <c:v>3487</c:v>
                </c:pt>
                <c:pt idx="181">
                  <c:v>1209</c:v>
                </c:pt>
                <c:pt idx="182">
                  <c:v>3864</c:v>
                </c:pt>
                <c:pt idx="183">
                  <c:v>1267</c:v>
                </c:pt>
                <c:pt idx="184">
                  <c:v>3463</c:v>
                </c:pt>
                <c:pt idx="185">
                  <c:v>1268</c:v>
                </c:pt>
                <c:pt idx="186">
                  <c:v>3724</c:v>
                </c:pt>
                <c:pt idx="187">
                  <c:v>2099</c:v>
                </c:pt>
                <c:pt idx="188">
                  <c:v>1086</c:v>
                </c:pt>
                <c:pt idx="189">
                  <c:v>3791</c:v>
                </c:pt>
                <c:pt idx="190">
                  <c:v>2135</c:v>
                </c:pt>
                <c:pt idx="191">
                  <c:v>3823</c:v>
                </c:pt>
                <c:pt idx="192">
                  <c:v>1393</c:v>
                </c:pt>
                <c:pt idx="193">
                  <c:v>2190</c:v>
                </c:pt>
                <c:pt idx="194">
                  <c:v>3826</c:v>
                </c:pt>
                <c:pt idx="195">
                  <c:v>3923</c:v>
                </c:pt>
                <c:pt idx="196">
                  <c:v>2889</c:v>
                </c:pt>
                <c:pt idx="197">
                  <c:v>2264</c:v>
                </c:pt>
                <c:pt idx="198">
                  <c:v>1118</c:v>
                </c:pt>
                <c:pt idx="199">
                  <c:v>3964</c:v>
                </c:pt>
                <c:pt idx="200">
                  <c:v>1333</c:v>
                </c:pt>
                <c:pt idx="201">
                  <c:v>2224</c:v>
                </c:pt>
                <c:pt idx="202">
                  <c:v>4170</c:v>
                </c:pt>
                <c:pt idx="203">
                  <c:v>4083</c:v>
                </c:pt>
                <c:pt idx="204">
                  <c:v>4243</c:v>
                </c:pt>
                <c:pt idx="205">
                  <c:v>4119</c:v>
                </c:pt>
                <c:pt idx="206">
                  <c:v>3838</c:v>
                </c:pt>
                <c:pt idx="207">
                  <c:v>2142</c:v>
                </c:pt>
                <c:pt idx="208">
                  <c:v>1393</c:v>
                </c:pt>
                <c:pt idx="209">
                  <c:v>1176</c:v>
                </c:pt>
                <c:pt idx="210">
                  <c:v>4134</c:v>
                </c:pt>
                <c:pt idx="211">
                  <c:v>2271</c:v>
                </c:pt>
                <c:pt idx="212">
                  <c:v>2378</c:v>
                </c:pt>
                <c:pt idx="213">
                  <c:v>3878</c:v>
                </c:pt>
                <c:pt idx="214">
                  <c:v>4503</c:v>
                </c:pt>
                <c:pt idx="215">
                  <c:v>3270</c:v>
                </c:pt>
                <c:pt idx="216">
                  <c:v>2290</c:v>
                </c:pt>
                <c:pt idx="217">
                  <c:v>4223</c:v>
                </c:pt>
                <c:pt idx="218">
                  <c:v>1418</c:v>
                </c:pt>
                <c:pt idx="219">
                  <c:v>2333</c:v>
                </c:pt>
                <c:pt idx="220">
                  <c:v>3953</c:v>
                </c:pt>
                <c:pt idx="221">
                  <c:v>3257</c:v>
                </c:pt>
                <c:pt idx="222">
                  <c:v>4535</c:v>
                </c:pt>
                <c:pt idx="223">
                  <c:v>1530</c:v>
                </c:pt>
                <c:pt idx="224">
                  <c:v>1292</c:v>
                </c:pt>
                <c:pt idx="225">
                  <c:v>1259</c:v>
                </c:pt>
                <c:pt idx="226">
                  <c:v>4394</c:v>
                </c:pt>
                <c:pt idx="227">
                  <c:v>1483</c:v>
                </c:pt>
                <c:pt idx="228">
                  <c:v>1298</c:v>
                </c:pt>
                <c:pt idx="229">
                  <c:v>4500</c:v>
                </c:pt>
                <c:pt idx="230">
                  <c:v>1559</c:v>
                </c:pt>
                <c:pt idx="231">
                  <c:v>4490</c:v>
                </c:pt>
                <c:pt idx="232">
                  <c:v>1523</c:v>
                </c:pt>
                <c:pt idx="233">
                  <c:v>2451</c:v>
                </c:pt>
                <c:pt idx="234">
                  <c:v>4956</c:v>
                </c:pt>
                <c:pt idx="235">
                  <c:v>1565</c:v>
                </c:pt>
                <c:pt idx="236">
                  <c:v>4636</c:v>
                </c:pt>
                <c:pt idx="237">
                  <c:v>1602</c:v>
                </c:pt>
                <c:pt idx="238">
                  <c:v>4747</c:v>
                </c:pt>
                <c:pt idx="239">
                  <c:v>2626</c:v>
                </c:pt>
                <c:pt idx="240">
                  <c:v>5040</c:v>
                </c:pt>
                <c:pt idx="241">
                  <c:v>1624</c:v>
                </c:pt>
                <c:pt idx="242">
                  <c:v>2643</c:v>
                </c:pt>
                <c:pt idx="243">
                  <c:v>4756</c:v>
                </c:pt>
                <c:pt idx="244">
                  <c:v>1625</c:v>
                </c:pt>
                <c:pt idx="245">
                  <c:v>4816</c:v>
                </c:pt>
                <c:pt idx="246">
                  <c:v>2765</c:v>
                </c:pt>
                <c:pt idx="247">
                  <c:v>1496</c:v>
                </c:pt>
                <c:pt idx="248">
                  <c:v>5532</c:v>
                </c:pt>
                <c:pt idx="249">
                  <c:v>2713</c:v>
                </c:pt>
                <c:pt idx="250">
                  <c:v>2706</c:v>
                </c:pt>
                <c:pt idx="251">
                  <c:v>2751</c:v>
                </c:pt>
                <c:pt idx="252">
                  <c:v>2625</c:v>
                </c:pt>
                <c:pt idx="253">
                  <c:v>2638</c:v>
                </c:pt>
                <c:pt idx="254">
                  <c:v>1540</c:v>
                </c:pt>
                <c:pt idx="255">
                  <c:v>2721</c:v>
                </c:pt>
                <c:pt idx="256">
                  <c:v>4626</c:v>
                </c:pt>
                <c:pt idx="257">
                  <c:v>1691</c:v>
                </c:pt>
                <c:pt idx="258">
                  <c:v>1497</c:v>
                </c:pt>
                <c:pt idx="259">
                  <c:v>1504</c:v>
                </c:pt>
                <c:pt idx="260">
                  <c:v>4946</c:v>
                </c:pt>
                <c:pt idx="261">
                  <c:v>4890</c:v>
                </c:pt>
                <c:pt idx="262">
                  <c:v>2819</c:v>
                </c:pt>
                <c:pt idx="263">
                  <c:v>1517</c:v>
                </c:pt>
                <c:pt idx="264">
                  <c:v>2836</c:v>
                </c:pt>
                <c:pt idx="265">
                  <c:v>2763</c:v>
                </c:pt>
                <c:pt idx="266">
                  <c:v>1472</c:v>
                </c:pt>
                <c:pt idx="267">
                  <c:v>2921</c:v>
                </c:pt>
                <c:pt idx="268">
                  <c:v>1535</c:v>
                </c:pt>
                <c:pt idx="269">
                  <c:v>5097</c:v>
                </c:pt>
                <c:pt idx="270">
                  <c:v>1679</c:v>
                </c:pt>
                <c:pt idx="271">
                  <c:v>5391</c:v>
                </c:pt>
                <c:pt idx="272">
                  <c:v>1743</c:v>
                </c:pt>
                <c:pt idx="273">
                  <c:v>2734</c:v>
                </c:pt>
                <c:pt idx="274">
                  <c:v>5166</c:v>
                </c:pt>
                <c:pt idx="275">
                  <c:v>2712</c:v>
                </c:pt>
                <c:pt idx="276">
                  <c:v>2955</c:v>
                </c:pt>
                <c:pt idx="277">
                  <c:v>3003</c:v>
                </c:pt>
                <c:pt idx="278">
                  <c:v>3001</c:v>
                </c:pt>
                <c:pt idx="279">
                  <c:v>1579</c:v>
                </c:pt>
                <c:pt idx="280">
                  <c:v>2818</c:v>
                </c:pt>
                <c:pt idx="281">
                  <c:v>2756</c:v>
                </c:pt>
                <c:pt idx="282">
                  <c:v>3547</c:v>
                </c:pt>
                <c:pt idx="283">
                  <c:v>4812</c:v>
                </c:pt>
                <c:pt idx="284">
                  <c:v>2663</c:v>
                </c:pt>
                <c:pt idx="285">
                  <c:v>5155</c:v>
                </c:pt>
                <c:pt idx="286">
                  <c:v>1607</c:v>
                </c:pt>
                <c:pt idx="287">
                  <c:v>1555</c:v>
                </c:pt>
                <c:pt idx="288">
                  <c:v>5246</c:v>
                </c:pt>
                <c:pt idx="289">
                  <c:v>5349</c:v>
                </c:pt>
                <c:pt idx="290">
                  <c:v>4952</c:v>
                </c:pt>
                <c:pt idx="291">
                  <c:v>3715</c:v>
                </c:pt>
                <c:pt idx="292">
                  <c:v>5287</c:v>
                </c:pt>
                <c:pt idx="293">
                  <c:v>3698</c:v>
                </c:pt>
                <c:pt idx="294">
                  <c:v>2912</c:v>
                </c:pt>
                <c:pt idx="295">
                  <c:v>1675</c:v>
                </c:pt>
                <c:pt idx="296">
                  <c:v>3105</c:v>
                </c:pt>
                <c:pt idx="297">
                  <c:v>5841</c:v>
                </c:pt>
                <c:pt idx="298">
                  <c:v>3985</c:v>
                </c:pt>
                <c:pt idx="299">
                  <c:v>2829</c:v>
                </c:pt>
                <c:pt idx="300">
                  <c:v>5149</c:v>
                </c:pt>
                <c:pt idx="301">
                  <c:v>1830</c:v>
                </c:pt>
                <c:pt idx="302">
                  <c:v>1595</c:v>
                </c:pt>
                <c:pt idx="303">
                  <c:v>5462</c:v>
                </c:pt>
                <c:pt idx="304">
                  <c:v>1849</c:v>
                </c:pt>
                <c:pt idx="305">
                  <c:v>5983</c:v>
                </c:pt>
                <c:pt idx="306">
                  <c:v>4121</c:v>
                </c:pt>
                <c:pt idx="307">
                  <c:v>3207</c:v>
                </c:pt>
                <c:pt idx="308">
                  <c:v>5995</c:v>
                </c:pt>
                <c:pt idx="309">
                  <c:v>2792</c:v>
                </c:pt>
                <c:pt idx="310">
                  <c:v>1678</c:v>
                </c:pt>
                <c:pt idx="311">
                  <c:v>5828</c:v>
                </c:pt>
                <c:pt idx="312">
                  <c:v>1878</c:v>
                </c:pt>
                <c:pt idx="313">
                  <c:v>5824</c:v>
                </c:pt>
                <c:pt idx="314">
                  <c:v>1735</c:v>
                </c:pt>
                <c:pt idx="315">
                  <c:v>1736</c:v>
                </c:pt>
                <c:pt idx="316">
                  <c:v>1790</c:v>
                </c:pt>
                <c:pt idx="317">
                  <c:v>1750</c:v>
                </c:pt>
                <c:pt idx="318">
                  <c:v>3072</c:v>
                </c:pt>
                <c:pt idx="319">
                  <c:v>5166</c:v>
                </c:pt>
                <c:pt idx="320">
                  <c:v>3100</c:v>
                </c:pt>
                <c:pt idx="321">
                  <c:v>3178</c:v>
                </c:pt>
                <c:pt idx="322">
                  <c:v>5856</c:v>
                </c:pt>
                <c:pt idx="323">
                  <c:v>3040</c:v>
                </c:pt>
                <c:pt idx="324">
                  <c:v>1818</c:v>
                </c:pt>
                <c:pt idx="325">
                  <c:v>1782</c:v>
                </c:pt>
                <c:pt idx="326">
                  <c:v>3220</c:v>
                </c:pt>
                <c:pt idx="327">
                  <c:v>1791</c:v>
                </c:pt>
                <c:pt idx="328">
                  <c:v>3059</c:v>
                </c:pt>
                <c:pt idx="329">
                  <c:v>1759</c:v>
                </c:pt>
                <c:pt idx="330">
                  <c:v>5951</c:v>
                </c:pt>
                <c:pt idx="331">
                  <c:v>5210</c:v>
                </c:pt>
                <c:pt idx="332">
                  <c:v>5981</c:v>
                </c:pt>
                <c:pt idx="333">
                  <c:v>2166</c:v>
                </c:pt>
                <c:pt idx="334">
                  <c:v>3165</c:v>
                </c:pt>
                <c:pt idx="335">
                  <c:v>1848</c:v>
                </c:pt>
                <c:pt idx="336">
                  <c:v>1761</c:v>
                </c:pt>
                <c:pt idx="337">
                  <c:v>1704</c:v>
                </c:pt>
                <c:pt idx="338">
                  <c:v>4266</c:v>
                </c:pt>
                <c:pt idx="339">
                  <c:v>5298</c:v>
                </c:pt>
                <c:pt idx="340">
                  <c:v>1787</c:v>
                </c:pt>
                <c:pt idx="341">
                  <c:v>8211</c:v>
                </c:pt>
                <c:pt idx="342">
                  <c:v>1813</c:v>
                </c:pt>
                <c:pt idx="343">
                  <c:v>1908</c:v>
                </c:pt>
                <c:pt idx="344">
                  <c:v>1900</c:v>
                </c:pt>
                <c:pt idx="345">
                  <c:v>13235</c:v>
                </c:pt>
                <c:pt idx="346">
                  <c:v>6329</c:v>
                </c:pt>
                <c:pt idx="347">
                  <c:v>2585</c:v>
                </c:pt>
                <c:pt idx="348">
                  <c:v>9785</c:v>
                </c:pt>
                <c:pt idx="349">
                  <c:v>9014</c:v>
                </c:pt>
                <c:pt idx="350">
                  <c:v>3925</c:v>
                </c:pt>
                <c:pt idx="351">
                  <c:v>337</c:v>
                </c:pt>
                <c:pt idx="352">
                  <c:v>368</c:v>
                </c:pt>
                <c:pt idx="353">
                  <c:v>1872</c:v>
                </c:pt>
                <c:pt idx="354">
                  <c:v>9961</c:v>
                </c:pt>
                <c:pt idx="355">
                  <c:v>1806</c:v>
                </c:pt>
                <c:pt idx="356">
                  <c:v>8355</c:v>
                </c:pt>
                <c:pt idx="357">
                  <c:v>9573</c:v>
                </c:pt>
                <c:pt idx="358">
                  <c:v>7556</c:v>
                </c:pt>
                <c:pt idx="359">
                  <c:v>3273</c:v>
                </c:pt>
                <c:pt idx="360">
                  <c:v>2963</c:v>
                </c:pt>
                <c:pt idx="361">
                  <c:v>1877</c:v>
                </c:pt>
                <c:pt idx="362">
                  <c:v>3200</c:v>
                </c:pt>
                <c:pt idx="363">
                  <c:v>3133</c:v>
                </c:pt>
                <c:pt idx="364">
                  <c:v>1818</c:v>
                </c:pt>
                <c:pt idx="365">
                  <c:v>1804</c:v>
                </c:pt>
                <c:pt idx="366">
                  <c:v>1777</c:v>
                </c:pt>
                <c:pt idx="367">
                  <c:v>1860</c:v>
                </c:pt>
                <c:pt idx="368">
                  <c:v>3024</c:v>
                </c:pt>
                <c:pt idx="369">
                  <c:v>2984</c:v>
                </c:pt>
                <c:pt idx="370">
                  <c:v>2956</c:v>
                </c:pt>
                <c:pt idx="371">
                  <c:v>1788</c:v>
                </c:pt>
                <c:pt idx="372">
                  <c:v>1990</c:v>
                </c:pt>
                <c:pt idx="373">
                  <c:v>1820</c:v>
                </c:pt>
                <c:pt idx="374">
                  <c:v>1783</c:v>
                </c:pt>
                <c:pt idx="375">
                  <c:v>4897</c:v>
                </c:pt>
                <c:pt idx="376">
                  <c:v>5071</c:v>
                </c:pt>
                <c:pt idx="377">
                  <c:v>8327</c:v>
                </c:pt>
                <c:pt idx="378">
                  <c:v>3792</c:v>
                </c:pt>
                <c:pt idx="379">
                  <c:v>1869</c:v>
                </c:pt>
                <c:pt idx="380">
                  <c:v>1876</c:v>
                </c:pt>
                <c:pt idx="381">
                  <c:v>9889</c:v>
                </c:pt>
                <c:pt idx="382">
                  <c:v>3648</c:v>
                </c:pt>
                <c:pt idx="383">
                  <c:v>2738</c:v>
                </c:pt>
                <c:pt idx="384">
                  <c:v>2591</c:v>
                </c:pt>
                <c:pt idx="385">
                  <c:v>13251</c:v>
                </c:pt>
                <c:pt idx="386">
                  <c:v>1853</c:v>
                </c:pt>
                <c:pt idx="387">
                  <c:v>7666</c:v>
                </c:pt>
                <c:pt idx="388">
                  <c:v>2070</c:v>
                </c:pt>
                <c:pt idx="389">
                  <c:v>3197</c:v>
                </c:pt>
                <c:pt idx="390">
                  <c:v>1865</c:v>
                </c:pt>
                <c:pt idx="391">
                  <c:v>8665</c:v>
                </c:pt>
                <c:pt idx="392">
                  <c:v>1851</c:v>
                </c:pt>
                <c:pt idx="393">
                  <c:v>7305</c:v>
                </c:pt>
                <c:pt idx="394">
                  <c:v>1877</c:v>
                </c:pt>
                <c:pt idx="395">
                  <c:v>1856</c:v>
                </c:pt>
                <c:pt idx="396">
                  <c:v>8868</c:v>
                </c:pt>
                <c:pt idx="397">
                  <c:v>3553</c:v>
                </c:pt>
                <c:pt idx="398">
                  <c:v>9165</c:v>
                </c:pt>
                <c:pt idx="399">
                  <c:v>7995</c:v>
                </c:pt>
                <c:pt idx="400">
                  <c:v>8905</c:v>
                </c:pt>
                <c:pt idx="401">
                  <c:v>1847</c:v>
                </c:pt>
                <c:pt idx="402">
                  <c:v>1895</c:v>
                </c:pt>
                <c:pt idx="403">
                  <c:v>1831</c:v>
                </c:pt>
                <c:pt idx="404">
                  <c:v>8574</c:v>
                </c:pt>
                <c:pt idx="405">
                  <c:v>1848</c:v>
                </c:pt>
                <c:pt idx="406">
                  <c:v>8672</c:v>
                </c:pt>
                <c:pt idx="407">
                  <c:v>9918</c:v>
                </c:pt>
                <c:pt idx="408">
                  <c:v>2378</c:v>
                </c:pt>
                <c:pt idx="409">
                  <c:v>7427</c:v>
                </c:pt>
                <c:pt idx="410">
                  <c:v>7907</c:v>
                </c:pt>
                <c:pt idx="411">
                  <c:v>1845</c:v>
                </c:pt>
                <c:pt idx="412">
                  <c:v>8764</c:v>
                </c:pt>
                <c:pt idx="413">
                  <c:v>8434</c:v>
                </c:pt>
                <c:pt idx="414">
                  <c:v>2741</c:v>
                </c:pt>
                <c:pt idx="415">
                  <c:v>2620</c:v>
                </c:pt>
                <c:pt idx="416">
                  <c:v>2414</c:v>
                </c:pt>
                <c:pt idx="417">
                  <c:v>2719</c:v>
                </c:pt>
                <c:pt idx="418">
                  <c:v>2843</c:v>
                </c:pt>
                <c:pt idx="419">
                  <c:v>2572</c:v>
                </c:pt>
                <c:pt idx="420">
                  <c:v>3300</c:v>
                </c:pt>
                <c:pt idx="421">
                  <c:v>2248</c:v>
                </c:pt>
                <c:pt idx="422">
                  <c:v>3430</c:v>
                </c:pt>
                <c:pt idx="423">
                  <c:v>2922</c:v>
                </c:pt>
                <c:pt idx="424">
                  <c:v>2844</c:v>
                </c:pt>
                <c:pt idx="425">
                  <c:v>9685</c:v>
                </c:pt>
                <c:pt idx="426">
                  <c:v>6564</c:v>
                </c:pt>
                <c:pt idx="427">
                  <c:v>9132</c:v>
                </c:pt>
                <c:pt idx="428">
                  <c:v>6857</c:v>
                </c:pt>
                <c:pt idx="429">
                  <c:v>8857</c:v>
                </c:pt>
                <c:pt idx="430">
                  <c:v>7833</c:v>
                </c:pt>
                <c:pt idx="431">
                  <c:v>1903</c:v>
                </c:pt>
                <c:pt idx="432">
                  <c:v>7621</c:v>
                </c:pt>
                <c:pt idx="433">
                  <c:v>8404</c:v>
                </c:pt>
                <c:pt idx="434">
                  <c:v>1892</c:v>
                </c:pt>
                <c:pt idx="435">
                  <c:v>8606</c:v>
                </c:pt>
                <c:pt idx="436">
                  <c:v>6660</c:v>
                </c:pt>
                <c:pt idx="437">
                  <c:v>7987</c:v>
                </c:pt>
                <c:pt idx="438">
                  <c:v>2653</c:v>
                </c:pt>
                <c:pt idx="439">
                  <c:v>8301</c:v>
                </c:pt>
                <c:pt idx="440">
                  <c:v>7926</c:v>
                </c:pt>
                <c:pt idx="441">
                  <c:v>3178</c:v>
                </c:pt>
                <c:pt idx="442">
                  <c:v>8646</c:v>
                </c:pt>
                <c:pt idx="443">
                  <c:v>1867</c:v>
                </c:pt>
                <c:pt idx="444">
                  <c:v>9355</c:v>
                </c:pt>
                <c:pt idx="445">
                  <c:v>8981</c:v>
                </c:pt>
                <c:pt idx="446">
                  <c:v>8815</c:v>
                </c:pt>
                <c:pt idx="447">
                  <c:v>8879</c:v>
                </c:pt>
                <c:pt idx="448">
                  <c:v>1865</c:v>
                </c:pt>
                <c:pt idx="449">
                  <c:v>8622</c:v>
                </c:pt>
                <c:pt idx="450">
                  <c:v>3232</c:v>
                </c:pt>
                <c:pt idx="451">
                  <c:v>2142</c:v>
                </c:pt>
                <c:pt idx="452">
                  <c:v>1999</c:v>
                </c:pt>
                <c:pt idx="453">
                  <c:v>7989</c:v>
                </c:pt>
                <c:pt idx="454">
                  <c:v>1892</c:v>
                </c:pt>
                <c:pt idx="455">
                  <c:v>8562</c:v>
                </c:pt>
                <c:pt idx="456">
                  <c:v>7292</c:v>
                </c:pt>
                <c:pt idx="457">
                  <c:v>1938</c:v>
                </c:pt>
                <c:pt idx="458">
                  <c:v>7511</c:v>
                </c:pt>
                <c:pt idx="459">
                  <c:v>1921</c:v>
                </c:pt>
                <c:pt idx="460">
                  <c:v>8447</c:v>
                </c:pt>
                <c:pt idx="461">
                  <c:v>2202</c:v>
                </c:pt>
                <c:pt idx="462">
                  <c:v>8719</c:v>
                </c:pt>
                <c:pt idx="463">
                  <c:v>6689</c:v>
                </c:pt>
                <c:pt idx="464">
                  <c:v>9354</c:v>
                </c:pt>
                <c:pt idx="465">
                  <c:v>7441</c:v>
                </c:pt>
                <c:pt idx="466">
                  <c:v>7774</c:v>
                </c:pt>
                <c:pt idx="467">
                  <c:v>7915</c:v>
                </c:pt>
                <c:pt idx="468">
                  <c:v>7931</c:v>
                </c:pt>
                <c:pt idx="469">
                  <c:v>8919</c:v>
                </c:pt>
                <c:pt idx="470">
                  <c:v>8967</c:v>
                </c:pt>
                <c:pt idx="471">
                  <c:v>7825</c:v>
                </c:pt>
                <c:pt idx="472">
                  <c:v>8020</c:v>
                </c:pt>
                <c:pt idx="473">
                  <c:v>3820</c:v>
                </c:pt>
                <c:pt idx="474">
                  <c:v>7807</c:v>
                </c:pt>
                <c:pt idx="475">
                  <c:v>8309</c:v>
                </c:pt>
                <c:pt idx="476">
                  <c:v>9653</c:v>
                </c:pt>
                <c:pt idx="477">
                  <c:v>8722</c:v>
                </c:pt>
                <c:pt idx="478">
                  <c:v>8611</c:v>
                </c:pt>
                <c:pt idx="479">
                  <c:v>7351</c:v>
                </c:pt>
                <c:pt idx="480">
                  <c:v>7640</c:v>
                </c:pt>
                <c:pt idx="481">
                  <c:v>9014</c:v>
                </c:pt>
                <c:pt idx="482">
                  <c:v>8441</c:v>
                </c:pt>
                <c:pt idx="483">
                  <c:v>9006</c:v>
                </c:pt>
                <c:pt idx="484">
                  <c:v>2144</c:v>
                </c:pt>
                <c:pt idx="485">
                  <c:v>2319</c:v>
                </c:pt>
                <c:pt idx="486">
                  <c:v>2402</c:v>
                </c:pt>
                <c:pt idx="487">
                  <c:v>3195</c:v>
                </c:pt>
                <c:pt idx="488">
                  <c:v>3508</c:v>
                </c:pt>
                <c:pt idx="489">
                  <c:v>3157</c:v>
                </c:pt>
                <c:pt idx="490">
                  <c:v>3417</c:v>
                </c:pt>
                <c:pt idx="491">
                  <c:v>2453</c:v>
                </c:pt>
                <c:pt idx="492">
                  <c:v>3375</c:v>
                </c:pt>
                <c:pt idx="493">
                  <c:v>2896</c:v>
                </c:pt>
                <c:pt idx="494">
                  <c:v>10921</c:v>
                </c:pt>
                <c:pt idx="495">
                  <c:v>6827</c:v>
                </c:pt>
                <c:pt idx="496">
                  <c:v>7460</c:v>
                </c:pt>
                <c:pt idx="497">
                  <c:v>1911</c:v>
                </c:pt>
                <c:pt idx="498">
                  <c:v>1859</c:v>
                </c:pt>
                <c:pt idx="499">
                  <c:v>1797</c:v>
                </c:pt>
                <c:pt idx="500">
                  <c:v>1788</c:v>
                </c:pt>
                <c:pt idx="501">
                  <c:v>8490</c:v>
                </c:pt>
                <c:pt idx="502">
                  <c:v>1872</c:v>
                </c:pt>
                <c:pt idx="503">
                  <c:v>1904</c:v>
                </c:pt>
                <c:pt idx="504">
                  <c:v>1934</c:v>
                </c:pt>
                <c:pt idx="505">
                  <c:v>8594</c:v>
                </c:pt>
                <c:pt idx="506">
                  <c:v>8928</c:v>
                </c:pt>
                <c:pt idx="507">
                  <c:v>5069</c:v>
                </c:pt>
                <c:pt idx="508">
                  <c:v>1797</c:v>
                </c:pt>
                <c:pt idx="509">
                  <c:v>3575</c:v>
                </c:pt>
                <c:pt idx="510">
                  <c:v>2974</c:v>
                </c:pt>
                <c:pt idx="511">
                  <c:v>3736</c:v>
                </c:pt>
                <c:pt idx="512">
                  <c:v>1930</c:v>
                </c:pt>
                <c:pt idx="513">
                  <c:v>3719</c:v>
                </c:pt>
                <c:pt idx="514">
                  <c:v>1947</c:v>
                </c:pt>
                <c:pt idx="515">
                  <c:v>3263</c:v>
                </c:pt>
                <c:pt idx="516">
                  <c:v>1917</c:v>
                </c:pt>
                <c:pt idx="517">
                  <c:v>3045</c:v>
                </c:pt>
                <c:pt idx="518">
                  <c:v>1899</c:v>
                </c:pt>
                <c:pt idx="519">
                  <c:v>1833</c:v>
                </c:pt>
                <c:pt idx="520">
                  <c:v>1853</c:v>
                </c:pt>
                <c:pt idx="521">
                  <c:v>3063</c:v>
                </c:pt>
                <c:pt idx="522">
                  <c:v>3148</c:v>
                </c:pt>
                <c:pt idx="523">
                  <c:v>1915</c:v>
                </c:pt>
                <c:pt idx="524">
                  <c:v>3087</c:v>
                </c:pt>
                <c:pt idx="525">
                  <c:v>1803</c:v>
                </c:pt>
                <c:pt idx="526">
                  <c:v>1842</c:v>
                </c:pt>
                <c:pt idx="527">
                  <c:v>1849</c:v>
                </c:pt>
                <c:pt idx="528">
                  <c:v>3086</c:v>
                </c:pt>
                <c:pt idx="529">
                  <c:v>5039</c:v>
                </c:pt>
                <c:pt idx="530">
                  <c:v>5224</c:v>
                </c:pt>
                <c:pt idx="531">
                  <c:v>8654</c:v>
                </c:pt>
                <c:pt idx="532">
                  <c:v>1890</c:v>
                </c:pt>
                <c:pt idx="533">
                  <c:v>1983</c:v>
                </c:pt>
                <c:pt idx="534">
                  <c:v>9195</c:v>
                </c:pt>
                <c:pt idx="535">
                  <c:v>6459</c:v>
                </c:pt>
                <c:pt idx="536">
                  <c:v>3726</c:v>
                </c:pt>
                <c:pt idx="537">
                  <c:v>1895</c:v>
                </c:pt>
                <c:pt idx="538">
                  <c:v>9276</c:v>
                </c:pt>
                <c:pt idx="539">
                  <c:v>8998</c:v>
                </c:pt>
                <c:pt idx="540">
                  <c:v>388</c:v>
                </c:pt>
                <c:pt idx="541">
                  <c:v>363</c:v>
                </c:pt>
                <c:pt idx="542">
                  <c:v>1972</c:v>
                </c:pt>
                <c:pt idx="543">
                  <c:v>10423</c:v>
                </c:pt>
                <c:pt idx="544">
                  <c:v>9253</c:v>
                </c:pt>
                <c:pt idx="545">
                  <c:v>8653</c:v>
                </c:pt>
                <c:pt idx="546">
                  <c:v>1879</c:v>
                </c:pt>
                <c:pt idx="547">
                  <c:v>9881</c:v>
                </c:pt>
                <c:pt idx="548">
                  <c:v>1897</c:v>
                </c:pt>
                <c:pt idx="549">
                  <c:v>9070</c:v>
                </c:pt>
                <c:pt idx="550">
                  <c:v>9947</c:v>
                </c:pt>
                <c:pt idx="551">
                  <c:v>6901</c:v>
                </c:pt>
                <c:pt idx="552">
                  <c:v>8925</c:v>
                </c:pt>
                <c:pt idx="553">
                  <c:v>100</c:v>
                </c:pt>
                <c:pt idx="554">
                  <c:v>7807</c:v>
                </c:pt>
                <c:pt idx="555">
                  <c:v>2247</c:v>
                </c:pt>
                <c:pt idx="556">
                  <c:v>8669</c:v>
                </c:pt>
                <c:pt idx="557">
                  <c:v>7945</c:v>
                </c:pt>
                <c:pt idx="558">
                  <c:v>1866</c:v>
                </c:pt>
                <c:pt idx="559">
                  <c:v>8202</c:v>
                </c:pt>
                <c:pt idx="560">
                  <c:v>1914</c:v>
                </c:pt>
                <c:pt idx="561">
                  <c:v>2011</c:v>
                </c:pt>
                <c:pt idx="562">
                  <c:v>8412</c:v>
                </c:pt>
                <c:pt idx="563">
                  <c:v>1874</c:v>
                </c:pt>
                <c:pt idx="564">
                  <c:v>8294</c:v>
                </c:pt>
                <c:pt idx="565">
                  <c:v>1894</c:v>
                </c:pt>
                <c:pt idx="566">
                  <c:v>1891</c:v>
                </c:pt>
                <c:pt idx="567">
                  <c:v>8416</c:v>
                </c:pt>
                <c:pt idx="568">
                  <c:v>10008</c:v>
                </c:pt>
                <c:pt idx="569">
                  <c:v>10365</c:v>
                </c:pt>
                <c:pt idx="570">
                  <c:v>7390</c:v>
                </c:pt>
                <c:pt idx="571">
                  <c:v>9019</c:v>
                </c:pt>
                <c:pt idx="572">
                  <c:v>1975</c:v>
                </c:pt>
                <c:pt idx="573">
                  <c:v>9055</c:v>
                </c:pt>
                <c:pt idx="574">
                  <c:v>1933</c:v>
                </c:pt>
                <c:pt idx="575">
                  <c:v>8912</c:v>
                </c:pt>
                <c:pt idx="576">
                  <c:v>3801</c:v>
                </c:pt>
                <c:pt idx="577">
                  <c:v>1889</c:v>
                </c:pt>
                <c:pt idx="578">
                  <c:v>3144</c:v>
                </c:pt>
                <c:pt idx="579">
                  <c:v>3615</c:v>
                </c:pt>
                <c:pt idx="580">
                  <c:v>1968</c:v>
                </c:pt>
                <c:pt idx="581">
                  <c:v>3278</c:v>
                </c:pt>
                <c:pt idx="582">
                  <c:v>3106</c:v>
                </c:pt>
                <c:pt idx="583">
                  <c:v>1864</c:v>
                </c:pt>
                <c:pt idx="584">
                  <c:v>1890</c:v>
                </c:pt>
                <c:pt idx="585">
                  <c:v>1865</c:v>
                </c:pt>
                <c:pt idx="586">
                  <c:v>1870</c:v>
                </c:pt>
                <c:pt idx="587">
                  <c:v>3448</c:v>
                </c:pt>
                <c:pt idx="588">
                  <c:v>3225</c:v>
                </c:pt>
                <c:pt idx="589">
                  <c:v>3307</c:v>
                </c:pt>
                <c:pt idx="590">
                  <c:v>1875</c:v>
                </c:pt>
                <c:pt idx="591">
                  <c:v>1923</c:v>
                </c:pt>
                <c:pt idx="592">
                  <c:v>2001</c:v>
                </c:pt>
                <c:pt idx="593">
                  <c:v>3129</c:v>
                </c:pt>
                <c:pt idx="594">
                  <c:v>5075</c:v>
                </c:pt>
                <c:pt idx="595">
                  <c:v>5295</c:v>
                </c:pt>
                <c:pt idx="596">
                  <c:v>8343</c:v>
                </c:pt>
                <c:pt idx="597">
                  <c:v>1908</c:v>
                </c:pt>
                <c:pt idx="598">
                  <c:v>2010</c:v>
                </c:pt>
                <c:pt idx="599">
                  <c:v>1945</c:v>
                </c:pt>
                <c:pt idx="600">
                  <c:v>1874</c:v>
                </c:pt>
                <c:pt idx="601">
                  <c:v>1819</c:v>
                </c:pt>
                <c:pt idx="602">
                  <c:v>1994</c:v>
                </c:pt>
                <c:pt idx="603">
                  <c:v>9498</c:v>
                </c:pt>
                <c:pt idx="604">
                  <c:v>1949</c:v>
                </c:pt>
                <c:pt idx="605">
                  <c:v>8557</c:v>
                </c:pt>
                <c:pt idx="606">
                  <c:v>9818</c:v>
                </c:pt>
                <c:pt idx="607">
                  <c:v>8835</c:v>
                </c:pt>
                <c:pt idx="608">
                  <c:v>10440</c:v>
                </c:pt>
                <c:pt idx="609">
                  <c:v>351</c:v>
                </c:pt>
                <c:pt idx="610">
                  <c:v>343</c:v>
                </c:pt>
                <c:pt idx="611">
                  <c:v>1872</c:v>
                </c:pt>
                <c:pt idx="612">
                  <c:v>8445</c:v>
                </c:pt>
                <c:pt idx="613">
                  <c:v>6486</c:v>
                </c:pt>
                <c:pt idx="614">
                  <c:v>10067</c:v>
                </c:pt>
                <c:pt idx="615">
                  <c:v>3081</c:v>
                </c:pt>
                <c:pt idx="616">
                  <c:v>2077</c:v>
                </c:pt>
                <c:pt idx="617">
                  <c:v>8770</c:v>
                </c:pt>
                <c:pt idx="618">
                  <c:v>2004</c:v>
                </c:pt>
                <c:pt idx="619">
                  <c:v>8659</c:v>
                </c:pt>
                <c:pt idx="620">
                  <c:v>8369</c:v>
                </c:pt>
                <c:pt idx="621">
                  <c:v>8312</c:v>
                </c:pt>
                <c:pt idx="622">
                  <c:v>1943</c:v>
                </c:pt>
                <c:pt idx="623">
                  <c:v>8378</c:v>
                </c:pt>
                <c:pt idx="624">
                  <c:v>8947</c:v>
                </c:pt>
                <c:pt idx="625">
                  <c:v>1912</c:v>
                </c:pt>
                <c:pt idx="626">
                  <c:v>7361</c:v>
                </c:pt>
                <c:pt idx="627">
                  <c:v>8816</c:v>
                </c:pt>
                <c:pt idx="628">
                  <c:v>8961</c:v>
                </c:pt>
                <c:pt idx="629">
                  <c:v>7604</c:v>
                </c:pt>
                <c:pt idx="630">
                  <c:v>8562</c:v>
                </c:pt>
                <c:pt idx="631">
                  <c:v>1914</c:v>
                </c:pt>
                <c:pt idx="632">
                  <c:v>7376</c:v>
                </c:pt>
                <c:pt idx="633">
                  <c:v>1980</c:v>
                </c:pt>
                <c:pt idx="634">
                  <c:v>9490</c:v>
                </c:pt>
                <c:pt idx="635">
                  <c:v>9024</c:v>
                </c:pt>
                <c:pt idx="636">
                  <c:v>8565</c:v>
                </c:pt>
                <c:pt idx="637">
                  <c:v>9204</c:v>
                </c:pt>
                <c:pt idx="638">
                  <c:v>8631</c:v>
                </c:pt>
                <c:pt idx="639">
                  <c:v>6531</c:v>
                </c:pt>
                <c:pt idx="640">
                  <c:v>1945</c:v>
                </c:pt>
                <c:pt idx="641">
                  <c:v>9453</c:v>
                </c:pt>
                <c:pt idx="642">
                  <c:v>10247</c:v>
                </c:pt>
                <c:pt idx="643">
                  <c:v>3043</c:v>
                </c:pt>
                <c:pt idx="644">
                  <c:v>9282</c:v>
                </c:pt>
                <c:pt idx="645">
                  <c:v>6664</c:v>
                </c:pt>
                <c:pt idx="646">
                  <c:v>8895</c:v>
                </c:pt>
                <c:pt idx="647">
                  <c:v>7879</c:v>
                </c:pt>
                <c:pt idx="648">
                  <c:v>8313</c:v>
                </c:pt>
                <c:pt idx="649">
                  <c:v>9456</c:v>
                </c:pt>
                <c:pt idx="650">
                  <c:v>8369</c:v>
                </c:pt>
                <c:pt idx="651">
                  <c:v>6515</c:v>
                </c:pt>
                <c:pt idx="652">
                  <c:v>5866</c:v>
                </c:pt>
                <c:pt idx="653">
                  <c:v>4160</c:v>
                </c:pt>
                <c:pt idx="654">
                  <c:v>2389</c:v>
                </c:pt>
                <c:pt idx="655">
                  <c:v>2408</c:v>
                </c:pt>
                <c:pt idx="656">
                  <c:v>4248</c:v>
                </c:pt>
                <c:pt idx="657">
                  <c:v>3909</c:v>
                </c:pt>
                <c:pt idx="658">
                  <c:v>3001</c:v>
                </c:pt>
                <c:pt idx="659">
                  <c:v>5142</c:v>
                </c:pt>
                <c:pt idx="660">
                  <c:v>2833</c:v>
                </c:pt>
                <c:pt idx="661">
                  <c:v>2598</c:v>
                </c:pt>
                <c:pt idx="662">
                  <c:v>2280</c:v>
                </c:pt>
                <c:pt idx="663">
                  <c:v>2433</c:v>
                </c:pt>
                <c:pt idx="664">
                  <c:v>2955</c:v>
                </c:pt>
                <c:pt idx="665">
                  <c:v>2587</c:v>
                </c:pt>
                <c:pt idx="666">
                  <c:v>5490</c:v>
                </c:pt>
                <c:pt idx="667">
                  <c:v>2632</c:v>
                </c:pt>
                <c:pt idx="668">
                  <c:v>2473</c:v>
                </c:pt>
                <c:pt idx="669">
                  <c:v>5223</c:v>
                </c:pt>
                <c:pt idx="670">
                  <c:v>2888</c:v>
                </c:pt>
                <c:pt idx="671">
                  <c:v>2877</c:v>
                </c:pt>
                <c:pt idx="672">
                  <c:v>5132</c:v>
                </c:pt>
                <c:pt idx="673">
                  <c:v>2843</c:v>
                </c:pt>
                <c:pt idx="674">
                  <c:v>2776</c:v>
                </c:pt>
                <c:pt idx="675">
                  <c:v>2209</c:v>
                </c:pt>
                <c:pt idx="676">
                  <c:v>9966</c:v>
                </c:pt>
                <c:pt idx="677">
                  <c:v>9114</c:v>
                </c:pt>
                <c:pt idx="678">
                  <c:v>9698</c:v>
                </c:pt>
                <c:pt idx="679">
                  <c:v>8556</c:v>
                </c:pt>
                <c:pt idx="680">
                  <c:v>2853</c:v>
                </c:pt>
                <c:pt idx="681">
                  <c:v>2861</c:v>
                </c:pt>
                <c:pt idx="682">
                  <c:v>2501</c:v>
                </c:pt>
                <c:pt idx="683">
                  <c:v>2979</c:v>
                </c:pt>
                <c:pt idx="684">
                  <c:v>3167</c:v>
                </c:pt>
                <c:pt idx="685">
                  <c:v>2646</c:v>
                </c:pt>
                <c:pt idx="686">
                  <c:v>3262</c:v>
                </c:pt>
                <c:pt idx="687">
                  <c:v>3426</c:v>
                </c:pt>
                <c:pt idx="688">
                  <c:v>2533</c:v>
                </c:pt>
                <c:pt idx="689">
                  <c:v>2845</c:v>
                </c:pt>
                <c:pt idx="690">
                  <c:v>2860</c:v>
                </c:pt>
                <c:pt idx="691">
                  <c:v>10592</c:v>
                </c:pt>
                <c:pt idx="692">
                  <c:v>1925</c:v>
                </c:pt>
                <c:pt idx="693">
                  <c:v>7637</c:v>
                </c:pt>
                <c:pt idx="694">
                  <c:v>1986</c:v>
                </c:pt>
                <c:pt idx="695">
                  <c:v>7657</c:v>
                </c:pt>
                <c:pt idx="696">
                  <c:v>7730</c:v>
                </c:pt>
                <c:pt idx="697">
                  <c:v>1982</c:v>
                </c:pt>
                <c:pt idx="698">
                  <c:v>7932</c:v>
                </c:pt>
                <c:pt idx="699">
                  <c:v>1919</c:v>
                </c:pt>
                <c:pt idx="700">
                  <c:v>8006</c:v>
                </c:pt>
                <c:pt idx="701">
                  <c:v>7639</c:v>
                </c:pt>
                <c:pt idx="702">
                  <c:v>8637</c:v>
                </c:pt>
                <c:pt idx="703">
                  <c:v>1954</c:v>
                </c:pt>
                <c:pt idx="704">
                  <c:v>2072</c:v>
                </c:pt>
                <c:pt idx="705">
                  <c:v>1901</c:v>
                </c:pt>
                <c:pt idx="706">
                  <c:v>9014</c:v>
                </c:pt>
                <c:pt idx="707">
                  <c:v>8312</c:v>
                </c:pt>
                <c:pt idx="708">
                  <c:v>1903</c:v>
                </c:pt>
                <c:pt idx="709">
                  <c:v>1945</c:v>
                </c:pt>
                <c:pt idx="710">
                  <c:v>8919</c:v>
                </c:pt>
                <c:pt idx="711">
                  <c:v>1936</c:v>
                </c:pt>
                <c:pt idx="712">
                  <c:v>1953</c:v>
                </c:pt>
                <c:pt idx="713">
                  <c:v>9532</c:v>
                </c:pt>
                <c:pt idx="714">
                  <c:v>2021</c:v>
                </c:pt>
                <c:pt idx="715">
                  <c:v>1947</c:v>
                </c:pt>
                <c:pt idx="716">
                  <c:v>2000</c:v>
                </c:pt>
                <c:pt idx="717">
                  <c:v>9610</c:v>
                </c:pt>
                <c:pt idx="718">
                  <c:v>1976</c:v>
                </c:pt>
                <c:pt idx="719">
                  <c:v>7491</c:v>
                </c:pt>
                <c:pt idx="720">
                  <c:v>8912</c:v>
                </c:pt>
                <c:pt idx="721">
                  <c:v>9465</c:v>
                </c:pt>
                <c:pt idx="722">
                  <c:v>2065</c:v>
                </c:pt>
                <c:pt idx="723">
                  <c:v>2330</c:v>
                </c:pt>
                <c:pt idx="724">
                  <c:v>2753</c:v>
                </c:pt>
                <c:pt idx="725">
                  <c:v>4126</c:v>
                </c:pt>
                <c:pt idx="726">
                  <c:v>2477</c:v>
                </c:pt>
                <c:pt idx="727">
                  <c:v>3676</c:v>
                </c:pt>
                <c:pt idx="728">
                  <c:v>3186</c:v>
                </c:pt>
                <c:pt idx="729">
                  <c:v>2523</c:v>
                </c:pt>
                <c:pt idx="730">
                  <c:v>2366</c:v>
                </c:pt>
                <c:pt idx="731">
                  <c:v>2237</c:v>
                </c:pt>
                <c:pt idx="732">
                  <c:v>2949</c:v>
                </c:pt>
                <c:pt idx="733">
                  <c:v>1958</c:v>
                </c:pt>
                <c:pt idx="734">
                  <c:v>8511</c:v>
                </c:pt>
                <c:pt idx="735">
                  <c:v>1919</c:v>
                </c:pt>
                <c:pt idx="736">
                  <c:v>7555</c:v>
                </c:pt>
                <c:pt idx="737">
                  <c:v>7857</c:v>
                </c:pt>
                <c:pt idx="738">
                  <c:v>7970</c:v>
                </c:pt>
                <c:pt idx="739">
                  <c:v>2029</c:v>
                </c:pt>
                <c:pt idx="740">
                  <c:v>7486</c:v>
                </c:pt>
                <c:pt idx="741">
                  <c:v>10237</c:v>
                </c:pt>
                <c:pt idx="742">
                  <c:v>8607</c:v>
                </c:pt>
                <c:pt idx="743">
                  <c:v>9198</c:v>
                </c:pt>
                <c:pt idx="744">
                  <c:v>8879</c:v>
                </c:pt>
                <c:pt idx="745">
                  <c:v>3771</c:v>
                </c:pt>
                <c:pt idx="746">
                  <c:v>9410</c:v>
                </c:pt>
                <c:pt idx="747">
                  <c:v>7079</c:v>
                </c:pt>
                <c:pt idx="748">
                  <c:v>8730</c:v>
                </c:pt>
                <c:pt idx="749">
                  <c:v>1963</c:v>
                </c:pt>
                <c:pt idx="750">
                  <c:v>7055</c:v>
                </c:pt>
                <c:pt idx="751">
                  <c:v>2078</c:v>
                </c:pt>
                <c:pt idx="752">
                  <c:v>8502</c:v>
                </c:pt>
                <c:pt idx="753">
                  <c:v>2614</c:v>
                </c:pt>
                <c:pt idx="754">
                  <c:v>2041</c:v>
                </c:pt>
                <c:pt idx="755">
                  <c:v>8642</c:v>
                </c:pt>
                <c:pt idx="756">
                  <c:v>1906</c:v>
                </c:pt>
                <c:pt idx="757">
                  <c:v>1908</c:v>
                </c:pt>
                <c:pt idx="758">
                  <c:v>9000</c:v>
                </c:pt>
                <c:pt idx="759">
                  <c:v>2083</c:v>
                </c:pt>
                <c:pt idx="760">
                  <c:v>9105</c:v>
                </c:pt>
                <c:pt idx="761">
                  <c:v>2027</c:v>
                </c:pt>
                <c:pt idx="762">
                  <c:v>2031</c:v>
                </c:pt>
                <c:pt idx="763">
                  <c:v>10034</c:v>
                </c:pt>
                <c:pt idx="764">
                  <c:v>7629</c:v>
                </c:pt>
                <c:pt idx="765">
                  <c:v>359</c:v>
                </c:pt>
                <c:pt idx="766">
                  <c:v>7967</c:v>
                </c:pt>
                <c:pt idx="767">
                  <c:v>1855</c:v>
                </c:pt>
                <c:pt idx="768">
                  <c:v>9163</c:v>
                </c:pt>
                <c:pt idx="769">
                  <c:v>9583</c:v>
                </c:pt>
                <c:pt idx="770">
                  <c:v>2983</c:v>
                </c:pt>
                <c:pt idx="771">
                  <c:v>3004</c:v>
                </c:pt>
                <c:pt idx="772">
                  <c:v>2641</c:v>
                </c:pt>
                <c:pt idx="773">
                  <c:v>3208</c:v>
                </c:pt>
                <c:pt idx="774">
                  <c:v>2473</c:v>
                </c:pt>
                <c:pt idx="775">
                  <c:v>3336</c:v>
                </c:pt>
                <c:pt idx="776">
                  <c:v>3497</c:v>
                </c:pt>
                <c:pt idx="777">
                  <c:v>3196</c:v>
                </c:pt>
                <c:pt idx="778">
                  <c:v>2218</c:v>
                </c:pt>
                <c:pt idx="779">
                  <c:v>2488</c:v>
                </c:pt>
                <c:pt idx="780">
                  <c:v>2604</c:v>
                </c:pt>
                <c:pt idx="781">
                  <c:v>4335</c:v>
                </c:pt>
                <c:pt idx="782">
                  <c:v>1995</c:v>
                </c:pt>
                <c:pt idx="783">
                  <c:v>9254</c:v>
                </c:pt>
                <c:pt idx="784">
                  <c:v>1917</c:v>
                </c:pt>
                <c:pt idx="785">
                  <c:v>8460</c:v>
                </c:pt>
                <c:pt idx="786">
                  <c:v>10339</c:v>
                </c:pt>
                <c:pt idx="787">
                  <c:v>6427</c:v>
                </c:pt>
                <c:pt idx="788">
                  <c:v>2020</c:v>
                </c:pt>
                <c:pt idx="789">
                  <c:v>8766</c:v>
                </c:pt>
                <c:pt idx="790">
                  <c:v>354</c:v>
                </c:pt>
                <c:pt idx="791">
                  <c:v>8444</c:v>
                </c:pt>
                <c:pt idx="792">
                  <c:v>6785</c:v>
                </c:pt>
                <c:pt idx="793">
                  <c:v>9401</c:v>
                </c:pt>
                <c:pt idx="794">
                  <c:v>7587</c:v>
                </c:pt>
                <c:pt idx="795">
                  <c:v>8070</c:v>
                </c:pt>
                <c:pt idx="796">
                  <c:v>2814</c:v>
                </c:pt>
                <c:pt idx="797">
                  <c:v>2016</c:v>
                </c:pt>
                <c:pt idx="798">
                  <c:v>7081</c:v>
                </c:pt>
                <c:pt idx="799">
                  <c:v>2724</c:v>
                </c:pt>
                <c:pt idx="800">
                  <c:v>8529</c:v>
                </c:pt>
                <c:pt idx="801">
                  <c:v>8001</c:v>
                </c:pt>
                <c:pt idx="802">
                  <c:v>2029</c:v>
                </c:pt>
                <c:pt idx="803">
                  <c:v>7867</c:v>
                </c:pt>
                <c:pt idx="804">
                  <c:v>7989</c:v>
                </c:pt>
                <c:pt idx="805">
                  <c:v>2795</c:v>
                </c:pt>
                <c:pt idx="806">
                  <c:v>2057</c:v>
                </c:pt>
                <c:pt idx="807">
                  <c:v>8709</c:v>
                </c:pt>
                <c:pt idx="808">
                  <c:v>1984</c:v>
                </c:pt>
                <c:pt idx="809">
                  <c:v>7562</c:v>
                </c:pt>
                <c:pt idx="810">
                  <c:v>8985</c:v>
                </c:pt>
                <c:pt idx="811">
                  <c:v>6786</c:v>
                </c:pt>
                <c:pt idx="812">
                  <c:v>3745</c:v>
                </c:pt>
                <c:pt idx="813">
                  <c:v>3964</c:v>
                </c:pt>
                <c:pt idx="814">
                  <c:v>1960</c:v>
                </c:pt>
                <c:pt idx="815">
                  <c:v>9261</c:v>
                </c:pt>
                <c:pt idx="816">
                  <c:v>8671</c:v>
                </c:pt>
                <c:pt idx="817">
                  <c:v>9079</c:v>
                </c:pt>
                <c:pt idx="818">
                  <c:v>6141</c:v>
                </c:pt>
                <c:pt idx="819">
                  <c:v>3477</c:v>
                </c:pt>
                <c:pt idx="820">
                  <c:v>3058</c:v>
                </c:pt>
                <c:pt idx="821">
                  <c:v>2984</c:v>
                </c:pt>
                <c:pt idx="822">
                  <c:v>2512</c:v>
                </c:pt>
                <c:pt idx="823">
                  <c:v>4180</c:v>
                </c:pt>
                <c:pt idx="824">
                  <c:v>3551</c:v>
                </c:pt>
                <c:pt idx="825">
                  <c:v>3122</c:v>
                </c:pt>
                <c:pt idx="826">
                  <c:v>2858</c:v>
                </c:pt>
                <c:pt idx="827">
                  <c:v>1952</c:v>
                </c:pt>
                <c:pt idx="828">
                  <c:v>3649</c:v>
                </c:pt>
                <c:pt idx="829">
                  <c:v>3673</c:v>
                </c:pt>
                <c:pt idx="830">
                  <c:v>3360</c:v>
                </c:pt>
                <c:pt idx="831">
                  <c:v>2901</c:v>
                </c:pt>
                <c:pt idx="832">
                  <c:v>3918</c:v>
                </c:pt>
                <c:pt idx="833">
                  <c:v>2658</c:v>
                </c:pt>
                <c:pt idx="834">
                  <c:v>4052</c:v>
                </c:pt>
                <c:pt idx="835">
                  <c:v>2003</c:v>
                </c:pt>
                <c:pt idx="836">
                  <c:v>4015</c:v>
                </c:pt>
                <c:pt idx="837">
                  <c:v>2062</c:v>
                </c:pt>
                <c:pt idx="838">
                  <c:v>3675</c:v>
                </c:pt>
                <c:pt idx="839">
                  <c:v>1916</c:v>
                </c:pt>
                <c:pt idx="840">
                  <c:v>3426</c:v>
                </c:pt>
                <c:pt idx="841">
                  <c:v>1882</c:v>
                </c:pt>
                <c:pt idx="842">
                  <c:v>3216</c:v>
                </c:pt>
                <c:pt idx="843">
                  <c:v>1928</c:v>
                </c:pt>
                <c:pt idx="844">
                  <c:v>3466</c:v>
                </c:pt>
                <c:pt idx="845">
                  <c:v>1925</c:v>
                </c:pt>
                <c:pt idx="846">
                  <c:v>3253</c:v>
                </c:pt>
                <c:pt idx="847">
                  <c:v>1908</c:v>
                </c:pt>
                <c:pt idx="848">
                  <c:v>1922</c:v>
                </c:pt>
                <c:pt idx="849">
                  <c:v>3126</c:v>
                </c:pt>
                <c:pt idx="850">
                  <c:v>3205</c:v>
                </c:pt>
                <c:pt idx="851">
                  <c:v>1864</c:v>
                </c:pt>
                <c:pt idx="852">
                  <c:v>1933</c:v>
                </c:pt>
                <c:pt idx="853">
                  <c:v>1939</c:v>
                </c:pt>
                <c:pt idx="854">
                  <c:v>5868</c:v>
                </c:pt>
                <c:pt idx="855">
                  <c:v>5498</c:v>
                </c:pt>
                <c:pt idx="856">
                  <c:v>8664</c:v>
                </c:pt>
                <c:pt idx="857">
                  <c:v>3486</c:v>
                </c:pt>
                <c:pt idx="858">
                  <c:v>1996</c:v>
                </c:pt>
                <c:pt idx="859">
                  <c:v>1982</c:v>
                </c:pt>
                <c:pt idx="860">
                  <c:v>1925</c:v>
                </c:pt>
                <c:pt idx="861">
                  <c:v>1919</c:v>
                </c:pt>
                <c:pt idx="862">
                  <c:v>1947</c:v>
                </c:pt>
                <c:pt idx="863">
                  <c:v>9943</c:v>
                </c:pt>
                <c:pt idx="864">
                  <c:v>2283</c:v>
                </c:pt>
                <c:pt idx="865">
                  <c:v>2980</c:v>
                </c:pt>
                <c:pt idx="866">
                  <c:v>9729</c:v>
                </c:pt>
                <c:pt idx="867">
                  <c:v>1961</c:v>
                </c:pt>
                <c:pt idx="868">
                  <c:v>9757</c:v>
                </c:pt>
                <c:pt idx="869">
                  <c:v>347</c:v>
                </c:pt>
                <c:pt idx="870">
                  <c:v>360</c:v>
                </c:pt>
                <c:pt idx="871">
                  <c:v>1973</c:v>
                </c:pt>
                <c:pt idx="872">
                  <c:v>9427</c:v>
                </c:pt>
                <c:pt idx="873">
                  <c:v>8851</c:v>
                </c:pt>
                <c:pt idx="874">
                  <c:v>1959</c:v>
                </c:pt>
                <c:pt idx="875">
                  <c:v>1963</c:v>
                </c:pt>
                <c:pt idx="876">
                  <c:v>2013</c:v>
                </c:pt>
                <c:pt idx="877">
                  <c:v>8541</c:v>
                </c:pt>
                <c:pt idx="878">
                  <c:v>9879</c:v>
                </c:pt>
                <c:pt idx="879">
                  <c:v>2794</c:v>
                </c:pt>
                <c:pt idx="880">
                  <c:v>336</c:v>
                </c:pt>
                <c:pt idx="881">
                  <c:v>1947</c:v>
                </c:pt>
                <c:pt idx="882">
                  <c:v>2016</c:v>
                </c:pt>
                <c:pt idx="883">
                  <c:v>10077</c:v>
                </c:pt>
                <c:pt idx="884">
                  <c:v>9596</c:v>
                </c:pt>
                <c:pt idx="885">
                  <c:v>6672</c:v>
                </c:pt>
                <c:pt idx="886">
                  <c:v>1982</c:v>
                </c:pt>
                <c:pt idx="887">
                  <c:v>8855</c:v>
                </c:pt>
                <c:pt idx="888">
                  <c:v>1931</c:v>
                </c:pt>
                <c:pt idx="889">
                  <c:v>9467</c:v>
                </c:pt>
                <c:pt idx="890">
                  <c:v>2016</c:v>
                </c:pt>
                <c:pt idx="891">
                  <c:v>9021</c:v>
                </c:pt>
                <c:pt idx="892">
                  <c:v>2968</c:v>
                </c:pt>
                <c:pt idx="893">
                  <c:v>10197</c:v>
                </c:pt>
                <c:pt idx="894">
                  <c:v>9140</c:v>
                </c:pt>
                <c:pt idx="895">
                  <c:v>9546</c:v>
                </c:pt>
                <c:pt idx="896">
                  <c:v>10138</c:v>
                </c:pt>
                <c:pt idx="897">
                  <c:v>6685</c:v>
                </c:pt>
                <c:pt idx="898">
                  <c:v>2066</c:v>
                </c:pt>
                <c:pt idx="899">
                  <c:v>9233</c:v>
                </c:pt>
                <c:pt idx="900">
                  <c:v>371</c:v>
                </c:pt>
                <c:pt idx="901">
                  <c:v>2031</c:v>
                </c:pt>
                <c:pt idx="902">
                  <c:v>8977</c:v>
                </c:pt>
                <c:pt idx="903">
                  <c:v>8946</c:v>
                </c:pt>
                <c:pt idx="904">
                  <c:v>3803</c:v>
                </c:pt>
                <c:pt idx="905">
                  <c:v>1980</c:v>
                </c:pt>
                <c:pt idx="906">
                  <c:v>3627</c:v>
                </c:pt>
                <c:pt idx="907">
                  <c:v>2686</c:v>
                </c:pt>
                <c:pt idx="908">
                  <c:v>4149</c:v>
                </c:pt>
                <c:pt idx="909">
                  <c:v>3739</c:v>
                </c:pt>
                <c:pt idx="910">
                  <c:v>1942</c:v>
                </c:pt>
                <c:pt idx="911">
                  <c:v>4169</c:v>
                </c:pt>
                <c:pt idx="912">
                  <c:v>2020</c:v>
                </c:pt>
                <c:pt idx="913">
                  <c:v>3479</c:v>
                </c:pt>
                <c:pt idx="914">
                  <c:v>3477</c:v>
                </c:pt>
                <c:pt idx="915">
                  <c:v>3622</c:v>
                </c:pt>
                <c:pt idx="916">
                  <c:v>1950</c:v>
                </c:pt>
                <c:pt idx="917">
                  <c:v>3353</c:v>
                </c:pt>
                <c:pt idx="918">
                  <c:v>1928</c:v>
                </c:pt>
                <c:pt idx="919">
                  <c:v>3352</c:v>
                </c:pt>
                <c:pt idx="920">
                  <c:v>1988</c:v>
                </c:pt>
                <c:pt idx="921">
                  <c:v>3574</c:v>
                </c:pt>
                <c:pt idx="922">
                  <c:v>2021</c:v>
                </c:pt>
                <c:pt idx="923">
                  <c:v>3210</c:v>
                </c:pt>
                <c:pt idx="924">
                  <c:v>1966</c:v>
                </c:pt>
                <c:pt idx="925">
                  <c:v>3385</c:v>
                </c:pt>
                <c:pt idx="926">
                  <c:v>2133</c:v>
                </c:pt>
                <c:pt idx="927">
                  <c:v>1909</c:v>
                </c:pt>
                <c:pt idx="928">
                  <c:v>1964</c:v>
                </c:pt>
                <c:pt idx="929">
                  <c:v>5573</c:v>
                </c:pt>
                <c:pt idx="930">
                  <c:v>5627</c:v>
                </c:pt>
                <c:pt idx="931">
                  <c:v>8688</c:v>
                </c:pt>
                <c:pt idx="932">
                  <c:v>2748</c:v>
                </c:pt>
                <c:pt idx="933">
                  <c:v>1962</c:v>
                </c:pt>
                <c:pt idx="934">
                  <c:v>1988</c:v>
                </c:pt>
                <c:pt idx="935">
                  <c:v>9963</c:v>
                </c:pt>
                <c:pt idx="936">
                  <c:v>6388</c:v>
                </c:pt>
                <c:pt idx="937">
                  <c:v>8342</c:v>
                </c:pt>
                <c:pt idx="938">
                  <c:v>10695</c:v>
                </c:pt>
                <c:pt idx="939">
                  <c:v>9238</c:v>
                </c:pt>
                <c:pt idx="940">
                  <c:v>2001</c:v>
                </c:pt>
                <c:pt idx="941">
                  <c:v>8748</c:v>
                </c:pt>
                <c:pt idx="942">
                  <c:v>3959</c:v>
                </c:pt>
                <c:pt idx="943">
                  <c:v>1950</c:v>
                </c:pt>
                <c:pt idx="944">
                  <c:v>8496</c:v>
                </c:pt>
                <c:pt idx="945">
                  <c:v>1912</c:v>
                </c:pt>
                <c:pt idx="946">
                  <c:v>8114</c:v>
                </c:pt>
                <c:pt idx="947">
                  <c:v>1988</c:v>
                </c:pt>
                <c:pt idx="948">
                  <c:v>7517</c:v>
                </c:pt>
                <c:pt idx="949">
                  <c:v>2287</c:v>
                </c:pt>
                <c:pt idx="950">
                  <c:v>7871</c:v>
                </c:pt>
                <c:pt idx="951">
                  <c:v>1983</c:v>
                </c:pt>
                <c:pt idx="952">
                  <c:v>8312</c:v>
                </c:pt>
                <c:pt idx="953">
                  <c:v>2043</c:v>
                </c:pt>
                <c:pt idx="954">
                  <c:v>7724</c:v>
                </c:pt>
                <c:pt idx="955">
                  <c:v>7948</c:v>
                </c:pt>
                <c:pt idx="956">
                  <c:v>2069</c:v>
                </c:pt>
                <c:pt idx="957">
                  <c:v>9098</c:v>
                </c:pt>
                <c:pt idx="958">
                  <c:v>2879</c:v>
                </c:pt>
                <c:pt idx="959">
                  <c:v>8642</c:v>
                </c:pt>
                <c:pt idx="960">
                  <c:v>8068</c:v>
                </c:pt>
                <c:pt idx="961">
                  <c:v>8558</c:v>
                </c:pt>
                <c:pt idx="962">
                  <c:v>2072</c:v>
                </c:pt>
                <c:pt idx="963">
                  <c:v>1989</c:v>
                </c:pt>
                <c:pt idx="964">
                  <c:v>78</c:v>
                </c:pt>
                <c:pt idx="965">
                  <c:v>8767</c:v>
                </c:pt>
                <c:pt idx="966">
                  <c:v>1977</c:v>
                </c:pt>
                <c:pt idx="967">
                  <c:v>9135</c:v>
                </c:pt>
                <c:pt idx="968">
                  <c:v>2110</c:v>
                </c:pt>
                <c:pt idx="969">
                  <c:v>10266</c:v>
                </c:pt>
                <c:pt idx="970">
                  <c:v>3494</c:v>
                </c:pt>
                <c:pt idx="971">
                  <c:v>2934</c:v>
                </c:pt>
                <c:pt idx="972">
                  <c:v>2440</c:v>
                </c:pt>
                <c:pt idx="973">
                  <c:v>2486</c:v>
                </c:pt>
                <c:pt idx="974">
                  <c:v>2653</c:v>
                </c:pt>
                <c:pt idx="975">
                  <c:v>3997</c:v>
                </c:pt>
                <c:pt idx="976">
                  <c:v>2653</c:v>
                </c:pt>
                <c:pt idx="977">
                  <c:v>3234</c:v>
                </c:pt>
                <c:pt idx="978">
                  <c:v>3759</c:v>
                </c:pt>
                <c:pt idx="979">
                  <c:v>2921</c:v>
                </c:pt>
                <c:pt idx="980">
                  <c:v>3246</c:v>
                </c:pt>
                <c:pt idx="981">
                  <c:v>9433</c:v>
                </c:pt>
                <c:pt idx="982">
                  <c:v>7152</c:v>
                </c:pt>
                <c:pt idx="983">
                  <c:v>1978</c:v>
                </c:pt>
                <c:pt idx="984">
                  <c:v>7987</c:v>
                </c:pt>
                <c:pt idx="985">
                  <c:v>1973</c:v>
                </c:pt>
                <c:pt idx="986">
                  <c:v>8887</c:v>
                </c:pt>
                <c:pt idx="987">
                  <c:v>1988</c:v>
                </c:pt>
                <c:pt idx="988">
                  <c:v>2138</c:v>
                </c:pt>
                <c:pt idx="989">
                  <c:v>1960</c:v>
                </c:pt>
                <c:pt idx="990">
                  <c:v>8499</c:v>
                </c:pt>
                <c:pt idx="991">
                  <c:v>2020</c:v>
                </c:pt>
                <c:pt idx="992">
                  <c:v>9471</c:v>
                </c:pt>
                <c:pt idx="993">
                  <c:v>2391</c:v>
                </c:pt>
                <c:pt idx="994">
                  <c:v>10755</c:v>
                </c:pt>
                <c:pt idx="995">
                  <c:v>9045</c:v>
                </c:pt>
                <c:pt idx="996">
                  <c:v>6704</c:v>
                </c:pt>
                <c:pt idx="997">
                  <c:v>8464</c:v>
                </c:pt>
                <c:pt idx="998">
                  <c:v>7970</c:v>
                </c:pt>
                <c:pt idx="999">
                  <c:v>4087</c:v>
                </c:pt>
                <c:pt idx="1000">
                  <c:v>8663</c:v>
                </c:pt>
                <c:pt idx="1001">
                  <c:v>6462</c:v>
                </c:pt>
                <c:pt idx="1002">
                  <c:v>8838</c:v>
                </c:pt>
                <c:pt idx="1003">
                  <c:v>8587</c:v>
                </c:pt>
                <c:pt idx="1004">
                  <c:v>3571</c:v>
                </c:pt>
                <c:pt idx="1005">
                  <c:v>2099</c:v>
                </c:pt>
                <c:pt idx="1006">
                  <c:v>8651</c:v>
                </c:pt>
                <c:pt idx="1007">
                  <c:v>8399</c:v>
                </c:pt>
                <c:pt idx="1008">
                  <c:v>8284</c:v>
                </c:pt>
                <c:pt idx="1009">
                  <c:v>4320</c:v>
                </c:pt>
                <c:pt idx="1010">
                  <c:v>3250</c:v>
                </c:pt>
                <c:pt idx="1011">
                  <c:v>3893</c:v>
                </c:pt>
                <c:pt idx="1012">
                  <c:v>3663</c:v>
                </c:pt>
                <c:pt idx="1013">
                  <c:v>3259</c:v>
                </c:pt>
                <c:pt idx="1014">
                  <c:v>3994</c:v>
                </c:pt>
                <c:pt idx="1015">
                  <c:v>2025</c:v>
                </c:pt>
                <c:pt idx="1016">
                  <c:v>3877</c:v>
                </c:pt>
                <c:pt idx="1017">
                  <c:v>1978</c:v>
                </c:pt>
                <c:pt idx="1018">
                  <c:v>3316</c:v>
                </c:pt>
                <c:pt idx="1019">
                  <c:v>3150</c:v>
                </c:pt>
                <c:pt idx="1020">
                  <c:v>3205</c:v>
                </c:pt>
                <c:pt idx="1021">
                  <c:v>71</c:v>
                </c:pt>
                <c:pt idx="1022">
                  <c:v>1934</c:v>
                </c:pt>
                <c:pt idx="1023">
                  <c:v>1989</c:v>
                </c:pt>
                <c:pt idx="1024">
                  <c:v>3302</c:v>
                </c:pt>
                <c:pt idx="1025">
                  <c:v>3394</c:v>
                </c:pt>
                <c:pt idx="1026">
                  <c:v>2036</c:v>
                </c:pt>
                <c:pt idx="1027">
                  <c:v>3537</c:v>
                </c:pt>
                <c:pt idx="1028">
                  <c:v>1914</c:v>
                </c:pt>
                <c:pt idx="1029">
                  <c:v>2043</c:v>
                </c:pt>
                <c:pt idx="1030">
                  <c:v>1933</c:v>
                </c:pt>
                <c:pt idx="1031">
                  <c:v>3053</c:v>
                </c:pt>
                <c:pt idx="1032">
                  <c:v>5406</c:v>
                </c:pt>
                <c:pt idx="1033">
                  <c:v>5898</c:v>
                </c:pt>
                <c:pt idx="1034">
                  <c:v>8249</c:v>
                </c:pt>
                <c:pt idx="1035">
                  <c:v>2038</c:v>
                </c:pt>
                <c:pt idx="1036">
                  <c:v>2088</c:v>
                </c:pt>
                <c:pt idx="1037">
                  <c:v>2002</c:v>
                </c:pt>
                <c:pt idx="1038">
                  <c:v>9063</c:v>
                </c:pt>
                <c:pt idx="1039">
                  <c:v>3366</c:v>
                </c:pt>
                <c:pt idx="1040">
                  <c:v>1970</c:v>
                </c:pt>
                <c:pt idx="1041">
                  <c:v>10403</c:v>
                </c:pt>
                <c:pt idx="1042">
                  <c:v>2181</c:v>
                </c:pt>
                <c:pt idx="1043">
                  <c:v>8410</c:v>
                </c:pt>
                <c:pt idx="1044">
                  <c:v>2983</c:v>
                </c:pt>
                <c:pt idx="1045">
                  <c:v>2109</c:v>
                </c:pt>
                <c:pt idx="1046">
                  <c:v>9385</c:v>
                </c:pt>
                <c:pt idx="1047">
                  <c:v>9213</c:v>
                </c:pt>
                <c:pt idx="1048">
                  <c:v>2052</c:v>
                </c:pt>
                <c:pt idx="1049">
                  <c:v>7722</c:v>
                </c:pt>
                <c:pt idx="1050">
                  <c:v>3721</c:v>
                </c:pt>
                <c:pt idx="1051">
                  <c:v>2058</c:v>
                </c:pt>
                <c:pt idx="1052">
                  <c:v>8603</c:v>
                </c:pt>
                <c:pt idx="1053">
                  <c:v>2009</c:v>
                </c:pt>
                <c:pt idx="1054">
                  <c:v>9117</c:v>
                </c:pt>
                <c:pt idx="1055">
                  <c:v>1979</c:v>
                </c:pt>
                <c:pt idx="1056">
                  <c:v>9223</c:v>
                </c:pt>
                <c:pt idx="1057">
                  <c:v>3000</c:v>
                </c:pt>
                <c:pt idx="1058">
                  <c:v>8493</c:v>
                </c:pt>
                <c:pt idx="1059">
                  <c:v>8619</c:v>
                </c:pt>
                <c:pt idx="1060">
                  <c:v>9843</c:v>
                </c:pt>
                <c:pt idx="1061">
                  <c:v>6785</c:v>
                </c:pt>
                <c:pt idx="1062">
                  <c:v>8154</c:v>
                </c:pt>
                <c:pt idx="1063">
                  <c:v>1932</c:v>
                </c:pt>
                <c:pt idx="1064">
                  <c:v>7496</c:v>
                </c:pt>
                <c:pt idx="1065">
                  <c:v>363</c:v>
                </c:pt>
                <c:pt idx="1066">
                  <c:v>8400</c:v>
                </c:pt>
                <c:pt idx="1067">
                  <c:v>8652</c:v>
                </c:pt>
                <c:pt idx="1068">
                  <c:v>1977</c:v>
                </c:pt>
                <c:pt idx="1069">
                  <c:v>7678</c:v>
                </c:pt>
                <c:pt idx="1070">
                  <c:v>8963</c:v>
                </c:pt>
                <c:pt idx="1071">
                  <c:v>6867</c:v>
                </c:pt>
                <c:pt idx="1072">
                  <c:v>1992</c:v>
                </c:pt>
                <c:pt idx="1073">
                  <c:v>81</c:v>
                </c:pt>
                <c:pt idx="1074">
                  <c:v>1979</c:v>
                </c:pt>
                <c:pt idx="1075">
                  <c:v>10200</c:v>
                </c:pt>
                <c:pt idx="1076">
                  <c:v>1979</c:v>
                </c:pt>
                <c:pt idx="1077">
                  <c:v>9373</c:v>
                </c:pt>
                <c:pt idx="1078">
                  <c:v>6406</c:v>
                </c:pt>
                <c:pt idx="1079">
                  <c:v>8233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83040"/>
        <c:axId val="6988928"/>
      </c:scatterChart>
      <c:valAx>
        <c:axId val="6983040"/>
        <c:scaling>
          <c:orientation val="minMax"/>
          <c:max val="108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988928"/>
        <c:crosses val="autoZero"/>
        <c:crossBetween val="midCat"/>
        <c:majorUnit val="3600"/>
      </c:valAx>
      <c:valAx>
        <c:axId val="6988928"/>
        <c:scaling>
          <c:orientation val="minMax"/>
          <c:max val="5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983040"/>
        <c:crosses val="autoZero"/>
        <c:crossBetween val="midCat"/>
        <c:majorUnit val="10000"/>
        <c:dispUnits>
          <c:builtInUnit val="thousands"/>
        </c:dispUnits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'3fcse-4-large'!$I$1</c:f>
              <c:strCache>
                <c:ptCount val="1"/>
                <c:pt idx="0">
                  <c:v>wm current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'3fcse-4-large'!$B$2:$B$1081</c:f>
              <c:numCache>
                <c:formatCode>General</c:formatCode>
                <c:ptCount val="1080"/>
                <c:pt idx="0">
                  <c:v>10.042999999999999</c:v>
                </c:pt>
                <c:pt idx="1">
                  <c:v>20.030999999999999</c:v>
                </c:pt>
                <c:pt idx="2">
                  <c:v>30.027999999999999</c:v>
                </c:pt>
                <c:pt idx="3">
                  <c:v>40.027999999999999</c:v>
                </c:pt>
                <c:pt idx="4">
                  <c:v>50.027999999999999</c:v>
                </c:pt>
                <c:pt idx="5">
                  <c:v>60.027000000000001</c:v>
                </c:pt>
                <c:pt idx="6">
                  <c:v>70.027000000000001</c:v>
                </c:pt>
                <c:pt idx="7">
                  <c:v>80.025999999999996</c:v>
                </c:pt>
                <c:pt idx="8">
                  <c:v>90.025999999999996</c:v>
                </c:pt>
                <c:pt idx="9">
                  <c:v>100.026</c:v>
                </c:pt>
                <c:pt idx="10">
                  <c:v>110.026</c:v>
                </c:pt>
                <c:pt idx="11">
                  <c:v>120.027</c:v>
                </c:pt>
                <c:pt idx="12">
                  <c:v>130.02600000000001</c:v>
                </c:pt>
                <c:pt idx="13">
                  <c:v>140.02600000000001</c:v>
                </c:pt>
                <c:pt idx="14">
                  <c:v>150.02500000000001</c:v>
                </c:pt>
                <c:pt idx="15">
                  <c:v>160.02500000000001</c:v>
                </c:pt>
                <c:pt idx="16">
                  <c:v>170.02600000000001</c:v>
                </c:pt>
                <c:pt idx="17">
                  <c:v>180.02500000000001</c:v>
                </c:pt>
                <c:pt idx="18">
                  <c:v>190.02500000000001</c:v>
                </c:pt>
                <c:pt idx="19">
                  <c:v>200.02500000000001</c:v>
                </c:pt>
                <c:pt idx="20">
                  <c:v>210.02500000000001</c:v>
                </c:pt>
                <c:pt idx="21">
                  <c:v>220.02500000000001</c:v>
                </c:pt>
                <c:pt idx="22">
                  <c:v>230.02500000000001</c:v>
                </c:pt>
                <c:pt idx="23">
                  <c:v>240.02500000000001</c:v>
                </c:pt>
                <c:pt idx="24">
                  <c:v>250.02500000000001</c:v>
                </c:pt>
                <c:pt idx="25">
                  <c:v>260.02499999999998</c:v>
                </c:pt>
                <c:pt idx="26">
                  <c:v>270.02499999999998</c:v>
                </c:pt>
                <c:pt idx="27">
                  <c:v>280.02499999999998</c:v>
                </c:pt>
                <c:pt idx="28">
                  <c:v>290.02499999999998</c:v>
                </c:pt>
                <c:pt idx="29">
                  <c:v>300.02499999999998</c:v>
                </c:pt>
                <c:pt idx="30">
                  <c:v>310.02499999999998</c:v>
                </c:pt>
                <c:pt idx="31">
                  <c:v>320.02499999999998</c:v>
                </c:pt>
                <c:pt idx="32">
                  <c:v>330.02499999999998</c:v>
                </c:pt>
                <c:pt idx="33">
                  <c:v>340.02499999999998</c:v>
                </c:pt>
                <c:pt idx="34">
                  <c:v>350.02499999999998</c:v>
                </c:pt>
                <c:pt idx="35">
                  <c:v>360.02499999999998</c:v>
                </c:pt>
                <c:pt idx="36">
                  <c:v>370.02499999999998</c:v>
                </c:pt>
                <c:pt idx="37">
                  <c:v>380.02499999999998</c:v>
                </c:pt>
                <c:pt idx="38">
                  <c:v>390.02499999999998</c:v>
                </c:pt>
                <c:pt idx="39">
                  <c:v>400.02499999999998</c:v>
                </c:pt>
                <c:pt idx="40">
                  <c:v>410.02499999999998</c:v>
                </c:pt>
                <c:pt idx="41">
                  <c:v>420.02499999999998</c:v>
                </c:pt>
                <c:pt idx="42">
                  <c:v>430.02499999999998</c:v>
                </c:pt>
                <c:pt idx="43">
                  <c:v>440.02499999999998</c:v>
                </c:pt>
                <c:pt idx="44">
                  <c:v>450.02499999999998</c:v>
                </c:pt>
                <c:pt idx="45">
                  <c:v>460.02499999999998</c:v>
                </c:pt>
                <c:pt idx="46">
                  <c:v>470.02499999999998</c:v>
                </c:pt>
                <c:pt idx="47">
                  <c:v>480.02499999999998</c:v>
                </c:pt>
                <c:pt idx="48">
                  <c:v>490.02499999999998</c:v>
                </c:pt>
                <c:pt idx="49">
                  <c:v>500.02499999999998</c:v>
                </c:pt>
                <c:pt idx="50">
                  <c:v>510.02499999999998</c:v>
                </c:pt>
                <c:pt idx="51">
                  <c:v>520.02499999999998</c:v>
                </c:pt>
                <c:pt idx="52">
                  <c:v>530.02499999999998</c:v>
                </c:pt>
                <c:pt idx="53">
                  <c:v>540.02499999999998</c:v>
                </c:pt>
                <c:pt idx="54">
                  <c:v>550.03</c:v>
                </c:pt>
                <c:pt idx="55">
                  <c:v>560.029</c:v>
                </c:pt>
                <c:pt idx="56">
                  <c:v>570.029</c:v>
                </c:pt>
                <c:pt idx="57">
                  <c:v>580.029</c:v>
                </c:pt>
                <c:pt idx="58">
                  <c:v>590.03700000000003</c:v>
                </c:pt>
                <c:pt idx="59">
                  <c:v>600.03599999999994</c:v>
                </c:pt>
                <c:pt idx="60">
                  <c:v>610.03599999999994</c:v>
                </c:pt>
                <c:pt idx="61">
                  <c:v>620.03599999999994</c:v>
                </c:pt>
                <c:pt idx="62">
                  <c:v>630.03599999999994</c:v>
                </c:pt>
                <c:pt idx="63">
                  <c:v>640.03599999999994</c:v>
                </c:pt>
                <c:pt idx="64">
                  <c:v>650.03599999999994</c:v>
                </c:pt>
                <c:pt idx="65">
                  <c:v>660.03599999999994</c:v>
                </c:pt>
                <c:pt idx="66">
                  <c:v>670.03599999999994</c:v>
                </c:pt>
                <c:pt idx="67">
                  <c:v>680.03599999999994</c:v>
                </c:pt>
                <c:pt idx="68">
                  <c:v>690.03599999999994</c:v>
                </c:pt>
                <c:pt idx="69">
                  <c:v>700.03599999999994</c:v>
                </c:pt>
                <c:pt idx="70">
                  <c:v>710.03599999999994</c:v>
                </c:pt>
                <c:pt idx="71">
                  <c:v>720.03599999999994</c:v>
                </c:pt>
                <c:pt idx="72">
                  <c:v>730.03599999999994</c:v>
                </c:pt>
                <c:pt idx="73">
                  <c:v>740.03599999999994</c:v>
                </c:pt>
                <c:pt idx="74">
                  <c:v>750.03599999999994</c:v>
                </c:pt>
                <c:pt idx="75">
                  <c:v>760.03599999999994</c:v>
                </c:pt>
                <c:pt idx="76">
                  <c:v>770.03599999999994</c:v>
                </c:pt>
                <c:pt idx="77">
                  <c:v>780.03499999999997</c:v>
                </c:pt>
                <c:pt idx="78">
                  <c:v>790.03599999999994</c:v>
                </c:pt>
                <c:pt idx="79">
                  <c:v>800.03599999999994</c:v>
                </c:pt>
                <c:pt idx="80">
                  <c:v>810.03599999999994</c:v>
                </c:pt>
                <c:pt idx="81">
                  <c:v>820.03599999999994</c:v>
                </c:pt>
                <c:pt idx="82">
                  <c:v>830.03599999999994</c:v>
                </c:pt>
                <c:pt idx="83">
                  <c:v>840.03599999999994</c:v>
                </c:pt>
                <c:pt idx="84">
                  <c:v>850.03599999999994</c:v>
                </c:pt>
                <c:pt idx="85">
                  <c:v>860.03599999999994</c:v>
                </c:pt>
                <c:pt idx="86">
                  <c:v>870.03599999999994</c:v>
                </c:pt>
                <c:pt idx="87">
                  <c:v>880.03700000000003</c:v>
                </c:pt>
                <c:pt idx="88">
                  <c:v>890.03599999999994</c:v>
                </c:pt>
                <c:pt idx="89">
                  <c:v>900.03599999999994</c:v>
                </c:pt>
                <c:pt idx="90">
                  <c:v>910.03599999999994</c:v>
                </c:pt>
                <c:pt idx="91">
                  <c:v>920.03599999999994</c:v>
                </c:pt>
                <c:pt idx="92">
                  <c:v>930.03599999999994</c:v>
                </c:pt>
                <c:pt idx="93">
                  <c:v>940.03599999999994</c:v>
                </c:pt>
                <c:pt idx="94">
                  <c:v>950.03599999999994</c:v>
                </c:pt>
                <c:pt idx="95">
                  <c:v>960.03499999999997</c:v>
                </c:pt>
                <c:pt idx="96">
                  <c:v>970.03599999999994</c:v>
                </c:pt>
                <c:pt idx="97">
                  <c:v>980.03599999999994</c:v>
                </c:pt>
                <c:pt idx="98">
                  <c:v>990.03599999999994</c:v>
                </c:pt>
                <c:pt idx="99">
                  <c:v>1000.0359999999999</c:v>
                </c:pt>
                <c:pt idx="100">
                  <c:v>1010.0359999999999</c:v>
                </c:pt>
                <c:pt idx="101">
                  <c:v>1020.0359999999999</c:v>
                </c:pt>
                <c:pt idx="102">
                  <c:v>1030.0360000000001</c:v>
                </c:pt>
                <c:pt idx="103">
                  <c:v>1040.0360000000001</c:v>
                </c:pt>
                <c:pt idx="104">
                  <c:v>1050.0360000000001</c:v>
                </c:pt>
                <c:pt idx="105">
                  <c:v>1060.0360000000001</c:v>
                </c:pt>
                <c:pt idx="106">
                  <c:v>1070.0350000000001</c:v>
                </c:pt>
                <c:pt idx="107">
                  <c:v>1080.0360000000001</c:v>
                </c:pt>
                <c:pt idx="108">
                  <c:v>1090.037</c:v>
                </c:pt>
                <c:pt idx="109">
                  <c:v>1100.037</c:v>
                </c:pt>
                <c:pt idx="110">
                  <c:v>1110.037</c:v>
                </c:pt>
                <c:pt idx="111">
                  <c:v>1120.037</c:v>
                </c:pt>
                <c:pt idx="112">
                  <c:v>1130.037</c:v>
                </c:pt>
                <c:pt idx="113">
                  <c:v>1140.0360000000001</c:v>
                </c:pt>
                <c:pt idx="114">
                  <c:v>1150.037</c:v>
                </c:pt>
                <c:pt idx="115">
                  <c:v>1160.0360000000001</c:v>
                </c:pt>
                <c:pt idx="116">
                  <c:v>1170.0360000000001</c:v>
                </c:pt>
                <c:pt idx="117">
                  <c:v>1180.037</c:v>
                </c:pt>
                <c:pt idx="118">
                  <c:v>1190.037</c:v>
                </c:pt>
                <c:pt idx="119">
                  <c:v>1200.037</c:v>
                </c:pt>
                <c:pt idx="120">
                  <c:v>1210.037</c:v>
                </c:pt>
                <c:pt idx="121">
                  <c:v>1220.037</c:v>
                </c:pt>
                <c:pt idx="122">
                  <c:v>1230.037</c:v>
                </c:pt>
                <c:pt idx="123">
                  <c:v>1240.037</c:v>
                </c:pt>
                <c:pt idx="124">
                  <c:v>1250.037</c:v>
                </c:pt>
                <c:pt idx="125">
                  <c:v>1260.037</c:v>
                </c:pt>
                <c:pt idx="126">
                  <c:v>1270.037</c:v>
                </c:pt>
                <c:pt idx="127">
                  <c:v>1280.037</c:v>
                </c:pt>
                <c:pt idx="128">
                  <c:v>1290.037</c:v>
                </c:pt>
                <c:pt idx="129">
                  <c:v>1300.037</c:v>
                </c:pt>
                <c:pt idx="130">
                  <c:v>1310.0360000000001</c:v>
                </c:pt>
                <c:pt idx="131">
                  <c:v>1320.037</c:v>
                </c:pt>
                <c:pt idx="132">
                  <c:v>1330.0360000000001</c:v>
                </c:pt>
                <c:pt idx="133">
                  <c:v>1340.037</c:v>
                </c:pt>
                <c:pt idx="134">
                  <c:v>1350.037</c:v>
                </c:pt>
                <c:pt idx="135">
                  <c:v>1360.037</c:v>
                </c:pt>
                <c:pt idx="136">
                  <c:v>1370.0360000000001</c:v>
                </c:pt>
                <c:pt idx="137">
                  <c:v>1380.0360000000001</c:v>
                </c:pt>
                <c:pt idx="138">
                  <c:v>1390.0360000000001</c:v>
                </c:pt>
                <c:pt idx="139">
                  <c:v>1400.037</c:v>
                </c:pt>
                <c:pt idx="140">
                  <c:v>1410.0360000000001</c:v>
                </c:pt>
                <c:pt idx="141">
                  <c:v>1420.037</c:v>
                </c:pt>
                <c:pt idx="142">
                  <c:v>1430.0360000000001</c:v>
                </c:pt>
                <c:pt idx="143">
                  <c:v>1440.037</c:v>
                </c:pt>
                <c:pt idx="144">
                  <c:v>1450.037</c:v>
                </c:pt>
                <c:pt idx="145">
                  <c:v>1460.037</c:v>
                </c:pt>
                <c:pt idx="146">
                  <c:v>1470.0360000000001</c:v>
                </c:pt>
                <c:pt idx="147">
                  <c:v>1480.0360000000001</c:v>
                </c:pt>
                <c:pt idx="148">
                  <c:v>1490.037</c:v>
                </c:pt>
                <c:pt idx="149">
                  <c:v>1500.0360000000001</c:v>
                </c:pt>
                <c:pt idx="150">
                  <c:v>1510.0360000000001</c:v>
                </c:pt>
                <c:pt idx="151">
                  <c:v>1520.0360000000001</c:v>
                </c:pt>
                <c:pt idx="152">
                  <c:v>1530.0360000000001</c:v>
                </c:pt>
                <c:pt idx="153">
                  <c:v>1540.0360000000001</c:v>
                </c:pt>
                <c:pt idx="154">
                  <c:v>1550.0360000000001</c:v>
                </c:pt>
                <c:pt idx="155">
                  <c:v>1560.0360000000001</c:v>
                </c:pt>
                <c:pt idx="156">
                  <c:v>1570.0360000000001</c:v>
                </c:pt>
                <c:pt idx="157">
                  <c:v>1580.037</c:v>
                </c:pt>
                <c:pt idx="158">
                  <c:v>1590.0360000000001</c:v>
                </c:pt>
                <c:pt idx="159">
                  <c:v>1600.037</c:v>
                </c:pt>
                <c:pt idx="160">
                  <c:v>1610.0360000000001</c:v>
                </c:pt>
                <c:pt idx="161">
                  <c:v>1620.0360000000001</c:v>
                </c:pt>
                <c:pt idx="162">
                  <c:v>1630.037</c:v>
                </c:pt>
                <c:pt idx="163">
                  <c:v>1640.037</c:v>
                </c:pt>
                <c:pt idx="164">
                  <c:v>1650.037</c:v>
                </c:pt>
                <c:pt idx="165">
                  <c:v>1660.0360000000001</c:v>
                </c:pt>
                <c:pt idx="166">
                  <c:v>1670.037</c:v>
                </c:pt>
                <c:pt idx="167">
                  <c:v>1680.0360000000001</c:v>
                </c:pt>
                <c:pt idx="168">
                  <c:v>1690.0360000000001</c:v>
                </c:pt>
                <c:pt idx="169">
                  <c:v>1700.037</c:v>
                </c:pt>
                <c:pt idx="170">
                  <c:v>1710.0360000000001</c:v>
                </c:pt>
                <c:pt idx="171">
                  <c:v>1720.037</c:v>
                </c:pt>
                <c:pt idx="172">
                  <c:v>1730.037</c:v>
                </c:pt>
                <c:pt idx="173">
                  <c:v>1740.037</c:v>
                </c:pt>
                <c:pt idx="174">
                  <c:v>1750.0360000000001</c:v>
                </c:pt>
                <c:pt idx="175">
                  <c:v>1760.0360000000001</c:v>
                </c:pt>
                <c:pt idx="176">
                  <c:v>1770.037</c:v>
                </c:pt>
                <c:pt idx="177">
                  <c:v>1780.0360000000001</c:v>
                </c:pt>
                <c:pt idx="178">
                  <c:v>1790.0360000000001</c:v>
                </c:pt>
                <c:pt idx="179">
                  <c:v>1800.0360000000001</c:v>
                </c:pt>
                <c:pt idx="180">
                  <c:v>1810.0360000000001</c:v>
                </c:pt>
                <c:pt idx="181">
                  <c:v>1820.0360000000001</c:v>
                </c:pt>
                <c:pt idx="182">
                  <c:v>1830.0360000000001</c:v>
                </c:pt>
                <c:pt idx="183">
                  <c:v>1840.037</c:v>
                </c:pt>
                <c:pt idx="184">
                  <c:v>1850.0360000000001</c:v>
                </c:pt>
                <c:pt idx="185">
                  <c:v>1860.0360000000001</c:v>
                </c:pt>
                <c:pt idx="186">
                  <c:v>1870.0360000000001</c:v>
                </c:pt>
                <c:pt idx="187">
                  <c:v>1880.037</c:v>
                </c:pt>
                <c:pt idx="188">
                  <c:v>1890.0360000000001</c:v>
                </c:pt>
                <c:pt idx="189">
                  <c:v>1900.0360000000001</c:v>
                </c:pt>
                <c:pt idx="190">
                  <c:v>1910.0360000000001</c:v>
                </c:pt>
                <c:pt idx="191">
                  <c:v>1920.0360000000001</c:v>
                </c:pt>
                <c:pt idx="192">
                  <c:v>1930.0360000000001</c:v>
                </c:pt>
                <c:pt idx="193">
                  <c:v>1940.037</c:v>
                </c:pt>
                <c:pt idx="194">
                  <c:v>1950.0360000000001</c:v>
                </c:pt>
                <c:pt idx="195">
                  <c:v>1960.0360000000001</c:v>
                </c:pt>
                <c:pt idx="196">
                  <c:v>1970.0360000000001</c:v>
                </c:pt>
                <c:pt idx="197">
                  <c:v>1980.0360000000001</c:v>
                </c:pt>
                <c:pt idx="198">
                  <c:v>1990.0360000000001</c:v>
                </c:pt>
                <c:pt idx="199">
                  <c:v>2000.0360000000001</c:v>
                </c:pt>
                <c:pt idx="200">
                  <c:v>2010.0360000000001</c:v>
                </c:pt>
                <c:pt idx="201">
                  <c:v>2020.0360000000001</c:v>
                </c:pt>
                <c:pt idx="202">
                  <c:v>2030.0360000000001</c:v>
                </c:pt>
                <c:pt idx="203">
                  <c:v>2040.0360000000001</c:v>
                </c:pt>
                <c:pt idx="204">
                  <c:v>2050.0360000000001</c:v>
                </c:pt>
                <c:pt idx="205">
                  <c:v>2060.0369999999998</c:v>
                </c:pt>
                <c:pt idx="206">
                  <c:v>2070.0360000000001</c:v>
                </c:pt>
                <c:pt idx="207">
                  <c:v>2080.0360000000001</c:v>
                </c:pt>
                <c:pt idx="208">
                  <c:v>2090.0360000000001</c:v>
                </c:pt>
                <c:pt idx="209">
                  <c:v>2100.0360000000001</c:v>
                </c:pt>
                <c:pt idx="210">
                  <c:v>2110.0360000000001</c:v>
                </c:pt>
                <c:pt idx="211">
                  <c:v>2120.0360000000001</c:v>
                </c:pt>
                <c:pt idx="212">
                  <c:v>2130.0369999999998</c:v>
                </c:pt>
                <c:pt idx="213">
                  <c:v>2140.0360000000001</c:v>
                </c:pt>
                <c:pt idx="214">
                  <c:v>2150.0360000000001</c:v>
                </c:pt>
                <c:pt idx="215">
                  <c:v>2160.0360000000001</c:v>
                </c:pt>
                <c:pt idx="216">
                  <c:v>2170.0360000000001</c:v>
                </c:pt>
                <c:pt idx="217">
                  <c:v>2180.0360000000001</c:v>
                </c:pt>
                <c:pt idx="218">
                  <c:v>2190.0369999999998</c:v>
                </c:pt>
                <c:pt idx="219">
                  <c:v>2200.0360000000001</c:v>
                </c:pt>
                <c:pt idx="220">
                  <c:v>2210.0360000000001</c:v>
                </c:pt>
                <c:pt idx="221">
                  <c:v>2220.0360000000001</c:v>
                </c:pt>
                <c:pt idx="222">
                  <c:v>2230.0360000000001</c:v>
                </c:pt>
                <c:pt idx="223">
                  <c:v>2240.0360000000001</c:v>
                </c:pt>
                <c:pt idx="224">
                  <c:v>2250.0360000000001</c:v>
                </c:pt>
                <c:pt idx="225">
                  <c:v>2260.0360000000001</c:v>
                </c:pt>
                <c:pt idx="226">
                  <c:v>2270.0360000000001</c:v>
                </c:pt>
                <c:pt idx="227">
                  <c:v>2280.0360000000001</c:v>
                </c:pt>
                <c:pt idx="228">
                  <c:v>2290.0360000000001</c:v>
                </c:pt>
                <c:pt idx="229">
                  <c:v>2300.0360000000001</c:v>
                </c:pt>
                <c:pt idx="230">
                  <c:v>2310.0369999999998</c:v>
                </c:pt>
                <c:pt idx="231">
                  <c:v>2320.0360000000001</c:v>
                </c:pt>
                <c:pt idx="232">
                  <c:v>2330.0360000000001</c:v>
                </c:pt>
                <c:pt idx="233">
                  <c:v>2340.0360000000001</c:v>
                </c:pt>
                <c:pt idx="234">
                  <c:v>2350.0360000000001</c:v>
                </c:pt>
                <c:pt idx="235">
                  <c:v>2360.0369999999998</c:v>
                </c:pt>
                <c:pt idx="236">
                  <c:v>2370.0360000000001</c:v>
                </c:pt>
                <c:pt idx="237">
                  <c:v>2380.0369999999998</c:v>
                </c:pt>
                <c:pt idx="238">
                  <c:v>2390.0360000000001</c:v>
                </c:pt>
                <c:pt idx="239">
                  <c:v>2400.0360000000001</c:v>
                </c:pt>
                <c:pt idx="240">
                  <c:v>2410.0360000000001</c:v>
                </c:pt>
                <c:pt idx="241">
                  <c:v>2420.0360000000001</c:v>
                </c:pt>
                <c:pt idx="242">
                  <c:v>2430.0360000000001</c:v>
                </c:pt>
                <c:pt idx="243">
                  <c:v>2440.0360000000001</c:v>
                </c:pt>
                <c:pt idx="244">
                  <c:v>2450.0360000000001</c:v>
                </c:pt>
                <c:pt idx="245">
                  <c:v>2460.0360000000001</c:v>
                </c:pt>
                <c:pt idx="246">
                  <c:v>2470.0360000000001</c:v>
                </c:pt>
                <c:pt idx="247">
                  <c:v>2480.0360000000001</c:v>
                </c:pt>
                <c:pt idx="248">
                  <c:v>2490.0369999999998</c:v>
                </c:pt>
                <c:pt idx="249">
                  <c:v>2500.0360000000001</c:v>
                </c:pt>
                <c:pt idx="250">
                  <c:v>2510.0360000000001</c:v>
                </c:pt>
                <c:pt idx="251">
                  <c:v>2520.0369999999998</c:v>
                </c:pt>
                <c:pt idx="252">
                  <c:v>2530.0369999999998</c:v>
                </c:pt>
                <c:pt idx="253">
                  <c:v>2540.0360000000001</c:v>
                </c:pt>
                <c:pt idx="254">
                  <c:v>2550.0360000000001</c:v>
                </c:pt>
                <c:pt idx="255">
                  <c:v>2560.0360000000001</c:v>
                </c:pt>
                <c:pt idx="256">
                  <c:v>2570.0360000000001</c:v>
                </c:pt>
                <c:pt idx="257">
                  <c:v>2580.0369999999998</c:v>
                </c:pt>
                <c:pt idx="258">
                  <c:v>2590.0360000000001</c:v>
                </c:pt>
                <c:pt idx="259">
                  <c:v>2600.0369999999998</c:v>
                </c:pt>
                <c:pt idx="260">
                  <c:v>2610.0360000000001</c:v>
                </c:pt>
                <c:pt idx="261">
                  <c:v>2620.0360000000001</c:v>
                </c:pt>
                <c:pt idx="262">
                  <c:v>2630.0360000000001</c:v>
                </c:pt>
                <c:pt idx="263">
                  <c:v>2640.0360000000001</c:v>
                </c:pt>
                <c:pt idx="264">
                  <c:v>2650.0360000000001</c:v>
                </c:pt>
                <c:pt idx="265">
                  <c:v>2660.0360000000001</c:v>
                </c:pt>
                <c:pt idx="266">
                  <c:v>2670.0360000000001</c:v>
                </c:pt>
                <c:pt idx="267">
                  <c:v>2680.0360000000001</c:v>
                </c:pt>
                <c:pt idx="268">
                  <c:v>2690.0360000000001</c:v>
                </c:pt>
                <c:pt idx="269">
                  <c:v>2700.0360000000001</c:v>
                </c:pt>
                <c:pt idx="270">
                  <c:v>2710.0360000000001</c:v>
                </c:pt>
                <c:pt idx="271">
                  <c:v>2720.0360000000001</c:v>
                </c:pt>
                <c:pt idx="272">
                  <c:v>2730.0360000000001</c:v>
                </c:pt>
                <c:pt idx="273">
                  <c:v>2740.0360000000001</c:v>
                </c:pt>
                <c:pt idx="274">
                  <c:v>2750.0360000000001</c:v>
                </c:pt>
                <c:pt idx="275">
                  <c:v>2760.0360000000001</c:v>
                </c:pt>
                <c:pt idx="276">
                  <c:v>2770.0360000000001</c:v>
                </c:pt>
                <c:pt idx="277">
                  <c:v>2780.0360000000001</c:v>
                </c:pt>
                <c:pt idx="278">
                  <c:v>2790.0360000000001</c:v>
                </c:pt>
                <c:pt idx="279">
                  <c:v>2800.0360000000001</c:v>
                </c:pt>
                <c:pt idx="280">
                  <c:v>2810.0360000000001</c:v>
                </c:pt>
                <c:pt idx="281">
                  <c:v>2820.0360000000001</c:v>
                </c:pt>
                <c:pt idx="282">
                  <c:v>2830.0360000000001</c:v>
                </c:pt>
                <c:pt idx="283">
                  <c:v>2840.0360000000001</c:v>
                </c:pt>
                <c:pt idx="284">
                  <c:v>2850.0360000000001</c:v>
                </c:pt>
                <c:pt idx="285">
                  <c:v>2860.0360000000001</c:v>
                </c:pt>
                <c:pt idx="286">
                  <c:v>2870.0360000000001</c:v>
                </c:pt>
                <c:pt idx="287">
                  <c:v>2880.0360000000001</c:v>
                </c:pt>
                <c:pt idx="288">
                  <c:v>2890.0360000000001</c:v>
                </c:pt>
                <c:pt idx="289">
                  <c:v>2900.0360000000001</c:v>
                </c:pt>
                <c:pt idx="290">
                  <c:v>2910.0360000000001</c:v>
                </c:pt>
                <c:pt idx="291">
                  <c:v>2920.0360000000001</c:v>
                </c:pt>
                <c:pt idx="292">
                  <c:v>2930.0360000000001</c:v>
                </c:pt>
                <c:pt idx="293">
                  <c:v>2940.0360000000001</c:v>
                </c:pt>
                <c:pt idx="294">
                  <c:v>2950.0360000000001</c:v>
                </c:pt>
                <c:pt idx="295">
                  <c:v>2960.0360000000001</c:v>
                </c:pt>
                <c:pt idx="296">
                  <c:v>2970.0360000000001</c:v>
                </c:pt>
                <c:pt idx="297">
                  <c:v>2980.0360000000001</c:v>
                </c:pt>
                <c:pt idx="298">
                  <c:v>2990.0360000000001</c:v>
                </c:pt>
                <c:pt idx="299">
                  <c:v>3000.0360000000001</c:v>
                </c:pt>
                <c:pt idx="300">
                  <c:v>3010.0360000000001</c:v>
                </c:pt>
                <c:pt idx="301">
                  <c:v>3020.0360000000001</c:v>
                </c:pt>
                <c:pt idx="302">
                  <c:v>3030.0360000000001</c:v>
                </c:pt>
                <c:pt idx="303">
                  <c:v>3040.0360000000001</c:v>
                </c:pt>
                <c:pt idx="304">
                  <c:v>3050.0360000000001</c:v>
                </c:pt>
                <c:pt idx="305">
                  <c:v>3060.0360000000001</c:v>
                </c:pt>
                <c:pt idx="306">
                  <c:v>3070.0360000000001</c:v>
                </c:pt>
                <c:pt idx="307">
                  <c:v>3080.0360000000001</c:v>
                </c:pt>
                <c:pt idx="308">
                  <c:v>3090.0360000000001</c:v>
                </c:pt>
                <c:pt idx="309">
                  <c:v>3100.0360000000001</c:v>
                </c:pt>
                <c:pt idx="310">
                  <c:v>3110.0360000000001</c:v>
                </c:pt>
                <c:pt idx="311">
                  <c:v>3120.0360000000001</c:v>
                </c:pt>
                <c:pt idx="312">
                  <c:v>3130.0360000000001</c:v>
                </c:pt>
                <c:pt idx="313">
                  <c:v>3140.0360000000001</c:v>
                </c:pt>
                <c:pt idx="314">
                  <c:v>3150.0369999999998</c:v>
                </c:pt>
                <c:pt idx="315">
                  <c:v>3160.0709999999999</c:v>
                </c:pt>
                <c:pt idx="316">
                  <c:v>3170.0709999999999</c:v>
                </c:pt>
                <c:pt idx="317">
                  <c:v>3180.0709999999999</c:v>
                </c:pt>
                <c:pt idx="318">
                  <c:v>3190.0709999999999</c:v>
                </c:pt>
                <c:pt idx="319">
                  <c:v>3200.0709999999999</c:v>
                </c:pt>
                <c:pt idx="320">
                  <c:v>3210.0709999999999</c:v>
                </c:pt>
                <c:pt idx="321">
                  <c:v>3220.0709999999999</c:v>
                </c:pt>
                <c:pt idx="322">
                  <c:v>3230.0709999999999</c:v>
                </c:pt>
                <c:pt idx="323">
                  <c:v>3240.0709999999999</c:v>
                </c:pt>
                <c:pt idx="324">
                  <c:v>3250.0709999999999</c:v>
                </c:pt>
                <c:pt idx="325">
                  <c:v>3260.0709999999999</c:v>
                </c:pt>
                <c:pt idx="326">
                  <c:v>3270.0709999999999</c:v>
                </c:pt>
                <c:pt idx="327">
                  <c:v>3280.0709999999999</c:v>
                </c:pt>
                <c:pt idx="328">
                  <c:v>3290.0709999999999</c:v>
                </c:pt>
                <c:pt idx="329">
                  <c:v>3300.0709999999999</c:v>
                </c:pt>
                <c:pt idx="330">
                  <c:v>3310.0709999999999</c:v>
                </c:pt>
                <c:pt idx="331">
                  <c:v>3320.0709999999999</c:v>
                </c:pt>
                <c:pt idx="332">
                  <c:v>3330.0709999999999</c:v>
                </c:pt>
                <c:pt idx="333">
                  <c:v>3340.0709999999999</c:v>
                </c:pt>
                <c:pt idx="334">
                  <c:v>3350.0709999999999</c:v>
                </c:pt>
                <c:pt idx="335">
                  <c:v>3360.0709999999999</c:v>
                </c:pt>
                <c:pt idx="336">
                  <c:v>3370.0709999999999</c:v>
                </c:pt>
                <c:pt idx="337">
                  <c:v>3380.0709999999999</c:v>
                </c:pt>
                <c:pt idx="338">
                  <c:v>3390.0709999999999</c:v>
                </c:pt>
                <c:pt idx="339">
                  <c:v>3400.0709999999999</c:v>
                </c:pt>
                <c:pt idx="340">
                  <c:v>3410.1120000000001</c:v>
                </c:pt>
                <c:pt idx="341">
                  <c:v>3420.1109999999999</c:v>
                </c:pt>
                <c:pt idx="342">
                  <c:v>3430.1109999999999</c:v>
                </c:pt>
                <c:pt idx="343">
                  <c:v>3440.1109999999999</c:v>
                </c:pt>
                <c:pt idx="344">
                  <c:v>3450.11</c:v>
                </c:pt>
                <c:pt idx="345">
                  <c:v>3460.1109999999999</c:v>
                </c:pt>
                <c:pt idx="346">
                  <c:v>3470.1109999999999</c:v>
                </c:pt>
                <c:pt idx="347">
                  <c:v>3480.1109999999999</c:v>
                </c:pt>
                <c:pt idx="348">
                  <c:v>3490.1109999999999</c:v>
                </c:pt>
                <c:pt idx="349">
                  <c:v>3500.1129999999998</c:v>
                </c:pt>
                <c:pt idx="350">
                  <c:v>3510.1120000000001</c:v>
                </c:pt>
                <c:pt idx="351">
                  <c:v>3520.1120000000001</c:v>
                </c:pt>
                <c:pt idx="352">
                  <c:v>3530.1120000000001</c:v>
                </c:pt>
                <c:pt idx="353">
                  <c:v>3540.1109999999999</c:v>
                </c:pt>
                <c:pt idx="354">
                  <c:v>3550.1109999999999</c:v>
                </c:pt>
                <c:pt idx="355">
                  <c:v>3560.1120000000001</c:v>
                </c:pt>
                <c:pt idx="356">
                  <c:v>3570.1120000000001</c:v>
                </c:pt>
                <c:pt idx="357">
                  <c:v>3580.1120000000001</c:v>
                </c:pt>
                <c:pt idx="358">
                  <c:v>3590.1120000000001</c:v>
                </c:pt>
                <c:pt idx="359">
                  <c:v>3600.1120000000001</c:v>
                </c:pt>
                <c:pt idx="360">
                  <c:v>3610.1120000000001</c:v>
                </c:pt>
                <c:pt idx="361">
                  <c:v>3620.1120000000001</c:v>
                </c:pt>
                <c:pt idx="362">
                  <c:v>3630.1109999999999</c:v>
                </c:pt>
                <c:pt idx="363">
                  <c:v>3640.1120000000001</c:v>
                </c:pt>
                <c:pt idx="364">
                  <c:v>3650.1120000000001</c:v>
                </c:pt>
                <c:pt idx="365">
                  <c:v>3660.1120000000001</c:v>
                </c:pt>
                <c:pt idx="366">
                  <c:v>3670.1120000000001</c:v>
                </c:pt>
                <c:pt idx="367">
                  <c:v>3680.1120000000001</c:v>
                </c:pt>
                <c:pt idx="368">
                  <c:v>3690.1120000000001</c:v>
                </c:pt>
                <c:pt idx="369">
                  <c:v>3700.1109999999999</c:v>
                </c:pt>
                <c:pt idx="370">
                  <c:v>3710.1109999999999</c:v>
                </c:pt>
                <c:pt idx="371">
                  <c:v>3720.1109999999999</c:v>
                </c:pt>
                <c:pt idx="372">
                  <c:v>3730.1120000000001</c:v>
                </c:pt>
                <c:pt idx="373">
                  <c:v>3740.1120000000001</c:v>
                </c:pt>
                <c:pt idx="374">
                  <c:v>3750.1120000000001</c:v>
                </c:pt>
                <c:pt idx="375">
                  <c:v>3760.1120000000001</c:v>
                </c:pt>
                <c:pt idx="376">
                  <c:v>3770.1109999999999</c:v>
                </c:pt>
                <c:pt idx="377">
                  <c:v>3780.1149999999998</c:v>
                </c:pt>
                <c:pt idx="378">
                  <c:v>3790.1120000000001</c:v>
                </c:pt>
                <c:pt idx="379">
                  <c:v>3800.1129999999998</c:v>
                </c:pt>
                <c:pt idx="380">
                  <c:v>3810.1120000000001</c:v>
                </c:pt>
                <c:pt idx="381">
                  <c:v>3820.1129999999998</c:v>
                </c:pt>
                <c:pt idx="382">
                  <c:v>3830.1129999999998</c:v>
                </c:pt>
                <c:pt idx="383">
                  <c:v>3840.1129999999998</c:v>
                </c:pt>
                <c:pt idx="384">
                  <c:v>3850.1120000000001</c:v>
                </c:pt>
                <c:pt idx="385">
                  <c:v>3860.1129999999998</c:v>
                </c:pt>
                <c:pt idx="386">
                  <c:v>3870.1129999999998</c:v>
                </c:pt>
                <c:pt idx="387">
                  <c:v>3880.114</c:v>
                </c:pt>
                <c:pt idx="388">
                  <c:v>3890.114</c:v>
                </c:pt>
                <c:pt idx="389">
                  <c:v>3900.1120000000001</c:v>
                </c:pt>
                <c:pt idx="390">
                  <c:v>3910.1120000000001</c:v>
                </c:pt>
                <c:pt idx="391">
                  <c:v>3920.1129999999998</c:v>
                </c:pt>
                <c:pt idx="392">
                  <c:v>3930.1129999999998</c:v>
                </c:pt>
                <c:pt idx="393">
                  <c:v>3940.1129999999998</c:v>
                </c:pt>
                <c:pt idx="394">
                  <c:v>3950.1120000000001</c:v>
                </c:pt>
                <c:pt idx="395">
                  <c:v>3960.1120000000001</c:v>
                </c:pt>
                <c:pt idx="396">
                  <c:v>3970.114</c:v>
                </c:pt>
                <c:pt idx="397">
                  <c:v>3980.1120000000001</c:v>
                </c:pt>
                <c:pt idx="398">
                  <c:v>3990.1129999999998</c:v>
                </c:pt>
                <c:pt idx="399">
                  <c:v>4000.1129999999998</c:v>
                </c:pt>
                <c:pt idx="400">
                  <c:v>4010.1129999999998</c:v>
                </c:pt>
                <c:pt idx="401">
                  <c:v>4020.1120000000001</c:v>
                </c:pt>
                <c:pt idx="402">
                  <c:v>4030.1129999999998</c:v>
                </c:pt>
                <c:pt idx="403">
                  <c:v>4040.1129999999998</c:v>
                </c:pt>
                <c:pt idx="404">
                  <c:v>4050.1129999999998</c:v>
                </c:pt>
                <c:pt idx="405">
                  <c:v>4060.1129999999998</c:v>
                </c:pt>
                <c:pt idx="406">
                  <c:v>4070.1120000000001</c:v>
                </c:pt>
                <c:pt idx="407">
                  <c:v>4080.1129999999998</c:v>
                </c:pt>
                <c:pt idx="408">
                  <c:v>4090.1129999999998</c:v>
                </c:pt>
                <c:pt idx="409">
                  <c:v>4100.1719999999996</c:v>
                </c:pt>
                <c:pt idx="410">
                  <c:v>4110.1710000000003</c:v>
                </c:pt>
                <c:pt idx="411">
                  <c:v>4120.1710000000003</c:v>
                </c:pt>
                <c:pt idx="412">
                  <c:v>4130.1719999999996</c:v>
                </c:pt>
                <c:pt idx="413">
                  <c:v>4140.1719999999996</c:v>
                </c:pt>
                <c:pt idx="414">
                  <c:v>4150.1719999999996</c:v>
                </c:pt>
                <c:pt idx="415">
                  <c:v>4160.1729999999998</c:v>
                </c:pt>
                <c:pt idx="416">
                  <c:v>4170.1719999999996</c:v>
                </c:pt>
                <c:pt idx="417">
                  <c:v>4180.1719999999996</c:v>
                </c:pt>
                <c:pt idx="418">
                  <c:v>4190.1719999999996</c:v>
                </c:pt>
                <c:pt idx="419">
                  <c:v>4200.1719999999996</c:v>
                </c:pt>
                <c:pt idx="420">
                  <c:v>4210.1719999999996</c:v>
                </c:pt>
                <c:pt idx="421">
                  <c:v>4220.1729999999998</c:v>
                </c:pt>
                <c:pt idx="422">
                  <c:v>4230.1729999999998</c:v>
                </c:pt>
                <c:pt idx="423">
                  <c:v>4240.1710000000003</c:v>
                </c:pt>
                <c:pt idx="424">
                  <c:v>4250.1710000000003</c:v>
                </c:pt>
                <c:pt idx="425">
                  <c:v>4260.1719999999996</c:v>
                </c:pt>
                <c:pt idx="426">
                  <c:v>4270.1719999999996</c:v>
                </c:pt>
                <c:pt idx="427">
                  <c:v>4280.1710000000003</c:v>
                </c:pt>
                <c:pt idx="428">
                  <c:v>4290.1719999999996</c:v>
                </c:pt>
                <c:pt idx="429">
                  <c:v>4300.1719999999996</c:v>
                </c:pt>
                <c:pt idx="430">
                  <c:v>4310.1719999999996</c:v>
                </c:pt>
                <c:pt idx="431">
                  <c:v>4320.1710000000003</c:v>
                </c:pt>
                <c:pt idx="432">
                  <c:v>4330.174</c:v>
                </c:pt>
                <c:pt idx="433">
                  <c:v>4340.1729999999998</c:v>
                </c:pt>
                <c:pt idx="434">
                  <c:v>4350.1729999999998</c:v>
                </c:pt>
                <c:pt idx="435">
                  <c:v>4360.1729999999998</c:v>
                </c:pt>
                <c:pt idx="436">
                  <c:v>4370.1729999999998</c:v>
                </c:pt>
                <c:pt idx="437">
                  <c:v>4380.1729999999998</c:v>
                </c:pt>
                <c:pt idx="438">
                  <c:v>4390.1729999999998</c:v>
                </c:pt>
                <c:pt idx="439">
                  <c:v>4400.1729999999998</c:v>
                </c:pt>
                <c:pt idx="440">
                  <c:v>4410.1719999999996</c:v>
                </c:pt>
                <c:pt idx="441">
                  <c:v>4420.1729999999998</c:v>
                </c:pt>
                <c:pt idx="442">
                  <c:v>4430.1729999999998</c:v>
                </c:pt>
                <c:pt idx="443">
                  <c:v>4440.1719999999996</c:v>
                </c:pt>
                <c:pt idx="444">
                  <c:v>4450.1729999999998</c:v>
                </c:pt>
                <c:pt idx="445">
                  <c:v>4460.1729999999998</c:v>
                </c:pt>
                <c:pt idx="446">
                  <c:v>4470.1729999999998</c:v>
                </c:pt>
                <c:pt idx="447">
                  <c:v>4480.1729999999998</c:v>
                </c:pt>
                <c:pt idx="448">
                  <c:v>4490.1729999999998</c:v>
                </c:pt>
                <c:pt idx="449">
                  <c:v>4500.1750000000002</c:v>
                </c:pt>
                <c:pt idx="450">
                  <c:v>4510.1729999999998</c:v>
                </c:pt>
                <c:pt idx="451">
                  <c:v>4520.174</c:v>
                </c:pt>
                <c:pt idx="452">
                  <c:v>4530.174</c:v>
                </c:pt>
                <c:pt idx="453">
                  <c:v>4540.174</c:v>
                </c:pt>
                <c:pt idx="454">
                  <c:v>4550.174</c:v>
                </c:pt>
                <c:pt idx="455">
                  <c:v>4560.174</c:v>
                </c:pt>
                <c:pt idx="456">
                  <c:v>4570.1729999999998</c:v>
                </c:pt>
                <c:pt idx="457">
                  <c:v>4580.174</c:v>
                </c:pt>
                <c:pt idx="458">
                  <c:v>4590.174</c:v>
                </c:pt>
                <c:pt idx="459">
                  <c:v>4600.174</c:v>
                </c:pt>
                <c:pt idx="460">
                  <c:v>4610.1750000000002</c:v>
                </c:pt>
                <c:pt idx="461">
                  <c:v>4620.1859999999997</c:v>
                </c:pt>
                <c:pt idx="462">
                  <c:v>4630.2190000000001</c:v>
                </c:pt>
                <c:pt idx="463">
                  <c:v>4640.2179999999998</c:v>
                </c:pt>
                <c:pt idx="464">
                  <c:v>4650.2190000000001</c:v>
                </c:pt>
                <c:pt idx="465">
                  <c:v>4660.2190000000001</c:v>
                </c:pt>
                <c:pt idx="466">
                  <c:v>4670.2179999999998</c:v>
                </c:pt>
                <c:pt idx="467">
                  <c:v>4680.2190000000001</c:v>
                </c:pt>
                <c:pt idx="468">
                  <c:v>4690.2179999999998</c:v>
                </c:pt>
                <c:pt idx="469">
                  <c:v>4700.2190000000001</c:v>
                </c:pt>
                <c:pt idx="470">
                  <c:v>4710.2179999999998</c:v>
                </c:pt>
                <c:pt idx="471">
                  <c:v>4720.2190000000001</c:v>
                </c:pt>
                <c:pt idx="472">
                  <c:v>4730.22</c:v>
                </c:pt>
                <c:pt idx="473">
                  <c:v>4740.2190000000001</c:v>
                </c:pt>
                <c:pt idx="474">
                  <c:v>4750.2190000000001</c:v>
                </c:pt>
                <c:pt idx="475">
                  <c:v>4760.2179999999998</c:v>
                </c:pt>
                <c:pt idx="476">
                  <c:v>4770.2179999999998</c:v>
                </c:pt>
                <c:pt idx="477">
                  <c:v>4780.2190000000001</c:v>
                </c:pt>
                <c:pt idx="478">
                  <c:v>4790.2190000000001</c:v>
                </c:pt>
                <c:pt idx="479">
                  <c:v>4800.2179999999998</c:v>
                </c:pt>
                <c:pt idx="480">
                  <c:v>4810.2190000000001</c:v>
                </c:pt>
                <c:pt idx="481">
                  <c:v>4820.2659999999996</c:v>
                </c:pt>
                <c:pt idx="482">
                  <c:v>4830.2659999999996</c:v>
                </c:pt>
                <c:pt idx="483">
                  <c:v>4840.2659999999996</c:v>
                </c:pt>
                <c:pt idx="484">
                  <c:v>4850.2659999999996</c:v>
                </c:pt>
                <c:pt idx="485">
                  <c:v>4860.2659999999996</c:v>
                </c:pt>
                <c:pt idx="486">
                  <c:v>4870.2659999999996</c:v>
                </c:pt>
                <c:pt idx="487">
                  <c:v>4880.2659999999996</c:v>
                </c:pt>
                <c:pt idx="488">
                  <c:v>4890.2669999999998</c:v>
                </c:pt>
                <c:pt idx="489">
                  <c:v>4900.268</c:v>
                </c:pt>
                <c:pt idx="490">
                  <c:v>4910.268</c:v>
                </c:pt>
                <c:pt idx="491">
                  <c:v>4920.2669999999998</c:v>
                </c:pt>
                <c:pt idx="492">
                  <c:v>4930.2669999999998</c:v>
                </c:pt>
                <c:pt idx="493">
                  <c:v>4940.2669999999998</c:v>
                </c:pt>
                <c:pt idx="494">
                  <c:v>4950.2669999999998</c:v>
                </c:pt>
                <c:pt idx="495">
                  <c:v>4960.2659999999996</c:v>
                </c:pt>
                <c:pt idx="496">
                  <c:v>4970.2669999999998</c:v>
                </c:pt>
                <c:pt idx="497">
                  <c:v>4980.2669999999998</c:v>
                </c:pt>
                <c:pt idx="498">
                  <c:v>4990.2669999999998</c:v>
                </c:pt>
                <c:pt idx="499">
                  <c:v>5000.2659999999996</c:v>
                </c:pt>
                <c:pt idx="500">
                  <c:v>5010.2669999999998</c:v>
                </c:pt>
                <c:pt idx="501">
                  <c:v>5020.2669999999998</c:v>
                </c:pt>
                <c:pt idx="502">
                  <c:v>5030.2669999999998</c:v>
                </c:pt>
                <c:pt idx="503">
                  <c:v>5040.2659999999996</c:v>
                </c:pt>
                <c:pt idx="504">
                  <c:v>5050.2669999999998</c:v>
                </c:pt>
                <c:pt idx="505">
                  <c:v>5060.2669999999998</c:v>
                </c:pt>
                <c:pt idx="506">
                  <c:v>5070.2669999999998</c:v>
                </c:pt>
                <c:pt idx="507">
                  <c:v>5080.2669999999998</c:v>
                </c:pt>
                <c:pt idx="508">
                  <c:v>5090.2669999999998</c:v>
                </c:pt>
                <c:pt idx="509">
                  <c:v>5100.2659999999996</c:v>
                </c:pt>
                <c:pt idx="510">
                  <c:v>5110.2659999999996</c:v>
                </c:pt>
                <c:pt idx="511">
                  <c:v>5120.2669999999998</c:v>
                </c:pt>
                <c:pt idx="512">
                  <c:v>5130.2669999999998</c:v>
                </c:pt>
                <c:pt idx="513">
                  <c:v>5140.2669999999998</c:v>
                </c:pt>
                <c:pt idx="514">
                  <c:v>5150.2669999999998</c:v>
                </c:pt>
                <c:pt idx="515">
                  <c:v>5160.2669999999998</c:v>
                </c:pt>
                <c:pt idx="516">
                  <c:v>5170.2659999999996</c:v>
                </c:pt>
                <c:pt idx="517">
                  <c:v>5180.2669999999998</c:v>
                </c:pt>
                <c:pt idx="518">
                  <c:v>5190.2659999999996</c:v>
                </c:pt>
                <c:pt idx="519">
                  <c:v>5200.2669999999998</c:v>
                </c:pt>
                <c:pt idx="520">
                  <c:v>5210.2669999999998</c:v>
                </c:pt>
                <c:pt idx="521">
                  <c:v>5220.2669999999998</c:v>
                </c:pt>
                <c:pt idx="522">
                  <c:v>5230.2669999999998</c:v>
                </c:pt>
                <c:pt idx="523">
                  <c:v>5240.2669999999998</c:v>
                </c:pt>
                <c:pt idx="524">
                  <c:v>5250.2659999999996</c:v>
                </c:pt>
                <c:pt idx="525">
                  <c:v>5260.2669999999998</c:v>
                </c:pt>
                <c:pt idx="526">
                  <c:v>5270.2669999999998</c:v>
                </c:pt>
                <c:pt idx="527">
                  <c:v>5280.2669999999998</c:v>
                </c:pt>
                <c:pt idx="528">
                  <c:v>5290.2669999999998</c:v>
                </c:pt>
                <c:pt idx="529">
                  <c:v>5300.2669999999998</c:v>
                </c:pt>
                <c:pt idx="530">
                  <c:v>5310.2669999999998</c:v>
                </c:pt>
                <c:pt idx="531">
                  <c:v>5320.2669999999998</c:v>
                </c:pt>
                <c:pt idx="532">
                  <c:v>5330.2659999999996</c:v>
                </c:pt>
                <c:pt idx="533">
                  <c:v>5340.2659999999996</c:v>
                </c:pt>
                <c:pt idx="534">
                  <c:v>5350.2669999999998</c:v>
                </c:pt>
                <c:pt idx="535">
                  <c:v>5360.268</c:v>
                </c:pt>
                <c:pt idx="536">
                  <c:v>5370.2659999999996</c:v>
                </c:pt>
                <c:pt idx="537">
                  <c:v>5380.2669999999998</c:v>
                </c:pt>
                <c:pt idx="538">
                  <c:v>5390.2669999999998</c:v>
                </c:pt>
                <c:pt idx="539">
                  <c:v>5400.2659999999996</c:v>
                </c:pt>
                <c:pt idx="540">
                  <c:v>5410.4129999999996</c:v>
                </c:pt>
                <c:pt idx="541">
                  <c:v>5420.4129999999996</c:v>
                </c:pt>
                <c:pt idx="542">
                  <c:v>5430.4120000000003</c:v>
                </c:pt>
                <c:pt idx="543">
                  <c:v>5440.4129999999996</c:v>
                </c:pt>
                <c:pt idx="544">
                  <c:v>5450.4129999999996</c:v>
                </c:pt>
                <c:pt idx="545">
                  <c:v>5460.4120000000003</c:v>
                </c:pt>
                <c:pt idx="546">
                  <c:v>5470.4129999999996</c:v>
                </c:pt>
                <c:pt idx="547">
                  <c:v>5480.4129999999996</c:v>
                </c:pt>
                <c:pt idx="548">
                  <c:v>5490.4129999999996</c:v>
                </c:pt>
                <c:pt idx="549">
                  <c:v>5500.4129999999996</c:v>
                </c:pt>
                <c:pt idx="550">
                  <c:v>5510.482</c:v>
                </c:pt>
                <c:pt idx="551">
                  <c:v>5520.482</c:v>
                </c:pt>
                <c:pt idx="552">
                  <c:v>5530.482</c:v>
                </c:pt>
                <c:pt idx="553">
                  <c:v>5540.4830000000002</c:v>
                </c:pt>
                <c:pt idx="554">
                  <c:v>5550.4830000000002</c:v>
                </c:pt>
                <c:pt idx="555">
                  <c:v>5560.4830000000002</c:v>
                </c:pt>
                <c:pt idx="556">
                  <c:v>5570.482</c:v>
                </c:pt>
                <c:pt idx="557">
                  <c:v>5580.4830000000002</c:v>
                </c:pt>
                <c:pt idx="558">
                  <c:v>5590.4830000000002</c:v>
                </c:pt>
                <c:pt idx="559">
                  <c:v>5600.482</c:v>
                </c:pt>
                <c:pt idx="560">
                  <c:v>5610.482</c:v>
                </c:pt>
                <c:pt idx="561">
                  <c:v>5620.4830000000002</c:v>
                </c:pt>
                <c:pt idx="562">
                  <c:v>5630.4830000000002</c:v>
                </c:pt>
                <c:pt idx="563">
                  <c:v>5640.4830000000002</c:v>
                </c:pt>
                <c:pt idx="564">
                  <c:v>5650.4830000000002</c:v>
                </c:pt>
                <c:pt idx="565">
                  <c:v>5660.4830000000002</c:v>
                </c:pt>
                <c:pt idx="566">
                  <c:v>5670.4830000000002</c:v>
                </c:pt>
                <c:pt idx="567">
                  <c:v>5680.482</c:v>
                </c:pt>
                <c:pt idx="568">
                  <c:v>5690.482</c:v>
                </c:pt>
                <c:pt idx="569">
                  <c:v>5700.4830000000002</c:v>
                </c:pt>
                <c:pt idx="570">
                  <c:v>5710.482</c:v>
                </c:pt>
                <c:pt idx="571">
                  <c:v>5720.482</c:v>
                </c:pt>
                <c:pt idx="572">
                  <c:v>5730.4830000000002</c:v>
                </c:pt>
                <c:pt idx="573">
                  <c:v>5740.4830000000002</c:v>
                </c:pt>
                <c:pt idx="574">
                  <c:v>5750.4830000000002</c:v>
                </c:pt>
                <c:pt idx="575">
                  <c:v>5760.482</c:v>
                </c:pt>
                <c:pt idx="576">
                  <c:v>5770.4830000000002</c:v>
                </c:pt>
                <c:pt idx="577">
                  <c:v>5780.4830000000002</c:v>
                </c:pt>
                <c:pt idx="578">
                  <c:v>5790.4830000000002</c:v>
                </c:pt>
                <c:pt idx="579">
                  <c:v>5800.482</c:v>
                </c:pt>
                <c:pt idx="580">
                  <c:v>5810.58</c:v>
                </c:pt>
                <c:pt idx="581">
                  <c:v>5820.5789999999997</c:v>
                </c:pt>
                <c:pt idx="582">
                  <c:v>5830.58</c:v>
                </c:pt>
                <c:pt idx="583">
                  <c:v>5840.58</c:v>
                </c:pt>
                <c:pt idx="584">
                  <c:v>5850.5789999999997</c:v>
                </c:pt>
                <c:pt idx="585">
                  <c:v>5860.6080000000002</c:v>
                </c:pt>
                <c:pt idx="586">
                  <c:v>5870.6080000000002</c:v>
                </c:pt>
                <c:pt idx="587">
                  <c:v>5880.6080000000002</c:v>
                </c:pt>
                <c:pt idx="588">
                  <c:v>5890.607</c:v>
                </c:pt>
                <c:pt idx="589">
                  <c:v>5900.6080000000002</c:v>
                </c:pt>
                <c:pt idx="590">
                  <c:v>5910.6080000000002</c:v>
                </c:pt>
                <c:pt idx="591">
                  <c:v>5920.6080000000002</c:v>
                </c:pt>
                <c:pt idx="592">
                  <c:v>5930.6080000000002</c:v>
                </c:pt>
                <c:pt idx="593">
                  <c:v>5940.6080000000002</c:v>
                </c:pt>
                <c:pt idx="594">
                  <c:v>5950.6080000000002</c:v>
                </c:pt>
                <c:pt idx="595">
                  <c:v>5960.6080000000002</c:v>
                </c:pt>
                <c:pt idx="596">
                  <c:v>5970.6080000000002</c:v>
                </c:pt>
                <c:pt idx="597">
                  <c:v>5980.6080000000002</c:v>
                </c:pt>
                <c:pt idx="598">
                  <c:v>5990.6080000000002</c:v>
                </c:pt>
                <c:pt idx="599">
                  <c:v>6000.6080000000002</c:v>
                </c:pt>
                <c:pt idx="600">
                  <c:v>6010.6080000000002</c:v>
                </c:pt>
                <c:pt idx="601">
                  <c:v>6020.607</c:v>
                </c:pt>
                <c:pt idx="602">
                  <c:v>6030.6080000000002</c:v>
                </c:pt>
                <c:pt idx="603">
                  <c:v>6040.6080000000002</c:v>
                </c:pt>
                <c:pt idx="604">
                  <c:v>6050.6080000000002</c:v>
                </c:pt>
                <c:pt idx="605">
                  <c:v>6060.6080000000002</c:v>
                </c:pt>
                <c:pt idx="606">
                  <c:v>6070.6080000000002</c:v>
                </c:pt>
                <c:pt idx="607">
                  <c:v>6080.6080000000002</c:v>
                </c:pt>
                <c:pt idx="608">
                  <c:v>6090.6080000000002</c:v>
                </c:pt>
                <c:pt idx="609">
                  <c:v>6100.6080000000002</c:v>
                </c:pt>
                <c:pt idx="610">
                  <c:v>6110.6080000000002</c:v>
                </c:pt>
                <c:pt idx="611">
                  <c:v>6120.6080000000002</c:v>
                </c:pt>
                <c:pt idx="612">
                  <c:v>6130.607</c:v>
                </c:pt>
                <c:pt idx="613">
                  <c:v>6140.6080000000002</c:v>
                </c:pt>
                <c:pt idx="614">
                  <c:v>6150.6080000000002</c:v>
                </c:pt>
                <c:pt idx="615">
                  <c:v>6160.6080000000002</c:v>
                </c:pt>
                <c:pt idx="616">
                  <c:v>6170.6080000000002</c:v>
                </c:pt>
                <c:pt idx="617">
                  <c:v>6180.6080000000002</c:v>
                </c:pt>
                <c:pt idx="618">
                  <c:v>6190.6080000000002</c:v>
                </c:pt>
                <c:pt idx="619">
                  <c:v>6200.6080000000002</c:v>
                </c:pt>
                <c:pt idx="620">
                  <c:v>6210.607</c:v>
                </c:pt>
                <c:pt idx="621">
                  <c:v>6220.6080000000002</c:v>
                </c:pt>
                <c:pt idx="622">
                  <c:v>6230.6080000000002</c:v>
                </c:pt>
                <c:pt idx="623">
                  <c:v>6240.607</c:v>
                </c:pt>
                <c:pt idx="624">
                  <c:v>6250.6080000000002</c:v>
                </c:pt>
                <c:pt idx="625">
                  <c:v>6260.6080000000002</c:v>
                </c:pt>
                <c:pt idx="626">
                  <c:v>6270.6080000000002</c:v>
                </c:pt>
                <c:pt idx="627">
                  <c:v>6280.607</c:v>
                </c:pt>
                <c:pt idx="628">
                  <c:v>6290.6080000000002</c:v>
                </c:pt>
                <c:pt idx="629">
                  <c:v>6300.6080000000002</c:v>
                </c:pt>
                <c:pt idx="630">
                  <c:v>6310.6080000000002</c:v>
                </c:pt>
                <c:pt idx="631">
                  <c:v>6320.6080000000002</c:v>
                </c:pt>
                <c:pt idx="632">
                  <c:v>6330.7089999999998</c:v>
                </c:pt>
                <c:pt idx="633">
                  <c:v>6340.7089999999998</c:v>
                </c:pt>
                <c:pt idx="634">
                  <c:v>6350.7089999999998</c:v>
                </c:pt>
                <c:pt idx="635">
                  <c:v>6360.7079999999996</c:v>
                </c:pt>
                <c:pt idx="636">
                  <c:v>6370.7089999999998</c:v>
                </c:pt>
                <c:pt idx="637">
                  <c:v>6380.7079999999996</c:v>
                </c:pt>
                <c:pt idx="638">
                  <c:v>6390.7089999999998</c:v>
                </c:pt>
                <c:pt idx="639">
                  <c:v>6400.7089999999998</c:v>
                </c:pt>
                <c:pt idx="640">
                  <c:v>6410.7089999999998</c:v>
                </c:pt>
                <c:pt idx="641">
                  <c:v>6420.7089999999998</c:v>
                </c:pt>
                <c:pt idx="642">
                  <c:v>6430.71</c:v>
                </c:pt>
                <c:pt idx="643">
                  <c:v>6440.71</c:v>
                </c:pt>
                <c:pt idx="644">
                  <c:v>6450.7089999999998</c:v>
                </c:pt>
                <c:pt idx="645">
                  <c:v>6460.7089999999998</c:v>
                </c:pt>
                <c:pt idx="646">
                  <c:v>6470.7079999999996</c:v>
                </c:pt>
                <c:pt idx="647">
                  <c:v>6480.7079999999996</c:v>
                </c:pt>
                <c:pt idx="648">
                  <c:v>6490.7079999999996</c:v>
                </c:pt>
                <c:pt idx="649">
                  <c:v>6500.7089999999998</c:v>
                </c:pt>
                <c:pt idx="650">
                  <c:v>6510.7079999999996</c:v>
                </c:pt>
                <c:pt idx="651">
                  <c:v>6520.7089999999998</c:v>
                </c:pt>
                <c:pt idx="652">
                  <c:v>6530.7089999999998</c:v>
                </c:pt>
                <c:pt idx="653">
                  <c:v>6540.71</c:v>
                </c:pt>
                <c:pt idx="654">
                  <c:v>6550.7089999999998</c:v>
                </c:pt>
                <c:pt idx="655">
                  <c:v>6560.8509999999997</c:v>
                </c:pt>
                <c:pt idx="656">
                  <c:v>6570.8509999999997</c:v>
                </c:pt>
                <c:pt idx="657">
                  <c:v>6580.8509999999997</c:v>
                </c:pt>
                <c:pt idx="658">
                  <c:v>6590.8519999999999</c:v>
                </c:pt>
                <c:pt idx="659">
                  <c:v>6600.8519999999999</c:v>
                </c:pt>
                <c:pt idx="660">
                  <c:v>6610.8509999999997</c:v>
                </c:pt>
                <c:pt idx="661">
                  <c:v>6620.8509999999997</c:v>
                </c:pt>
                <c:pt idx="662">
                  <c:v>6630.8519999999999</c:v>
                </c:pt>
                <c:pt idx="663">
                  <c:v>6640.8509999999997</c:v>
                </c:pt>
                <c:pt idx="664">
                  <c:v>6650.8509999999997</c:v>
                </c:pt>
                <c:pt idx="665">
                  <c:v>6660.8509999999997</c:v>
                </c:pt>
                <c:pt idx="666">
                  <c:v>6670.8509999999997</c:v>
                </c:pt>
                <c:pt idx="667">
                  <c:v>6680.8509999999997</c:v>
                </c:pt>
                <c:pt idx="668">
                  <c:v>6690.8509999999997</c:v>
                </c:pt>
                <c:pt idx="669">
                  <c:v>6700.8509999999997</c:v>
                </c:pt>
                <c:pt idx="670">
                  <c:v>6710.8519999999999</c:v>
                </c:pt>
                <c:pt idx="671">
                  <c:v>6720.8530000000001</c:v>
                </c:pt>
                <c:pt idx="672">
                  <c:v>6730.8519999999999</c:v>
                </c:pt>
                <c:pt idx="673">
                  <c:v>6740.8509999999997</c:v>
                </c:pt>
                <c:pt idx="674">
                  <c:v>6750.8519999999999</c:v>
                </c:pt>
                <c:pt idx="675">
                  <c:v>6760.8519999999999</c:v>
                </c:pt>
                <c:pt idx="676">
                  <c:v>6770.8519999999999</c:v>
                </c:pt>
                <c:pt idx="677">
                  <c:v>6780.8530000000001</c:v>
                </c:pt>
                <c:pt idx="678">
                  <c:v>6790.8519999999999</c:v>
                </c:pt>
                <c:pt idx="679">
                  <c:v>6800.8540000000003</c:v>
                </c:pt>
                <c:pt idx="680">
                  <c:v>6810.8540000000003</c:v>
                </c:pt>
                <c:pt idx="681">
                  <c:v>6820.8540000000003</c:v>
                </c:pt>
                <c:pt idx="682">
                  <c:v>6830.8540000000003</c:v>
                </c:pt>
                <c:pt idx="683">
                  <c:v>6840.8540000000003</c:v>
                </c:pt>
                <c:pt idx="684">
                  <c:v>6850.8540000000003</c:v>
                </c:pt>
                <c:pt idx="685">
                  <c:v>6860.8540000000003</c:v>
                </c:pt>
                <c:pt idx="686">
                  <c:v>6870.9560000000001</c:v>
                </c:pt>
                <c:pt idx="687">
                  <c:v>6880.9570000000003</c:v>
                </c:pt>
                <c:pt idx="688">
                  <c:v>6890.9570000000003</c:v>
                </c:pt>
                <c:pt idx="689">
                  <c:v>6900.9570000000003</c:v>
                </c:pt>
                <c:pt idx="690">
                  <c:v>6910.9560000000001</c:v>
                </c:pt>
                <c:pt idx="691">
                  <c:v>6920.9560000000001</c:v>
                </c:pt>
                <c:pt idx="692">
                  <c:v>6930.9560000000001</c:v>
                </c:pt>
                <c:pt idx="693">
                  <c:v>6940.9560000000001</c:v>
                </c:pt>
                <c:pt idx="694">
                  <c:v>6950.9560000000001</c:v>
                </c:pt>
                <c:pt idx="695">
                  <c:v>6960.9560000000001</c:v>
                </c:pt>
                <c:pt idx="696">
                  <c:v>6970.9549999999999</c:v>
                </c:pt>
                <c:pt idx="697">
                  <c:v>6980.9560000000001</c:v>
                </c:pt>
                <c:pt idx="698">
                  <c:v>6990.9549999999999</c:v>
                </c:pt>
                <c:pt idx="699">
                  <c:v>7000.9560000000001</c:v>
                </c:pt>
                <c:pt idx="700">
                  <c:v>7010.9560000000001</c:v>
                </c:pt>
                <c:pt idx="701">
                  <c:v>7020.9560000000001</c:v>
                </c:pt>
                <c:pt idx="702">
                  <c:v>7030.9560000000001</c:v>
                </c:pt>
                <c:pt idx="703">
                  <c:v>7040.9560000000001</c:v>
                </c:pt>
                <c:pt idx="704">
                  <c:v>7050.9560000000001</c:v>
                </c:pt>
                <c:pt idx="705">
                  <c:v>7060.9560000000001</c:v>
                </c:pt>
                <c:pt idx="706">
                  <c:v>7070.9560000000001</c:v>
                </c:pt>
                <c:pt idx="707">
                  <c:v>7080.9560000000001</c:v>
                </c:pt>
                <c:pt idx="708">
                  <c:v>7090.9549999999999</c:v>
                </c:pt>
                <c:pt idx="709">
                  <c:v>7100.9560000000001</c:v>
                </c:pt>
                <c:pt idx="710">
                  <c:v>7110.9560000000001</c:v>
                </c:pt>
                <c:pt idx="711">
                  <c:v>7120.9560000000001</c:v>
                </c:pt>
                <c:pt idx="712">
                  <c:v>7130.9560000000001</c:v>
                </c:pt>
                <c:pt idx="713">
                  <c:v>7140.9560000000001</c:v>
                </c:pt>
                <c:pt idx="714">
                  <c:v>7150.9560000000001</c:v>
                </c:pt>
                <c:pt idx="715">
                  <c:v>7160.9549999999999</c:v>
                </c:pt>
                <c:pt idx="716">
                  <c:v>7170.9560000000001</c:v>
                </c:pt>
                <c:pt idx="717">
                  <c:v>7180.9560000000001</c:v>
                </c:pt>
                <c:pt idx="718">
                  <c:v>7190.9560000000001</c:v>
                </c:pt>
                <c:pt idx="719">
                  <c:v>7200.9549999999999</c:v>
                </c:pt>
                <c:pt idx="720">
                  <c:v>7210.9560000000001</c:v>
                </c:pt>
                <c:pt idx="721">
                  <c:v>7220.9570000000003</c:v>
                </c:pt>
                <c:pt idx="722">
                  <c:v>7230.9560000000001</c:v>
                </c:pt>
                <c:pt idx="723">
                  <c:v>7240.9579999999996</c:v>
                </c:pt>
                <c:pt idx="724">
                  <c:v>7250.9570000000003</c:v>
                </c:pt>
                <c:pt idx="725">
                  <c:v>7260.9560000000001</c:v>
                </c:pt>
                <c:pt idx="726">
                  <c:v>7270.9570000000003</c:v>
                </c:pt>
                <c:pt idx="727">
                  <c:v>7280.9570000000003</c:v>
                </c:pt>
                <c:pt idx="728">
                  <c:v>7290.9570000000003</c:v>
                </c:pt>
                <c:pt idx="729">
                  <c:v>7300.9560000000001</c:v>
                </c:pt>
                <c:pt idx="730">
                  <c:v>7310.9560000000001</c:v>
                </c:pt>
                <c:pt idx="731">
                  <c:v>7320.9549999999999</c:v>
                </c:pt>
                <c:pt idx="732">
                  <c:v>7330.9560000000001</c:v>
                </c:pt>
                <c:pt idx="733">
                  <c:v>7340.9660000000003</c:v>
                </c:pt>
                <c:pt idx="734">
                  <c:v>7350.9660000000003</c:v>
                </c:pt>
                <c:pt idx="735">
                  <c:v>7360.9660000000003</c:v>
                </c:pt>
                <c:pt idx="736">
                  <c:v>7370.9660000000003</c:v>
                </c:pt>
                <c:pt idx="737">
                  <c:v>7380.9650000000001</c:v>
                </c:pt>
                <c:pt idx="738">
                  <c:v>7390.9660000000003</c:v>
                </c:pt>
                <c:pt idx="739">
                  <c:v>7400.9650000000001</c:v>
                </c:pt>
                <c:pt idx="740">
                  <c:v>7410.9650000000001</c:v>
                </c:pt>
                <c:pt idx="741">
                  <c:v>7420.9660000000003</c:v>
                </c:pt>
                <c:pt idx="742">
                  <c:v>7430.9650000000001</c:v>
                </c:pt>
                <c:pt idx="743">
                  <c:v>7440.9650000000001</c:v>
                </c:pt>
                <c:pt idx="744">
                  <c:v>7450.9679999999998</c:v>
                </c:pt>
                <c:pt idx="745">
                  <c:v>7460.9669999999996</c:v>
                </c:pt>
                <c:pt idx="746">
                  <c:v>7470.9669999999996</c:v>
                </c:pt>
                <c:pt idx="747">
                  <c:v>7480.9669999999996</c:v>
                </c:pt>
                <c:pt idx="748">
                  <c:v>7490.9669999999996</c:v>
                </c:pt>
                <c:pt idx="749">
                  <c:v>7500.9669999999996</c:v>
                </c:pt>
                <c:pt idx="750">
                  <c:v>7510.9669999999996</c:v>
                </c:pt>
                <c:pt idx="751">
                  <c:v>7520.9669999999996</c:v>
                </c:pt>
                <c:pt idx="752">
                  <c:v>7530.9660000000003</c:v>
                </c:pt>
                <c:pt idx="753">
                  <c:v>7540.9669999999996</c:v>
                </c:pt>
                <c:pt idx="754">
                  <c:v>7550.9669999999996</c:v>
                </c:pt>
                <c:pt idx="755">
                  <c:v>7560.9669999999996</c:v>
                </c:pt>
                <c:pt idx="756">
                  <c:v>7570.9660000000003</c:v>
                </c:pt>
                <c:pt idx="757">
                  <c:v>7580.9669999999996</c:v>
                </c:pt>
                <c:pt idx="758">
                  <c:v>7590.9669999999996</c:v>
                </c:pt>
                <c:pt idx="759">
                  <c:v>7600.9669999999996</c:v>
                </c:pt>
                <c:pt idx="760">
                  <c:v>7610.9669999999996</c:v>
                </c:pt>
                <c:pt idx="761">
                  <c:v>7620.9660000000003</c:v>
                </c:pt>
                <c:pt idx="762">
                  <c:v>7631.1350000000002</c:v>
                </c:pt>
                <c:pt idx="763">
                  <c:v>7641.1350000000002</c:v>
                </c:pt>
                <c:pt idx="764">
                  <c:v>7651.1350000000002</c:v>
                </c:pt>
                <c:pt idx="765">
                  <c:v>7661.134</c:v>
                </c:pt>
                <c:pt idx="766">
                  <c:v>7671.1350000000002</c:v>
                </c:pt>
                <c:pt idx="767">
                  <c:v>7681.134</c:v>
                </c:pt>
                <c:pt idx="768">
                  <c:v>7691.134</c:v>
                </c:pt>
                <c:pt idx="769">
                  <c:v>7701.1379999999999</c:v>
                </c:pt>
                <c:pt idx="770">
                  <c:v>7711.1379999999999</c:v>
                </c:pt>
                <c:pt idx="771">
                  <c:v>7721.1390000000001</c:v>
                </c:pt>
                <c:pt idx="772">
                  <c:v>7731.1390000000001</c:v>
                </c:pt>
                <c:pt idx="773">
                  <c:v>7741.1390000000001</c:v>
                </c:pt>
                <c:pt idx="774">
                  <c:v>7751.14</c:v>
                </c:pt>
                <c:pt idx="775">
                  <c:v>7761.1390000000001</c:v>
                </c:pt>
                <c:pt idx="776">
                  <c:v>7771.1390000000001</c:v>
                </c:pt>
                <c:pt idx="777">
                  <c:v>7781.1379999999999</c:v>
                </c:pt>
                <c:pt idx="778">
                  <c:v>7791.1379999999999</c:v>
                </c:pt>
                <c:pt idx="779">
                  <c:v>7801.1390000000001</c:v>
                </c:pt>
                <c:pt idx="780">
                  <c:v>7811.1390000000001</c:v>
                </c:pt>
                <c:pt idx="781">
                  <c:v>7821.1379999999999</c:v>
                </c:pt>
                <c:pt idx="782">
                  <c:v>7831.1369999999997</c:v>
                </c:pt>
                <c:pt idx="783">
                  <c:v>7841.1379999999999</c:v>
                </c:pt>
                <c:pt idx="784">
                  <c:v>7851.1379999999999</c:v>
                </c:pt>
                <c:pt idx="785">
                  <c:v>7861.1379999999999</c:v>
                </c:pt>
                <c:pt idx="786">
                  <c:v>7871.1379999999999</c:v>
                </c:pt>
                <c:pt idx="787">
                  <c:v>7881.1369999999997</c:v>
                </c:pt>
                <c:pt idx="788">
                  <c:v>7891.1379999999999</c:v>
                </c:pt>
                <c:pt idx="789">
                  <c:v>7901.1379999999999</c:v>
                </c:pt>
                <c:pt idx="790">
                  <c:v>7911.1379999999999</c:v>
                </c:pt>
                <c:pt idx="791">
                  <c:v>7921.1369999999997</c:v>
                </c:pt>
                <c:pt idx="792">
                  <c:v>7931.1379999999999</c:v>
                </c:pt>
                <c:pt idx="793">
                  <c:v>7941.1379999999999</c:v>
                </c:pt>
                <c:pt idx="794">
                  <c:v>7951.1379999999999</c:v>
                </c:pt>
                <c:pt idx="795">
                  <c:v>7961.1379999999999</c:v>
                </c:pt>
                <c:pt idx="796">
                  <c:v>7971.1379999999999</c:v>
                </c:pt>
                <c:pt idx="797">
                  <c:v>7981.1379999999999</c:v>
                </c:pt>
                <c:pt idx="798">
                  <c:v>7991.1379999999999</c:v>
                </c:pt>
                <c:pt idx="799">
                  <c:v>8001.1379999999999</c:v>
                </c:pt>
                <c:pt idx="800">
                  <c:v>8011.1379999999999</c:v>
                </c:pt>
                <c:pt idx="801">
                  <c:v>8021.1379999999999</c:v>
                </c:pt>
                <c:pt idx="802">
                  <c:v>8031.1369999999997</c:v>
                </c:pt>
                <c:pt idx="803">
                  <c:v>8041.1379999999999</c:v>
                </c:pt>
                <c:pt idx="804">
                  <c:v>8051.1390000000001</c:v>
                </c:pt>
                <c:pt idx="805">
                  <c:v>8061.1379999999999</c:v>
                </c:pt>
                <c:pt idx="806">
                  <c:v>8071.1379999999999</c:v>
                </c:pt>
                <c:pt idx="807">
                  <c:v>8081.1379999999999</c:v>
                </c:pt>
                <c:pt idx="808">
                  <c:v>8091.1369999999997</c:v>
                </c:pt>
                <c:pt idx="809">
                  <c:v>8101.1369999999997</c:v>
                </c:pt>
                <c:pt idx="810">
                  <c:v>8111.1379999999999</c:v>
                </c:pt>
                <c:pt idx="811">
                  <c:v>8121.1369999999997</c:v>
                </c:pt>
                <c:pt idx="812">
                  <c:v>8131.1390000000001</c:v>
                </c:pt>
                <c:pt idx="813">
                  <c:v>8141.1379999999999</c:v>
                </c:pt>
                <c:pt idx="814">
                  <c:v>8151.1379999999999</c:v>
                </c:pt>
                <c:pt idx="815">
                  <c:v>8161.1379999999999</c:v>
                </c:pt>
                <c:pt idx="816">
                  <c:v>8171.1379999999999</c:v>
                </c:pt>
                <c:pt idx="817">
                  <c:v>8181.1379999999999</c:v>
                </c:pt>
                <c:pt idx="818">
                  <c:v>8191.1379999999999</c:v>
                </c:pt>
                <c:pt idx="819">
                  <c:v>8201.1409999999996</c:v>
                </c:pt>
                <c:pt idx="820">
                  <c:v>8211.1389999999992</c:v>
                </c:pt>
                <c:pt idx="821">
                  <c:v>8221.1380000000008</c:v>
                </c:pt>
                <c:pt idx="822">
                  <c:v>8231.1389999999992</c:v>
                </c:pt>
                <c:pt idx="823">
                  <c:v>8241.14</c:v>
                </c:pt>
                <c:pt idx="824">
                  <c:v>8251.1380000000008</c:v>
                </c:pt>
                <c:pt idx="825">
                  <c:v>8261.1380000000008</c:v>
                </c:pt>
                <c:pt idx="826">
                  <c:v>8271.1389999999992</c:v>
                </c:pt>
                <c:pt idx="827">
                  <c:v>8281.1389999999992</c:v>
                </c:pt>
                <c:pt idx="828">
                  <c:v>8291.2270000000008</c:v>
                </c:pt>
                <c:pt idx="829">
                  <c:v>8301.2279999999992</c:v>
                </c:pt>
                <c:pt idx="830">
                  <c:v>8311.2279999999992</c:v>
                </c:pt>
                <c:pt idx="831">
                  <c:v>8321.2260000000006</c:v>
                </c:pt>
                <c:pt idx="832">
                  <c:v>8331.2289999999994</c:v>
                </c:pt>
                <c:pt idx="833">
                  <c:v>8341.2270000000008</c:v>
                </c:pt>
                <c:pt idx="834">
                  <c:v>8351.2270000000008</c:v>
                </c:pt>
                <c:pt idx="835">
                  <c:v>8361.2270000000008</c:v>
                </c:pt>
                <c:pt idx="836">
                  <c:v>8371.2279999999992</c:v>
                </c:pt>
                <c:pt idx="837">
                  <c:v>8381.2270000000008</c:v>
                </c:pt>
                <c:pt idx="838">
                  <c:v>8391.2279999999992</c:v>
                </c:pt>
                <c:pt idx="839">
                  <c:v>8401.2279999999992</c:v>
                </c:pt>
                <c:pt idx="840">
                  <c:v>8411.2279999999992</c:v>
                </c:pt>
                <c:pt idx="841">
                  <c:v>8421.2279999999992</c:v>
                </c:pt>
                <c:pt idx="842">
                  <c:v>8431.2270000000008</c:v>
                </c:pt>
                <c:pt idx="843">
                  <c:v>8441.2270000000008</c:v>
                </c:pt>
                <c:pt idx="844">
                  <c:v>8451.2270000000008</c:v>
                </c:pt>
                <c:pt idx="845">
                  <c:v>8461.2270000000008</c:v>
                </c:pt>
                <c:pt idx="846">
                  <c:v>8471.2270000000008</c:v>
                </c:pt>
                <c:pt idx="847">
                  <c:v>8481.2279999999992</c:v>
                </c:pt>
                <c:pt idx="848">
                  <c:v>8491.2270000000008</c:v>
                </c:pt>
                <c:pt idx="849">
                  <c:v>8501.2279999999992</c:v>
                </c:pt>
                <c:pt idx="850">
                  <c:v>8511.2279999999992</c:v>
                </c:pt>
                <c:pt idx="851">
                  <c:v>8521.2270000000008</c:v>
                </c:pt>
                <c:pt idx="852">
                  <c:v>8531.2270000000008</c:v>
                </c:pt>
                <c:pt idx="853">
                  <c:v>8541.2279999999992</c:v>
                </c:pt>
                <c:pt idx="854">
                  <c:v>8551.2270000000008</c:v>
                </c:pt>
                <c:pt idx="855">
                  <c:v>8561.2279999999992</c:v>
                </c:pt>
                <c:pt idx="856">
                  <c:v>8571.23</c:v>
                </c:pt>
                <c:pt idx="857">
                  <c:v>8581.23</c:v>
                </c:pt>
                <c:pt idx="858">
                  <c:v>8591.23</c:v>
                </c:pt>
                <c:pt idx="859">
                  <c:v>8601.23</c:v>
                </c:pt>
                <c:pt idx="860">
                  <c:v>8611.2289999999994</c:v>
                </c:pt>
                <c:pt idx="861">
                  <c:v>8621.23</c:v>
                </c:pt>
                <c:pt idx="862">
                  <c:v>8631.2289999999994</c:v>
                </c:pt>
                <c:pt idx="863">
                  <c:v>8641.23</c:v>
                </c:pt>
                <c:pt idx="864">
                  <c:v>8651.2289999999994</c:v>
                </c:pt>
                <c:pt idx="865">
                  <c:v>8661.2289999999994</c:v>
                </c:pt>
                <c:pt idx="866">
                  <c:v>8671.232</c:v>
                </c:pt>
                <c:pt idx="867">
                  <c:v>8681.23</c:v>
                </c:pt>
                <c:pt idx="868">
                  <c:v>8691.23</c:v>
                </c:pt>
                <c:pt idx="869">
                  <c:v>8701.23</c:v>
                </c:pt>
                <c:pt idx="870">
                  <c:v>8711.23</c:v>
                </c:pt>
                <c:pt idx="871">
                  <c:v>8721.2309999999998</c:v>
                </c:pt>
                <c:pt idx="872">
                  <c:v>8731.2309999999998</c:v>
                </c:pt>
                <c:pt idx="873">
                  <c:v>8741.2309999999998</c:v>
                </c:pt>
                <c:pt idx="874">
                  <c:v>8751.3089999999993</c:v>
                </c:pt>
                <c:pt idx="875">
                  <c:v>8761.3080000000009</c:v>
                </c:pt>
                <c:pt idx="876">
                  <c:v>8771.3080000000009</c:v>
                </c:pt>
                <c:pt idx="877">
                  <c:v>8781.3089999999993</c:v>
                </c:pt>
                <c:pt idx="878">
                  <c:v>8791.3080000000009</c:v>
                </c:pt>
                <c:pt idx="879">
                  <c:v>8801.3080000000009</c:v>
                </c:pt>
                <c:pt idx="880">
                  <c:v>8811.3080000000009</c:v>
                </c:pt>
                <c:pt idx="881">
                  <c:v>8821.3080000000009</c:v>
                </c:pt>
                <c:pt idx="882">
                  <c:v>8831.3080000000009</c:v>
                </c:pt>
                <c:pt idx="883">
                  <c:v>8841.3080000000009</c:v>
                </c:pt>
                <c:pt idx="884">
                  <c:v>8851.3089999999993</c:v>
                </c:pt>
                <c:pt idx="885">
                  <c:v>8861.3089999999993</c:v>
                </c:pt>
                <c:pt idx="886">
                  <c:v>8871.3080000000009</c:v>
                </c:pt>
                <c:pt idx="887">
                  <c:v>8881.3080000000009</c:v>
                </c:pt>
                <c:pt idx="888">
                  <c:v>8891.3080000000009</c:v>
                </c:pt>
                <c:pt idx="889">
                  <c:v>8901.3080000000009</c:v>
                </c:pt>
                <c:pt idx="890">
                  <c:v>8911.3080000000009</c:v>
                </c:pt>
                <c:pt idx="891">
                  <c:v>8921.3080000000009</c:v>
                </c:pt>
                <c:pt idx="892">
                  <c:v>8931.3080000000009</c:v>
                </c:pt>
                <c:pt idx="893">
                  <c:v>8941.3080000000009</c:v>
                </c:pt>
                <c:pt idx="894">
                  <c:v>8951.31</c:v>
                </c:pt>
                <c:pt idx="895">
                  <c:v>8961.3080000000009</c:v>
                </c:pt>
                <c:pt idx="896">
                  <c:v>8971.3080000000009</c:v>
                </c:pt>
                <c:pt idx="897">
                  <c:v>8981.3089999999993</c:v>
                </c:pt>
                <c:pt idx="898">
                  <c:v>8991.3089999999993</c:v>
                </c:pt>
                <c:pt idx="899">
                  <c:v>9001.3089999999993</c:v>
                </c:pt>
                <c:pt idx="900">
                  <c:v>9011.3080000000009</c:v>
                </c:pt>
                <c:pt idx="901">
                  <c:v>9021.4150000000009</c:v>
                </c:pt>
                <c:pt idx="902">
                  <c:v>9031.4159999999993</c:v>
                </c:pt>
                <c:pt idx="903">
                  <c:v>9041.4159999999993</c:v>
                </c:pt>
                <c:pt idx="904">
                  <c:v>9051.4159999999993</c:v>
                </c:pt>
                <c:pt idx="905">
                  <c:v>9061.4159999999993</c:v>
                </c:pt>
                <c:pt idx="906">
                  <c:v>9071.4169999999995</c:v>
                </c:pt>
                <c:pt idx="907">
                  <c:v>9081.4150000000009</c:v>
                </c:pt>
                <c:pt idx="908">
                  <c:v>9091.4159999999993</c:v>
                </c:pt>
                <c:pt idx="909">
                  <c:v>9101.4159999999993</c:v>
                </c:pt>
                <c:pt idx="910">
                  <c:v>9111.4150000000009</c:v>
                </c:pt>
                <c:pt idx="911">
                  <c:v>9121.4150000000009</c:v>
                </c:pt>
                <c:pt idx="912">
                  <c:v>9131.4150000000009</c:v>
                </c:pt>
                <c:pt idx="913">
                  <c:v>9141.4150000000009</c:v>
                </c:pt>
                <c:pt idx="914">
                  <c:v>9151.4169999999995</c:v>
                </c:pt>
                <c:pt idx="915">
                  <c:v>9161.4159999999993</c:v>
                </c:pt>
                <c:pt idx="916">
                  <c:v>9171.4150000000009</c:v>
                </c:pt>
                <c:pt idx="917">
                  <c:v>9181.4150000000009</c:v>
                </c:pt>
                <c:pt idx="918">
                  <c:v>9191.4159999999993</c:v>
                </c:pt>
                <c:pt idx="919">
                  <c:v>9201.4159999999993</c:v>
                </c:pt>
                <c:pt idx="920">
                  <c:v>9211.4159999999993</c:v>
                </c:pt>
                <c:pt idx="921">
                  <c:v>9221.4150000000009</c:v>
                </c:pt>
                <c:pt idx="922">
                  <c:v>9231.4150000000009</c:v>
                </c:pt>
                <c:pt idx="923">
                  <c:v>9241.4159999999993</c:v>
                </c:pt>
                <c:pt idx="924">
                  <c:v>9251.4159999999993</c:v>
                </c:pt>
                <c:pt idx="925">
                  <c:v>9261.5339999999997</c:v>
                </c:pt>
                <c:pt idx="926">
                  <c:v>9271.5339999999997</c:v>
                </c:pt>
                <c:pt idx="927">
                  <c:v>9281.5329999999994</c:v>
                </c:pt>
                <c:pt idx="928">
                  <c:v>9291.5329999999994</c:v>
                </c:pt>
                <c:pt idx="929">
                  <c:v>9301.5329999999994</c:v>
                </c:pt>
                <c:pt idx="930">
                  <c:v>9311.5339999999997</c:v>
                </c:pt>
                <c:pt idx="931">
                  <c:v>9321.5329999999994</c:v>
                </c:pt>
                <c:pt idx="932">
                  <c:v>9331.5329999999994</c:v>
                </c:pt>
                <c:pt idx="933">
                  <c:v>9341.5339999999997</c:v>
                </c:pt>
                <c:pt idx="934">
                  <c:v>9351.7090000000007</c:v>
                </c:pt>
                <c:pt idx="935">
                  <c:v>9361.7090000000007</c:v>
                </c:pt>
                <c:pt idx="936">
                  <c:v>9371.7080000000005</c:v>
                </c:pt>
                <c:pt idx="937">
                  <c:v>9381.7090000000007</c:v>
                </c:pt>
                <c:pt idx="938">
                  <c:v>9391.7080000000005</c:v>
                </c:pt>
                <c:pt idx="939">
                  <c:v>9401.7080000000005</c:v>
                </c:pt>
                <c:pt idx="940">
                  <c:v>9411.7090000000007</c:v>
                </c:pt>
                <c:pt idx="941">
                  <c:v>9421.7109999999993</c:v>
                </c:pt>
                <c:pt idx="942">
                  <c:v>9431.7080000000005</c:v>
                </c:pt>
                <c:pt idx="943">
                  <c:v>9441.7090000000007</c:v>
                </c:pt>
                <c:pt idx="944">
                  <c:v>9451.7090000000007</c:v>
                </c:pt>
                <c:pt idx="945">
                  <c:v>9461.7080000000005</c:v>
                </c:pt>
                <c:pt idx="946">
                  <c:v>9471.7090000000007</c:v>
                </c:pt>
                <c:pt idx="947">
                  <c:v>9481.7080000000005</c:v>
                </c:pt>
                <c:pt idx="948">
                  <c:v>9491.7080000000005</c:v>
                </c:pt>
                <c:pt idx="949">
                  <c:v>9501.7090000000007</c:v>
                </c:pt>
                <c:pt idx="950">
                  <c:v>9511.7090000000007</c:v>
                </c:pt>
                <c:pt idx="951">
                  <c:v>9521.7090000000007</c:v>
                </c:pt>
                <c:pt idx="952">
                  <c:v>9531.7080000000005</c:v>
                </c:pt>
                <c:pt idx="953">
                  <c:v>9541.7090000000007</c:v>
                </c:pt>
                <c:pt idx="954">
                  <c:v>9551.7099999999991</c:v>
                </c:pt>
                <c:pt idx="955">
                  <c:v>9561.7090000000007</c:v>
                </c:pt>
                <c:pt idx="956">
                  <c:v>9571.7080000000005</c:v>
                </c:pt>
                <c:pt idx="957">
                  <c:v>9581.7080000000005</c:v>
                </c:pt>
                <c:pt idx="958">
                  <c:v>9591.7090000000007</c:v>
                </c:pt>
                <c:pt idx="959">
                  <c:v>9601.7080000000005</c:v>
                </c:pt>
                <c:pt idx="960">
                  <c:v>9611.7080000000005</c:v>
                </c:pt>
                <c:pt idx="961">
                  <c:v>9621.7479999999996</c:v>
                </c:pt>
                <c:pt idx="962">
                  <c:v>9631.7469999999994</c:v>
                </c:pt>
                <c:pt idx="963">
                  <c:v>9641.7479999999996</c:v>
                </c:pt>
                <c:pt idx="964">
                  <c:v>9651.7479999999996</c:v>
                </c:pt>
                <c:pt idx="965">
                  <c:v>9661.7469999999994</c:v>
                </c:pt>
                <c:pt idx="966">
                  <c:v>9671.7469999999994</c:v>
                </c:pt>
                <c:pt idx="967">
                  <c:v>9681.7479999999996</c:v>
                </c:pt>
                <c:pt idx="968">
                  <c:v>9691.7469999999994</c:v>
                </c:pt>
                <c:pt idx="969">
                  <c:v>9701.7489999999998</c:v>
                </c:pt>
                <c:pt idx="970">
                  <c:v>9711.7489999999998</c:v>
                </c:pt>
                <c:pt idx="971">
                  <c:v>9721.7489999999998</c:v>
                </c:pt>
                <c:pt idx="972">
                  <c:v>9731.75</c:v>
                </c:pt>
                <c:pt idx="973">
                  <c:v>9741.75</c:v>
                </c:pt>
                <c:pt idx="974">
                  <c:v>9751.75</c:v>
                </c:pt>
                <c:pt idx="975">
                  <c:v>9761.7489999999998</c:v>
                </c:pt>
                <c:pt idx="976">
                  <c:v>9771.7479999999996</c:v>
                </c:pt>
                <c:pt idx="977">
                  <c:v>9781.75</c:v>
                </c:pt>
                <c:pt idx="978">
                  <c:v>9791.75</c:v>
                </c:pt>
                <c:pt idx="979">
                  <c:v>9801.7510000000002</c:v>
                </c:pt>
                <c:pt idx="980">
                  <c:v>9811.7510000000002</c:v>
                </c:pt>
                <c:pt idx="981">
                  <c:v>9821.75</c:v>
                </c:pt>
                <c:pt idx="982">
                  <c:v>9831.7489999999998</c:v>
                </c:pt>
                <c:pt idx="983">
                  <c:v>9841.7489999999998</c:v>
                </c:pt>
                <c:pt idx="984">
                  <c:v>9851.7489999999998</c:v>
                </c:pt>
                <c:pt idx="985">
                  <c:v>9861.75</c:v>
                </c:pt>
                <c:pt idx="986">
                  <c:v>9871.7489999999998</c:v>
                </c:pt>
                <c:pt idx="987">
                  <c:v>9881.75</c:v>
                </c:pt>
                <c:pt idx="988">
                  <c:v>9891.7489999999998</c:v>
                </c:pt>
                <c:pt idx="989">
                  <c:v>9901.7489999999998</c:v>
                </c:pt>
                <c:pt idx="990">
                  <c:v>9911.7489999999998</c:v>
                </c:pt>
                <c:pt idx="991">
                  <c:v>9921.75</c:v>
                </c:pt>
                <c:pt idx="992">
                  <c:v>9931.7510000000002</c:v>
                </c:pt>
                <c:pt idx="993">
                  <c:v>9941.75</c:v>
                </c:pt>
                <c:pt idx="994">
                  <c:v>9951.7489999999998</c:v>
                </c:pt>
                <c:pt idx="995">
                  <c:v>9961.7489999999998</c:v>
                </c:pt>
                <c:pt idx="996">
                  <c:v>9971.75</c:v>
                </c:pt>
                <c:pt idx="997">
                  <c:v>9981.7510000000002</c:v>
                </c:pt>
                <c:pt idx="998">
                  <c:v>9991.7489999999998</c:v>
                </c:pt>
                <c:pt idx="999">
                  <c:v>10001.749</c:v>
                </c:pt>
                <c:pt idx="1000">
                  <c:v>10011.749</c:v>
                </c:pt>
                <c:pt idx="1001">
                  <c:v>10021.75</c:v>
                </c:pt>
                <c:pt idx="1002">
                  <c:v>10031.75</c:v>
                </c:pt>
                <c:pt idx="1003">
                  <c:v>10041.751</c:v>
                </c:pt>
                <c:pt idx="1004">
                  <c:v>10051.751</c:v>
                </c:pt>
                <c:pt idx="1005">
                  <c:v>10061.751</c:v>
                </c:pt>
                <c:pt idx="1006">
                  <c:v>10071.75</c:v>
                </c:pt>
                <c:pt idx="1007">
                  <c:v>10081.75</c:v>
                </c:pt>
                <c:pt idx="1008">
                  <c:v>10091.751</c:v>
                </c:pt>
                <c:pt idx="1009">
                  <c:v>10101.75</c:v>
                </c:pt>
                <c:pt idx="1010">
                  <c:v>10111.75</c:v>
                </c:pt>
                <c:pt idx="1011">
                  <c:v>10121.752</c:v>
                </c:pt>
                <c:pt idx="1012">
                  <c:v>10131.751</c:v>
                </c:pt>
                <c:pt idx="1013">
                  <c:v>10141.75</c:v>
                </c:pt>
                <c:pt idx="1014">
                  <c:v>10151.751</c:v>
                </c:pt>
                <c:pt idx="1015">
                  <c:v>10161.751</c:v>
                </c:pt>
                <c:pt idx="1016">
                  <c:v>10171.75</c:v>
                </c:pt>
                <c:pt idx="1017">
                  <c:v>10181.75</c:v>
                </c:pt>
                <c:pt idx="1018">
                  <c:v>10191.75</c:v>
                </c:pt>
                <c:pt idx="1019">
                  <c:v>10201.751</c:v>
                </c:pt>
                <c:pt idx="1020">
                  <c:v>10211.751</c:v>
                </c:pt>
                <c:pt idx="1021">
                  <c:v>10221.751</c:v>
                </c:pt>
                <c:pt idx="1022">
                  <c:v>10231.75</c:v>
                </c:pt>
                <c:pt idx="1023">
                  <c:v>10241.751</c:v>
                </c:pt>
                <c:pt idx="1024">
                  <c:v>10251.75</c:v>
                </c:pt>
                <c:pt idx="1025">
                  <c:v>10261.75</c:v>
                </c:pt>
                <c:pt idx="1026">
                  <c:v>10271.751</c:v>
                </c:pt>
                <c:pt idx="1027">
                  <c:v>10281.75</c:v>
                </c:pt>
                <c:pt idx="1028">
                  <c:v>10291.751</c:v>
                </c:pt>
                <c:pt idx="1029">
                  <c:v>10301.751</c:v>
                </c:pt>
                <c:pt idx="1030">
                  <c:v>10311.751</c:v>
                </c:pt>
                <c:pt idx="1031">
                  <c:v>10321.751</c:v>
                </c:pt>
                <c:pt idx="1032">
                  <c:v>10331.751</c:v>
                </c:pt>
                <c:pt idx="1033">
                  <c:v>10341.751</c:v>
                </c:pt>
                <c:pt idx="1034">
                  <c:v>10351.75</c:v>
                </c:pt>
                <c:pt idx="1035">
                  <c:v>10361.75</c:v>
                </c:pt>
                <c:pt idx="1036">
                  <c:v>10371.751</c:v>
                </c:pt>
                <c:pt idx="1037">
                  <c:v>10381.75</c:v>
                </c:pt>
                <c:pt idx="1038">
                  <c:v>10391.753000000001</c:v>
                </c:pt>
                <c:pt idx="1039">
                  <c:v>10401.751</c:v>
                </c:pt>
                <c:pt idx="1040">
                  <c:v>10411.751</c:v>
                </c:pt>
                <c:pt idx="1041">
                  <c:v>10421.752</c:v>
                </c:pt>
                <c:pt idx="1042">
                  <c:v>10431.752</c:v>
                </c:pt>
                <c:pt idx="1043">
                  <c:v>10441.752</c:v>
                </c:pt>
                <c:pt idx="1044">
                  <c:v>10451.751</c:v>
                </c:pt>
                <c:pt idx="1045">
                  <c:v>10461.751</c:v>
                </c:pt>
                <c:pt idx="1046">
                  <c:v>10471.861000000001</c:v>
                </c:pt>
                <c:pt idx="1047">
                  <c:v>10481.861000000001</c:v>
                </c:pt>
                <c:pt idx="1048">
                  <c:v>10491.953</c:v>
                </c:pt>
                <c:pt idx="1049">
                  <c:v>10501.954</c:v>
                </c:pt>
                <c:pt idx="1050">
                  <c:v>10511.951999999999</c:v>
                </c:pt>
                <c:pt idx="1051">
                  <c:v>10521.953</c:v>
                </c:pt>
                <c:pt idx="1052">
                  <c:v>10531.951999999999</c:v>
                </c:pt>
                <c:pt idx="1053">
                  <c:v>10541.951999999999</c:v>
                </c:pt>
                <c:pt idx="1054">
                  <c:v>10551.951999999999</c:v>
                </c:pt>
                <c:pt idx="1055">
                  <c:v>10561.951999999999</c:v>
                </c:pt>
                <c:pt idx="1056">
                  <c:v>10571.951999999999</c:v>
                </c:pt>
                <c:pt idx="1057">
                  <c:v>10581.953</c:v>
                </c:pt>
                <c:pt idx="1058">
                  <c:v>10591.951999999999</c:v>
                </c:pt>
                <c:pt idx="1059">
                  <c:v>10601.954</c:v>
                </c:pt>
                <c:pt idx="1060">
                  <c:v>10612.065000000001</c:v>
                </c:pt>
                <c:pt idx="1061">
                  <c:v>10622.064</c:v>
                </c:pt>
                <c:pt idx="1062">
                  <c:v>10632.065000000001</c:v>
                </c:pt>
                <c:pt idx="1063">
                  <c:v>10642.065000000001</c:v>
                </c:pt>
                <c:pt idx="1064">
                  <c:v>10652.065000000001</c:v>
                </c:pt>
                <c:pt idx="1065">
                  <c:v>10662.065000000001</c:v>
                </c:pt>
                <c:pt idx="1066">
                  <c:v>10672.065000000001</c:v>
                </c:pt>
                <c:pt idx="1067">
                  <c:v>10682.065000000001</c:v>
                </c:pt>
                <c:pt idx="1068">
                  <c:v>10692.331</c:v>
                </c:pt>
                <c:pt idx="1069">
                  <c:v>10702.33</c:v>
                </c:pt>
                <c:pt idx="1070">
                  <c:v>10712.33</c:v>
                </c:pt>
                <c:pt idx="1071">
                  <c:v>10722.33</c:v>
                </c:pt>
                <c:pt idx="1072">
                  <c:v>10732.33</c:v>
                </c:pt>
                <c:pt idx="1073">
                  <c:v>10742.33</c:v>
                </c:pt>
                <c:pt idx="1074">
                  <c:v>10752.33</c:v>
                </c:pt>
                <c:pt idx="1075">
                  <c:v>10762.331</c:v>
                </c:pt>
                <c:pt idx="1076">
                  <c:v>10772.33</c:v>
                </c:pt>
                <c:pt idx="1077">
                  <c:v>10782.33</c:v>
                </c:pt>
                <c:pt idx="1078">
                  <c:v>10792.33</c:v>
                </c:pt>
                <c:pt idx="1079">
                  <c:v>10800.028</c:v>
                </c:pt>
              </c:numCache>
            </c:numRef>
          </c:xVal>
          <c:yVal>
            <c:numRef>
              <c:f>'3fcse-4-large'!$I$2:$I$1081</c:f>
              <c:numCache>
                <c:formatCode>General</c:formatCode>
                <c:ptCount val="1080"/>
                <c:pt idx="0">
                  <c:v>439</c:v>
                </c:pt>
                <c:pt idx="1">
                  <c:v>510</c:v>
                </c:pt>
                <c:pt idx="2">
                  <c:v>542</c:v>
                </c:pt>
                <c:pt idx="3">
                  <c:v>584</c:v>
                </c:pt>
                <c:pt idx="4">
                  <c:v>654</c:v>
                </c:pt>
                <c:pt idx="5">
                  <c:v>700</c:v>
                </c:pt>
                <c:pt idx="6">
                  <c:v>731</c:v>
                </c:pt>
                <c:pt idx="7">
                  <c:v>830</c:v>
                </c:pt>
                <c:pt idx="8">
                  <c:v>810</c:v>
                </c:pt>
                <c:pt idx="9">
                  <c:v>880</c:v>
                </c:pt>
                <c:pt idx="10">
                  <c:v>905</c:v>
                </c:pt>
                <c:pt idx="11">
                  <c:v>876</c:v>
                </c:pt>
                <c:pt idx="12">
                  <c:v>927</c:v>
                </c:pt>
                <c:pt idx="13">
                  <c:v>1004</c:v>
                </c:pt>
                <c:pt idx="14">
                  <c:v>1049</c:v>
                </c:pt>
                <c:pt idx="15">
                  <c:v>1049</c:v>
                </c:pt>
                <c:pt idx="16">
                  <c:v>1043</c:v>
                </c:pt>
                <c:pt idx="17">
                  <c:v>1044</c:v>
                </c:pt>
                <c:pt idx="18">
                  <c:v>1063</c:v>
                </c:pt>
                <c:pt idx="19">
                  <c:v>1137</c:v>
                </c:pt>
                <c:pt idx="20">
                  <c:v>1182</c:v>
                </c:pt>
                <c:pt idx="21">
                  <c:v>1144</c:v>
                </c:pt>
                <c:pt idx="22">
                  <c:v>1241</c:v>
                </c:pt>
                <c:pt idx="23">
                  <c:v>1280</c:v>
                </c:pt>
                <c:pt idx="24">
                  <c:v>1229</c:v>
                </c:pt>
                <c:pt idx="25">
                  <c:v>1334</c:v>
                </c:pt>
                <c:pt idx="26">
                  <c:v>1356</c:v>
                </c:pt>
                <c:pt idx="27">
                  <c:v>1294</c:v>
                </c:pt>
                <c:pt idx="28">
                  <c:v>1409</c:v>
                </c:pt>
                <c:pt idx="29">
                  <c:v>1418</c:v>
                </c:pt>
                <c:pt idx="30">
                  <c:v>1505</c:v>
                </c:pt>
                <c:pt idx="31">
                  <c:v>1483</c:v>
                </c:pt>
                <c:pt idx="32">
                  <c:v>1483</c:v>
                </c:pt>
                <c:pt idx="33">
                  <c:v>1505</c:v>
                </c:pt>
                <c:pt idx="34">
                  <c:v>1483</c:v>
                </c:pt>
                <c:pt idx="35">
                  <c:v>1483</c:v>
                </c:pt>
                <c:pt idx="36">
                  <c:v>1472</c:v>
                </c:pt>
                <c:pt idx="37">
                  <c:v>1562</c:v>
                </c:pt>
                <c:pt idx="38">
                  <c:v>1567</c:v>
                </c:pt>
                <c:pt idx="39">
                  <c:v>1547</c:v>
                </c:pt>
                <c:pt idx="40">
                  <c:v>1595</c:v>
                </c:pt>
                <c:pt idx="41">
                  <c:v>1675</c:v>
                </c:pt>
                <c:pt idx="42">
                  <c:v>1722</c:v>
                </c:pt>
                <c:pt idx="43">
                  <c:v>1667</c:v>
                </c:pt>
                <c:pt idx="44">
                  <c:v>1716</c:v>
                </c:pt>
                <c:pt idx="45">
                  <c:v>1755</c:v>
                </c:pt>
                <c:pt idx="46">
                  <c:v>1793</c:v>
                </c:pt>
                <c:pt idx="47">
                  <c:v>1762</c:v>
                </c:pt>
                <c:pt idx="48">
                  <c:v>1833</c:v>
                </c:pt>
                <c:pt idx="49">
                  <c:v>1835</c:v>
                </c:pt>
                <c:pt idx="50">
                  <c:v>1908</c:v>
                </c:pt>
                <c:pt idx="51">
                  <c:v>1910</c:v>
                </c:pt>
                <c:pt idx="52">
                  <c:v>1891</c:v>
                </c:pt>
                <c:pt idx="53">
                  <c:v>2005</c:v>
                </c:pt>
                <c:pt idx="54">
                  <c:v>2056</c:v>
                </c:pt>
                <c:pt idx="55">
                  <c:v>2041</c:v>
                </c:pt>
                <c:pt idx="56">
                  <c:v>2069</c:v>
                </c:pt>
                <c:pt idx="57">
                  <c:v>2069</c:v>
                </c:pt>
                <c:pt idx="58">
                  <c:v>2050</c:v>
                </c:pt>
                <c:pt idx="59">
                  <c:v>2130</c:v>
                </c:pt>
                <c:pt idx="60">
                  <c:v>2201</c:v>
                </c:pt>
                <c:pt idx="61">
                  <c:v>2252</c:v>
                </c:pt>
                <c:pt idx="62">
                  <c:v>2323</c:v>
                </c:pt>
                <c:pt idx="63">
                  <c:v>2325</c:v>
                </c:pt>
                <c:pt idx="64">
                  <c:v>2392</c:v>
                </c:pt>
                <c:pt idx="65">
                  <c:v>2411</c:v>
                </c:pt>
                <c:pt idx="66">
                  <c:v>2478</c:v>
                </c:pt>
                <c:pt idx="67">
                  <c:v>2514</c:v>
                </c:pt>
                <c:pt idx="68">
                  <c:v>2535</c:v>
                </c:pt>
                <c:pt idx="69">
                  <c:v>2485</c:v>
                </c:pt>
                <c:pt idx="70">
                  <c:v>2578</c:v>
                </c:pt>
                <c:pt idx="71">
                  <c:v>2652</c:v>
                </c:pt>
                <c:pt idx="72">
                  <c:v>2725</c:v>
                </c:pt>
                <c:pt idx="73">
                  <c:v>2695</c:v>
                </c:pt>
                <c:pt idx="74">
                  <c:v>2723</c:v>
                </c:pt>
                <c:pt idx="75">
                  <c:v>2794</c:v>
                </c:pt>
                <c:pt idx="76">
                  <c:v>2752</c:v>
                </c:pt>
                <c:pt idx="77">
                  <c:v>2840</c:v>
                </c:pt>
                <c:pt idx="78">
                  <c:v>2842</c:v>
                </c:pt>
                <c:pt idx="79">
                  <c:v>2866</c:v>
                </c:pt>
                <c:pt idx="80">
                  <c:v>2877</c:v>
                </c:pt>
                <c:pt idx="81">
                  <c:v>2969</c:v>
                </c:pt>
                <c:pt idx="82">
                  <c:v>2910</c:v>
                </c:pt>
                <c:pt idx="83">
                  <c:v>3018</c:v>
                </c:pt>
                <c:pt idx="84">
                  <c:v>2972</c:v>
                </c:pt>
                <c:pt idx="85">
                  <c:v>3073</c:v>
                </c:pt>
                <c:pt idx="86">
                  <c:v>3052</c:v>
                </c:pt>
                <c:pt idx="87">
                  <c:v>3120</c:v>
                </c:pt>
                <c:pt idx="88">
                  <c:v>3206</c:v>
                </c:pt>
                <c:pt idx="89">
                  <c:v>3256</c:v>
                </c:pt>
                <c:pt idx="90">
                  <c:v>3208</c:v>
                </c:pt>
                <c:pt idx="91">
                  <c:v>3320</c:v>
                </c:pt>
                <c:pt idx="92">
                  <c:v>3288</c:v>
                </c:pt>
                <c:pt idx="93">
                  <c:v>3373</c:v>
                </c:pt>
                <c:pt idx="94">
                  <c:v>3354</c:v>
                </c:pt>
                <c:pt idx="95">
                  <c:v>3372</c:v>
                </c:pt>
                <c:pt idx="96">
                  <c:v>3436</c:v>
                </c:pt>
                <c:pt idx="97">
                  <c:v>3405</c:v>
                </c:pt>
                <c:pt idx="98">
                  <c:v>3485</c:v>
                </c:pt>
                <c:pt idx="99">
                  <c:v>3501</c:v>
                </c:pt>
                <c:pt idx="100">
                  <c:v>3486</c:v>
                </c:pt>
                <c:pt idx="101">
                  <c:v>3554</c:v>
                </c:pt>
                <c:pt idx="102">
                  <c:v>3581</c:v>
                </c:pt>
                <c:pt idx="103">
                  <c:v>3685</c:v>
                </c:pt>
                <c:pt idx="104">
                  <c:v>3751</c:v>
                </c:pt>
                <c:pt idx="105">
                  <c:v>3750</c:v>
                </c:pt>
                <c:pt idx="106">
                  <c:v>3750</c:v>
                </c:pt>
                <c:pt idx="107">
                  <c:v>3750</c:v>
                </c:pt>
                <c:pt idx="108">
                  <c:v>3778</c:v>
                </c:pt>
                <c:pt idx="109">
                  <c:v>3682</c:v>
                </c:pt>
                <c:pt idx="110">
                  <c:v>3814</c:v>
                </c:pt>
                <c:pt idx="111">
                  <c:v>3803</c:v>
                </c:pt>
                <c:pt idx="112">
                  <c:v>3744</c:v>
                </c:pt>
                <c:pt idx="113">
                  <c:v>3879</c:v>
                </c:pt>
                <c:pt idx="114">
                  <c:v>3900</c:v>
                </c:pt>
                <c:pt idx="115">
                  <c:v>3895</c:v>
                </c:pt>
                <c:pt idx="116">
                  <c:v>3835</c:v>
                </c:pt>
                <c:pt idx="117">
                  <c:v>3897</c:v>
                </c:pt>
                <c:pt idx="118">
                  <c:v>3856</c:v>
                </c:pt>
                <c:pt idx="119">
                  <c:v>3874</c:v>
                </c:pt>
                <c:pt idx="120">
                  <c:v>3925</c:v>
                </c:pt>
                <c:pt idx="121">
                  <c:v>3977</c:v>
                </c:pt>
                <c:pt idx="122">
                  <c:v>4023</c:v>
                </c:pt>
                <c:pt idx="123">
                  <c:v>3947</c:v>
                </c:pt>
                <c:pt idx="124">
                  <c:v>4095</c:v>
                </c:pt>
                <c:pt idx="125">
                  <c:v>4009</c:v>
                </c:pt>
                <c:pt idx="126">
                  <c:v>4128</c:v>
                </c:pt>
                <c:pt idx="127">
                  <c:v>4172</c:v>
                </c:pt>
                <c:pt idx="128">
                  <c:v>4172</c:v>
                </c:pt>
                <c:pt idx="129">
                  <c:v>4172</c:v>
                </c:pt>
                <c:pt idx="130">
                  <c:v>4128</c:v>
                </c:pt>
                <c:pt idx="131">
                  <c:v>4124</c:v>
                </c:pt>
                <c:pt idx="132">
                  <c:v>4080</c:v>
                </c:pt>
                <c:pt idx="133">
                  <c:v>4143</c:v>
                </c:pt>
                <c:pt idx="134">
                  <c:v>4193</c:v>
                </c:pt>
                <c:pt idx="135">
                  <c:v>4134</c:v>
                </c:pt>
                <c:pt idx="136">
                  <c:v>4271</c:v>
                </c:pt>
                <c:pt idx="137">
                  <c:v>4256</c:v>
                </c:pt>
                <c:pt idx="138">
                  <c:v>4256</c:v>
                </c:pt>
                <c:pt idx="139">
                  <c:v>4195</c:v>
                </c:pt>
                <c:pt idx="140">
                  <c:v>4277</c:v>
                </c:pt>
                <c:pt idx="141">
                  <c:v>4309</c:v>
                </c:pt>
                <c:pt idx="142">
                  <c:v>4258</c:v>
                </c:pt>
                <c:pt idx="143">
                  <c:v>4392</c:v>
                </c:pt>
                <c:pt idx="144">
                  <c:v>4329</c:v>
                </c:pt>
                <c:pt idx="145">
                  <c:v>4380</c:v>
                </c:pt>
                <c:pt idx="146">
                  <c:v>4354</c:v>
                </c:pt>
                <c:pt idx="147">
                  <c:v>4362</c:v>
                </c:pt>
                <c:pt idx="148">
                  <c:v>4440</c:v>
                </c:pt>
                <c:pt idx="149">
                  <c:v>4461</c:v>
                </c:pt>
                <c:pt idx="150">
                  <c:v>4460</c:v>
                </c:pt>
                <c:pt idx="151">
                  <c:v>4437</c:v>
                </c:pt>
                <c:pt idx="152">
                  <c:v>4506</c:v>
                </c:pt>
                <c:pt idx="153">
                  <c:v>4568</c:v>
                </c:pt>
                <c:pt idx="154">
                  <c:v>4642</c:v>
                </c:pt>
                <c:pt idx="155">
                  <c:v>4642</c:v>
                </c:pt>
                <c:pt idx="156">
                  <c:v>4642</c:v>
                </c:pt>
                <c:pt idx="157">
                  <c:v>4593</c:v>
                </c:pt>
                <c:pt idx="158">
                  <c:v>4660</c:v>
                </c:pt>
                <c:pt idx="159">
                  <c:v>4660</c:v>
                </c:pt>
                <c:pt idx="160">
                  <c:v>4728</c:v>
                </c:pt>
                <c:pt idx="161">
                  <c:v>4810</c:v>
                </c:pt>
                <c:pt idx="162">
                  <c:v>4895</c:v>
                </c:pt>
                <c:pt idx="163">
                  <c:v>4940</c:v>
                </c:pt>
                <c:pt idx="164">
                  <c:v>4948</c:v>
                </c:pt>
                <c:pt idx="165">
                  <c:v>5033</c:v>
                </c:pt>
                <c:pt idx="166">
                  <c:v>5017</c:v>
                </c:pt>
                <c:pt idx="167">
                  <c:v>5017</c:v>
                </c:pt>
                <c:pt idx="168">
                  <c:v>5006</c:v>
                </c:pt>
                <c:pt idx="169">
                  <c:v>5075</c:v>
                </c:pt>
                <c:pt idx="170">
                  <c:v>5096</c:v>
                </c:pt>
                <c:pt idx="171">
                  <c:v>5096</c:v>
                </c:pt>
                <c:pt idx="172">
                  <c:v>5096</c:v>
                </c:pt>
                <c:pt idx="173">
                  <c:v>5015</c:v>
                </c:pt>
                <c:pt idx="174">
                  <c:v>5136</c:v>
                </c:pt>
                <c:pt idx="175">
                  <c:v>5136</c:v>
                </c:pt>
                <c:pt idx="176">
                  <c:v>5101</c:v>
                </c:pt>
                <c:pt idx="177">
                  <c:v>5065</c:v>
                </c:pt>
                <c:pt idx="178">
                  <c:v>5132</c:v>
                </c:pt>
                <c:pt idx="179">
                  <c:v>5141</c:v>
                </c:pt>
                <c:pt idx="180">
                  <c:v>5236</c:v>
                </c:pt>
                <c:pt idx="181">
                  <c:v>5273</c:v>
                </c:pt>
                <c:pt idx="182">
                  <c:v>5271</c:v>
                </c:pt>
                <c:pt idx="183">
                  <c:v>5321</c:v>
                </c:pt>
                <c:pt idx="184">
                  <c:v>5393</c:v>
                </c:pt>
                <c:pt idx="185">
                  <c:v>5443</c:v>
                </c:pt>
                <c:pt idx="186">
                  <c:v>5435</c:v>
                </c:pt>
                <c:pt idx="187">
                  <c:v>5536</c:v>
                </c:pt>
                <c:pt idx="188">
                  <c:v>5528</c:v>
                </c:pt>
                <c:pt idx="189">
                  <c:v>5509</c:v>
                </c:pt>
                <c:pt idx="190">
                  <c:v>5595</c:v>
                </c:pt>
                <c:pt idx="191">
                  <c:v>5592</c:v>
                </c:pt>
                <c:pt idx="192">
                  <c:v>5671</c:v>
                </c:pt>
                <c:pt idx="193">
                  <c:v>5673</c:v>
                </c:pt>
                <c:pt idx="194">
                  <c:v>5669</c:v>
                </c:pt>
                <c:pt idx="195">
                  <c:v>5755</c:v>
                </c:pt>
                <c:pt idx="196">
                  <c:v>5732</c:v>
                </c:pt>
                <c:pt idx="197">
                  <c:v>5812</c:v>
                </c:pt>
                <c:pt idx="198">
                  <c:v>5811</c:v>
                </c:pt>
                <c:pt idx="199">
                  <c:v>5824</c:v>
                </c:pt>
                <c:pt idx="200">
                  <c:v>5891</c:v>
                </c:pt>
                <c:pt idx="201">
                  <c:v>5888</c:v>
                </c:pt>
                <c:pt idx="202">
                  <c:v>5922</c:v>
                </c:pt>
                <c:pt idx="203">
                  <c:v>6001</c:v>
                </c:pt>
                <c:pt idx="204">
                  <c:v>6033</c:v>
                </c:pt>
                <c:pt idx="205">
                  <c:v>6127</c:v>
                </c:pt>
                <c:pt idx="206">
                  <c:v>6096</c:v>
                </c:pt>
                <c:pt idx="207">
                  <c:v>6177</c:v>
                </c:pt>
                <c:pt idx="208">
                  <c:v>6177</c:v>
                </c:pt>
                <c:pt idx="209">
                  <c:v>6177</c:v>
                </c:pt>
                <c:pt idx="210">
                  <c:v>6169</c:v>
                </c:pt>
                <c:pt idx="211">
                  <c:v>6233</c:v>
                </c:pt>
                <c:pt idx="212">
                  <c:v>6264</c:v>
                </c:pt>
                <c:pt idx="213">
                  <c:v>6246</c:v>
                </c:pt>
                <c:pt idx="214">
                  <c:v>6351</c:v>
                </c:pt>
                <c:pt idx="215">
                  <c:v>6320</c:v>
                </c:pt>
                <c:pt idx="216">
                  <c:v>6390</c:v>
                </c:pt>
                <c:pt idx="217">
                  <c:v>6412</c:v>
                </c:pt>
                <c:pt idx="218">
                  <c:v>6497</c:v>
                </c:pt>
                <c:pt idx="219">
                  <c:v>6477</c:v>
                </c:pt>
                <c:pt idx="220">
                  <c:v>6439</c:v>
                </c:pt>
                <c:pt idx="221">
                  <c:v>6557</c:v>
                </c:pt>
                <c:pt idx="222">
                  <c:v>6560</c:v>
                </c:pt>
                <c:pt idx="223">
                  <c:v>6626</c:v>
                </c:pt>
                <c:pt idx="224">
                  <c:v>6625</c:v>
                </c:pt>
                <c:pt idx="225">
                  <c:v>6642</c:v>
                </c:pt>
                <c:pt idx="226">
                  <c:v>6670</c:v>
                </c:pt>
                <c:pt idx="227">
                  <c:v>6737</c:v>
                </c:pt>
                <c:pt idx="228">
                  <c:v>6721</c:v>
                </c:pt>
                <c:pt idx="229">
                  <c:v>6708</c:v>
                </c:pt>
                <c:pt idx="230">
                  <c:v>6772</c:v>
                </c:pt>
                <c:pt idx="231">
                  <c:v>6839</c:v>
                </c:pt>
                <c:pt idx="232">
                  <c:v>6840</c:v>
                </c:pt>
                <c:pt idx="233">
                  <c:v>6822</c:v>
                </c:pt>
                <c:pt idx="234">
                  <c:v>6897</c:v>
                </c:pt>
                <c:pt idx="235">
                  <c:v>6944</c:v>
                </c:pt>
                <c:pt idx="236">
                  <c:v>7003</c:v>
                </c:pt>
                <c:pt idx="237">
                  <c:v>7060</c:v>
                </c:pt>
                <c:pt idx="238">
                  <c:v>7026</c:v>
                </c:pt>
                <c:pt idx="239">
                  <c:v>7141</c:v>
                </c:pt>
                <c:pt idx="240">
                  <c:v>7098</c:v>
                </c:pt>
                <c:pt idx="241">
                  <c:v>7165</c:v>
                </c:pt>
                <c:pt idx="242">
                  <c:v>7189</c:v>
                </c:pt>
                <c:pt idx="243">
                  <c:v>7181</c:v>
                </c:pt>
                <c:pt idx="244">
                  <c:v>7227</c:v>
                </c:pt>
                <c:pt idx="245">
                  <c:v>7303</c:v>
                </c:pt>
                <c:pt idx="246">
                  <c:v>7275</c:v>
                </c:pt>
                <c:pt idx="247">
                  <c:v>7275</c:v>
                </c:pt>
                <c:pt idx="248">
                  <c:v>7239</c:v>
                </c:pt>
                <c:pt idx="249">
                  <c:v>7320</c:v>
                </c:pt>
                <c:pt idx="250">
                  <c:v>7361</c:v>
                </c:pt>
                <c:pt idx="251">
                  <c:v>7357</c:v>
                </c:pt>
                <c:pt idx="252">
                  <c:v>7341</c:v>
                </c:pt>
                <c:pt idx="253">
                  <c:v>7388</c:v>
                </c:pt>
                <c:pt idx="254">
                  <c:v>7381</c:v>
                </c:pt>
                <c:pt idx="255">
                  <c:v>7345</c:v>
                </c:pt>
                <c:pt idx="256">
                  <c:v>7351</c:v>
                </c:pt>
                <c:pt idx="257">
                  <c:v>7398</c:v>
                </c:pt>
                <c:pt idx="258">
                  <c:v>7415</c:v>
                </c:pt>
                <c:pt idx="259">
                  <c:v>7415</c:v>
                </c:pt>
                <c:pt idx="260">
                  <c:v>7403</c:v>
                </c:pt>
                <c:pt idx="261">
                  <c:v>7557</c:v>
                </c:pt>
                <c:pt idx="262">
                  <c:v>7536</c:v>
                </c:pt>
                <c:pt idx="263">
                  <c:v>7536</c:v>
                </c:pt>
                <c:pt idx="264">
                  <c:v>7519</c:v>
                </c:pt>
                <c:pt idx="265">
                  <c:v>7525</c:v>
                </c:pt>
                <c:pt idx="266">
                  <c:v>7525</c:v>
                </c:pt>
                <c:pt idx="267">
                  <c:v>7548</c:v>
                </c:pt>
                <c:pt idx="268">
                  <c:v>7539</c:v>
                </c:pt>
                <c:pt idx="269">
                  <c:v>7560</c:v>
                </c:pt>
                <c:pt idx="270">
                  <c:v>7615</c:v>
                </c:pt>
                <c:pt idx="271">
                  <c:v>7624</c:v>
                </c:pt>
                <c:pt idx="272">
                  <c:v>7693</c:v>
                </c:pt>
                <c:pt idx="273">
                  <c:v>7705</c:v>
                </c:pt>
                <c:pt idx="274">
                  <c:v>7664</c:v>
                </c:pt>
                <c:pt idx="275">
                  <c:v>7780</c:v>
                </c:pt>
                <c:pt idx="276">
                  <c:v>7788</c:v>
                </c:pt>
                <c:pt idx="277">
                  <c:v>7782</c:v>
                </c:pt>
                <c:pt idx="278">
                  <c:v>7794</c:v>
                </c:pt>
                <c:pt idx="279">
                  <c:v>7786</c:v>
                </c:pt>
                <c:pt idx="280">
                  <c:v>7753</c:v>
                </c:pt>
                <c:pt idx="281">
                  <c:v>7771</c:v>
                </c:pt>
                <c:pt idx="282">
                  <c:v>7785</c:v>
                </c:pt>
                <c:pt idx="283">
                  <c:v>7738</c:v>
                </c:pt>
                <c:pt idx="284">
                  <c:v>7847</c:v>
                </c:pt>
                <c:pt idx="285">
                  <c:v>7864</c:v>
                </c:pt>
                <c:pt idx="286">
                  <c:v>7863</c:v>
                </c:pt>
                <c:pt idx="287">
                  <c:v>7880</c:v>
                </c:pt>
                <c:pt idx="288">
                  <c:v>7902</c:v>
                </c:pt>
                <c:pt idx="289">
                  <c:v>8005</c:v>
                </c:pt>
                <c:pt idx="290">
                  <c:v>7950</c:v>
                </c:pt>
                <c:pt idx="291">
                  <c:v>8060</c:v>
                </c:pt>
                <c:pt idx="292">
                  <c:v>8039</c:v>
                </c:pt>
                <c:pt idx="293">
                  <c:v>8156</c:v>
                </c:pt>
                <c:pt idx="294">
                  <c:v>8140</c:v>
                </c:pt>
                <c:pt idx="295">
                  <c:v>8142</c:v>
                </c:pt>
                <c:pt idx="296">
                  <c:v>8125</c:v>
                </c:pt>
                <c:pt idx="297">
                  <c:v>8145</c:v>
                </c:pt>
                <c:pt idx="298">
                  <c:v>8114</c:v>
                </c:pt>
                <c:pt idx="299">
                  <c:v>8210</c:v>
                </c:pt>
                <c:pt idx="300">
                  <c:v>8218</c:v>
                </c:pt>
                <c:pt idx="301">
                  <c:v>8273</c:v>
                </c:pt>
                <c:pt idx="302">
                  <c:v>8265</c:v>
                </c:pt>
                <c:pt idx="303">
                  <c:v>8282</c:v>
                </c:pt>
                <c:pt idx="304">
                  <c:v>8349</c:v>
                </c:pt>
                <c:pt idx="305">
                  <c:v>8413</c:v>
                </c:pt>
                <c:pt idx="306">
                  <c:v>8400</c:v>
                </c:pt>
                <c:pt idx="307">
                  <c:v>8378</c:v>
                </c:pt>
                <c:pt idx="308">
                  <c:v>8371</c:v>
                </c:pt>
                <c:pt idx="309">
                  <c:v>8452</c:v>
                </c:pt>
                <c:pt idx="310">
                  <c:v>8454</c:v>
                </c:pt>
                <c:pt idx="311">
                  <c:v>8501</c:v>
                </c:pt>
                <c:pt idx="312">
                  <c:v>8567</c:v>
                </c:pt>
                <c:pt idx="313">
                  <c:v>8608</c:v>
                </c:pt>
                <c:pt idx="314">
                  <c:v>8608</c:v>
                </c:pt>
                <c:pt idx="315">
                  <c:v>8608</c:v>
                </c:pt>
                <c:pt idx="316">
                  <c:v>8608</c:v>
                </c:pt>
                <c:pt idx="317">
                  <c:v>8608</c:v>
                </c:pt>
                <c:pt idx="318">
                  <c:v>8603</c:v>
                </c:pt>
                <c:pt idx="319">
                  <c:v>8581</c:v>
                </c:pt>
                <c:pt idx="320">
                  <c:v>8645</c:v>
                </c:pt>
                <c:pt idx="321">
                  <c:v>8679</c:v>
                </c:pt>
                <c:pt idx="322">
                  <c:v>8640</c:v>
                </c:pt>
                <c:pt idx="323">
                  <c:v>8776</c:v>
                </c:pt>
                <c:pt idx="324">
                  <c:v>8798</c:v>
                </c:pt>
                <c:pt idx="325">
                  <c:v>8802</c:v>
                </c:pt>
                <c:pt idx="326">
                  <c:v>8745</c:v>
                </c:pt>
                <c:pt idx="327">
                  <c:v>8745</c:v>
                </c:pt>
                <c:pt idx="328">
                  <c:v>8773</c:v>
                </c:pt>
                <c:pt idx="329">
                  <c:v>8763</c:v>
                </c:pt>
                <c:pt idx="330">
                  <c:v>8765</c:v>
                </c:pt>
                <c:pt idx="331">
                  <c:v>8734</c:v>
                </c:pt>
                <c:pt idx="332">
                  <c:v>8826</c:v>
                </c:pt>
                <c:pt idx="333">
                  <c:v>8878</c:v>
                </c:pt>
                <c:pt idx="334">
                  <c:v>8916</c:v>
                </c:pt>
                <c:pt idx="335">
                  <c:v>8915</c:v>
                </c:pt>
                <c:pt idx="336">
                  <c:v>8915</c:v>
                </c:pt>
                <c:pt idx="337">
                  <c:v>8915</c:v>
                </c:pt>
                <c:pt idx="338">
                  <c:v>8913</c:v>
                </c:pt>
                <c:pt idx="339">
                  <c:v>9127</c:v>
                </c:pt>
                <c:pt idx="340">
                  <c:v>9096</c:v>
                </c:pt>
                <c:pt idx="341">
                  <c:v>9156</c:v>
                </c:pt>
                <c:pt idx="342">
                  <c:v>9165</c:v>
                </c:pt>
                <c:pt idx="343">
                  <c:v>9156</c:v>
                </c:pt>
                <c:pt idx="344">
                  <c:v>9164</c:v>
                </c:pt>
                <c:pt idx="345">
                  <c:v>9196</c:v>
                </c:pt>
                <c:pt idx="346">
                  <c:v>9387</c:v>
                </c:pt>
                <c:pt idx="347">
                  <c:v>9111</c:v>
                </c:pt>
                <c:pt idx="348">
                  <c:v>9143</c:v>
                </c:pt>
                <c:pt idx="349">
                  <c:v>9768</c:v>
                </c:pt>
                <c:pt idx="350">
                  <c:v>9126</c:v>
                </c:pt>
                <c:pt idx="351">
                  <c:v>9126</c:v>
                </c:pt>
                <c:pt idx="352">
                  <c:v>9126</c:v>
                </c:pt>
                <c:pt idx="353">
                  <c:v>9126</c:v>
                </c:pt>
                <c:pt idx="354">
                  <c:v>9133</c:v>
                </c:pt>
                <c:pt idx="355">
                  <c:v>9135</c:v>
                </c:pt>
                <c:pt idx="356">
                  <c:v>9130</c:v>
                </c:pt>
                <c:pt idx="357">
                  <c:v>9196</c:v>
                </c:pt>
                <c:pt idx="358">
                  <c:v>9099</c:v>
                </c:pt>
                <c:pt idx="359">
                  <c:v>8974</c:v>
                </c:pt>
                <c:pt idx="360">
                  <c:v>8992</c:v>
                </c:pt>
                <c:pt idx="361">
                  <c:v>9002</c:v>
                </c:pt>
                <c:pt idx="362">
                  <c:v>8996</c:v>
                </c:pt>
                <c:pt idx="363">
                  <c:v>8989</c:v>
                </c:pt>
                <c:pt idx="364">
                  <c:v>8989</c:v>
                </c:pt>
                <c:pt idx="365">
                  <c:v>8998</c:v>
                </c:pt>
                <c:pt idx="366">
                  <c:v>8989</c:v>
                </c:pt>
                <c:pt idx="367">
                  <c:v>8989</c:v>
                </c:pt>
                <c:pt idx="368">
                  <c:v>9008</c:v>
                </c:pt>
                <c:pt idx="369">
                  <c:v>8974</c:v>
                </c:pt>
                <c:pt idx="370">
                  <c:v>9018</c:v>
                </c:pt>
                <c:pt idx="371">
                  <c:v>9028</c:v>
                </c:pt>
                <c:pt idx="372">
                  <c:v>9019</c:v>
                </c:pt>
                <c:pt idx="373">
                  <c:v>9018</c:v>
                </c:pt>
                <c:pt idx="374">
                  <c:v>9017</c:v>
                </c:pt>
                <c:pt idx="375">
                  <c:v>8956</c:v>
                </c:pt>
                <c:pt idx="376">
                  <c:v>9107</c:v>
                </c:pt>
                <c:pt idx="377">
                  <c:v>9448</c:v>
                </c:pt>
                <c:pt idx="378">
                  <c:v>9160</c:v>
                </c:pt>
                <c:pt idx="379">
                  <c:v>9151</c:v>
                </c:pt>
                <c:pt idx="380">
                  <c:v>9167</c:v>
                </c:pt>
                <c:pt idx="381">
                  <c:v>9632</c:v>
                </c:pt>
                <c:pt idx="382">
                  <c:v>10304</c:v>
                </c:pt>
                <c:pt idx="383">
                  <c:v>9706</c:v>
                </c:pt>
                <c:pt idx="384">
                  <c:v>9106</c:v>
                </c:pt>
                <c:pt idx="385">
                  <c:v>9136</c:v>
                </c:pt>
                <c:pt idx="386">
                  <c:v>9137</c:v>
                </c:pt>
                <c:pt idx="387">
                  <c:v>9508</c:v>
                </c:pt>
                <c:pt idx="388">
                  <c:v>9480</c:v>
                </c:pt>
                <c:pt idx="389">
                  <c:v>9141</c:v>
                </c:pt>
                <c:pt idx="390">
                  <c:v>9141</c:v>
                </c:pt>
                <c:pt idx="391">
                  <c:v>9111</c:v>
                </c:pt>
                <c:pt idx="392">
                  <c:v>9111</c:v>
                </c:pt>
                <c:pt idx="393">
                  <c:v>9109</c:v>
                </c:pt>
                <c:pt idx="394">
                  <c:v>9110</c:v>
                </c:pt>
                <c:pt idx="395">
                  <c:v>9110</c:v>
                </c:pt>
                <c:pt idx="396">
                  <c:v>9770</c:v>
                </c:pt>
                <c:pt idx="397">
                  <c:v>9105</c:v>
                </c:pt>
                <c:pt idx="398">
                  <c:v>9095</c:v>
                </c:pt>
                <c:pt idx="399">
                  <c:v>9099</c:v>
                </c:pt>
                <c:pt idx="400">
                  <c:v>9114</c:v>
                </c:pt>
                <c:pt idx="401">
                  <c:v>9123</c:v>
                </c:pt>
                <c:pt idx="402">
                  <c:v>9114</c:v>
                </c:pt>
                <c:pt idx="403">
                  <c:v>9114</c:v>
                </c:pt>
                <c:pt idx="404">
                  <c:v>9134</c:v>
                </c:pt>
                <c:pt idx="405">
                  <c:v>9125</c:v>
                </c:pt>
                <c:pt idx="406">
                  <c:v>9136</c:v>
                </c:pt>
                <c:pt idx="407">
                  <c:v>9292</c:v>
                </c:pt>
                <c:pt idx="408">
                  <c:v>9092</c:v>
                </c:pt>
                <c:pt idx="409">
                  <c:v>9094</c:v>
                </c:pt>
                <c:pt idx="410">
                  <c:v>9104</c:v>
                </c:pt>
                <c:pt idx="411">
                  <c:v>9095</c:v>
                </c:pt>
                <c:pt idx="412">
                  <c:v>9195</c:v>
                </c:pt>
                <c:pt idx="413">
                  <c:v>9836</c:v>
                </c:pt>
                <c:pt idx="414">
                  <c:v>10082</c:v>
                </c:pt>
                <c:pt idx="415">
                  <c:v>10001</c:v>
                </c:pt>
                <c:pt idx="416">
                  <c:v>10061</c:v>
                </c:pt>
                <c:pt idx="417">
                  <c:v>9556</c:v>
                </c:pt>
                <c:pt idx="418">
                  <c:v>9916</c:v>
                </c:pt>
                <c:pt idx="419">
                  <c:v>9818</c:v>
                </c:pt>
                <c:pt idx="420">
                  <c:v>10065</c:v>
                </c:pt>
                <c:pt idx="421">
                  <c:v>9652</c:v>
                </c:pt>
                <c:pt idx="422">
                  <c:v>10000</c:v>
                </c:pt>
                <c:pt idx="423">
                  <c:v>9750</c:v>
                </c:pt>
                <c:pt idx="424">
                  <c:v>9134</c:v>
                </c:pt>
                <c:pt idx="425">
                  <c:v>9187</c:v>
                </c:pt>
                <c:pt idx="426">
                  <c:v>9100</c:v>
                </c:pt>
                <c:pt idx="427">
                  <c:v>9187</c:v>
                </c:pt>
                <c:pt idx="428">
                  <c:v>9136</c:v>
                </c:pt>
                <c:pt idx="429">
                  <c:v>9092</c:v>
                </c:pt>
                <c:pt idx="430">
                  <c:v>9126</c:v>
                </c:pt>
                <c:pt idx="431">
                  <c:v>9126</c:v>
                </c:pt>
                <c:pt idx="432">
                  <c:v>9628</c:v>
                </c:pt>
                <c:pt idx="433">
                  <c:v>9124</c:v>
                </c:pt>
                <c:pt idx="434">
                  <c:v>9125</c:v>
                </c:pt>
                <c:pt idx="435">
                  <c:v>9187</c:v>
                </c:pt>
                <c:pt idx="436">
                  <c:v>9122</c:v>
                </c:pt>
                <c:pt idx="437">
                  <c:v>9763</c:v>
                </c:pt>
                <c:pt idx="438">
                  <c:v>9126</c:v>
                </c:pt>
                <c:pt idx="439">
                  <c:v>9091</c:v>
                </c:pt>
                <c:pt idx="440">
                  <c:v>9552</c:v>
                </c:pt>
                <c:pt idx="441">
                  <c:v>9125</c:v>
                </c:pt>
                <c:pt idx="442">
                  <c:v>9094</c:v>
                </c:pt>
                <c:pt idx="443">
                  <c:v>9095</c:v>
                </c:pt>
                <c:pt idx="444">
                  <c:v>9136</c:v>
                </c:pt>
                <c:pt idx="445">
                  <c:v>9124</c:v>
                </c:pt>
                <c:pt idx="446">
                  <c:v>9136</c:v>
                </c:pt>
                <c:pt idx="447">
                  <c:v>9092</c:v>
                </c:pt>
                <c:pt idx="448">
                  <c:v>9092</c:v>
                </c:pt>
                <c:pt idx="449">
                  <c:v>9500</c:v>
                </c:pt>
                <c:pt idx="450">
                  <c:v>9819</c:v>
                </c:pt>
                <c:pt idx="451">
                  <c:v>9095</c:v>
                </c:pt>
                <c:pt idx="452">
                  <c:v>9096</c:v>
                </c:pt>
                <c:pt idx="453">
                  <c:v>9109</c:v>
                </c:pt>
                <c:pt idx="454">
                  <c:v>9110</c:v>
                </c:pt>
                <c:pt idx="455">
                  <c:v>9091</c:v>
                </c:pt>
                <c:pt idx="456">
                  <c:v>9107</c:v>
                </c:pt>
                <c:pt idx="457">
                  <c:v>9089</c:v>
                </c:pt>
                <c:pt idx="458">
                  <c:v>9096</c:v>
                </c:pt>
                <c:pt idx="459">
                  <c:v>9096</c:v>
                </c:pt>
                <c:pt idx="460">
                  <c:v>9001</c:v>
                </c:pt>
                <c:pt idx="461">
                  <c:v>9094</c:v>
                </c:pt>
                <c:pt idx="462">
                  <c:v>9187</c:v>
                </c:pt>
                <c:pt idx="463">
                  <c:v>9136</c:v>
                </c:pt>
                <c:pt idx="464">
                  <c:v>9092</c:v>
                </c:pt>
                <c:pt idx="465">
                  <c:v>9126</c:v>
                </c:pt>
                <c:pt idx="466">
                  <c:v>9121</c:v>
                </c:pt>
                <c:pt idx="467">
                  <c:v>9124</c:v>
                </c:pt>
                <c:pt idx="468">
                  <c:v>9095</c:v>
                </c:pt>
                <c:pt idx="469">
                  <c:v>9204</c:v>
                </c:pt>
                <c:pt idx="470">
                  <c:v>9092</c:v>
                </c:pt>
                <c:pt idx="471">
                  <c:v>9135</c:v>
                </c:pt>
                <c:pt idx="472">
                  <c:v>9545</c:v>
                </c:pt>
                <c:pt idx="473">
                  <c:v>9120</c:v>
                </c:pt>
                <c:pt idx="474">
                  <c:v>9126</c:v>
                </c:pt>
                <c:pt idx="475">
                  <c:v>9094</c:v>
                </c:pt>
                <c:pt idx="476">
                  <c:v>9196</c:v>
                </c:pt>
                <c:pt idx="477">
                  <c:v>9093</c:v>
                </c:pt>
                <c:pt idx="478">
                  <c:v>9195</c:v>
                </c:pt>
                <c:pt idx="479">
                  <c:v>9133</c:v>
                </c:pt>
                <c:pt idx="480">
                  <c:v>9093</c:v>
                </c:pt>
                <c:pt idx="481">
                  <c:v>9136</c:v>
                </c:pt>
                <c:pt idx="482">
                  <c:v>9124</c:v>
                </c:pt>
                <c:pt idx="483">
                  <c:v>9487</c:v>
                </c:pt>
                <c:pt idx="484">
                  <c:v>10021</c:v>
                </c:pt>
                <c:pt idx="485">
                  <c:v>9576</c:v>
                </c:pt>
                <c:pt idx="486">
                  <c:v>10038</c:v>
                </c:pt>
                <c:pt idx="487">
                  <c:v>9915</c:v>
                </c:pt>
                <c:pt idx="488">
                  <c:v>10020</c:v>
                </c:pt>
                <c:pt idx="489">
                  <c:v>9500</c:v>
                </c:pt>
                <c:pt idx="490">
                  <c:v>10003</c:v>
                </c:pt>
                <c:pt idx="491">
                  <c:v>9985</c:v>
                </c:pt>
                <c:pt idx="492">
                  <c:v>9679</c:v>
                </c:pt>
                <c:pt idx="493">
                  <c:v>9135</c:v>
                </c:pt>
                <c:pt idx="494">
                  <c:v>9187</c:v>
                </c:pt>
                <c:pt idx="495">
                  <c:v>9092</c:v>
                </c:pt>
                <c:pt idx="496">
                  <c:v>9097</c:v>
                </c:pt>
                <c:pt idx="497">
                  <c:v>9107</c:v>
                </c:pt>
                <c:pt idx="498">
                  <c:v>9098</c:v>
                </c:pt>
                <c:pt idx="499">
                  <c:v>9098</c:v>
                </c:pt>
                <c:pt idx="500">
                  <c:v>9115</c:v>
                </c:pt>
                <c:pt idx="501">
                  <c:v>9113</c:v>
                </c:pt>
                <c:pt idx="502">
                  <c:v>9114</c:v>
                </c:pt>
                <c:pt idx="503">
                  <c:v>9123</c:v>
                </c:pt>
                <c:pt idx="504">
                  <c:v>9114</c:v>
                </c:pt>
                <c:pt idx="505">
                  <c:v>9124</c:v>
                </c:pt>
                <c:pt idx="506">
                  <c:v>9105</c:v>
                </c:pt>
                <c:pt idx="507">
                  <c:v>9004</c:v>
                </c:pt>
                <c:pt idx="508">
                  <c:v>9005</c:v>
                </c:pt>
                <c:pt idx="509">
                  <c:v>9466</c:v>
                </c:pt>
                <c:pt idx="510">
                  <c:v>8990</c:v>
                </c:pt>
                <c:pt idx="511">
                  <c:v>8994</c:v>
                </c:pt>
                <c:pt idx="512">
                  <c:v>8994</c:v>
                </c:pt>
                <c:pt idx="513">
                  <c:v>8993</c:v>
                </c:pt>
                <c:pt idx="514">
                  <c:v>8993</c:v>
                </c:pt>
                <c:pt idx="515">
                  <c:v>8997</c:v>
                </c:pt>
                <c:pt idx="516">
                  <c:v>8996</c:v>
                </c:pt>
                <c:pt idx="517">
                  <c:v>8989</c:v>
                </c:pt>
                <c:pt idx="518">
                  <c:v>8989</c:v>
                </c:pt>
                <c:pt idx="519">
                  <c:v>8989</c:v>
                </c:pt>
                <c:pt idx="520">
                  <c:v>8987</c:v>
                </c:pt>
                <c:pt idx="521">
                  <c:v>9007</c:v>
                </c:pt>
                <c:pt idx="522">
                  <c:v>8974</c:v>
                </c:pt>
                <c:pt idx="523">
                  <c:v>8974</c:v>
                </c:pt>
                <c:pt idx="524">
                  <c:v>9018</c:v>
                </c:pt>
                <c:pt idx="525">
                  <c:v>9019</c:v>
                </c:pt>
                <c:pt idx="526">
                  <c:v>9019</c:v>
                </c:pt>
                <c:pt idx="527">
                  <c:v>9028</c:v>
                </c:pt>
                <c:pt idx="528">
                  <c:v>8949</c:v>
                </c:pt>
                <c:pt idx="529">
                  <c:v>8937</c:v>
                </c:pt>
                <c:pt idx="530">
                  <c:v>9086</c:v>
                </c:pt>
                <c:pt idx="531">
                  <c:v>9146</c:v>
                </c:pt>
                <c:pt idx="532">
                  <c:v>9146</c:v>
                </c:pt>
                <c:pt idx="533">
                  <c:v>9155</c:v>
                </c:pt>
                <c:pt idx="534">
                  <c:v>9186</c:v>
                </c:pt>
                <c:pt idx="535">
                  <c:v>9498</c:v>
                </c:pt>
                <c:pt idx="536">
                  <c:v>9101</c:v>
                </c:pt>
                <c:pt idx="537">
                  <c:v>9101</c:v>
                </c:pt>
                <c:pt idx="538">
                  <c:v>9135</c:v>
                </c:pt>
                <c:pt idx="539">
                  <c:v>9125</c:v>
                </c:pt>
                <c:pt idx="540">
                  <c:v>9116</c:v>
                </c:pt>
                <c:pt idx="541">
                  <c:v>9116</c:v>
                </c:pt>
                <c:pt idx="542">
                  <c:v>9116</c:v>
                </c:pt>
                <c:pt idx="543">
                  <c:v>9178</c:v>
                </c:pt>
                <c:pt idx="544">
                  <c:v>9186</c:v>
                </c:pt>
                <c:pt idx="545">
                  <c:v>9133</c:v>
                </c:pt>
                <c:pt idx="546">
                  <c:v>9125</c:v>
                </c:pt>
                <c:pt idx="547">
                  <c:v>9125</c:v>
                </c:pt>
                <c:pt idx="548">
                  <c:v>9125</c:v>
                </c:pt>
                <c:pt idx="549">
                  <c:v>9124</c:v>
                </c:pt>
                <c:pt idx="550">
                  <c:v>9178</c:v>
                </c:pt>
                <c:pt idx="551">
                  <c:v>9125</c:v>
                </c:pt>
                <c:pt idx="552">
                  <c:v>9117</c:v>
                </c:pt>
                <c:pt idx="553">
                  <c:v>9117</c:v>
                </c:pt>
                <c:pt idx="554">
                  <c:v>9685</c:v>
                </c:pt>
                <c:pt idx="555">
                  <c:v>9801</c:v>
                </c:pt>
                <c:pt idx="556">
                  <c:v>9115</c:v>
                </c:pt>
                <c:pt idx="557">
                  <c:v>9121</c:v>
                </c:pt>
                <c:pt idx="558">
                  <c:v>9119</c:v>
                </c:pt>
                <c:pt idx="559">
                  <c:v>9120</c:v>
                </c:pt>
                <c:pt idx="560">
                  <c:v>9121</c:v>
                </c:pt>
                <c:pt idx="561">
                  <c:v>9121</c:v>
                </c:pt>
                <c:pt idx="562">
                  <c:v>9121</c:v>
                </c:pt>
                <c:pt idx="563">
                  <c:v>9121</c:v>
                </c:pt>
                <c:pt idx="564">
                  <c:v>9119</c:v>
                </c:pt>
                <c:pt idx="565">
                  <c:v>9120</c:v>
                </c:pt>
                <c:pt idx="566">
                  <c:v>9120</c:v>
                </c:pt>
                <c:pt idx="567">
                  <c:v>9131</c:v>
                </c:pt>
                <c:pt idx="568">
                  <c:v>9455</c:v>
                </c:pt>
                <c:pt idx="569">
                  <c:v>9178</c:v>
                </c:pt>
                <c:pt idx="570">
                  <c:v>9140</c:v>
                </c:pt>
                <c:pt idx="571">
                  <c:v>9117</c:v>
                </c:pt>
                <c:pt idx="572">
                  <c:v>9117</c:v>
                </c:pt>
                <c:pt idx="573">
                  <c:v>9124</c:v>
                </c:pt>
                <c:pt idx="574">
                  <c:v>9133</c:v>
                </c:pt>
                <c:pt idx="575">
                  <c:v>9108</c:v>
                </c:pt>
                <c:pt idx="576">
                  <c:v>8987</c:v>
                </c:pt>
                <c:pt idx="577">
                  <c:v>8989</c:v>
                </c:pt>
                <c:pt idx="578">
                  <c:v>8974</c:v>
                </c:pt>
                <c:pt idx="579">
                  <c:v>8992</c:v>
                </c:pt>
                <c:pt idx="580">
                  <c:v>9002</c:v>
                </c:pt>
                <c:pt idx="581">
                  <c:v>9007</c:v>
                </c:pt>
                <c:pt idx="582">
                  <c:v>8989</c:v>
                </c:pt>
                <c:pt idx="583">
                  <c:v>8989</c:v>
                </c:pt>
                <c:pt idx="584">
                  <c:v>8998</c:v>
                </c:pt>
                <c:pt idx="585">
                  <c:v>8989</c:v>
                </c:pt>
                <c:pt idx="586">
                  <c:v>8989</c:v>
                </c:pt>
                <c:pt idx="587">
                  <c:v>8943</c:v>
                </c:pt>
                <c:pt idx="588">
                  <c:v>8974</c:v>
                </c:pt>
                <c:pt idx="589">
                  <c:v>9044</c:v>
                </c:pt>
                <c:pt idx="590">
                  <c:v>9019</c:v>
                </c:pt>
                <c:pt idx="591">
                  <c:v>9019</c:v>
                </c:pt>
                <c:pt idx="592">
                  <c:v>9018</c:v>
                </c:pt>
                <c:pt idx="593">
                  <c:v>8949</c:v>
                </c:pt>
                <c:pt idx="594">
                  <c:v>8953</c:v>
                </c:pt>
                <c:pt idx="595">
                  <c:v>9081</c:v>
                </c:pt>
                <c:pt idx="596">
                  <c:v>9140</c:v>
                </c:pt>
                <c:pt idx="597">
                  <c:v>9141</c:v>
                </c:pt>
                <c:pt idx="598">
                  <c:v>9141</c:v>
                </c:pt>
                <c:pt idx="599">
                  <c:v>9140</c:v>
                </c:pt>
                <c:pt idx="600">
                  <c:v>9140</c:v>
                </c:pt>
                <c:pt idx="601">
                  <c:v>9140</c:v>
                </c:pt>
                <c:pt idx="602">
                  <c:v>9157</c:v>
                </c:pt>
                <c:pt idx="603">
                  <c:v>9096</c:v>
                </c:pt>
                <c:pt idx="604">
                  <c:v>9096</c:v>
                </c:pt>
                <c:pt idx="605">
                  <c:v>9130</c:v>
                </c:pt>
                <c:pt idx="606">
                  <c:v>9078</c:v>
                </c:pt>
                <c:pt idx="607">
                  <c:v>9128</c:v>
                </c:pt>
                <c:pt idx="608">
                  <c:v>9111</c:v>
                </c:pt>
                <c:pt idx="609">
                  <c:v>9111</c:v>
                </c:pt>
                <c:pt idx="610">
                  <c:v>9111</c:v>
                </c:pt>
                <c:pt idx="611">
                  <c:v>9111</c:v>
                </c:pt>
                <c:pt idx="612">
                  <c:v>9169</c:v>
                </c:pt>
                <c:pt idx="613">
                  <c:v>9120</c:v>
                </c:pt>
                <c:pt idx="614">
                  <c:v>9530</c:v>
                </c:pt>
                <c:pt idx="615">
                  <c:v>9112</c:v>
                </c:pt>
                <c:pt idx="616">
                  <c:v>9110</c:v>
                </c:pt>
                <c:pt idx="617">
                  <c:v>9116</c:v>
                </c:pt>
                <c:pt idx="618">
                  <c:v>9116</c:v>
                </c:pt>
                <c:pt idx="619">
                  <c:v>9115</c:v>
                </c:pt>
                <c:pt idx="620">
                  <c:v>9169</c:v>
                </c:pt>
                <c:pt idx="621">
                  <c:v>9114</c:v>
                </c:pt>
                <c:pt idx="622">
                  <c:v>9115</c:v>
                </c:pt>
                <c:pt idx="623">
                  <c:v>9135</c:v>
                </c:pt>
                <c:pt idx="624">
                  <c:v>9082</c:v>
                </c:pt>
                <c:pt idx="625">
                  <c:v>9082</c:v>
                </c:pt>
                <c:pt idx="626">
                  <c:v>9089</c:v>
                </c:pt>
                <c:pt idx="627">
                  <c:v>9169</c:v>
                </c:pt>
                <c:pt idx="628">
                  <c:v>9095</c:v>
                </c:pt>
                <c:pt idx="629">
                  <c:v>9063</c:v>
                </c:pt>
                <c:pt idx="630">
                  <c:v>9095</c:v>
                </c:pt>
                <c:pt idx="631">
                  <c:v>9086</c:v>
                </c:pt>
                <c:pt idx="632">
                  <c:v>9085</c:v>
                </c:pt>
                <c:pt idx="633">
                  <c:v>9085</c:v>
                </c:pt>
                <c:pt idx="634">
                  <c:v>9169</c:v>
                </c:pt>
                <c:pt idx="635">
                  <c:v>9134</c:v>
                </c:pt>
                <c:pt idx="636">
                  <c:v>9187</c:v>
                </c:pt>
                <c:pt idx="637">
                  <c:v>9126</c:v>
                </c:pt>
                <c:pt idx="638">
                  <c:v>9169</c:v>
                </c:pt>
                <c:pt idx="639">
                  <c:v>9115</c:v>
                </c:pt>
                <c:pt idx="640">
                  <c:v>9114</c:v>
                </c:pt>
                <c:pt idx="641">
                  <c:v>9814</c:v>
                </c:pt>
                <c:pt idx="642">
                  <c:v>9528</c:v>
                </c:pt>
                <c:pt idx="643">
                  <c:v>9115</c:v>
                </c:pt>
                <c:pt idx="644">
                  <c:v>9169</c:v>
                </c:pt>
                <c:pt idx="645">
                  <c:v>9126</c:v>
                </c:pt>
                <c:pt idx="646">
                  <c:v>9080</c:v>
                </c:pt>
                <c:pt idx="647">
                  <c:v>9084</c:v>
                </c:pt>
                <c:pt idx="648">
                  <c:v>9178</c:v>
                </c:pt>
                <c:pt idx="649">
                  <c:v>9084</c:v>
                </c:pt>
                <c:pt idx="650">
                  <c:v>9178</c:v>
                </c:pt>
                <c:pt idx="651">
                  <c:v>9610</c:v>
                </c:pt>
                <c:pt idx="652">
                  <c:v>10141</c:v>
                </c:pt>
                <c:pt idx="653">
                  <c:v>10181</c:v>
                </c:pt>
                <c:pt idx="654">
                  <c:v>10104</c:v>
                </c:pt>
                <c:pt idx="655">
                  <c:v>9444</c:v>
                </c:pt>
                <c:pt idx="656">
                  <c:v>9479</c:v>
                </c:pt>
                <c:pt idx="657">
                  <c:v>10194</c:v>
                </c:pt>
                <c:pt idx="658">
                  <c:v>9717</c:v>
                </c:pt>
                <c:pt idx="659">
                  <c:v>9717</c:v>
                </c:pt>
                <c:pt idx="660">
                  <c:v>9999</c:v>
                </c:pt>
                <c:pt idx="661">
                  <c:v>9864</c:v>
                </c:pt>
                <c:pt idx="662">
                  <c:v>9725</c:v>
                </c:pt>
                <c:pt idx="663">
                  <c:v>9980</c:v>
                </c:pt>
                <c:pt idx="664">
                  <c:v>9650</c:v>
                </c:pt>
                <c:pt idx="665">
                  <c:v>9642</c:v>
                </c:pt>
                <c:pt idx="666">
                  <c:v>9790</c:v>
                </c:pt>
                <c:pt idx="667">
                  <c:v>9784</c:v>
                </c:pt>
                <c:pt idx="668">
                  <c:v>9919</c:v>
                </c:pt>
                <c:pt idx="669">
                  <c:v>9707</c:v>
                </c:pt>
                <c:pt idx="670">
                  <c:v>9785</c:v>
                </c:pt>
                <c:pt idx="671">
                  <c:v>10058</c:v>
                </c:pt>
                <c:pt idx="672">
                  <c:v>9999</c:v>
                </c:pt>
                <c:pt idx="673">
                  <c:v>9754</c:v>
                </c:pt>
                <c:pt idx="674">
                  <c:v>9772</c:v>
                </c:pt>
                <c:pt idx="675">
                  <c:v>9527</c:v>
                </c:pt>
                <c:pt idx="676">
                  <c:v>9124</c:v>
                </c:pt>
                <c:pt idx="677">
                  <c:v>9714</c:v>
                </c:pt>
                <c:pt idx="678">
                  <c:v>9124</c:v>
                </c:pt>
                <c:pt idx="679">
                  <c:v>9415</c:v>
                </c:pt>
                <c:pt idx="680">
                  <c:v>9516</c:v>
                </c:pt>
                <c:pt idx="681">
                  <c:v>9925</c:v>
                </c:pt>
                <c:pt idx="682">
                  <c:v>9778</c:v>
                </c:pt>
                <c:pt idx="683">
                  <c:v>9638</c:v>
                </c:pt>
                <c:pt idx="684">
                  <c:v>9957</c:v>
                </c:pt>
                <c:pt idx="685">
                  <c:v>10070</c:v>
                </c:pt>
                <c:pt idx="686">
                  <c:v>9493</c:v>
                </c:pt>
                <c:pt idx="687">
                  <c:v>9889</c:v>
                </c:pt>
                <c:pt idx="688">
                  <c:v>10062</c:v>
                </c:pt>
                <c:pt idx="689">
                  <c:v>9846</c:v>
                </c:pt>
                <c:pt idx="690">
                  <c:v>9125</c:v>
                </c:pt>
                <c:pt idx="691">
                  <c:v>9082</c:v>
                </c:pt>
                <c:pt idx="692">
                  <c:v>9082</c:v>
                </c:pt>
                <c:pt idx="693">
                  <c:v>9084</c:v>
                </c:pt>
                <c:pt idx="694">
                  <c:v>9086</c:v>
                </c:pt>
                <c:pt idx="695">
                  <c:v>9096</c:v>
                </c:pt>
                <c:pt idx="696">
                  <c:v>9095</c:v>
                </c:pt>
                <c:pt idx="697">
                  <c:v>9086</c:v>
                </c:pt>
                <c:pt idx="698">
                  <c:v>9085</c:v>
                </c:pt>
                <c:pt idx="699">
                  <c:v>9086</c:v>
                </c:pt>
                <c:pt idx="700">
                  <c:v>9096</c:v>
                </c:pt>
                <c:pt idx="701">
                  <c:v>9110</c:v>
                </c:pt>
                <c:pt idx="702">
                  <c:v>9104</c:v>
                </c:pt>
                <c:pt idx="703">
                  <c:v>9104</c:v>
                </c:pt>
                <c:pt idx="704">
                  <c:v>9104</c:v>
                </c:pt>
                <c:pt idx="705">
                  <c:v>9104</c:v>
                </c:pt>
                <c:pt idx="706">
                  <c:v>9110</c:v>
                </c:pt>
                <c:pt idx="707">
                  <c:v>9115</c:v>
                </c:pt>
                <c:pt idx="708">
                  <c:v>9115</c:v>
                </c:pt>
                <c:pt idx="709">
                  <c:v>9115</c:v>
                </c:pt>
                <c:pt idx="710">
                  <c:v>9115</c:v>
                </c:pt>
                <c:pt idx="711">
                  <c:v>9115</c:v>
                </c:pt>
                <c:pt idx="712">
                  <c:v>9124</c:v>
                </c:pt>
                <c:pt idx="713">
                  <c:v>9104</c:v>
                </c:pt>
                <c:pt idx="714">
                  <c:v>9104</c:v>
                </c:pt>
                <c:pt idx="715">
                  <c:v>9104</c:v>
                </c:pt>
                <c:pt idx="716">
                  <c:v>9104</c:v>
                </c:pt>
                <c:pt idx="717">
                  <c:v>9086</c:v>
                </c:pt>
                <c:pt idx="718">
                  <c:v>9086</c:v>
                </c:pt>
                <c:pt idx="719">
                  <c:v>9094</c:v>
                </c:pt>
                <c:pt idx="720">
                  <c:v>9169</c:v>
                </c:pt>
                <c:pt idx="721">
                  <c:v>10007</c:v>
                </c:pt>
                <c:pt idx="722">
                  <c:v>9269</c:v>
                </c:pt>
                <c:pt idx="723">
                  <c:v>9721</c:v>
                </c:pt>
                <c:pt idx="724">
                  <c:v>9731</c:v>
                </c:pt>
                <c:pt idx="725">
                  <c:v>9787</c:v>
                </c:pt>
                <c:pt idx="726">
                  <c:v>9662</c:v>
                </c:pt>
                <c:pt idx="727">
                  <c:v>9837</c:v>
                </c:pt>
                <c:pt idx="728">
                  <c:v>9585</c:v>
                </c:pt>
                <c:pt idx="729">
                  <c:v>9915</c:v>
                </c:pt>
                <c:pt idx="730">
                  <c:v>9857</c:v>
                </c:pt>
                <c:pt idx="731">
                  <c:v>9528</c:v>
                </c:pt>
                <c:pt idx="732">
                  <c:v>9082</c:v>
                </c:pt>
                <c:pt idx="733">
                  <c:v>9082</c:v>
                </c:pt>
                <c:pt idx="734">
                  <c:v>9086</c:v>
                </c:pt>
                <c:pt idx="735">
                  <c:v>9086</c:v>
                </c:pt>
                <c:pt idx="736">
                  <c:v>9097</c:v>
                </c:pt>
                <c:pt idx="737">
                  <c:v>9747</c:v>
                </c:pt>
                <c:pt idx="738">
                  <c:v>9098</c:v>
                </c:pt>
                <c:pt idx="739">
                  <c:v>9100</c:v>
                </c:pt>
                <c:pt idx="740">
                  <c:v>9940</c:v>
                </c:pt>
                <c:pt idx="741">
                  <c:v>9169</c:v>
                </c:pt>
                <c:pt idx="742">
                  <c:v>9108</c:v>
                </c:pt>
                <c:pt idx="743">
                  <c:v>9178</c:v>
                </c:pt>
                <c:pt idx="744">
                  <c:v>9201</c:v>
                </c:pt>
                <c:pt idx="745">
                  <c:v>9098</c:v>
                </c:pt>
                <c:pt idx="746">
                  <c:v>9169</c:v>
                </c:pt>
                <c:pt idx="747">
                  <c:v>9100</c:v>
                </c:pt>
                <c:pt idx="748">
                  <c:v>9097</c:v>
                </c:pt>
                <c:pt idx="749">
                  <c:v>9097</c:v>
                </c:pt>
                <c:pt idx="750">
                  <c:v>9101</c:v>
                </c:pt>
                <c:pt idx="751">
                  <c:v>9110</c:v>
                </c:pt>
                <c:pt idx="752">
                  <c:v>9350</c:v>
                </c:pt>
                <c:pt idx="753">
                  <c:v>9131</c:v>
                </c:pt>
                <c:pt idx="754">
                  <c:v>9131</c:v>
                </c:pt>
                <c:pt idx="755">
                  <c:v>9130</c:v>
                </c:pt>
                <c:pt idx="756">
                  <c:v>9131</c:v>
                </c:pt>
                <c:pt idx="757">
                  <c:v>9131</c:v>
                </c:pt>
                <c:pt idx="758">
                  <c:v>9101</c:v>
                </c:pt>
                <c:pt idx="759">
                  <c:v>9110</c:v>
                </c:pt>
                <c:pt idx="760">
                  <c:v>9099</c:v>
                </c:pt>
                <c:pt idx="761">
                  <c:v>9100</c:v>
                </c:pt>
                <c:pt idx="762">
                  <c:v>9100</c:v>
                </c:pt>
                <c:pt idx="763">
                  <c:v>9095</c:v>
                </c:pt>
                <c:pt idx="764">
                  <c:v>9086</c:v>
                </c:pt>
                <c:pt idx="765">
                  <c:v>9086</c:v>
                </c:pt>
                <c:pt idx="766">
                  <c:v>9084</c:v>
                </c:pt>
                <c:pt idx="767">
                  <c:v>9085</c:v>
                </c:pt>
                <c:pt idx="768">
                  <c:v>9169</c:v>
                </c:pt>
                <c:pt idx="769">
                  <c:v>9791</c:v>
                </c:pt>
                <c:pt idx="770">
                  <c:v>9851</c:v>
                </c:pt>
                <c:pt idx="771">
                  <c:v>9666</c:v>
                </c:pt>
                <c:pt idx="772">
                  <c:v>9922</c:v>
                </c:pt>
                <c:pt idx="773">
                  <c:v>9973</c:v>
                </c:pt>
                <c:pt idx="774">
                  <c:v>9936</c:v>
                </c:pt>
                <c:pt idx="775">
                  <c:v>9629</c:v>
                </c:pt>
                <c:pt idx="776">
                  <c:v>9885</c:v>
                </c:pt>
                <c:pt idx="777">
                  <c:v>9953</c:v>
                </c:pt>
                <c:pt idx="778">
                  <c:v>9980</c:v>
                </c:pt>
                <c:pt idx="779">
                  <c:v>9983</c:v>
                </c:pt>
                <c:pt idx="780">
                  <c:v>9613</c:v>
                </c:pt>
                <c:pt idx="781">
                  <c:v>9082</c:v>
                </c:pt>
                <c:pt idx="782">
                  <c:v>9082</c:v>
                </c:pt>
                <c:pt idx="783">
                  <c:v>9084</c:v>
                </c:pt>
                <c:pt idx="784">
                  <c:v>9085</c:v>
                </c:pt>
                <c:pt idx="785">
                  <c:v>9169</c:v>
                </c:pt>
                <c:pt idx="786">
                  <c:v>9177</c:v>
                </c:pt>
                <c:pt idx="787">
                  <c:v>9082</c:v>
                </c:pt>
                <c:pt idx="788">
                  <c:v>9082</c:v>
                </c:pt>
                <c:pt idx="789">
                  <c:v>9084</c:v>
                </c:pt>
                <c:pt idx="790">
                  <c:v>9085</c:v>
                </c:pt>
                <c:pt idx="791">
                  <c:v>9169</c:v>
                </c:pt>
                <c:pt idx="792">
                  <c:v>9126</c:v>
                </c:pt>
                <c:pt idx="793">
                  <c:v>9082</c:v>
                </c:pt>
                <c:pt idx="794">
                  <c:v>9116</c:v>
                </c:pt>
                <c:pt idx="795">
                  <c:v>9381</c:v>
                </c:pt>
                <c:pt idx="796">
                  <c:v>9114</c:v>
                </c:pt>
                <c:pt idx="797">
                  <c:v>9116</c:v>
                </c:pt>
                <c:pt idx="798">
                  <c:v>9663</c:v>
                </c:pt>
                <c:pt idx="799">
                  <c:v>9085</c:v>
                </c:pt>
                <c:pt idx="800">
                  <c:v>9082</c:v>
                </c:pt>
                <c:pt idx="801">
                  <c:v>9116</c:v>
                </c:pt>
                <c:pt idx="802">
                  <c:v>9116</c:v>
                </c:pt>
                <c:pt idx="803">
                  <c:v>9111</c:v>
                </c:pt>
                <c:pt idx="804">
                  <c:v>9734</c:v>
                </c:pt>
                <c:pt idx="805">
                  <c:v>9116</c:v>
                </c:pt>
                <c:pt idx="806">
                  <c:v>9125</c:v>
                </c:pt>
                <c:pt idx="807">
                  <c:v>9116</c:v>
                </c:pt>
                <c:pt idx="808">
                  <c:v>9116</c:v>
                </c:pt>
                <c:pt idx="809">
                  <c:v>9122</c:v>
                </c:pt>
                <c:pt idx="810">
                  <c:v>9169</c:v>
                </c:pt>
                <c:pt idx="811">
                  <c:v>9755</c:v>
                </c:pt>
                <c:pt idx="812">
                  <c:v>9826</c:v>
                </c:pt>
                <c:pt idx="813">
                  <c:v>9112</c:v>
                </c:pt>
                <c:pt idx="814">
                  <c:v>9121</c:v>
                </c:pt>
                <c:pt idx="815">
                  <c:v>9740</c:v>
                </c:pt>
                <c:pt idx="816">
                  <c:v>9114</c:v>
                </c:pt>
                <c:pt idx="817">
                  <c:v>9081</c:v>
                </c:pt>
                <c:pt idx="818">
                  <c:v>8958</c:v>
                </c:pt>
                <c:pt idx="819">
                  <c:v>9484</c:v>
                </c:pt>
                <c:pt idx="820">
                  <c:v>9547</c:v>
                </c:pt>
                <c:pt idx="821">
                  <c:v>9501</c:v>
                </c:pt>
                <c:pt idx="822">
                  <c:v>8989</c:v>
                </c:pt>
                <c:pt idx="823">
                  <c:v>9543</c:v>
                </c:pt>
                <c:pt idx="824">
                  <c:v>9549</c:v>
                </c:pt>
                <c:pt idx="825">
                  <c:v>9724</c:v>
                </c:pt>
                <c:pt idx="826">
                  <c:v>9717</c:v>
                </c:pt>
                <c:pt idx="827">
                  <c:v>8994</c:v>
                </c:pt>
                <c:pt idx="828">
                  <c:v>9616</c:v>
                </c:pt>
                <c:pt idx="829">
                  <c:v>9508</c:v>
                </c:pt>
                <c:pt idx="830">
                  <c:v>9472</c:v>
                </c:pt>
                <c:pt idx="831">
                  <c:v>8961</c:v>
                </c:pt>
                <c:pt idx="832">
                  <c:v>9367</c:v>
                </c:pt>
                <c:pt idx="833">
                  <c:v>9011</c:v>
                </c:pt>
                <c:pt idx="834">
                  <c:v>9490</c:v>
                </c:pt>
                <c:pt idx="835">
                  <c:v>8960</c:v>
                </c:pt>
                <c:pt idx="836">
                  <c:v>8963</c:v>
                </c:pt>
                <c:pt idx="837">
                  <c:v>8964</c:v>
                </c:pt>
                <c:pt idx="838">
                  <c:v>8976</c:v>
                </c:pt>
                <c:pt idx="839">
                  <c:v>8978</c:v>
                </c:pt>
                <c:pt idx="840">
                  <c:v>8975</c:v>
                </c:pt>
                <c:pt idx="841">
                  <c:v>8975</c:v>
                </c:pt>
                <c:pt idx="842">
                  <c:v>8979</c:v>
                </c:pt>
                <c:pt idx="843">
                  <c:v>8979</c:v>
                </c:pt>
                <c:pt idx="844">
                  <c:v>9007</c:v>
                </c:pt>
                <c:pt idx="845">
                  <c:v>9009</c:v>
                </c:pt>
                <c:pt idx="846">
                  <c:v>9017</c:v>
                </c:pt>
                <c:pt idx="847">
                  <c:v>9008</c:v>
                </c:pt>
                <c:pt idx="848">
                  <c:v>9008</c:v>
                </c:pt>
                <c:pt idx="849">
                  <c:v>8983</c:v>
                </c:pt>
                <c:pt idx="850">
                  <c:v>9018</c:v>
                </c:pt>
                <c:pt idx="851">
                  <c:v>9019</c:v>
                </c:pt>
                <c:pt idx="852">
                  <c:v>9019</c:v>
                </c:pt>
                <c:pt idx="853">
                  <c:v>9035</c:v>
                </c:pt>
                <c:pt idx="854">
                  <c:v>9013</c:v>
                </c:pt>
                <c:pt idx="855">
                  <c:v>9171</c:v>
                </c:pt>
                <c:pt idx="856">
                  <c:v>9518</c:v>
                </c:pt>
                <c:pt idx="857">
                  <c:v>9136</c:v>
                </c:pt>
                <c:pt idx="858">
                  <c:v>9136</c:v>
                </c:pt>
                <c:pt idx="859">
                  <c:v>9136</c:v>
                </c:pt>
                <c:pt idx="860">
                  <c:v>9135</c:v>
                </c:pt>
                <c:pt idx="861">
                  <c:v>9135</c:v>
                </c:pt>
                <c:pt idx="862">
                  <c:v>9152</c:v>
                </c:pt>
                <c:pt idx="863">
                  <c:v>9579</c:v>
                </c:pt>
                <c:pt idx="864">
                  <c:v>9811</c:v>
                </c:pt>
                <c:pt idx="865">
                  <c:v>9091</c:v>
                </c:pt>
                <c:pt idx="866">
                  <c:v>9754</c:v>
                </c:pt>
                <c:pt idx="867">
                  <c:v>9125</c:v>
                </c:pt>
                <c:pt idx="868">
                  <c:v>9106</c:v>
                </c:pt>
                <c:pt idx="869">
                  <c:v>9106</c:v>
                </c:pt>
                <c:pt idx="870">
                  <c:v>9115</c:v>
                </c:pt>
                <c:pt idx="871">
                  <c:v>9106</c:v>
                </c:pt>
                <c:pt idx="872">
                  <c:v>9113</c:v>
                </c:pt>
                <c:pt idx="873">
                  <c:v>9106</c:v>
                </c:pt>
                <c:pt idx="874">
                  <c:v>9106</c:v>
                </c:pt>
                <c:pt idx="875">
                  <c:v>9106</c:v>
                </c:pt>
                <c:pt idx="876">
                  <c:v>9106</c:v>
                </c:pt>
                <c:pt idx="877">
                  <c:v>9588</c:v>
                </c:pt>
                <c:pt idx="878">
                  <c:v>9458</c:v>
                </c:pt>
                <c:pt idx="879">
                  <c:v>9106</c:v>
                </c:pt>
                <c:pt idx="880">
                  <c:v>9106</c:v>
                </c:pt>
                <c:pt idx="881">
                  <c:v>9115</c:v>
                </c:pt>
                <c:pt idx="882">
                  <c:v>9106</c:v>
                </c:pt>
                <c:pt idx="883">
                  <c:v>9115</c:v>
                </c:pt>
                <c:pt idx="884">
                  <c:v>9160</c:v>
                </c:pt>
                <c:pt idx="885">
                  <c:v>9107</c:v>
                </c:pt>
                <c:pt idx="886">
                  <c:v>9116</c:v>
                </c:pt>
                <c:pt idx="887">
                  <c:v>9111</c:v>
                </c:pt>
                <c:pt idx="888">
                  <c:v>9111</c:v>
                </c:pt>
                <c:pt idx="889">
                  <c:v>9119</c:v>
                </c:pt>
                <c:pt idx="890">
                  <c:v>9119</c:v>
                </c:pt>
                <c:pt idx="891">
                  <c:v>9619</c:v>
                </c:pt>
                <c:pt idx="892">
                  <c:v>9121</c:v>
                </c:pt>
                <c:pt idx="893">
                  <c:v>9120</c:v>
                </c:pt>
                <c:pt idx="894">
                  <c:v>9557</c:v>
                </c:pt>
                <c:pt idx="895">
                  <c:v>9120</c:v>
                </c:pt>
                <c:pt idx="896">
                  <c:v>9168</c:v>
                </c:pt>
                <c:pt idx="897">
                  <c:v>9077</c:v>
                </c:pt>
                <c:pt idx="898">
                  <c:v>9077</c:v>
                </c:pt>
                <c:pt idx="899">
                  <c:v>9078</c:v>
                </c:pt>
                <c:pt idx="900">
                  <c:v>9089</c:v>
                </c:pt>
                <c:pt idx="901">
                  <c:v>9080</c:v>
                </c:pt>
                <c:pt idx="902">
                  <c:v>9121</c:v>
                </c:pt>
                <c:pt idx="903">
                  <c:v>9067</c:v>
                </c:pt>
                <c:pt idx="904">
                  <c:v>8974</c:v>
                </c:pt>
                <c:pt idx="905">
                  <c:v>8959</c:v>
                </c:pt>
                <c:pt idx="906">
                  <c:v>9511</c:v>
                </c:pt>
                <c:pt idx="907">
                  <c:v>9004</c:v>
                </c:pt>
                <c:pt idx="908">
                  <c:v>8938</c:v>
                </c:pt>
                <c:pt idx="909">
                  <c:v>8969</c:v>
                </c:pt>
                <c:pt idx="910">
                  <c:v>8960</c:v>
                </c:pt>
                <c:pt idx="911">
                  <c:v>8964</c:v>
                </c:pt>
                <c:pt idx="912">
                  <c:v>8964</c:v>
                </c:pt>
                <c:pt idx="913">
                  <c:v>8987</c:v>
                </c:pt>
                <c:pt idx="914">
                  <c:v>9322</c:v>
                </c:pt>
                <c:pt idx="915">
                  <c:v>8943</c:v>
                </c:pt>
                <c:pt idx="916">
                  <c:v>8975</c:v>
                </c:pt>
                <c:pt idx="917">
                  <c:v>8979</c:v>
                </c:pt>
                <c:pt idx="918">
                  <c:v>8988</c:v>
                </c:pt>
                <c:pt idx="919">
                  <c:v>9009</c:v>
                </c:pt>
                <c:pt idx="920">
                  <c:v>9009</c:v>
                </c:pt>
                <c:pt idx="921">
                  <c:v>9008</c:v>
                </c:pt>
                <c:pt idx="922">
                  <c:v>9007</c:v>
                </c:pt>
                <c:pt idx="923">
                  <c:v>8974</c:v>
                </c:pt>
                <c:pt idx="924">
                  <c:v>8974</c:v>
                </c:pt>
                <c:pt idx="925">
                  <c:v>9019</c:v>
                </c:pt>
                <c:pt idx="926">
                  <c:v>9019</c:v>
                </c:pt>
                <c:pt idx="927">
                  <c:v>9019</c:v>
                </c:pt>
                <c:pt idx="928">
                  <c:v>9035</c:v>
                </c:pt>
                <c:pt idx="929">
                  <c:v>9020</c:v>
                </c:pt>
                <c:pt idx="930">
                  <c:v>9087</c:v>
                </c:pt>
                <c:pt idx="931">
                  <c:v>9617</c:v>
                </c:pt>
                <c:pt idx="932">
                  <c:v>9131</c:v>
                </c:pt>
                <c:pt idx="933">
                  <c:v>9131</c:v>
                </c:pt>
                <c:pt idx="934">
                  <c:v>9152</c:v>
                </c:pt>
                <c:pt idx="935">
                  <c:v>9151</c:v>
                </c:pt>
                <c:pt idx="936">
                  <c:v>9095</c:v>
                </c:pt>
                <c:pt idx="937">
                  <c:v>9785</c:v>
                </c:pt>
                <c:pt idx="938">
                  <c:v>9159</c:v>
                </c:pt>
                <c:pt idx="939">
                  <c:v>9117</c:v>
                </c:pt>
                <c:pt idx="940">
                  <c:v>9117</c:v>
                </c:pt>
                <c:pt idx="941">
                  <c:v>9653</c:v>
                </c:pt>
                <c:pt idx="942">
                  <c:v>9121</c:v>
                </c:pt>
                <c:pt idx="943">
                  <c:v>9121</c:v>
                </c:pt>
                <c:pt idx="944">
                  <c:v>9100</c:v>
                </c:pt>
                <c:pt idx="945">
                  <c:v>9091</c:v>
                </c:pt>
                <c:pt idx="946">
                  <c:v>9090</c:v>
                </c:pt>
                <c:pt idx="947">
                  <c:v>9099</c:v>
                </c:pt>
                <c:pt idx="948">
                  <c:v>9086</c:v>
                </c:pt>
                <c:pt idx="949">
                  <c:v>9087</c:v>
                </c:pt>
                <c:pt idx="950">
                  <c:v>9090</c:v>
                </c:pt>
                <c:pt idx="951">
                  <c:v>9099</c:v>
                </c:pt>
                <c:pt idx="952">
                  <c:v>9087</c:v>
                </c:pt>
                <c:pt idx="953">
                  <c:v>9087</c:v>
                </c:pt>
                <c:pt idx="954">
                  <c:v>9305</c:v>
                </c:pt>
                <c:pt idx="955">
                  <c:v>9090</c:v>
                </c:pt>
                <c:pt idx="956">
                  <c:v>9099</c:v>
                </c:pt>
                <c:pt idx="957">
                  <c:v>9256</c:v>
                </c:pt>
                <c:pt idx="958">
                  <c:v>9087</c:v>
                </c:pt>
                <c:pt idx="959">
                  <c:v>9085</c:v>
                </c:pt>
                <c:pt idx="960">
                  <c:v>9077</c:v>
                </c:pt>
                <c:pt idx="961">
                  <c:v>9094</c:v>
                </c:pt>
                <c:pt idx="962">
                  <c:v>9103</c:v>
                </c:pt>
                <c:pt idx="963">
                  <c:v>9094</c:v>
                </c:pt>
                <c:pt idx="964">
                  <c:v>9094</c:v>
                </c:pt>
                <c:pt idx="965">
                  <c:v>9105</c:v>
                </c:pt>
                <c:pt idx="966">
                  <c:v>9114</c:v>
                </c:pt>
                <c:pt idx="967">
                  <c:v>9494</c:v>
                </c:pt>
                <c:pt idx="968">
                  <c:v>9116</c:v>
                </c:pt>
                <c:pt idx="969">
                  <c:v>9415</c:v>
                </c:pt>
                <c:pt idx="970">
                  <c:v>10043</c:v>
                </c:pt>
                <c:pt idx="971">
                  <c:v>9946</c:v>
                </c:pt>
                <c:pt idx="972">
                  <c:v>10061</c:v>
                </c:pt>
                <c:pt idx="973">
                  <c:v>9881</c:v>
                </c:pt>
                <c:pt idx="974">
                  <c:v>9482</c:v>
                </c:pt>
                <c:pt idx="975">
                  <c:v>10078</c:v>
                </c:pt>
                <c:pt idx="976">
                  <c:v>9898</c:v>
                </c:pt>
                <c:pt idx="977">
                  <c:v>9749</c:v>
                </c:pt>
                <c:pt idx="978">
                  <c:v>9821</c:v>
                </c:pt>
                <c:pt idx="979">
                  <c:v>9831</c:v>
                </c:pt>
                <c:pt idx="980">
                  <c:v>9901</c:v>
                </c:pt>
                <c:pt idx="981">
                  <c:v>9151</c:v>
                </c:pt>
                <c:pt idx="982">
                  <c:v>9072</c:v>
                </c:pt>
                <c:pt idx="983">
                  <c:v>9070</c:v>
                </c:pt>
                <c:pt idx="984">
                  <c:v>9079</c:v>
                </c:pt>
                <c:pt idx="985">
                  <c:v>9104</c:v>
                </c:pt>
                <c:pt idx="986">
                  <c:v>9103</c:v>
                </c:pt>
                <c:pt idx="987">
                  <c:v>9094</c:v>
                </c:pt>
                <c:pt idx="988">
                  <c:v>9094</c:v>
                </c:pt>
                <c:pt idx="989">
                  <c:v>9103</c:v>
                </c:pt>
                <c:pt idx="990">
                  <c:v>9105</c:v>
                </c:pt>
                <c:pt idx="991">
                  <c:v>9105</c:v>
                </c:pt>
                <c:pt idx="992">
                  <c:v>9465</c:v>
                </c:pt>
                <c:pt idx="993">
                  <c:v>9116</c:v>
                </c:pt>
                <c:pt idx="994">
                  <c:v>9151</c:v>
                </c:pt>
                <c:pt idx="995">
                  <c:v>9151</c:v>
                </c:pt>
                <c:pt idx="996">
                  <c:v>9070</c:v>
                </c:pt>
                <c:pt idx="997">
                  <c:v>9659</c:v>
                </c:pt>
                <c:pt idx="998">
                  <c:v>9308</c:v>
                </c:pt>
                <c:pt idx="999">
                  <c:v>9074</c:v>
                </c:pt>
                <c:pt idx="1000">
                  <c:v>9151</c:v>
                </c:pt>
                <c:pt idx="1001">
                  <c:v>9116</c:v>
                </c:pt>
                <c:pt idx="1002">
                  <c:v>9103</c:v>
                </c:pt>
                <c:pt idx="1003">
                  <c:v>9254</c:v>
                </c:pt>
                <c:pt idx="1004">
                  <c:v>9102</c:v>
                </c:pt>
                <c:pt idx="1005">
                  <c:v>9102</c:v>
                </c:pt>
                <c:pt idx="1006">
                  <c:v>9105</c:v>
                </c:pt>
                <c:pt idx="1007">
                  <c:v>9159</c:v>
                </c:pt>
                <c:pt idx="1008">
                  <c:v>9061</c:v>
                </c:pt>
                <c:pt idx="1009">
                  <c:v>8982</c:v>
                </c:pt>
                <c:pt idx="1010">
                  <c:v>8988</c:v>
                </c:pt>
                <c:pt idx="1011">
                  <c:v>9436</c:v>
                </c:pt>
                <c:pt idx="1012">
                  <c:v>9555</c:v>
                </c:pt>
                <c:pt idx="1013">
                  <c:v>8999</c:v>
                </c:pt>
                <c:pt idx="1014">
                  <c:v>8994</c:v>
                </c:pt>
                <c:pt idx="1015">
                  <c:v>8994</c:v>
                </c:pt>
                <c:pt idx="1016">
                  <c:v>8993</c:v>
                </c:pt>
                <c:pt idx="1017">
                  <c:v>8993</c:v>
                </c:pt>
                <c:pt idx="1018">
                  <c:v>8943</c:v>
                </c:pt>
                <c:pt idx="1019">
                  <c:v>8998</c:v>
                </c:pt>
                <c:pt idx="1020">
                  <c:v>8989</c:v>
                </c:pt>
                <c:pt idx="1021">
                  <c:v>8989</c:v>
                </c:pt>
                <c:pt idx="1022">
                  <c:v>8989</c:v>
                </c:pt>
                <c:pt idx="1023">
                  <c:v>8989</c:v>
                </c:pt>
                <c:pt idx="1024">
                  <c:v>9006</c:v>
                </c:pt>
                <c:pt idx="1025">
                  <c:v>8974</c:v>
                </c:pt>
                <c:pt idx="1026">
                  <c:v>8972</c:v>
                </c:pt>
                <c:pt idx="1027">
                  <c:v>9018</c:v>
                </c:pt>
                <c:pt idx="1028">
                  <c:v>9019</c:v>
                </c:pt>
                <c:pt idx="1029">
                  <c:v>9019</c:v>
                </c:pt>
                <c:pt idx="1030">
                  <c:v>9018</c:v>
                </c:pt>
                <c:pt idx="1031">
                  <c:v>8957</c:v>
                </c:pt>
                <c:pt idx="1032">
                  <c:v>9001</c:v>
                </c:pt>
                <c:pt idx="1033">
                  <c:v>9066</c:v>
                </c:pt>
                <c:pt idx="1034">
                  <c:v>9126</c:v>
                </c:pt>
                <c:pt idx="1035">
                  <c:v>9126</c:v>
                </c:pt>
                <c:pt idx="1036">
                  <c:v>9126</c:v>
                </c:pt>
                <c:pt idx="1037">
                  <c:v>9135</c:v>
                </c:pt>
                <c:pt idx="1038">
                  <c:v>9438</c:v>
                </c:pt>
                <c:pt idx="1039">
                  <c:v>9081</c:v>
                </c:pt>
                <c:pt idx="1040">
                  <c:v>9081</c:v>
                </c:pt>
                <c:pt idx="1041">
                  <c:v>9112</c:v>
                </c:pt>
                <c:pt idx="1042">
                  <c:v>9112</c:v>
                </c:pt>
                <c:pt idx="1043">
                  <c:v>9635</c:v>
                </c:pt>
                <c:pt idx="1044">
                  <c:v>9124</c:v>
                </c:pt>
                <c:pt idx="1045">
                  <c:v>9123</c:v>
                </c:pt>
                <c:pt idx="1046">
                  <c:v>9142</c:v>
                </c:pt>
                <c:pt idx="1047">
                  <c:v>9111</c:v>
                </c:pt>
                <c:pt idx="1048">
                  <c:v>9121</c:v>
                </c:pt>
                <c:pt idx="1049">
                  <c:v>9536</c:v>
                </c:pt>
                <c:pt idx="1050">
                  <c:v>9125</c:v>
                </c:pt>
                <c:pt idx="1051">
                  <c:v>9116</c:v>
                </c:pt>
                <c:pt idx="1052">
                  <c:v>9095</c:v>
                </c:pt>
                <c:pt idx="1053">
                  <c:v>9084</c:v>
                </c:pt>
                <c:pt idx="1054">
                  <c:v>9094</c:v>
                </c:pt>
                <c:pt idx="1055">
                  <c:v>9083</c:v>
                </c:pt>
                <c:pt idx="1056">
                  <c:v>9780</c:v>
                </c:pt>
                <c:pt idx="1057">
                  <c:v>9085</c:v>
                </c:pt>
                <c:pt idx="1058">
                  <c:v>9092</c:v>
                </c:pt>
                <c:pt idx="1059">
                  <c:v>9741</c:v>
                </c:pt>
                <c:pt idx="1060">
                  <c:v>9142</c:v>
                </c:pt>
                <c:pt idx="1061">
                  <c:v>9082</c:v>
                </c:pt>
                <c:pt idx="1062">
                  <c:v>9070</c:v>
                </c:pt>
                <c:pt idx="1063">
                  <c:v>9071</c:v>
                </c:pt>
                <c:pt idx="1064">
                  <c:v>9069</c:v>
                </c:pt>
                <c:pt idx="1065">
                  <c:v>9070</c:v>
                </c:pt>
                <c:pt idx="1066">
                  <c:v>9150</c:v>
                </c:pt>
                <c:pt idx="1067">
                  <c:v>9067</c:v>
                </c:pt>
                <c:pt idx="1068">
                  <c:v>9067</c:v>
                </c:pt>
                <c:pt idx="1069">
                  <c:v>9074</c:v>
                </c:pt>
                <c:pt idx="1070">
                  <c:v>9150</c:v>
                </c:pt>
                <c:pt idx="1071">
                  <c:v>9089</c:v>
                </c:pt>
                <c:pt idx="1072">
                  <c:v>9089</c:v>
                </c:pt>
                <c:pt idx="1073">
                  <c:v>9098</c:v>
                </c:pt>
                <c:pt idx="1074">
                  <c:v>9089</c:v>
                </c:pt>
                <c:pt idx="1075">
                  <c:v>9099</c:v>
                </c:pt>
                <c:pt idx="1076">
                  <c:v>9100</c:v>
                </c:pt>
                <c:pt idx="1077">
                  <c:v>9141</c:v>
                </c:pt>
                <c:pt idx="1078">
                  <c:v>9111</c:v>
                </c:pt>
                <c:pt idx="1079">
                  <c:v>9143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'[1]3fcse-5-large'!$I$1</c:f>
              <c:strCache>
                <c:ptCount val="1"/>
                <c:pt idx="0">
                  <c:v>wm current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'[1]3fcse-5-large'!$B$2:$B$1081</c:f>
              <c:numCache>
                <c:formatCode>General</c:formatCode>
                <c:ptCount val="1080"/>
                <c:pt idx="0">
                  <c:v>10.044</c:v>
                </c:pt>
                <c:pt idx="1">
                  <c:v>20.032</c:v>
                </c:pt>
                <c:pt idx="2">
                  <c:v>30.03</c:v>
                </c:pt>
                <c:pt idx="3">
                  <c:v>40.034999999999997</c:v>
                </c:pt>
                <c:pt idx="4">
                  <c:v>50.029000000000003</c:v>
                </c:pt>
                <c:pt idx="5">
                  <c:v>60.029000000000003</c:v>
                </c:pt>
                <c:pt idx="6">
                  <c:v>70.028000000000006</c:v>
                </c:pt>
                <c:pt idx="7">
                  <c:v>80.027000000000001</c:v>
                </c:pt>
                <c:pt idx="8">
                  <c:v>90.028999999999996</c:v>
                </c:pt>
                <c:pt idx="9">
                  <c:v>100.027</c:v>
                </c:pt>
                <c:pt idx="10">
                  <c:v>110.027</c:v>
                </c:pt>
                <c:pt idx="11">
                  <c:v>120.027</c:v>
                </c:pt>
                <c:pt idx="12">
                  <c:v>130.029</c:v>
                </c:pt>
                <c:pt idx="13">
                  <c:v>140.02699999999999</c:v>
                </c:pt>
                <c:pt idx="14">
                  <c:v>150.02699999999999</c:v>
                </c:pt>
                <c:pt idx="15">
                  <c:v>160.02699999999999</c:v>
                </c:pt>
                <c:pt idx="16">
                  <c:v>170.02699999999999</c:v>
                </c:pt>
                <c:pt idx="17">
                  <c:v>180.02600000000001</c:v>
                </c:pt>
                <c:pt idx="18">
                  <c:v>190.02799999999999</c:v>
                </c:pt>
                <c:pt idx="19">
                  <c:v>200.02699999999999</c:v>
                </c:pt>
                <c:pt idx="20">
                  <c:v>210.029</c:v>
                </c:pt>
                <c:pt idx="21">
                  <c:v>220.02699999999999</c:v>
                </c:pt>
                <c:pt idx="22">
                  <c:v>230.02699999999999</c:v>
                </c:pt>
                <c:pt idx="23">
                  <c:v>240.02600000000001</c:v>
                </c:pt>
                <c:pt idx="24">
                  <c:v>250.02600000000001</c:v>
                </c:pt>
                <c:pt idx="25">
                  <c:v>260.02600000000001</c:v>
                </c:pt>
                <c:pt idx="26">
                  <c:v>270.02699999999999</c:v>
                </c:pt>
                <c:pt idx="27">
                  <c:v>280.02699999999999</c:v>
                </c:pt>
                <c:pt idx="28">
                  <c:v>290.02600000000001</c:v>
                </c:pt>
                <c:pt idx="29">
                  <c:v>300.02600000000001</c:v>
                </c:pt>
                <c:pt idx="30">
                  <c:v>310.02600000000001</c:v>
                </c:pt>
                <c:pt idx="31">
                  <c:v>320.02699999999999</c:v>
                </c:pt>
                <c:pt idx="32">
                  <c:v>330.02600000000001</c:v>
                </c:pt>
                <c:pt idx="33">
                  <c:v>340.02600000000001</c:v>
                </c:pt>
                <c:pt idx="34">
                  <c:v>350.02600000000001</c:v>
                </c:pt>
                <c:pt idx="35">
                  <c:v>360.02600000000001</c:v>
                </c:pt>
                <c:pt idx="36">
                  <c:v>370.02699999999999</c:v>
                </c:pt>
                <c:pt idx="37">
                  <c:v>380.02800000000002</c:v>
                </c:pt>
                <c:pt idx="38">
                  <c:v>390.02699999999999</c:v>
                </c:pt>
                <c:pt idx="39">
                  <c:v>400.02699999999999</c:v>
                </c:pt>
                <c:pt idx="40">
                  <c:v>410.02800000000002</c:v>
                </c:pt>
                <c:pt idx="41">
                  <c:v>420.02699999999999</c:v>
                </c:pt>
                <c:pt idx="42">
                  <c:v>430.02699999999999</c:v>
                </c:pt>
                <c:pt idx="43">
                  <c:v>440.02699999999999</c:v>
                </c:pt>
                <c:pt idx="44">
                  <c:v>450.02699999999999</c:v>
                </c:pt>
                <c:pt idx="45">
                  <c:v>460.02699999999999</c:v>
                </c:pt>
                <c:pt idx="46">
                  <c:v>470.02800000000002</c:v>
                </c:pt>
                <c:pt idx="47">
                  <c:v>480.02699999999999</c:v>
                </c:pt>
                <c:pt idx="48">
                  <c:v>490.02699999999999</c:v>
                </c:pt>
                <c:pt idx="49">
                  <c:v>500.02699999999999</c:v>
                </c:pt>
                <c:pt idx="50">
                  <c:v>510.02699999999999</c:v>
                </c:pt>
                <c:pt idx="51">
                  <c:v>520.02700000000004</c:v>
                </c:pt>
                <c:pt idx="52">
                  <c:v>530.02700000000004</c:v>
                </c:pt>
                <c:pt idx="53">
                  <c:v>540.02700000000004</c:v>
                </c:pt>
                <c:pt idx="54">
                  <c:v>550.02700000000004</c:v>
                </c:pt>
                <c:pt idx="55">
                  <c:v>560.02700000000004</c:v>
                </c:pt>
                <c:pt idx="56">
                  <c:v>570.02700000000004</c:v>
                </c:pt>
                <c:pt idx="57">
                  <c:v>580.02700000000004</c:v>
                </c:pt>
                <c:pt idx="58">
                  <c:v>590.02700000000004</c:v>
                </c:pt>
                <c:pt idx="59">
                  <c:v>600.02700000000004</c:v>
                </c:pt>
                <c:pt idx="60">
                  <c:v>610.02700000000004</c:v>
                </c:pt>
                <c:pt idx="61">
                  <c:v>620.02700000000004</c:v>
                </c:pt>
                <c:pt idx="62">
                  <c:v>630.02700000000004</c:v>
                </c:pt>
                <c:pt idx="63">
                  <c:v>640.02700000000004</c:v>
                </c:pt>
                <c:pt idx="64">
                  <c:v>650.02700000000004</c:v>
                </c:pt>
                <c:pt idx="65">
                  <c:v>660.02700000000004</c:v>
                </c:pt>
                <c:pt idx="66">
                  <c:v>670.02700000000004</c:v>
                </c:pt>
                <c:pt idx="67">
                  <c:v>680.02700000000004</c:v>
                </c:pt>
                <c:pt idx="68">
                  <c:v>690.02700000000004</c:v>
                </c:pt>
                <c:pt idx="69">
                  <c:v>700.02700000000004</c:v>
                </c:pt>
                <c:pt idx="70">
                  <c:v>710.02700000000004</c:v>
                </c:pt>
                <c:pt idx="71">
                  <c:v>720.02700000000004</c:v>
                </c:pt>
                <c:pt idx="72">
                  <c:v>730.02700000000004</c:v>
                </c:pt>
                <c:pt idx="73">
                  <c:v>740.02700000000004</c:v>
                </c:pt>
                <c:pt idx="74">
                  <c:v>750.02700000000004</c:v>
                </c:pt>
                <c:pt idx="75">
                  <c:v>760.02700000000004</c:v>
                </c:pt>
                <c:pt idx="76">
                  <c:v>770.02700000000004</c:v>
                </c:pt>
                <c:pt idx="77">
                  <c:v>780.02700000000004</c:v>
                </c:pt>
                <c:pt idx="78">
                  <c:v>790.02700000000004</c:v>
                </c:pt>
                <c:pt idx="79">
                  <c:v>800.02700000000004</c:v>
                </c:pt>
                <c:pt idx="80">
                  <c:v>810.02700000000004</c:v>
                </c:pt>
                <c:pt idx="81">
                  <c:v>820.02700000000004</c:v>
                </c:pt>
                <c:pt idx="82">
                  <c:v>830.02700000000004</c:v>
                </c:pt>
                <c:pt idx="83">
                  <c:v>840.02700000000004</c:v>
                </c:pt>
                <c:pt idx="84">
                  <c:v>850.02599999999995</c:v>
                </c:pt>
                <c:pt idx="85">
                  <c:v>860.02800000000002</c:v>
                </c:pt>
                <c:pt idx="86">
                  <c:v>870.02800000000002</c:v>
                </c:pt>
                <c:pt idx="87">
                  <c:v>880.02700000000004</c:v>
                </c:pt>
                <c:pt idx="88">
                  <c:v>890.02700000000004</c:v>
                </c:pt>
                <c:pt idx="89">
                  <c:v>900.02700000000004</c:v>
                </c:pt>
                <c:pt idx="90">
                  <c:v>910.02700000000004</c:v>
                </c:pt>
                <c:pt idx="91">
                  <c:v>920.02700000000004</c:v>
                </c:pt>
                <c:pt idx="92">
                  <c:v>930.02700000000004</c:v>
                </c:pt>
                <c:pt idx="93">
                  <c:v>940.02599999999995</c:v>
                </c:pt>
                <c:pt idx="94">
                  <c:v>950.02700000000004</c:v>
                </c:pt>
                <c:pt idx="95">
                  <c:v>960.02700000000004</c:v>
                </c:pt>
                <c:pt idx="96">
                  <c:v>970.02700000000004</c:v>
                </c:pt>
                <c:pt idx="97">
                  <c:v>980.02700000000004</c:v>
                </c:pt>
                <c:pt idx="98">
                  <c:v>990.02700000000004</c:v>
                </c:pt>
                <c:pt idx="99">
                  <c:v>1000.027</c:v>
                </c:pt>
                <c:pt idx="100">
                  <c:v>1010.027</c:v>
                </c:pt>
                <c:pt idx="101">
                  <c:v>1020.027</c:v>
                </c:pt>
                <c:pt idx="102">
                  <c:v>1030.027</c:v>
                </c:pt>
                <c:pt idx="103">
                  <c:v>1040.027</c:v>
                </c:pt>
                <c:pt idx="104">
                  <c:v>1050.028</c:v>
                </c:pt>
                <c:pt idx="105">
                  <c:v>1060.027</c:v>
                </c:pt>
                <c:pt idx="106">
                  <c:v>1070.027</c:v>
                </c:pt>
                <c:pt idx="107">
                  <c:v>1080.0260000000001</c:v>
                </c:pt>
                <c:pt idx="108">
                  <c:v>1090.027</c:v>
                </c:pt>
                <c:pt idx="109">
                  <c:v>1100.0260000000001</c:v>
                </c:pt>
                <c:pt idx="110">
                  <c:v>1110.0260000000001</c:v>
                </c:pt>
                <c:pt idx="111">
                  <c:v>1120.027</c:v>
                </c:pt>
                <c:pt idx="112">
                  <c:v>1130.0260000000001</c:v>
                </c:pt>
                <c:pt idx="113">
                  <c:v>1140.027</c:v>
                </c:pt>
                <c:pt idx="114">
                  <c:v>1150.027</c:v>
                </c:pt>
                <c:pt idx="115">
                  <c:v>1160.027</c:v>
                </c:pt>
                <c:pt idx="116">
                  <c:v>1170.027</c:v>
                </c:pt>
                <c:pt idx="117">
                  <c:v>1180.027</c:v>
                </c:pt>
                <c:pt idx="118">
                  <c:v>1190.027</c:v>
                </c:pt>
                <c:pt idx="119">
                  <c:v>1200.0260000000001</c:v>
                </c:pt>
                <c:pt idx="120">
                  <c:v>1210.027</c:v>
                </c:pt>
                <c:pt idx="121">
                  <c:v>1220.027</c:v>
                </c:pt>
                <c:pt idx="122">
                  <c:v>1230.027</c:v>
                </c:pt>
                <c:pt idx="123">
                  <c:v>1240.027</c:v>
                </c:pt>
                <c:pt idx="124">
                  <c:v>1250.0260000000001</c:v>
                </c:pt>
                <c:pt idx="125">
                  <c:v>1260.027</c:v>
                </c:pt>
                <c:pt idx="126">
                  <c:v>1270.027</c:v>
                </c:pt>
                <c:pt idx="127">
                  <c:v>1280.027</c:v>
                </c:pt>
                <c:pt idx="128">
                  <c:v>1290.0260000000001</c:v>
                </c:pt>
                <c:pt idx="129">
                  <c:v>1300.0260000000001</c:v>
                </c:pt>
                <c:pt idx="130">
                  <c:v>1310.027</c:v>
                </c:pt>
                <c:pt idx="131">
                  <c:v>1320.0260000000001</c:v>
                </c:pt>
                <c:pt idx="132">
                  <c:v>1330.0260000000001</c:v>
                </c:pt>
                <c:pt idx="133">
                  <c:v>1340.027</c:v>
                </c:pt>
                <c:pt idx="134">
                  <c:v>1350.028</c:v>
                </c:pt>
                <c:pt idx="135">
                  <c:v>1360.027</c:v>
                </c:pt>
                <c:pt idx="136">
                  <c:v>1370.0260000000001</c:v>
                </c:pt>
                <c:pt idx="137">
                  <c:v>1380.027</c:v>
                </c:pt>
                <c:pt idx="138">
                  <c:v>1390.027</c:v>
                </c:pt>
                <c:pt idx="139">
                  <c:v>1400.027</c:v>
                </c:pt>
                <c:pt idx="140">
                  <c:v>1410.027</c:v>
                </c:pt>
                <c:pt idx="141">
                  <c:v>1420.027</c:v>
                </c:pt>
                <c:pt idx="142">
                  <c:v>1430.027</c:v>
                </c:pt>
                <c:pt idx="143">
                  <c:v>1440.0260000000001</c:v>
                </c:pt>
                <c:pt idx="144">
                  <c:v>1450.0260000000001</c:v>
                </c:pt>
                <c:pt idx="145">
                  <c:v>1460.027</c:v>
                </c:pt>
                <c:pt idx="146">
                  <c:v>1470.027</c:v>
                </c:pt>
                <c:pt idx="147">
                  <c:v>1480.0260000000001</c:v>
                </c:pt>
                <c:pt idx="148">
                  <c:v>1490.0260000000001</c:v>
                </c:pt>
                <c:pt idx="149">
                  <c:v>1500.027</c:v>
                </c:pt>
                <c:pt idx="150">
                  <c:v>1510.0260000000001</c:v>
                </c:pt>
                <c:pt idx="151">
                  <c:v>1520.0260000000001</c:v>
                </c:pt>
                <c:pt idx="152">
                  <c:v>1530.0260000000001</c:v>
                </c:pt>
                <c:pt idx="153">
                  <c:v>1540.0260000000001</c:v>
                </c:pt>
                <c:pt idx="154">
                  <c:v>1550.027</c:v>
                </c:pt>
                <c:pt idx="155">
                  <c:v>1560.0260000000001</c:v>
                </c:pt>
                <c:pt idx="156">
                  <c:v>1570.0260000000001</c:v>
                </c:pt>
                <c:pt idx="157">
                  <c:v>1580.0260000000001</c:v>
                </c:pt>
                <c:pt idx="158">
                  <c:v>1590.0260000000001</c:v>
                </c:pt>
                <c:pt idx="159">
                  <c:v>1600.0260000000001</c:v>
                </c:pt>
                <c:pt idx="160">
                  <c:v>1610.0260000000001</c:v>
                </c:pt>
                <c:pt idx="161">
                  <c:v>1620.0260000000001</c:v>
                </c:pt>
                <c:pt idx="162">
                  <c:v>1630.0260000000001</c:v>
                </c:pt>
                <c:pt idx="163">
                  <c:v>1640.0260000000001</c:v>
                </c:pt>
                <c:pt idx="164">
                  <c:v>1650.0260000000001</c:v>
                </c:pt>
                <c:pt idx="165">
                  <c:v>1660.0260000000001</c:v>
                </c:pt>
                <c:pt idx="166">
                  <c:v>1670.0260000000001</c:v>
                </c:pt>
                <c:pt idx="167">
                  <c:v>1680.0260000000001</c:v>
                </c:pt>
                <c:pt idx="168">
                  <c:v>1690.0260000000001</c:v>
                </c:pt>
                <c:pt idx="169">
                  <c:v>1700.0260000000001</c:v>
                </c:pt>
                <c:pt idx="170">
                  <c:v>1710.0260000000001</c:v>
                </c:pt>
                <c:pt idx="171">
                  <c:v>1720.027</c:v>
                </c:pt>
                <c:pt idx="172">
                  <c:v>1730.027</c:v>
                </c:pt>
                <c:pt idx="173">
                  <c:v>1740.0260000000001</c:v>
                </c:pt>
                <c:pt idx="174">
                  <c:v>1750.0260000000001</c:v>
                </c:pt>
                <c:pt idx="175">
                  <c:v>1760.0260000000001</c:v>
                </c:pt>
                <c:pt idx="176">
                  <c:v>1770.0260000000001</c:v>
                </c:pt>
                <c:pt idx="177">
                  <c:v>1780.0260000000001</c:v>
                </c:pt>
                <c:pt idx="178">
                  <c:v>1790.0260000000001</c:v>
                </c:pt>
                <c:pt idx="179">
                  <c:v>1800.028</c:v>
                </c:pt>
                <c:pt idx="180">
                  <c:v>1810.0260000000001</c:v>
                </c:pt>
                <c:pt idx="181">
                  <c:v>1820.0260000000001</c:v>
                </c:pt>
                <c:pt idx="182">
                  <c:v>1830.0260000000001</c:v>
                </c:pt>
                <c:pt idx="183">
                  <c:v>1840.0260000000001</c:v>
                </c:pt>
                <c:pt idx="184">
                  <c:v>1850.0260000000001</c:v>
                </c:pt>
                <c:pt idx="185">
                  <c:v>1860.0329999999999</c:v>
                </c:pt>
                <c:pt idx="186">
                  <c:v>1870.0329999999999</c:v>
                </c:pt>
                <c:pt idx="187">
                  <c:v>1880.0329999999999</c:v>
                </c:pt>
                <c:pt idx="188">
                  <c:v>1890.0340000000001</c:v>
                </c:pt>
                <c:pt idx="189">
                  <c:v>1900.0329999999999</c:v>
                </c:pt>
                <c:pt idx="190">
                  <c:v>1910.0329999999999</c:v>
                </c:pt>
                <c:pt idx="191">
                  <c:v>1920.0329999999999</c:v>
                </c:pt>
                <c:pt idx="192">
                  <c:v>1930.0329999999999</c:v>
                </c:pt>
                <c:pt idx="193">
                  <c:v>1940.0329999999999</c:v>
                </c:pt>
                <c:pt idx="194">
                  <c:v>1950.0329999999999</c:v>
                </c:pt>
                <c:pt idx="195">
                  <c:v>1960.0340000000001</c:v>
                </c:pt>
                <c:pt idx="196">
                  <c:v>1970.0329999999999</c:v>
                </c:pt>
                <c:pt idx="197">
                  <c:v>1980.0340000000001</c:v>
                </c:pt>
                <c:pt idx="198">
                  <c:v>1990.0329999999999</c:v>
                </c:pt>
                <c:pt idx="199">
                  <c:v>2000.0340000000001</c:v>
                </c:pt>
                <c:pt idx="200">
                  <c:v>2010.0340000000001</c:v>
                </c:pt>
                <c:pt idx="201">
                  <c:v>2020.0329999999999</c:v>
                </c:pt>
                <c:pt idx="202">
                  <c:v>2030.0329999999999</c:v>
                </c:pt>
                <c:pt idx="203">
                  <c:v>2040.0329999999999</c:v>
                </c:pt>
                <c:pt idx="204">
                  <c:v>2050.0329999999999</c:v>
                </c:pt>
                <c:pt idx="205">
                  <c:v>2060.0329999999999</c:v>
                </c:pt>
                <c:pt idx="206">
                  <c:v>2070.0340000000001</c:v>
                </c:pt>
                <c:pt idx="207">
                  <c:v>2080.0329999999999</c:v>
                </c:pt>
                <c:pt idx="208">
                  <c:v>2090.0340000000001</c:v>
                </c:pt>
                <c:pt idx="209">
                  <c:v>2100.0329999999999</c:v>
                </c:pt>
                <c:pt idx="210">
                  <c:v>2110.0340000000001</c:v>
                </c:pt>
                <c:pt idx="211">
                  <c:v>2120.0340000000001</c:v>
                </c:pt>
                <c:pt idx="212">
                  <c:v>2130.0329999999999</c:v>
                </c:pt>
                <c:pt idx="213">
                  <c:v>2140.0329999999999</c:v>
                </c:pt>
                <c:pt idx="214">
                  <c:v>2150.0329999999999</c:v>
                </c:pt>
                <c:pt idx="215">
                  <c:v>2160.0329999999999</c:v>
                </c:pt>
                <c:pt idx="216">
                  <c:v>2170.0340000000001</c:v>
                </c:pt>
                <c:pt idx="217">
                  <c:v>2180.0329999999999</c:v>
                </c:pt>
                <c:pt idx="218">
                  <c:v>2190.0329999999999</c:v>
                </c:pt>
                <c:pt idx="219">
                  <c:v>2200.0329999999999</c:v>
                </c:pt>
                <c:pt idx="220">
                  <c:v>2210.0349999999999</c:v>
                </c:pt>
                <c:pt idx="221">
                  <c:v>2220.0329999999999</c:v>
                </c:pt>
                <c:pt idx="222">
                  <c:v>2230.0329999999999</c:v>
                </c:pt>
                <c:pt idx="223">
                  <c:v>2240.0329999999999</c:v>
                </c:pt>
                <c:pt idx="224">
                  <c:v>2250.0329999999999</c:v>
                </c:pt>
                <c:pt idx="225">
                  <c:v>2260.0329999999999</c:v>
                </c:pt>
                <c:pt idx="226">
                  <c:v>2270.0329999999999</c:v>
                </c:pt>
                <c:pt idx="227">
                  <c:v>2280.0349999999999</c:v>
                </c:pt>
                <c:pt idx="228">
                  <c:v>2290.0340000000001</c:v>
                </c:pt>
                <c:pt idx="229">
                  <c:v>2300.0329999999999</c:v>
                </c:pt>
                <c:pt idx="230">
                  <c:v>2310.0329999999999</c:v>
                </c:pt>
                <c:pt idx="231">
                  <c:v>2320.0329999999999</c:v>
                </c:pt>
                <c:pt idx="232">
                  <c:v>2330.0329999999999</c:v>
                </c:pt>
                <c:pt idx="233">
                  <c:v>2340.0329999999999</c:v>
                </c:pt>
                <c:pt idx="234">
                  <c:v>2350.0329999999999</c:v>
                </c:pt>
                <c:pt idx="235">
                  <c:v>2360.0340000000001</c:v>
                </c:pt>
                <c:pt idx="236">
                  <c:v>2370.0329999999999</c:v>
                </c:pt>
                <c:pt idx="237">
                  <c:v>2380.0329999999999</c:v>
                </c:pt>
                <c:pt idx="238">
                  <c:v>2390.0329999999999</c:v>
                </c:pt>
                <c:pt idx="239">
                  <c:v>2400.0340000000001</c:v>
                </c:pt>
                <c:pt idx="240">
                  <c:v>2410.0329999999999</c:v>
                </c:pt>
                <c:pt idx="241">
                  <c:v>2420.0329999999999</c:v>
                </c:pt>
                <c:pt idx="242">
                  <c:v>2430.0329999999999</c:v>
                </c:pt>
                <c:pt idx="243">
                  <c:v>2440.0329999999999</c:v>
                </c:pt>
                <c:pt idx="244">
                  <c:v>2450.0340000000001</c:v>
                </c:pt>
                <c:pt idx="245">
                  <c:v>2460.0340000000001</c:v>
                </c:pt>
                <c:pt idx="246">
                  <c:v>2470.0329999999999</c:v>
                </c:pt>
                <c:pt idx="247">
                  <c:v>2480.0340000000001</c:v>
                </c:pt>
                <c:pt idx="248">
                  <c:v>2490.0329999999999</c:v>
                </c:pt>
                <c:pt idx="249">
                  <c:v>2500.0329999999999</c:v>
                </c:pt>
                <c:pt idx="250">
                  <c:v>2510.0329999999999</c:v>
                </c:pt>
                <c:pt idx="251">
                  <c:v>2520.0329999999999</c:v>
                </c:pt>
                <c:pt idx="252">
                  <c:v>2530.0329999999999</c:v>
                </c:pt>
                <c:pt idx="253">
                  <c:v>2540.0329999999999</c:v>
                </c:pt>
                <c:pt idx="254">
                  <c:v>2550.0340000000001</c:v>
                </c:pt>
                <c:pt idx="255">
                  <c:v>2560.0340000000001</c:v>
                </c:pt>
                <c:pt idx="256">
                  <c:v>2570.0329999999999</c:v>
                </c:pt>
                <c:pt idx="257">
                  <c:v>2580.0329999999999</c:v>
                </c:pt>
                <c:pt idx="258">
                  <c:v>2590.0329999999999</c:v>
                </c:pt>
                <c:pt idx="259">
                  <c:v>2600.0329999999999</c:v>
                </c:pt>
                <c:pt idx="260">
                  <c:v>2610.0329999999999</c:v>
                </c:pt>
                <c:pt idx="261">
                  <c:v>2620.0329999999999</c:v>
                </c:pt>
                <c:pt idx="262">
                  <c:v>2630.0329999999999</c:v>
                </c:pt>
                <c:pt idx="263">
                  <c:v>2640.0329999999999</c:v>
                </c:pt>
                <c:pt idx="264">
                  <c:v>2650.0340000000001</c:v>
                </c:pt>
                <c:pt idx="265">
                  <c:v>2660.0340000000001</c:v>
                </c:pt>
                <c:pt idx="266">
                  <c:v>2670.0329999999999</c:v>
                </c:pt>
                <c:pt idx="267">
                  <c:v>2680.0329999999999</c:v>
                </c:pt>
                <c:pt idx="268">
                  <c:v>2690.0680000000002</c:v>
                </c:pt>
                <c:pt idx="269">
                  <c:v>2700.0680000000002</c:v>
                </c:pt>
                <c:pt idx="270">
                  <c:v>2710.0680000000002</c:v>
                </c:pt>
                <c:pt idx="271">
                  <c:v>2720.0680000000002</c:v>
                </c:pt>
                <c:pt idx="272">
                  <c:v>2730.0680000000002</c:v>
                </c:pt>
                <c:pt idx="273">
                  <c:v>2740.069</c:v>
                </c:pt>
                <c:pt idx="274">
                  <c:v>2750.0680000000002</c:v>
                </c:pt>
                <c:pt idx="275">
                  <c:v>2760.069</c:v>
                </c:pt>
                <c:pt idx="276">
                  <c:v>2770.0680000000002</c:v>
                </c:pt>
                <c:pt idx="277">
                  <c:v>2780.0680000000002</c:v>
                </c:pt>
                <c:pt idx="278">
                  <c:v>2790.0680000000002</c:v>
                </c:pt>
                <c:pt idx="279">
                  <c:v>2800.0680000000002</c:v>
                </c:pt>
                <c:pt idx="280">
                  <c:v>2810.069</c:v>
                </c:pt>
                <c:pt idx="281">
                  <c:v>2820.0680000000002</c:v>
                </c:pt>
                <c:pt idx="282">
                  <c:v>2830.069</c:v>
                </c:pt>
                <c:pt idx="283">
                  <c:v>2840.0680000000002</c:v>
                </c:pt>
                <c:pt idx="284">
                  <c:v>2850.0680000000002</c:v>
                </c:pt>
                <c:pt idx="285">
                  <c:v>2860.069</c:v>
                </c:pt>
                <c:pt idx="286">
                  <c:v>2870.069</c:v>
                </c:pt>
                <c:pt idx="287">
                  <c:v>2880.0680000000002</c:v>
                </c:pt>
                <c:pt idx="288">
                  <c:v>2890.0680000000002</c:v>
                </c:pt>
                <c:pt idx="289">
                  <c:v>2900.069</c:v>
                </c:pt>
                <c:pt idx="290">
                  <c:v>2910.0680000000002</c:v>
                </c:pt>
                <c:pt idx="291">
                  <c:v>2920.0680000000002</c:v>
                </c:pt>
                <c:pt idx="292">
                  <c:v>2930.069</c:v>
                </c:pt>
                <c:pt idx="293">
                  <c:v>2940.0680000000002</c:v>
                </c:pt>
                <c:pt idx="294">
                  <c:v>2950.0680000000002</c:v>
                </c:pt>
                <c:pt idx="295">
                  <c:v>2960.069</c:v>
                </c:pt>
                <c:pt idx="296">
                  <c:v>2970.0680000000002</c:v>
                </c:pt>
                <c:pt idx="297">
                  <c:v>2980.0680000000002</c:v>
                </c:pt>
                <c:pt idx="298">
                  <c:v>2990.0680000000002</c:v>
                </c:pt>
                <c:pt idx="299">
                  <c:v>3000.0680000000002</c:v>
                </c:pt>
                <c:pt idx="300">
                  <c:v>3010.0680000000002</c:v>
                </c:pt>
                <c:pt idx="301">
                  <c:v>3020.0680000000002</c:v>
                </c:pt>
                <c:pt idx="302">
                  <c:v>3030.07</c:v>
                </c:pt>
                <c:pt idx="303">
                  <c:v>3040.0680000000002</c:v>
                </c:pt>
                <c:pt idx="304">
                  <c:v>3050.067</c:v>
                </c:pt>
                <c:pt idx="305">
                  <c:v>3060.0680000000002</c:v>
                </c:pt>
                <c:pt idx="306">
                  <c:v>3070.0680000000002</c:v>
                </c:pt>
                <c:pt idx="307">
                  <c:v>3080.0680000000002</c:v>
                </c:pt>
                <c:pt idx="308">
                  <c:v>3090.0680000000002</c:v>
                </c:pt>
                <c:pt idx="309">
                  <c:v>3100.067</c:v>
                </c:pt>
                <c:pt idx="310">
                  <c:v>3110.0680000000002</c:v>
                </c:pt>
                <c:pt idx="311">
                  <c:v>3120.0680000000002</c:v>
                </c:pt>
                <c:pt idx="312">
                  <c:v>3130.067</c:v>
                </c:pt>
                <c:pt idx="313">
                  <c:v>3140.069</c:v>
                </c:pt>
                <c:pt idx="314">
                  <c:v>3150.0680000000002</c:v>
                </c:pt>
                <c:pt idx="315">
                  <c:v>3160.0680000000002</c:v>
                </c:pt>
                <c:pt idx="316">
                  <c:v>3170.0680000000002</c:v>
                </c:pt>
                <c:pt idx="317">
                  <c:v>3180.0680000000002</c:v>
                </c:pt>
                <c:pt idx="318">
                  <c:v>3190.067</c:v>
                </c:pt>
                <c:pt idx="319">
                  <c:v>3200.069</c:v>
                </c:pt>
                <c:pt idx="320">
                  <c:v>3210.069</c:v>
                </c:pt>
                <c:pt idx="321">
                  <c:v>3220.0680000000002</c:v>
                </c:pt>
                <c:pt idx="322">
                  <c:v>3230.0680000000002</c:v>
                </c:pt>
                <c:pt idx="323">
                  <c:v>3240.0680000000002</c:v>
                </c:pt>
                <c:pt idx="324">
                  <c:v>3250.0680000000002</c:v>
                </c:pt>
                <c:pt idx="325">
                  <c:v>3260.0680000000002</c:v>
                </c:pt>
                <c:pt idx="326">
                  <c:v>3270.067</c:v>
                </c:pt>
                <c:pt idx="327">
                  <c:v>3280.0680000000002</c:v>
                </c:pt>
                <c:pt idx="328">
                  <c:v>3290.069</c:v>
                </c:pt>
                <c:pt idx="329">
                  <c:v>3300.067</c:v>
                </c:pt>
                <c:pt idx="330">
                  <c:v>3310.0680000000002</c:v>
                </c:pt>
                <c:pt idx="331">
                  <c:v>3320.0680000000002</c:v>
                </c:pt>
                <c:pt idx="332">
                  <c:v>3330.069</c:v>
                </c:pt>
                <c:pt idx="333">
                  <c:v>3340.0680000000002</c:v>
                </c:pt>
                <c:pt idx="334">
                  <c:v>3350.0680000000002</c:v>
                </c:pt>
                <c:pt idx="335">
                  <c:v>3360.067</c:v>
                </c:pt>
                <c:pt idx="336">
                  <c:v>3370.0680000000002</c:v>
                </c:pt>
                <c:pt idx="337">
                  <c:v>3380.0680000000002</c:v>
                </c:pt>
                <c:pt idx="338">
                  <c:v>3390.0680000000002</c:v>
                </c:pt>
                <c:pt idx="339">
                  <c:v>3400.0680000000002</c:v>
                </c:pt>
                <c:pt idx="340">
                  <c:v>3410.0680000000002</c:v>
                </c:pt>
                <c:pt idx="341">
                  <c:v>3420.0680000000002</c:v>
                </c:pt>
                <c:pt idx="342">
                  <c:v>3430.067</c:v>
                </c:pt>
                <c:pt idx="343">
                  <c:v>3440.0680000000002</c:v>
                </c:pt>
                <c:pt idx="344">
                  <c:v>3450.0680000000002</c:v>
                </c:pt>
                <c:pt idx="345">
                  <c:v>3460.0680000000002</c:v>
                </c:pt>
                <c:pt idx="346">
                  <c:v>3470.067</c:v>
                </c:pt>
                <c:pt idx="347">
                  <c:v>3480.0680000000002</c:v>
                </c:pt>
                <c:pt idx="348">
                  <c:v>3490.0680000000002</c:v>
                </c:pt>
                <c:pt idx="349">
                  <c:v>3500.0680000000002</c:v>
                </c:pt>
                <c:pt idx="350">
                  <c:v>3510.069</c:v>
                </c:pt>
                <c:pt idx="351">
                  <c:v>3520.0680000000002</c:v>
                </c:pt>
                <c:pt idx="352">
                  <c:v>3530.0680000000002</c:v>
                </c:pt>
                <c:pt idx="353">
                  <c:v>3540.0680000000002</c:v>
                </c:pt>
                <c:pt idx="354">
                  <c:v>3550.0680000000002</c:v>
                </c:pt>
                <c:pt idx="355">
                  <c:v>3560.0680000000002</c:v>
                </c:pt>
                <c:pt idx="356">
                  <c:v>3570.0680000000002</c:v>
                </c:pt>
                <c:pt idx="357">
                  <c:v>3580.0680000000002</c:v>
                </c:pt>
                <c:pt idx="358">
                  <c:v>3590.0680000000002</c:v>
                </c:pt>
                <c:pt idx="359">
                  <c:v>3600.0680000000002</c:v>
                </c:pt>
                <c:pt idx="360">
                  <c:v>3610.067</c:v>
                </c:pt>
                <c:pt idx="361">
                  <c:v>3620.0680000000002</c:v>
                </c:pt>
                <c:pt idx="362">
                  <c:v>3630.069</c:v>
                </c:pt>
                <c:pt idx="363">
                  <c:v>3640.0680000000002</c:v>
                </c:pt>
                <c:pt idx="364">
                  <c:v>3650.0680000000002</c:v>
                </c:pt>
                <c:pt idx="365">
                  <c:v>3660.0680000000002</c:v>
                </c:pt>
                <c:pt idx="366">
                  <c:v>3670.0680000000002</c:v>
                </c:pt>
                <c:pt idx="367">
                  <c:v>3680.067</c:v>
                </c:pt>
                <c:pt idx="368">
                  <c:v>3690.067</c:v>
                </c:pt>
                <c:pt idx="369">
                  <c:v>3700.0680000000002</c:v>
                </c:pt>
                <c:pt idx="370">
                  <c:v>3710.0680000000002</c:v>
                </c:pt>
                <c:pt idx="371">
                  <c:v>3720.0680000000002</c:v>
                </c:pt>
                <c:pt idx="372">
                  <c:v>3730.0680000000002</c:v>
                </c:pt>
                <c:pt idx="373">
                  <c:v>3740.0680000000002</c:v>
                </c:pt>
                <c:pt idx="374">
                  <c:v>3750.0680000000002</c:v>
                </c:pt>
                <c:pt idx="375">
                  <c:v>3760.0680000000002</c:v>
                </c:pt>
                <c:pt idx="376">
                  <c:v>3770.0680000000002</c:v>
                </c:pt>
                <c:pt idx="377">
                  <c:v>3780.069</c:v>
                </c:pt>
                <c:pt idx="378">
                  <c:v>3790.069</c:v>
                </c:pt>
                <c:pt idx="379">
                  <c:v>3800.0680000000002</c:v>
                </c:pt>
                <c:pt idx="380">
                  <c:v>3810.0680000000002</c:v>
                </c:pt>
                <c:pt idx="381">
                  <c:v>3820.0680000000002</c:v>
                </c:pt>
                <c:pt idx="382">
                  <c:v>3830.0680000000002</c:v>
                </c:pt>
                <c:pt idx="383">
                  <c:v>3840.0680000000002</c:v>
                </c:pt>
                <c:pt idx="384">
                  <c:v>3850.0680000000002</c:v>
                </c:pt>
                <c:pt idx="385">
                  <c:v>3860.0680000000002</c:v>
                </c:pt>
                <c:pt idx="386">
                  <c:v>3870.0680000000002</c:v>
                </c:pt>
                <c:pt idx="387">
                  <c:v>3880.0680000000002</c:v>
                </c:pt>
                <c:pt idx="388">
                  <c:v>3890.069</c:v>
                </c:pt>
                <c:pt idx="389">
                  <c:v>3900.0680000000002</c:v>
                </c:pt>
                <c:pt idx="390">
                  <c:v>3910.0680000000002</c:v>
                </c:pt>
                <c:pt idx="391">
                  <c:v>3920.0680000000002</c:v>
                </c:pt>
                <c:pt idx="392">
                  <c:v>3930.0680000000002</c:v>
                </c:pt>
                <c:pt idx="393">
                  <c:v>3940.0680000000002</c:v>
                </c:pt>
                <c:pt idx="394">
                  <c:v>3950.0680000000002</c:v>
                </c:pt>
                <c:pt idx="395">
                  <c:v>3960.0680000000002</c:v>
                </c:pt>
                <c:pt idx="396">
                  <c:v>3970.0680000000002</c:v>
                </c:pt>
                <c:pt idx="397">
                  <c:v>3980.069</c:v>
                </c:pt>
                <c:pt idx="398">
                  <c:v>3990.0680000000002</c:v>
                </c:pt>
                <c:pt idx="399">
                  <c:v>4000.0680000000002</c:v>
                </c:pt>
                <c:pt idx="400">
                  <c:v>4010.0680000000002</c:v>
                </c:pt>
                <c:pt idx="401">
                  <c:v>4020.0680000000002</c:v>
                </c:pt>
                <c:pt idx="402">
                  <c:v>4030.0680000000002</c:v>
                </c:pt>
                <c:pt idx="403">
                  <c:v>4040.0680000000002</c:v>
                </c:pt>
                <c:pt idx="404">
                  <c:v>4050.0680000000002</c:v>
                </c:pt>
                <c:pt idx="405">
                  <c:v>4060.0680000000002</c:v>
                </c:pt>
                <c:pt idx="406">
                  <c:v>4070.0680000000002</c:v>
                </c:pt>
                <c:pt idx="407">
                  <c:v>4080.069</c:v>
                </c:pt>
                <c:pt idx="408">
                  <c:v>4090.0680000000002</c:v>
                </c:pt>
                <c:pt idx="409">
                  <c:v>4100.0680000000002</c:v>
                </c:pt>
                <c:pt idx="410">
                  <c:v>4110.0680000000002</c:v>
                </c:pt>
                <c:pt idx="411">
                  <c:v>4120.0680000000002</c:v>
                </c:pt>
                <c:pt idx="412">
                  <c:v>4130.0680000000002</c:v>
                </c:pt>
                <c:pt idx="413">
                  <c:v>4140.0680000000002</c:v>
                </c:pt>
                <c:pt idx="414">
                  <c:v>4150.067</c:v>
                </c:pt>
                <c:pt idx="415">
                  <c:v>4160.0680000000002</c:v>
                </c:pt>
                <c:pt idx="416">
                  <c:v>4170.0680000000002</c:v>
                </c:pt>
                <c:pt idx="417">
                  <c:v>4180.0680000000002</c:v>
                </c:pt>
                <c:pt idx="418">
                  <c:v>4190.067</c:v>
                </c:pt>
                <c:pt idx="419">
                  <c:v>4200.0680000000002</c:v>
                </c:pt>
                <c:pt idx="420">
                  <c:v>4210.0680000000002</c:v>
                </c:pt>
                <c:pt idx="421">
                  <c:v>4220.0680000000002</c:v>
                </c:pt>
                <c:pt idx="422">
                  <c:v>4230.0680000000002</c:v>
                </c:pt>
                <c:pt idx="423">
                  <c:v>4240.0680000000002</c:v>
                </c:pt>
                <c:pt idx="424">
                  <c:v>4250.0680000000002</c:v>
                </c:pt>
                <c:pt idx="425">
                  <c:v>4260.0680000000002</c:v>
                </c:pt>
                <c:pt idx="426">
                  <c:v>4270.067</c:v>
                </c:pt>
                <c:pt idx="427">
                  <c:v>4280.0680000000002</c:v>
                </c:pt>
                <c:pt idx="428">
                  <c:v>4290.0680000000002</c:v>
                </c:pt>
                <c:pt idx="429">
                  <c:v>4300.0680000000002</c:v>
                </c:pt>
                <c:pt idx="430">
                  <c:v>4310.0680000000002</c:v>
                </c:pt>
                <c:pt idx="431">
                  <c:v>4320.0680000000002</c:v>
                </c:pt>
                <c:pt idx="432">
                  <c:v>4330.067</c:v>
                </c:pt>
                <c:pt idx="433">
                  <c:v>4340.0680000000002</c:v>
                </c:pt>
                <c:pt idx="434">
                  <c:v>4350.0690000000004</c:v>
                </c:pt>
                <c:pt idx="435">
                  <c:v>4360.0680000000002</c:v>
                </c:pt>
                <c:pt idx="436">
                  <c:v>4370.0680000000002</c:v>
                </c:pt>
                <c:pt idx="437">
                  <c:v>4380.0680000000002</c:v>
                </c:pt>
                <c:pt idx="438">
                  <c:v>4390.067</c:v>
                </c:pt>
                <c:pt idx="439">
                  <c:v>4400.0680000000002</c:v>
                </c:pt>
                <c:pt idx="440">
                  <c:v>4410.067</c:v>
                </c:pt>
                <c:pt idx="441">
                  <c:v>4420.0680000000002</c:v>
                </c:pt>
                <c:pt idx="442">
                  <c:v>4430.0680000000002</c:v>
                </c:pt>
                <c:pt idx="443">
                  <c:v>4440.0680000000002</c:v>
                </c:pt>
                <c:pt idx="444">
                  <c:v>4450.07</c:v>
                </c:pt>
                <c:pt idx="445">
                  <c:v>4460.0680000000002</c:v>
                </c:pt>
                <c:pt idx="446">
                  <c:v>4470.0690000000004</c:v>
                </c:pt>
                <c:pt idx="447">
                  <c:v>4480.0680000000002</c:v>
                </c:pt>
                <c:pt idx="448">
                  <c:v>4490.067</c:v>
                </c:pt>
                <c:pt idx="449">
                  <c:v>4500.0680000000002</c:v>
                </c:pt>
                <c:pt idx="450">
                  <c:v>4510.0680000000002</c:v>
                </c:pt>
                <c:pt idx="451">
                  <c:v>4520.0680000000002</c:v>
                </c:pt>
                <c:pt idx="452">
                  <c:v>4530.0680000000002</c:v>
                </c:pt>
                <c:pt idx="453">
                  <c:v>4540.0680000000002</c:v>
                </c:pt>
                <c:pt idx="454">
                  <c:v>4550.0680000000002</c:v>
                </c:pt>
                <c:pt idx="455">
                  <c:v>4560.0680000000002</c:v>
                </c:pt>
                <c:pt idx="456">
                  <c:v>4570.0680000000002</c:v>
                </c:pt>
                <c:pt idx="457">
                  <c:v>4580.067</c:v>
                </c:pt>
                <c:pt idx="458">
                  <c:v>4590.067</c:v>
                </c:pt>
                <c:pt idx="459">
                  <c:v>4600.0680000000002</c:v>
                </c:pt>
                <c:pt idx="460">
                  <c:v>4610.067</c:v>
                </c:pt>
                <c:pt idx="461">
                  <c:v>4620.0680000000002</c:v>
                </c:pt>
                <c:pt idx="462">
                  <c:v>4630.0680000000002</c:v>
                </c:pt>
                <c:pt idx="463">
                  <c:v>4640.0680000000002</c:v>
                </c:pt>
                <c:pt idx="464">
                  <c:v>4650.0680000000002</c:v>
                </c:pt>
                <c:pt idx="465">
                  <c:v>4660.0680000000002</c:v>
                </c:pt>
                <c:pt idx="466">
                  <c:v>4670.0680000000002</c:v>
                </c:pt>
                <c:pt idx="467">
                  <c:v>4680.0680000000002</c:v>
                </c:pt>
                <c:pt idx="468">
                  <c:v>4690.067</c:v>
                </c:pt>
                <c:pt idx="469">
                  <c:v>4700.0680000000002</c:v>
                </c:pt>
                <c:pt idx="470">
                  <c:v>4710.0690000000004</c:v>
                </c:pt>
                <c:pt idx="471">
                  <c:v>4720.0690000000004</c:v>
                </c:pt>
                <c:pt idx="472">
                  <c:v>4730.0690000000004</c:v>
                </c:pt>
                <c:pt idx="473">
                  <c:v>4740.0690000000004</c:v>
                </c:pt>
                <c:pt idx="474">
                  <c:v>4750.07</c:v>
                </c:pt>
                <c:pt idx="475">
                  <c:v>4760.0680000000002</c:v>
                </c:pt>
                <c:pt idx="476">
                  <c:v>4770.0690000000004</c:v>
                </c:pt>
                <c:pt idx="477">
                  <c:v>4780.0690000000004</c:v>
                </c:pt>
                <c:pt idx="478">
                  <c:v>4790.0690000000004</c:v>
                </c:pt>
                <c:pt idx="479">
                  <c:v>4800.0690000000004</c:v>
                </c:pt>
                <c:pt idx="480">
                  <c:v>4810.07</c:v>
                </c:pt>
                <c:pt idx="481">
                  <c:v>4820.0690000000004</c:v>
                </c:pt>
                <c:pt idx="482">
                  <c:v>4830.0690000000004</c:v>
                </c:pt>
                <c:pt idx="483">
                  <c:v>4840.0690000000004</c:v>
                </c:pt>
                <c:pt idx="484">
                  <c:v>4850.0690000000004</c:v>
                </c:pt>
                <c:pt idx="485">
                  <c:v>4860.0680000000002</c:v>
                </c:pt>
                <c:pt idx="486">
                  <c:v>4870.0690000000004</c:v>
                </c:pt>
                <c:pt idx="487">
                  <c:v>4880.0680000000002</c:v>
                </c:pt>
                <c:pt idx="488">
                  <c:v>4890.0690000000004</c:v>
                </c:pt>
                <c:pt idx="489">
                  <c:v>4900.0690000000004</c:v>
                </c:pt>
                <c:pt idx="490">
                  <c:v>4910.07</c:v>
                </c:pt>
                <c:pt idx="491">
                  <c:v>4920.07</c:v>
                </c:pt>
                <c:pt idx="492">
                  <c:v>4930.0690000000004</c:v>
                </c:pt>
                <c:pt idx="493">
                  <c:v>4940.0690000000004</c:v>
                </c:pt>
                <c:pt idx="494">
                  <c:v>4950.0690000000004</c:v>
                </c:pt>
                <c:pt idx="495">
                  <c:v>4960.0680000000002</c:v>
                </c:pt>
                <c:pt idx="496">
                  <c:v>4970.0690000000004</c:v>
                </c:pt>
                <c:pt idx="497">
                  <c:v>4980.0690000000004</c:v>
                </c:pt>
                <c:pt idx="498">
                  <c:v>4990.0690000000004</c:v>
                </c:pt>
                <c:pt idx="499">
                  <c:v>5000.0690000000004</c:v>
                </c:pt>
                <c:pt idx="500">
                  <c:v>5010.0690000000004</c:v>
                </c:pt>
                <c:pt idx="501">
                  <c:v>5020.0690000000004</c:v>
                </c:pt>
                <c:pt idx="502">
                  <c:v>5030.0690000000004</c:v>
                </c:pt>
                <c:pt idx="503">
                  <c:v>5040.0690000000004</c:v>
                </c:pt>
                <c:pt idx="504">
                  <c:v>5050.1360000000004</c:v>
                </c:pt>
                <c:pt idx="505">
                  <c:v>5060.1360000000004</c:v>
                </c:pt>
                <c:pt idx="506">
                  <c:v>5070.1350000000002</c:v>
                </c:pt>
                <c:pt idx="507">
                  <c:v>5080.1369999999997</c:v>
                </c:pt>
                <c:pt idx="508">
                  <c:v>5090.1360000000004</c:v>
                </c:pt>
                <c:pt idx="509">
                  <c:v>5100.1350000000002</c:v>
                </c:pt>
                <c:pt idx="510">
                  <c:v>5110.1360000000004</c:v>
                </c:pt>
                <c:pt idx="511">
                  <c:v>5120.1360000000004</c:v>
                </c:pt>
                <c:pt idx="512">
                  <c:v>5130.1360000000004</c:v>
                </c:pt>
                <c:pt idx="513">
                  <c:v>5140.1360000000004</c:v>
                </c:pt>
                <c:pt idx="514">
                  <c:v>5150.1360000000004</c:v>
                </c:pt>
                <c:pt idx="515">
                  <c:v>5160.1360000000004</c:v>
                </c:pt>
                <c:pt idx="516">
                  <c:v>5170.1360000000004</c:v>
                </c:pt>
                <c:pt idx="517">
                  <c:v>5180.1360000000004</c:v>
                </c:pt>
                <c:pt idx="518">
                  <c:v>5190.1360000000004</c:v>
                </c:pt>
                <c:pt idx="519">
                  <c:v>5200.1350000000002</c:v>
                </c:pt>
                <c:pt idx="520">
                  <c:v>5210.1360000000004</c:v>
                </c:pt>
                <c:pt idx="521">
                  <c:v>5220.1369999999997</c:v>
                </c:pt>
                <c:pt idx="522">
                  <c:v>5230.1360000000004</c:v>
                </c:pt>
                <c:pt idx="523">
                  <c:v>5240.1360000000004</c:v>
                </c:pt>
                <c:pt idx="524">
                  <c:v>5250.1360000000004</c:v>
                </c:pt>
                <c:pt idx="525">
                  <c:v>5260.1360000000004</c:v>
                </c:pt>
                <c:pt idx="526">
                  <c:v>5270.1360000000004</c:v>
                </c:pt>
                <c:pt idx="527">
                  <c:v>5280.1360000000004</c:v>
                </c:pt>
                <c:pt idx="528">
                  <c:v>5290.1360000000004</c:v>
                </c:pt>
                <c:pt idx="529">
                  <c:v>5300.1360000000004</c:v>
                </c:pt>
                <c:pt idx="530">
                  <c:v>5310.1350000000002</c:v>
                </c:pt>
                <c:pt idx="531">
                  <c:v>5320.1360000000004</c:v>
                </c:pt>
                <c:pt idx="532">
                  <c:v>5330.1350000000002</c:v>
                </c:pt>
                <c:pt idx="533">
                  <c:v>5340.1360000000004</c:v>
                </c:pt>
                <c:pt idx="534">
                  <c:v>5350.1350000000002</c:v>
                </c:pt>
                <c:pt idx="535">
                  <c:v>5360.1360000000004</c:v>
                </c:pt>
                <c:pt idx="536">
                  <c:v>5370.1360000000004</c:v>
                </c:pt>
                <c:pt idx="537">
                  <c:v>5380.1360000000004</c:v>
                </c:pt>
                <c:pt idx="538">
                  <c:v>5390.1369999999997</c:v>
                </c:pt>
                <c:pt idx="539">
                  <c:v>5400.1350000000002</c:v>
                </c:pt>
                <c:pt idx="540">
                  <c:v>5410.1949999999997</c:v>
                </c:pt>
                <c:pt idx="541">
                  <c:v>5420.1949999999997</c:v>
                </c:pt>
                <c:pt idx="542">
                  <c:v>5430.1949999999997</c:v>
                </c:pt>
                <c:pt idx="543">
                  <c:v>5440.1940000000004</c:v>
                </c:pt>
                <c:pt idx="544">
                  <c:v>5450.1949999999997</c:v>
                </c:pt>
                <c:pt idx="545">
                  <c:v>5460.1949999999997</c:v>
                </c:pt>
                <c:pt idx="546">
                  <c:v>5470.2939999999999</c:v>
                </c:pt>
                <c:pt idx="547">
                  <c:v>5480.2950000000001</c:v>
                </c:pt>
                <c:pt idx="548">
                  <c:v>5490.2929999999997</c:v>
                </c:pt>
                <c:pt idx="549">
                  <c:v>5500.2939999999999</c:v>
                </c:pt>
                <c:pt idx="550">
                  <c:v>5510.2939999999999</c:v>
                </c:pt>
                <c:pt idx="551">
                  <c:v>5520.2939999999999</c:v>
                </c:pt>
                <c:pt idx="552">
                  <c:v>5530.2929999999997</c:v>
                </c:pt>
                <c:pt idx="553">
                  <c:v>5540.2939999999999</c:v>
                </c:pt>
                <c:pt idx="554">
                  <c:v>5550.2939999999999</c:v>
                </c:pt>
                <c:pt idx="555">
                  <c:v>5560.2939999999999</c:v>
                </c:pt>
                <c:pt idx="556">
                  <c:v>5570.2939999999999</c:v>
                </c:pt>
                <c:pt idx="557">
                  <c:v>5580.2929999999997</c:v>
                </c:pt>
                <c:pt idx="558">
                  <c:v>5590.2939999999999</c:v>
                </c:pt>
                <c:pt idx="559">
                  <c:v>5600.2939999999999</c:v>
                </c:pt>
                <c:pt idx="560">
                  <c:v>5610.2939999999999</c:v>
                </c:pt>
                <c:pt idx="561">
                  <c:v>5620.2929999999997</c:v>
                </c:pt>
                <c:pt idx="562">
                  <c:v>5630.2939999999999</c:v>
                </c:pt>
                <c:pt idx="563">
                  <c:v>5640.2939999999999</c:v>
                </c:pt>
                <c:pt idx="564">
                  <c:v>5650.2929999999997</c:v>
                </c:pt>
                <c:pt idx="565">
                  <c:v>5660.2939999999999</c:v>
                </c:pt>
                <c:pt idx="566">
                  <c:v>5670.2939999999999</c:v>
                </c:pt>
                <c:pt idx="567">
                  <c:v>5680.2939999999999</c:v>
                </c:pt>
                <c:pt idx="568">
                  <c:v>5690.2939999999999</c:v>
                </c:pt>
                <c:pt idx="569">
                  <c:v>5700.2929999999997</c:v>
                </c:pt>
                <c:pt idx="570">
                  <c:v>5710.2939999999999</c:v>
                </c:pt>
                <c:pt idx="571">
                  <c:v>5720.2939999999999</c:v>
                </c:pt>
                <c:pt idx="572">
                  <c:v>5730.2939999999999</c:v>
                </c:pt>
                <c:pt idx="573">
                  <c:v>5740.2929999999997</c:v>
                </c:pt>
                <c:pt idx="574">
                  <c:v>5750.2939999999999</c:v>
                </c:pt>
                <c:pt idx="575">
                  <c:v>5760.3109999999997</c:v>
                </c:pt>
                <c:pt idx="576">
                  <c:v>5770.3109999999997</c:v>
                </c:pt>
                <c:pt idx="577">
                  <c:v>5780.31</c:v>
                </c:pt>
                <c:pt idx="578">
                  <c:v>5790.3119999999999</c:v>
                </c:pt>
                <c:pt idx="579">
                  <c:v>5800.3109999999997</c:v>
                </c:pt>
                <c:pt idx="580">
                  <c:v>5810.3109999999997</c:v>
                </c:pt>
                <c:pt idx="581">
                  <c:v>5820.31</c:v>
                </c:pt>
                <c:pt idx="582">
                  <c:v>5830.3109999999997</c:v>
                </c:pt>
                <c:pt idx="583">
                  <c:v>5840.3109999999997</c:v>
                </c:pt>
                <c:pt idx="584">
                  <c:v>5850.3109999999997</c:v>
                </c:pt>
                <c:pt idx="585">
                  <c:v>5860.3109999999997</c:v>
                </c:pt>
                <c:pt idx="586">
                  <c:v>5870.31</c:v>
                </c:pt>
                <c:pt idx="587">
                  <c:v>5880.3109999999997</c:v>
                </c:pt>
                <c:pt idx="588">
                  <c:v>5890.3109999999997</c:v>
                </c:pt>
                <c:pt idx="589">
                  <c:v>5900.3109999999997</c:v>
                </c:pt>
                <c:pt idx="590">
                  <c:v>5910.3109999999997</c:v>
                </c:pt>
                <c:pt idx="591">
                  <c:v>5920.31</c:v>
                </c:pt>
                <c:pt idx="592">
                  <c:v>5930.3109999999997</c:v>
                </c:pt>
                <c:pt idx="593">
                  <c:v>5940.3119999999999</c:v>
                </c:pt>
                <c:pt idx="594">
                  <c:v>5950.31</c:v>
                </c:pt>
                <c:pt idx="595">
                  <c:v>5960.3109999999997</c:v>
                </c:pt>
                <c:pt idx="596">
                  <c:v>5970.3109999999997</c:v>
                </c:pt>
                <c:pt idx="597">
                  <c:v>5980.3109999999997</c:v>
                </c:pt>
                <c:pt idx="598">
                  <c:v>5990.3109999999997</c:v>
                </c:pt>
                <c:pt idx="599">
                  <c:v>6000.3109999999997</c:v>
                </c:pt>
                <c:pt idx="600">
                  <c:v>6010.3109999999997</c:v>
                </c:pt>
                <c:pt idx="601">
                  <c:v>6020.3109999999997</c:v>
                </c:pt>
                <c:pt idx="602">
                  <c:v>6030.31</c:v>
                </c:pt>
                <c:pt idx="603">
                  <c:v>6040.3109999999997</c:v>
                </c:pt>
                <c:pt idx="604">
                  <c:v>6050.31</c:v>
                </c:pt>
                <c:pt idx="605">
                  <c:v>6060.3459999999995</c:v>
                </c:pt>
                <c:pt idx="606">
                  <c:v>6070.3469999999998</c:v>
                </c:pt>
                <c:pt idx="607">
                  <c:v>6080.3469999999998</c:v>
                </c:pt>
                <c:pt idx="608">
                  <c:v>6090.3469999999998</c:v>
                </c:pt>
                <c:pt idx="609">
                  <c:v>6100.3459999999995</c:v>
                </c:pt>
                <c:pt idx="610">
                  <c:v>6110.3469999999998</c:v>
                </c:pt>
                <c:pt idx="611">
                  <c:v>6120.3459999999995</c:v>
                </c:pt>
                <c:pt idx="612">
                  <c:v>6130.3469999999998</c:v>
                </c:pt>
                <c:pt idx="613">
                  <c:v>6140.3469999999998</c:v>
                </c:pt>
                <c:pt idx="614">
                  <c:v>6150.3469999999998</c:v>
                </c:pt>
                <c:pt idx="615">
                  <c:v>6160.3469999999998</c:v>
                </c:pt>
                <c:pt idx="616">
                  <c:v>6170.348</c:v>
                </c:pt>
                <c:pt idx="617">
                  <c:v>6180.3469999999998</c:v>
                </c:pt>
                <c:pt idx="618">
                  <c:v>6190.3670000000002</c:v>
                </c:pt>
                <c:pt idx="619">
                  <c:v>6200.3670000000002</c:v>
                </c:pt>
                <c:pt idx="620">
                  <c:v>6210.366</c:v>
                </c:pt>
                <c:pt idx="621">
                  <c:v>6220.3670000000002</c:v>
                </c:pt>
                <c:pt idx="622">
                  <c:v>6230.3670000000002</c:v>
                </c:pt>
                <c:pt idx="623">
                  <c:v>6240.3670000000002</c:v>
                </c:pt>
                <c:pt idx="624">
                  <c:v>6250.366</c:v>
                </c:pt>
                <c:pt idx="625">
                  <c:v>6260.3670000000002</c:v>
                </c:pt>
                <c:pt idx="626">
                  <c:v>6270.3670000000002</c:v>
                </c:pt>
                <c:pt idx="627">
                  <c:v>6280.3670000000002</c:v>
                </c:pt>
                <c:pt idx="628">
                  <c:v>6290.3670000000002</c:v>
                </c:pt>
                <c:pt idx="629">
                  <c:v>6300.366</c:v>
                </c:pt>
                <c:pt idx="630">
                  <c:v>6310.366</c:v>
                </c:pt>
                <c:pt idx="631">
                  <c:v>6320.3670000000002</c:v>
                </c:pt>
                <c:pt idx="632">
                  <c:v>6330.4369999999999</c:v>
                </c:pt>
                <c:pt idx="633">
                  <c:v>6340.4369999999999</c:v>
                </c:pt>
                <c:pt idx="634">
                  <c:v>6350.4369999999999</c:v>
                </c:pt>
                <c:pt idx="635">
                  <c:v>6360.4369999999999</c:v>
                </c:pt>
                <c:pt idx="636">
                  <c:v>6370.4369999999999</c:v>
                </c:pt>
                <c:pt idx="637">
                  <c:v>6380.4369999999999</c:v>
                </c:pt>
                <c:pt idx="638">
                  <c:v>6390.4359999999997</c:v>
                </c:pt>
                <c:pt idx="639">
                  <c:v>6400.4369999999999</c:v>
                </c:pt>
                <c:pt idx="640">
                  <c:v>6410.4369999999999</c:v>
                </c:pt>
                <c:pt idx="641">
                  <c:v>6420.4369999999999</c:v>
                </c:pt>
                <c:pt idx="642">
                  <c:v>6430.4369999999999</c:v>
                </c:pt>
                <c:pt idx="643">
                  <c:v>6440.4369999999999</c:v>
                </c:pt>
                <c:pt idx="644">
                  <c:v>6450.4359999999997</c:v>
                </c:pt>
                <c:pt idx="645">
                  <c:v>6460.4369999999999</c:v>
                </c:pt>
                <c:pt idx="646">
                  <c:v>6470.4369999999999</c:v>
                </c:pt>
                <c:pt idx="647">
                  <c:v>6480.4359999999997</c:v>
                </c:pt>
                <c:pt idx="648">
                  <c:v>6490.4380000000001</c:v>
                </c:pt>
                <c:pt idx="649">
                  <c:v>6500.4369999999999</c:v>
                </c:pt>
                <c:pt idx="650">
                  <c:v>6510.4369999999999</c:v>
                </c:pt>
                <c:pt idx="651">
                  <c:v>6520.4390000000003</c:v>
                </c:pt>
                <c:pt idx="652">
                  <c:v>6530.4359999999997</c:v>
                </c:pt>
                <c:pt idx="653">
                  <c:v>6540.4359999999997</c:v>
                </c:pt>
                <c:pt idx="654">
                  <c:v>6550.4390000000003</c:v>
                </c:pt>
                <c:pt idx="655">
                  <c:v>6560.4369999999999</c:v>
                </c:pt>
                <c:pt idx="656">
                  <c:v>6570.4380000000001</c:v>
                </c:pt>
                <c:pt idx="657">
                  <c:v>6580.4380000000001</c:v>
                </c:pt>
                <c:pt idx="658">
                  <c:v>6590.4380000000001</c:v>
                </c:pt>
                <c:pt idx="659">
                  <c:v>6600.4390000000003</c:v>
                </c:pt>
                <c:pt idx="660">
                  <c:v>6610.4380000000001</c:v>
                </c:pt>
                <c:pt idx="661">
                  <c:v>6620.4380000000001</c:v>
                </c:pt>
                <c:pt idx="662">
                  <c:v>6630.4380000000001</c:v>
                </c:pt>
                <c:pt idx="663">
                  <c:v>6640.4380000000001</c:v>
                </c:pt>
                <c:pt idx="664">
                  <c:v>6650.4380000000001</c:v>
                </c:pt>
                <c:pt idx="665">
                  <c:v>6660.4369999999999</c:v>
                </c:pt>
                <c:pt idx="666">
                  <c:v>6670.4369999999999</c:v>
                </c:pt>
                <c:pt idx="667">
                  <c:v>6680.4369999999999</c:v>
                </c:pt>
                <c:pt idx="668">
                  <c:v>6690.4380000000001</c:v>
                </c:pt>
                <c:pt idx="669">
                  <c:v>6700.4989999999998</c:v>
                </c:pt>
                <c:pt idx="670">
                  <c:v>6710.4989999999998</c:v>
                </c:pt>
                <c:pt idx="671">
                  <c:v>6720.4989999999998</c:v>
                </c:pt>
                <c:pt idx="672">
                  <c:v>6730.4979999999996</c:v>
                </c:pt>
                <c:pt idx="673">
                  <c:v>6740.4979999999996</c:v>
                </c:pt>
                <c:pt idx="674">
                  <c:v>6750.4979999999996</c:v>
                </c:pt>
                <c:pt idx="675">
                  <c:v>6760.4989999999998</c:v>
                </c:pt>
                <c:pt idx="676">
                  <c:v>6770.4989999999998</c:v>
                </c:pt>
                <c:pt idx="677">
                  <c:v>6780.4979999999996</c:v>
                </c:pt>
                <c:pt idx="678">
                  <c:v>6790.4989999999998</c:v>
                </c:pt>
                <c:pt idx="679">
                  <c:v>6800.5</c:v>
                </c:pt>
                <c:pt idx="680">
                  <c:v>6810.5</c:v>
                </c:pt>
                <c:pt idx="681">
                  <c:v>6820.5</c:v>
                </c:pt>
                <c:pt idx="682">
                  <c:v>6830.5</c:v>
                </c:pt>
                <c:pt idx="683">
                  <c:v>6840.4989999999998</c:v>
                </c:pt>
                <c:pt idx="684">
                  <c:v>6850.4989999999998</c:v>
                </c:pt>
                <c:pt idx="685">
                  <c:v>6860.5</c:v>
                </c:pt>
                <c:pt idx="686">
                  <c:v>6870.4989999999998</c:v>
                </c:pt>
                <c:pt idx="687">
                  <c:v>6880.5</c:v>
                </c:pt>
                <c:pt idx="688">
                  <c:v>6890.5010000000002</c:v>
                </c:pt>
                <c:pt idx="689">
                  <c:v>6900.5010000000002</c:v>
                </c:pt>
                <c:pt idx="690">
                  <c:v>6910.4989999999998</c:v>
                </c:pt>
                <c:pt idx="691">
                  <c:v>6920.5020000000004</c:v>
                </c:pt>
                <c:pt idx="692">
                  <c:v>6930.5020000000004</c:v>
                </c:pt>
                <c:pt idx="693">
                  <c:v>6940.5010000000002</c:v>
                </c:pt>
                <c:pt idx="694">
                  <c:v>6950.5010000000002</c:v>
                </c:pt>
                <c:pt idx="695">
                  <c:v>6960.5010000000002</c:v>
                </c:pt>
                <c:pt idx="696">
                  <c:v>6970.5</c:v>
                </c:pt>
                <c:pt idx="697">
                  <c:v>6980.5010000000002</c:v>
                </c:pt>
                <c:pt idx="698">
                  <c:v>6990.5010000000002</c:v>
                </c:pt>
                <c:pt idx="699">
                  <c:v>7000.5</c:v>
                </c:pt>
                <c:pt idx="700">
                  <c:v>7010.5010000000002</c:v>
                </c:pt>
                <c:pt idx="701">
                  <c:v>7020.5010000000002</c:v>
                </c:pt>
                <c:pt idx="702">
                  <c:v>7030.5</c:v>
                </c:pt>
                <c:pt idx="703">
                  <c:v>7040.5010000000002</c:v>
                </c:pt>
                <c:pt idx="704">
                  <c:v>7050.5</c:v>
                </c:pt>
                <c:pt idx="705">
                  <c:v>7060.5</c:v>
                </c:pt>
                <c:pt idx="706">
                  <c:v>7070.5</c:v>
                </c:pt>
                <c:pt idx="707">
                  <c:v>7080.5</c:v>
                </c:pt>
                <c:pt idx="708">
                  <c:v>7090.5159999999996</c:v>
                </c:pt>
                <c:pt idx="709">
                  <c:v>7100.5159999999996</c:v>
                </c:pt>
                <c:pt idx="710">
                  <c:v>7110.5150000000003</c:v>
                </c:pt>
                <c:pt idx="711">
                  <c:v>7120.5159999999996</c:v>
                </c:pt>
                <c:pt idx="712">
                  <c:v>7130.5159999999996</c:v>
                </c:pt>
                <c:pt idx="713">
                  <c:v>7140.5159999999996</c:v>
                </c:pt>
                <c:pt idx="714">
                  <c:v>7150.5159999999996</c:v>
                </c:pt>
                <c:pt idx="715">
                  <c:v>7160.5150000000003</c:v>
                </c:pt>
                <c:pt idx="716">
                  <c:v>7170.5150000000003</c:v>
                </c:pt>
                <c:pt idx="717">
                  <c:v>7180.5150000000003</c:v>
                </c:pt>
                <c:pt idx="718">
                  <c:v>7190.5159999999996</c:v>
                </c:pt>
                <c:pt idx="719">
                  <c:v>7200.5159999999996</c:v>
                </c:pt>
                <c:pt idx="720">
                  <c:v>7210.5159999999996</c:v>
                </c:pt>
                <c:pt idx="721">
                  <c:v>7220.5159999999996</c:v>
                </c:pt>
                <c:pt idx="722">
                  <c:v>7230.5159999999996</c:v>
                </c:pt>
                <c:pt idx="723">
                  <c:v>7240.5159999999996</c:v>
                </c:pt>
                <c:pt idx="724">
                  <c:v>7250.5150000000003</c:v>
                </c:pt>
                <c:pt idx="725">
                  <c:v>7260.5159999999996</c:v>
                </c:pt>
                <c:pt idx="726">
                  <c:v>7270.5159999999996</c:v>
                </c:pt>
                <c:pt idx="727">
                  <c:v>7280.5159999999996</c:v>
                </c:pt>
                <c:pt idx="728">
                  <c:v>7290.5159999999996</c:v>
                </c:pt>
                <c:pt idx="729">
                  <c:v>7300.5150000000003</c:v>
                </c:pt>
                <c:pt idx="730">
                  <c:v>7310.5150000000003</c:v>
                </c:pt>
                <c:pt idx="731">
                  <c:v>7320.5159999999996</c:v>
                </c:pt>
                <c:pt idx="732">
                  <c:v>7330.5150000000003</c:v>
                </c:pt>
                <c:pt idx="733">
                  <c:v>7340.5159999999996</c:v>
                </c:pt>
                <c:pt idx="734">
                  <c:v>7350.5169999999998</c:v>
                </c:pt>
                <c:pt idx="735">
                  <c:v>7360.5159999999996</c:v>
                </c:pt>
                <c:pt idx="736">
                  <c:v>7370.5159999999996</c:v>
                </c:pt>
                <c:pt idx="737">
                  <c:v>7380.518</c:v>
                </c:pt>
                <c:pt idx="738">
                  <c:v>7390.518</c:v>
                </c:pt>
                <c:pt idx="739">
                  <c:v>7400.5169999999998</c:v>
                </c:pt>
                <c:pt idx="740">
                  <c:v>7410.5190000000002</c:v>
                </c:pt>
                <c:pt idx="741">
                  <c:v>7420.518</c:v>
                </c:pt>
                <c:pt idx="742">
                  <c:v>7430.5169999999998</c:v>
                </c:pt>
                <c:pt idx="743">
                  <c:v>7440.518</c:v>
                </c:pt>
                <c:pt idx="744">
                  <c:v>7450.518</c:v>
                </c:pt>
                <c:pt idx="745">
                  <c:v>7460.53</c:v>
                </c:pt>
                <c:pt idx="746">
                  <c:v>7470.5290000000005</c:v>
                </c:pt>
                <c:pt idx="747">
                  <c:v>7480.53</c:v>
                </c:pt>
                <c:pt idx="748">
                  <c:v>7490.53</c:v>
                </c:pt>
                <c:pt idx="749">
                  <c:v>7500.53</c:v>
                </c:pt>
                <c:pt idx="750">
                  <c:v>7510.5290000000005</c:v>
                </c:pt>
                <c:pt idx="751">
                  <c:v>7520.5290000000005</c:v>
                </c:pt>
                <c:pt idx="752">
                  <c:v>7530.53</c:v>
                </c:pt>
                <c:pt idx="753">
                  <c:v>7540.53</c:v>
                </c:pt>
                <c:pt idx="754">
                  <c:v>7550.53</c:v>
                </c:pt>
                <c:pt idx="755">
                  <c:v>7560.5959999999995</c:v>
                </c:pt>
                <c:pt idx="756">
                  <c:v>7570.5950000000003</c:v>
                </c:pt>
                <c:pt idx="757">
                  <c:v>7580.5950000000003</c:v>
                </c:pt>
                <c:pt idx="758">
                  <c:v>7590.5959999999995</c:v>
                </c:pt>
                <c:pt idx="759">
                  <c:v>7600.5959999999995</c:v>
                </c:pt>
                <c:pt idx="760">
                  <c:v>7610.5959999999995</c:v>
                </c:pt>
                <c:pt idx="761">
                  <c:v>7620.5950000000003</c:v>
                </c:pt>
                <c:pt idx="762">
                  <c:v>7630.5950000000003</c:v>
                </c:pt>
                <c:pt idx="763">
                  <c:v>7640.5969999999998</c:v>
                </c:pt>
                <c:pt idx="764">
                  <c:v>7650.5959999999995</c:v>
                </c:pt>
                <c:pt idx="765">
                  <c:v>7660.5969999999998</c:v>
                </c:pt>
                <c:pt idx="766">
                  <c:v>7670.5969999999998</c:v>
                </c:pt>
                <c:pt idx="767">
                  <c:v>7680.5969999999998</c:v>
                </c:pt>
                <c:pt idx="768">
                  <c:v>7690.5969999999998</c:v>
                </c:pt>
                <c:pt idx="769">
                  <c:v>7700.5950000000003</c:v>
                </c:pt>
                <c:pt idx="770">
                  <c:v>7710.5959999999995</c:v>
                </c:pt>
                <c:pt idx="771">
                  <c:v>7720.5959999999995</c:v>
                </c:pt>
                <c:pt idx="772">
                  <c:v>7730.5959999999995</c:v>
                </c:pt>
                <c:pt idx="773">
                  <c:v>7740.5969999999998</c:v>
                </c:pt>
                <c:pt idx="774">
                  <c:v>7750.598</c:v>
                </c:pt>
                <c:pt idx="775">
                  <c:v>7760.5969999999998</c:v>
                </c:pt>
                <c:pt idx="776">
                  <c:v>7770.5969999999998</c:v>
                </c:pt>
                <c:pt idx="777">
                  <c:v>7780.598</c:v>
                </c:pt>
                <c:pt idx="778">
                  <c:v>7790.5959999999995</c:v>
                </c:pt>
                <c:pt idx="779">
                  <c:v>7800.5969999999998</c:v>
                </c:pt>
                <c:pt idx="780">
                  <c:v>7810.5969999999998</c:v>
                </c:pt>
                <c:pt idx="781">
                  <c:v>7820.5959999999995</c:v>
                </c:pt>
                <c:pt idx="782">
                  <c:v>7830.5969999999998</c:v>
                </c:pt>
                <c:pt idx="783">
                  <c:v>7840.598</c:v>
                </c:pt>
                <c:pt idx="784">
                  <c:v>7850.5969999999998</c:v>
                </c:pt>
                <c:pt idx="785">
                  <c:v>7860.598</c:v>
                </c:pt>
                <c:pt idx="786">
                  <c:v>7870.5969999999998</c:v>
                </c:pt>
                <c:pt idx="787">
                  <c:v>7880.598</c:v>
                </c:pt>
                <c:pt idx="788">
                  <c:v>7890.5959999999995</c:v>
                </c:pt>
                <c:pt idx="789">
                  <c:v>7900.5969999999998</c:v>
                </c:pt>
                <c:pt idx="790">
                  <c:v>7910.6540000000005</c:v>
                </c:pt>
                <c:pt idx="791">
                  <c:v>7920.6530000000002</c:v>
                </c:pt>
                <c:pt idx="792">
                  <c:v>7930.6540000000005</c:v>
                </c:pt>
                <c:pt idx="793">
                  <c:v>7940.6540000000005</c:v>
                </c:pt>
                <c:pt idx="794">
                  <c:v>7950.6549999999997</c:v>
                </c:pt>
                <c:pt idx="795">
                  <c:v>7960.6540000000005</c:v>
                </c:pt>
                <c:pt idx="796">
                  <c:v>7970.6559999999999</c:v>
                </c:pt>
                <c:pt idx="797">
                  <c:v>7980.6549999999997</c:v>
                </c:pt>
                <c:pt idx="798">
                  <c:v>7990.7290000000003</c:v>
                </c:pt>
                <c:pt idx="799">
                  <c:v>8000.7280000000001</c:v>
                </c:pt>
                <c:pt idx="800">
                  <c:v>8010.7280000000001</c:v>
                </c:pt>
                <c:pt idx="801">
                  <c:v>8020.7280000000001</c:v>
                </c:pt>
                <c:pt idx="802">
                  <c:v>8030.7290000000003</c:v>
                </c:pt>
                <c:pt idx="803">
                  <c:v>8040.7280000000001</c:v>
                </c:pt>
                <c:pt idx="804">
                  <c:v>8050.7290000000003</c:v>
                </c:pt>
                <c:pt idx="805">
                  <c:v>8060.7290000000003</c:v>
                </c:pt>
                <c:pt idx="806">
                  <c:v>8070.7280000000001</c:v>
                </c:pt>
                <c:pt idx="807">
                  <c:v>8080.7280000000001</c:v>
                </c:pt>
                <c:pt idx="808">
                  <c:v>8090.7290000000003</c:v>
                </c:pt>
                <c:pt idx="809">
                  <c:v>8100.7280000000001</c:v>
                </c:pt>
                <c:pt idx="810">
                  <c:v>8110.7290000000003</c:v>
                </c:pt>
                <c:pt idx="811">
                  <c:v>8120.7290000000003</c:v>
                </c:pt>
                <c:pt idx="812">
                  <c:v>8130.7290000000003</c:v>
                </c:pt>
                <c:pt idx="813">
                  <c:v>8140.7290000000003</c:v>
                </c:pt>
                <c:pt idx="814">
                  <c:v>8150.77</c:v>
                </c:pt>
                <c:pt idx="815">
                  <c:v>8160.7690000000002</c:v>
                </c:pt>
                <c:pt idx="816">
                  <c:v>8170.77</c:v>
                </c:pt>
                <c:pt idx="817">
                  <c:v>8180.7690000000002</c:v>
                </c:pt>
                <c:pt idx="818">
                  <c:v>8190.7690000000002</c:v>
                </c:pt>
                <c:pt idx="819">
                  <c:v>8200.7690000000002</c:v>
                </c:pt>
                <c:pt idx="820">
                  <c:v>8210.77</c:v>
                </c:pt>
                <c:pt idx="821">
                  <c:v>8220.77</c:v>
                </c:pt>
                <c:pt idx="822">
                  <c:v>8230.77</c:v>
                </c:pt>
                <c:pt idx="823">
                  <c:v>8240.7690000000002</c:v>
                </c:pt>
                <c:pt idx="824">
                  <c:v>8250.77</c:v>
                </c:pt>
                <c:pt idx="825">
                  <c:v>8260.7690000000002</c:v>
                </c:pt>
                <c:pt idx="826">
                  <c:v>8270.77</c:v>
                </c:pt>
                <c:pt idx="827">
                  <c:v>8280.77</c:v>
                </c:pt>
                <c:pt idx="828">
                  <c:v>8290.77</c:v>
                </c:pt>
                <c:pt idx="829">
                  <c:v>8300.77</c:v>
                </c:pt>
                <c:pt idx="830">
                  <c:v>8310.77</c:v>
                </c:pt>
                <c:pt idx="831">
                  <c:v>8320.77</c:v>
                </c:pt>
                <c:pt idx="832">
                  <c:v>8330.77</c:v>
                </c:pt>
                <c:pt idx="833">
                  <c:v>8340.77</c:v>
                </c:pt>
                <c:pt idx="834">
                  <c:v>8350.82</c:v>
                </c:pt>
                <c:pt idx="835">
                  <c:v>8360.82</c:v>
                </c:pt>
                <c:pt idx="836">
                  <c:v>8370.82</c:v>
                </c:pt>
                <c:pt idx="837">
                  <c:v>8380.8189999999995</c:v>
                </c:pt>
                <c:pt idx="838">
                  <c:v>8390.8189999999995</c:v>
                </c:pt>
                <c:pt idx="839">
                  <c:v>8400.8189999999995</c:v>
                </c:pt>
                <c:pt idx="840">
                  <c:v>8410.82</c:v>
                </c:pt>
                <c:pt idx="841">
                  <c:v>8420.82</c:v>
                </c:pt>
                <c:pt idx="842">
                  <c:v>8430.8189999999995</c:v>
                </c:pt>
                <c:pt idx="843">
                  <c:v>8440.8209999999999</c:v>
                </c:pt>
                <c:pt idx="844">
                  <c:v>8450.82</c:v>
                </c:pt>
                <c:pt idx="845">
                  <c:v>8460.82</c:v>
                </c:pt>
                <c:pt idx="846">
                  <c:v>8470.82</c:v>
                </c:pt>
                <c:pt idx="847">
                  <c:v>8480.8189999999995</c:v>
                </c:pt>
                <c:pt idx="848">
                  <c:v>8490.8189999999995</c:v>
                </c:pt>
                <c:pt idx="849">
                  <c:v>8500.8209999999999</c:v>
                </c:pt>
                <c:pt idx="850">
                  <c:v>8510.8189999999995</c:v>
                </c:pt>
                <c:pt idx="851">
                  <c:v>8520.8209999999999</c:v>
                </c:pt>
                <c:pt idx="852">
                  <c:v>8530.8209999999999</c:v>
                </c:pt>
                <c:pt idx="853">
                  <c:v>8540.82</c:v>
                </c:pt>
                <c:pt idx="854">
                  <c:v>8550.8189999999995</c:v>
                </c:pt>
                <c:pt idx="855">
                  <c:v>8560.8189999999995</c:v>
                </c:pt>
                <c:pt idx="856">
                  <c:v>8570.8189999999995</c:v>
                </c:pt>
                <c:pt idx="857">
                  <c:v>8580.82</c:v>
                </c:pt>
                <c:pt idx="858">
                  <c:v>8590.8700000000008</c:v>
                </c:pt>
                <c:pt idx="859">
                  <c:v>8600.8700000000008</c:v>
                </c:pt>
                <c:pt idx="860">
                  <c:v>8610.8709999999992</c:v>
                </c:pt>
                <c:pt idx="861">
                  <c:v>8620.8709999999992</c:v>
                </c:pt>
                <c:pt idx="862">
                  <c:v>8630.8700000000008</c:v>
                </c:pt>
                <c:pt idx="863">
                  <c:v>8640.8700000000008</c:v>
                </c:pt>
                <c:pt idx="864">
                  <c:v>8650.8700000000008</c:v>
                </c:pt>
                <c:pt idx="865">
                  <c:v>8660.8700000000008</c:v>
                </c:pt>
                <c:pt idx="866">
                  <c:v>8670.8700000000008</c:v>
                </c:pt>
                <c:pt idx="867">
                  <c:v>8680.8709999999992</c:v>
                </c:pt>
                <c:pt idx="868">
                  <c:v>8690.8709999999992</c:v>
                </c:pt>
                <c:pt idx="869">
                  <c:v>8700.8709999999992</c:v>
                </c:pt>
                <c:pt idx="870">
                  <c:v>8710.8709999999992</c:v>
                </c:pt>
                <c:pt idx="871">
                  <c:v>8720.8719999999994</c:v>
                </c:pt>
                <c:pt idx="872">
                  <c:v>8730.8709999999992</c:v>
                </c:pt>
                <c:pt idx="873">
                  <c:v>8740.9359999999997</c:v>
                </c:pt>
                <c:pt idx="874">
                  <c:v>8750.9349999999995</c:v>
                </c:pt>
                <c:pt idx="875">
                  <c:v>8760.9359999999997</c:v>
                </c:pt>
                <c:pt idx="876">
                  <c:v>8770.9349999999995</c:v>
                </c:pt>
                <c:pt idx="877">
                  <c:v>8780.9359999999997</c:v>
                </c:pt>
                <c:pt idx="878">
                  <c:v>8790.9359999999997</c:v>
                </c:pt>
                <c:pt idx="879">
                  <c:v>8800.9359999999997</c:v>
                </c:pt>
                <c:pt idx="880">
                  <c:v>8810.9359999999997</c:v>
                </c:pt>
                <c:pt idx="881">
                  <c:v>8820.9359999999997</c:v>
                </c:pt>
                <c:pt idx="882">
                  <c:v>8830.9359999999997</c:v>
                </c:pt>
                <c:pt idx="883">
                  <c:v>8840.9359999999997</c:v>
                </c:pt>
                <c:pt idx="884">
                  <c:v>8850.9359999999997</c:v>
                </c:pt>
                <c:pt idx="885">
                  <c:v>8860.9359999999997</c:v>
                </c:pt>
                <c:pt idx="886">
                  <c:v>8870.9359999999997</c:v>
                </c:pt>
                <c:pt idx="887">
                  <c:v>8880.9359999999997</c:v>
                </c:pt>
                <c:pt idx="888">
                  <c:v>8890.9359999999997</c:v>
                </c:pt>
                <c:pt idx="889">
                  <c:v>8900.9369999999999</c:v>
                </c:pt>
                <c:pt idx="890">
                  <c:v>8910.9380000000001</c:v>
                </c:pt>
                <c:pt idx="891">
                  <c:v>8920.9380000000001</c:v>
                </c:pt>
                <c:pt idx="892">
                  <c:v>8931.0450000000001</c:v>
                </c:pt>
                <c:pt idx="893">
                  <c:v>8941.0450000000001</c:v>
                </c:pt>
                <c:pt idx="894">
                  <c:v>8951.0439999999999</c:v>
                </c:pt>
                <c:pt idx="895">
                  <c:v>8961.0450000000001</c:v>
                </c:pt>
                <c:pt idx="896">
                  <c:v>8971.08</c:v>
                </c:pt>
                <c:pt idx="897">
                  <c:v>8981.0810000000001</c:v>
                </c:pt>
                <c:pt idx="898">
                  <c:v>8991.08</c:v>
                </c:pt>
                <c:pt idx="899">
                  <c:v>9001.0789999999997</c:v>
                </c:pt>
                <c:pt idx="900">
                  <c:v>9011.08</c:v>
                </c:pt>
                <c:pt idx="901">
                  <c:v>9021.0789999999997</c:v>
                </c:pt>
                <c:pt idx="902">
                  <c:v>9031.08</c:v>
                </c:pt>
                <c:pt idx="903">
                  <c:v>9041.08</c:v>
                </c:pt>
                <c:pt idx="904">
                  <c:v>9051.0789999999997</c:v>
                </c:pt>
                <c:pt idx="905">
                  <c:v>9061.08</c:v>
                </c:pt>
                <c:pt idx="906">
                  <c:v>9071.08</c:v>
                </c:pt>
                <c:pt idx="907">
                  <c:v>9081.08</c:v>
                </c:pt>
                <c:pt idx="908">
                  <c:v>9091.08</c:v>
                </c:pt>
                <c:pt idx="909">
                  <c:v>9101.08</c:v>
                </c:pt>
                <c:pt idx="910">
                  <c:v>9111.08</c:v>
                </c:pt>
                <c:pt idx="911">
                  <c:v>9121.08</c:v>
                </c:pt>
                <c:pt idx="912">
                  <c:v>9131.0789999999997</c:v>
                </c:pt>
                <c:pt idx="913">
                  <c:v>9141.0789999999997</c:v>
                </c:pt>
                <c:pt idx="914">
                  <c:v>9151.08</c:v>
                </c:pt>
                <c:pt idx="915">
                  <c:v>9161.08</c:v>
                </c:pt>
                <c:pt idx="916">
                  <c:v>9171.08</c:v>
                </c:pt>
                <c:pt idx="917">
                  <c:v>9181.0789999999997</c:v>
                </c:pt>
                <c:pt idx="918">
                  <c:v>9191.08</c:v>
                </c:pt>
                <c:pt idx="919">
                  <c:v>9201.0789999999997</c:v>
                </c:pt>
                <c:pt idx="920">
                  <c:v>9211.0820000000003</c:v>
                </c:pt>
                <c:pt idx="921">
                  <c:v>9221.08</c:v>
                </c:pt>
                <c:pt idx="922">
                  <c:v>9231.0810000000001</c:v>
                </c:pt>
                <c:pt idx="923">
                  <c:v>9241.08</c:v>
                </c:pt>
                <c:pt idx="924">
                  <c:v>9251.08</c:v>
                </c:pt>
                <c:pt idx="925">
                  <c:v>9261.0810000000001</c:v>
                </c:pt>
                <c:pt idx="926">
                  <c:v>9271.0810000000001</c:v>
                </c:pt>
                <c:pt idx="927">
                  <c:v>9281.0810000000001</c:v>
                </c:pt>
                <c:pt idx="928">
                  <c:v>9291.0810000000001</c:v>
                </c:pt>
                <c:pt idx="929">
                  <c:v>9301.08</c:v>
                </c:pt>
                <c:pt idx="930">
                  <c:v>9311.08</c:v>
                </c:pt>
                <c:pt idx="931">
                  <c:v>9321.0810000000001</c:v>
                </c:pt>
                <c:pt idx="932">
                  <c:v>9331.08</c:v>
                </c:pt>
                <c:pt idx="933">
                  <c:v>9341.2080000000005</c:v>
                </c:pt>
                <c:pt idx="934">
                  <c:v>9351.2090000000007</c:v>
                </c:pt>
                <c:pt idx="935">
                  <c:v>9361.2090000000007</c:v>
                </c:pt>
                <c:pt idx="936">
                  <c:v>9371.2090000000007</c:v>
                </c:pt>
                <c:pt idx="937">
                  <c:v>9381.2099999999991</c:v>
                </c:pt>
                <c:pt idx="938">
                  <c:v>9391.2109999999993</c:v>
                </c:pt>
                <c:pt idx="939">
                  <c:v>9401.2099999999991</c:v>
                </c:pt>
                <c:pt idx="940">
                  <c:v>9411.2090000000007</c:v>
                </c:pt>
                <c:pt idx="941">
                  <c:v>9421.2090000000007</c:v>
                </c:pt>
                <c:pt idx="942">
                  <c:v>9431.2090000000007</c:v>
                </c:pt>
                <c:pt idx="943">
                  <c:v>9441.2090000000007</c:v>
                </c:pt>
                <c:pt idx="944">
                  <c:v>9451.2090000000007</c:v>
                </c:pt>
                <c:pt idx="945">
                  <c:v>9461.2080000000005</c:v>
                </c:pt>
                <c:pt idx="946">
                  <c:v>9471.2090000000007</c:v>
                </c:pt>
                <c:pt idx="947">
                  <c:v>9481.2090000000007</c:v>
                </c:pt>
                <c:pt idx="948">
                  <c:v>9491.2099999999991</c:v>
                </c:pt>
                <c:pt idx="949">
                  <c:v>9501.2080000000005</c:v>
                </c:pt>
                <c:pt idx="950">
                  <c:v>9511.2080000000005</c:v>
                </c:pt>
                <c:pt idx="951">
                  <c:v>9521.2080000000005</c:v>
                </c:pt>
                <c:pt idx="952">
                  <c:v>9531.2080000000005</c:v>
                </c:pt>
                <c:pt idx="953">
                  <c:v>9541.2080000000005</c:v>
                </c:pt>
                <c:pt idx="954">
                  <c:v>9551.2090000000007</c:v>
                </c:pt>
                <c:pt idx="955">
                  <c:v>9561.2090000000007</c:v>
                </c:pt>
                <c:pt idx="956">
                  <c:v>9571.2090000000007</c:v>
                </c:pt>
                <c:pt idx="957">
                  <c:v>9581.2090000000007</c:v>
                </c:pt>
                <c:pt idx="958">
                  <c:v>9591.2080000000005</c:v>
                </c:pt>
                <c:pt idx="959">
                  <c:v>9601.2090000000007</c:v>
                </c:pt>
                <c:pt idx="960">
                  <c:v>9611.2090000000007</c:v>
                </c:pt>
                <c:pt idx="961">
                  <c:v>9621.2080000000005</c:v>
                </c:pt>
                <c:pt idx="962">
                  <c:v>9631.2090000000007</c:v>
                </c:pt>
                <c:pt idx="963">
                  <c:v>9641.2090000000007</c:v>
                </c:pt>
                <c:pt idx="964">
                  <c:v>9651.2090000000007</c:v>
                </c:pt>
                <c:pt idx="965">
                  <c:v>9661.2080000000005</c:v>
                </c:pt>
                <c:pt idx="966">
                  <c:v>9671.2090000000007</c:v>
                </c:pt>
                <c:pt idx="967">
                  <c:v>9681.2090000000007</c:v>
                </c:pt>
                <c:pt idx="968">
                  <c:v>9691.2080000000005</c:v>
                </c:pt>
                <c:pt idx="969">
                  <c:v>9701.2080000000005</c:v>
                </c:pt>
                <c:pt idx="970">
                  <c:v>9711.2080000000005</c:v>
                </c:pt>
                <c:pt idx="971">
                  <c:v>9721.2090000000007</c:v>
                </c:pt>
                <c:pt idx="972">
                  <c:v>9731.2090000000007</c:v>
                </c:pt>
                <c:pt idx="973">
                  <c:v>9741.2090000000007</c:v>
                </c:pt>
                <c:pt idx="974">
                  <c:v>9751.2080000000005</c:v>
                </c:pt>
                <c:pt idx="975">
                  <c:v>9761.2090000000007</c:v>
                </c:pt>
                <c:pt idx="976">
                  <c:v>9771.2090000000007</c:v>
                </c:pt>
                <c:pt idx="977">
                  <c:v>9781.2080000000005</c:v>
                </c:pt>
                <c:pt idx="978">
                  <c:v>9791.2080000000005</c:v>
                </c:pt>
                <c:pt idx="979">
                  <c:v>9801.2080000000005</c:v>
                </c:pt>
                <c:pt idx="980">
                  <c:v>9811.2080000000005</c:v>
                </c:pt>
                <c:pt idx="981">
                  <c:v>9821.2090000000007</c:v>
                </c:pt>
                <c:pt idx="982">
                  <c:v>9831.2090000000007</c:v>
                </c:pt>
                <c:pt idx="983">
                  <c:v>9841.2080000000005</c:v>
                </c:pt>
                <c:pt idx="984">
                  <c:v>9851.2080000000005</c:v>
                </c:pt>
                <c:pt idx="985">
                  <c:v>9861.2099999999991</c:v>
                </c:pt>
                <c:pt idx="986">
                  <c:v>9871.2099999999991</c:v>
                </c:pt>
                <c:pt idx="987">
                  <c:v>9881.2090000000007</c:v>
                </c:pt>
                <c:pt idx="988">
                  <c:v>9891.2080000000005</c:v>
                </c:pt>
                <c:pt idx="989">
                  <c:v>9901.2090000000007</c:v>
                </c:pt>
                <c:pt idx="990">
                  <c:v>9911.2080000000005</c:v>
                </c:pt>
                <c:pt idx="991">
                  <c:v>9921.2080000000005</c:v>
                </c:pt>
                <c:pt idx="992">
                  <c:v>9931.2090000000007</c:v>
                </c:pt>
                <c:pt idx="993">
                  <c:v>9941.2090000000007</c:v>
                </c:pt>
                <c:pt idx="994">
                  <c:v>9951.2090000000007</c:v>
                </c:pt>
                <c:pt idx="995">
                  <c:v>9961.2090000000007</c:v>
                </c:pt>
                <c:pt idx="996">
                  <c:v>9971.2080000000005</c:v>
                </c:pt>
                <c:pt idx="997">
                  <c:v>9981.2080000000005</c:v>
                </c:pt>
                <c:pt idx="998">
                  <c:v>9991.2080000000005</c:v>
                </c:pt>
                <c:pt idx="999">
                  <c:v>10001.209000000001</c:v>
                </c:pt>
                <c:pt idx="1000">
                  <c:v>10011.209999999999</c:v>
                </c:pt>
                <c:pt idx="1001">
                  <c:v>10021.208000000001</c:v>
                </c:pt>
                <c:pt idx="1002">
                  <c:v>10031.209000000001</c:v>
                </c:pt>
                <c:pt idx="1003">
                  <c:v>10041.209000000001</c:v>
                </c:pt>
                <c:pt idx="1004">
                  <c:v>10051.208000000001</c:v>
                </c:pt>
                <c:pt idx="1005">
                  <c:v>10061.209000000001</c:v>
                </c:pt>
                <c:pt idx="1006">
                  <c:v>10071.209000000001</c:v>
                </c:pt>
                <c:pt idx="1007">
                  <c:v>10081.208000000001</c:v>
                </c:pt>
                <c:pt idx="1008">
                  <c:v>10091.208000000001</c:v>
                </c:pt>
                <c:pt idx="1009">
                  <c:v>10101.209999999999</c:v>
                </c:pt>
                <c:pt idx="1010">
                  <c:v>10111.209000000001</c:v>
                </c:pt>
                <c:pt idx="1011">
                  <c:v>10121.209000000001</c:v>
                </c:pt>
                <c:pt idx="1012">
                  <c:v>10131.209000000001</c:v>
                </c:pt>
                <c:pt idx="1013">
                  <c:v>10141.209000000001</c:v>
                </c:pt>
                <c:pt idx="1014">
                  <c:v>10151.209999999999</c:v>
                </c:pt>
                <c:pt idx="1015">
                  <c:v>10161.208000000001</c:v>
                </c:pt>
                <c:pt idx="1016">
                  <c:v>10171.209000000001</c:v>
                </c:pt>
                <c:pt idx="1017">
                  <c:v>10181.209000000001</c:v>
                </c:pt>
                <c:pt idx="1018">
                  <c:v>10191.208000000001</c:v>
                </c:pt>
                <c:pt idx="1019">
                  <c:v>10201.208000000001</c:v>
                </c:pt>
                <c:pt idx="1020">
                  <c:v>10211.208000000001</c:v>
                </c:pt>
                <c:pt idx="1021">
                  <c:v>10221.209000000001</c:v>
                </c:pt>
                <c:pt idx="1022">
                  <c:v>10231.209000000001</c:v>
                </c:pt>
                <c:pt idx="1023">
                  <c:v>10241.209000000001</c:v>
                </c:pt>
                <c:pt idx="1024">
                  <c:v>10251.209000000001</c:v>
                </c:pt>
                <c:pt idx="1025">
                  <c:v>10261.208000000001</c:v>
                </c:pt>
                <c:pt idx="1026">
                  <c:v>10271.209000000001</c:v>
                </c:pt>
                <c:pt idx="1027">
                  <c:v>10281.208000000001</c:v>
                </c:pt>
                <c:pt idx="1028">
                  <c:v>10291.209000000001</c:v>
                </c:pt>
                <c:pt idx="1029">
                  <c:v>10301.209000000001</c:v>
                </c:pt>
                <c:pt idx="1030">
                  <c:v>10311.209000000001</c:v>
                </c:pt>
                <c:pt idx="1031">
                  <c:v>10321.209000000001</c:v>
                </c:pt>
                <c:pt idx="1032">
                  <c:v>10331.209000000001</c:v>
                </c:pt>
                <c:pt idx="1033">
                  <c:v>10341.209000000001</c:v>
                </c:pt>
                <c:pt idx="1034">
                  <c:v>10351.208000000001</c:v>
                </c:pt>
                <c:pt idx="1035">
                  <c:v>10361.208000000001</c:v>
                </c:pt>
                <c:pt idx="1036">
                  <c:v>10371.209000000001</c:v>
                </c:pt>
                <c:pt idx="1037">
                  <c:v>10381.208000000001</c:v>
                </c:pt>
                <c:pt idx="1038">
                  <c:v>10391.209999999999</c:v>
                </c:pt>
                <c:pt idx="1039">
                  <c:v>10401.209000000001</c:v>
                </c:pt>
                <c:pt idx="1040">
                  <c:v>10411.209000000001</c:v>
                </c:pt>
                <c:pt idx="1041">
                  <c:v>10421.209999999999</c:v>
                </c:pt>
                <c:pt idx="1042">
                  <c:v>10431.210999999999</c:v>
                </c:pt>
                <c:pt idx="1043">
                  <c:v>10441.210999999999</c:v>
                </c:pt>
                <c:pt idx="1044">
                  <c:v>10451.209000000001</c:v>
                </c:pt>
                <c:pt idx="1045">
                  <c:v>10461.209000000001</c:v>
                </c:pt>
                <c:pt idx="1046">
                  <c:v>10471.209999999999</c:v>
                </c:pt>
                <c:pt idx="1047">
                  <c:v>10481.210999999999</c:v>
                </c:pt>
                <c:pt idx="1048">
                  <c:v>10491.210999999999</c:v>
                </c:pt>
                <c:pt idx="1049">
                  <c:v>10501.210999999999</c:v>
                </c:pt>
                <c:pt idx="1050">
                  <c:v>10511.21</c:v>
                </c:pt>
                <c:pt idx="1051">
                  <c:v>10521.210999999999</c:v>
                </c:pt>
                <c:pt idx="1052">
                  <c:v>10531.212</c:v>
                </c:pt>
                <c:pt idx="1053">
                  <c:v>10541.21</c:v>
                </c:pt>
                <c:pt idx="1054">
                  <c:v>10551.210999999999</c:v>
                </c:pt>
                <c:pt idx="1055">
                  <c:v>10561.21</c:v>
                </c:pt>
                <c:pt idx="1056">
                  <c:v>10571.21</c:v>
                </c:pt>
                <c:pt idx="1057">
                  <c:v>10581.21</c:v>
                </c:pt>
                <c:pt idx="1058">
                  <c:v>10591.277</c:v>
                </c:pt>
                <c:pt idx="1059">
                  <c:v>10601.277</c:v>
                </c:pt>
                <c:pt idx="1060">
                  <c:v>10611.277</c:v>
                </c:pt>
                <c:pt idx="1061">
                  <c:v>10621.277</c:v>
                </c:pt>
                <c:pt idx="1062">
                  <c:v>10631.277</c:v>
                </c:pt>
                <c:pt idx="1063">
                  <c:v>10641.277</c:v>
                </c:pt>
                <c:pt idx="1064">
                  <c:v>10651.277</c:v>
                </c:pt>
                <c:pt idx="1065">
                  <c:v>10661.276</c:v>
                </c:pt>
                <c:pt idx="1066">
                  <c:v>10671.277</c:v>
                </c:pt>
                <c:pt idx="1067">
                  <c:v>10681.277</c:v>
                </c:pt>
                <c:pt idx="1068">
                  <c:v>10691.277</c:v>
                </c:pt>
                <c:pt idx="1069">
                  <c:v>10701.277</c:v>
                </c:pt>
                <c:pt idx="1070">
                  <c:v>10711.276</c:v>
                </c:pt>
                <c:pt idx="1071">
                  <c:v>10721.277</c:v>
                </c:pt>
                <c:pt idx="1072">
                  <c:v>10731.377</c:v>
                </c:pt>
                <c:pt idx="1073">
                  <c:v>10741.377</c:v>
                </c:pt>
                <c:pt idx="1074">
                  <c:v>10751.377</c:v>
                </c:pt>
                <c:pt idx="1075">
                  <c:v>10761.377</c:v>
                </c:pt>
                <c:pt idx="1076">
                  <c:v>10771.377</c:v>
                </c:pt>
                <c:pt idx="1077">
                  <c:v>10781.377</c:v>
                </c:pt>
                <c:pt idx="1078">
                  <c:v>10791.377</c:v>
                </c:pt>
                <c:pt idx="1079">
                  <c:v>10800.023999999999</c:v>
                </c:pt>
              </c:numCache>
            </c:numRef>
          </c:xVal>
          <c:yVal>
            <c:numRef>
              <c:f>'[1]3fcse-5-large'!$I$2:$I$1081</c:f>
              <c:numCache>
                <c:formatCode>General</c:formatCode>
                <c:ptCount val="1080"/>
                <c:pt idx="0">
                  <c:v>454</c:v>
                </c:pt>
                <c:pt idx="1">
                  <c:v>514</c:v>
                </c:pt>
                <c:pt idx="2">
                  <c:v>566</c:v>
                </c:pt>
                <c:pt idx="3">
                  <c:v>582</c:v>
                </c:pt>
                <c:pt idx="4">
                  <c:v>654</c:v>
                </c:pt>
                <c:pt idx="5">
                  <c:v>645</c:v>
                </c:pt>
                <c:pt idx="6">
                  <c:v>606</c:v>
                </c:pt>
                <c:pt idx="7">
                  <c:v>678</c:v>
                </c:pt>
                <c:pt idx="8">
                  <c:v>592</c:v>
                </c:pt>
                <c:pt idx="9">
                  <c:v>669</c:v>
                </c:pt>
                <c:pt idx="10">
                  <c:v>669</c:v>
                </c:pt>
                <c:pt idx="11">
                  <c:v>542</c:v>
                </c:pt>
                <c:pt idx="12">
                  <c:v>525</c:v>
                </c:pt>
                <c:pt idx="13">
                  <c:v>562</c:v>
                </c:pt>
                <c:pt idx="14">
                  <c:v>698</c:v>
                </c:pt>
                <c:pt idx="15">
                  <c:v>698</c:v>
                </c:pt>
                <c:pt idx="16">
                  <c:v>698</c:v>
                </c:pt>
                <c:pt idx="17">
                  <c:v>623</c:v>
                </c:pt>
                <c:pt idx="18">
                  <c:v>688</c:v>
                </c:pt>
                <c:pt idx="19">
                  <c:v>660</c:v>
                </c:pt>
                <c:pt idx="20">
                  <c:v>730</c:v>
                </c:pt>
                <c:pt idx="21">
                  <c:v>730</c:v>
                </c:pt>
                <c:pt idx="22">
                  <c:v>730</c:v>
                </c:pt>
                <c:pt idx="23">
                  <c:v>712</c:v>
                </c:pt>
                <c:pt idx="24">
                  <c:v>569</c:v>
                </c:pt>
                <c:pt idx="25">
                  <c:v>645</c:v>
                </c:pt>
                <c:pt idx="26">
                  <c:v>698</c:v>
                </c:pt>
                <c:pt idx="27">
                  <c:v>586</c:v>
                </c:pt>
                <c:pt idx="28">
                  <c:v>742</c:v>
                </c:pt>
                <c:pt idx="29">
                  <c:v>742</c:v>
                </c:pt>
                <c:pt idx="30">
                  <c:v>741</c:v>
                </c:pt>
                <c:pt idx="31">
                  <c:v>750</c:v>
                </c:pt>
                <c:pt idx="32">
                  <c:v>758</c:v>
                </c:pt>
                <c:pt idx="33">
                  <c:v>649</c:v>
                </c:pt>
                <c:pt idx="34">
                  <c:v>720</c:v>
                </c:pt>
                <c:pt idx="35">
                  <c:v>786</c:v>
                </c:pt>
                <c:pt idx="36">
                  <c:v>677</c:v>
                </c:pt>
                <c:pt idx="37">
                  <c:v>760</c:v>
                </c:pt>
                <c:pt idx="38">
                  <c:v>510</c:v>
                </c:pt>
                <c:pt idx="39">
                  <c:v>590</c:v>
                </c:pt>
                <c:pt idx="40">
                  <c:v>906</c:v>
                </c:pt>
                <c:pt idx="41">
                  <c:v>890</c:v>
                </c:pt>
                <c:pt idx="42">
                  <c:v>890</c:v>
                </c:pt>
                <c:pt idx="43">
                  <c:v>890</c:v>
                </c:pt>
                <c:pt idx="44">
                  <c:v>927</c:v>
                </c:pt>
                <c:pt idx="45">
                  <c:v>583</c:v>
                </c:pt>
                <c:pt idx="46">
                  <c:v>653</c:v>
                </c:pt>
                <c:pt idx="47">
                  <c:v>715</c:v>
                </c:pt>
                <c:pt idx="48">
                  <c:v>667</c:v>
                </c:pt>
                <c:pt idx="49">
                  <c:v>718</c:v>
                </c:pt>
                <c:pt idx="50">
                  <c:v>718</c:v>
                </c:pt>
                <c:pt idx="51">
                  <c:v>718</c:v>
                </c:pt>
                <c:pt idx="52">
                  <c:v>718</c:v>
                </c:pt>
                <c:pt idx="53">
                  <c:v>718</c:v>
                </c:pt>
                <c:pt idx="54">
                  <c:v>740</c:v>
                </c:pt>
                <c:pt idx="55">
                  <c:v>566</c:v>
                </c:pt>
                <c:pt idx="56">
                  <c:v>644</c:v>
                </c:pt>
                <c:pt idx="57">
                  <c:v>676</c:v>
                </c:pt>
                <c:pt idx="58">
                  <c:v>610</c:v>
                </c:pt>
                <c:pt idx="59">
                  <c:v>678</c:v>
                </c:pt>
                <c:pt idx="60">
                  <c:v>592</c:v>
                </c:pt>
                <c:pt idx="61">
                  <c:v>660</c:v>
                </c:pt>
                <c:pt idx="62">
                  <c:v>649</c:v>
                </c:pt>
                <c:pt idx="63">
                  <c:v>704</c:v>
                </c:pt>
                <c:pt idx="64">
                  <c:v>711</c:v>
                </c:pt>
                <c:pt idx="65">
                  <c:v>540</c:v>
                </c:pt>
                <c:pt idx="66">
                  <c:v>708</c:v>
                </c:pt>
                <c:pt idx="67">
                  <c:v>707</c:v>
                </c:pt>
                <c:pt idx="68">
                  <c:v>729</c:v>
                </c:pt>
                <c:pt idx="69">
                  <c:v>724</c:v>
                </c:pt>
                <c:pt idx="70">
                  <c:v>585</c:v>
                </c:pt>
                <c:pt idx="71">
                  <c:v>735</c:v>
                </c:pt>
                <c:pt idx="72">
                  <c:v>669</c:v>
                </c:pt>
                <c:pt idx="73">
                  <c:v>708</c:v>
                </c:pt>
                <c:pt idx="74">
                  <c:v>562</c:v>
                </c:pt>
                <c:pt idx="75">
                  <c:v>636</c:v>
                </c:pt>
                <c:pt idx="76">
                  <c:v>636</c:v>
                </c:pt>
                <c:pt idx="77">
                  <c:v>636</c:v>
                </c:pt>
                <c:pt idx="78">
                  <c:v>636</c:v>
                </c:pt>
                <c:pt idx="79">
                  <c:v>546</c:v>
                </c:pt>
                <c:pt idx="80">
                  <c:v>619</c:v>
                </c:pt>
                <c:pt idx="81">
                  <c:v>517</c:v>
                </c:pt>
                <c:pt idx="82">
                  <c:v>593</c:v>
                </c:pt>
                <c:pt idx="83">
                  <c:v>583</c:v>
                </c:pt>
                <c:pt idx="84">
                  <c:v>528</c:v>
                </c:pt>
                <c:pt idx="85">
                  <c:v>598</c:v>
                </c:pt>
                <c:pt idx="86">
                  <c:v>619</c:v>
                </c:pt>
                <c:pt idx="87">
                  <c:v>597</c:v>
                </c:pt>
                <c:pt idx="88">
                  <c:v>614</c:v>
                </c:pt>
                <c:pt idx="89">
                  <c:v>569</c:v>
                </c:pt>
                <c:pt idx="90">
                  <c:v>622</c:v>
                </c:pt>
                <c:pt idx="91">
                  <c:v>482</c:v>
                </c:pt>
                <c:pt idx="92">
                  <c:v>534</c:v>
                </c:pt>
                <c:pt idx="93">
                  <c:v>535</c:v>
                </c:pt>
                <c:pt idx="94">
                  <c:v>507</c:v>
                </c:pt>
                <c:pt idx="95">
                  <c:v>478</c:v>
                </c:pt>
                <c:pt idx="96">
                  <c:v>548</c:v>
                </c:pt>
                <c:pt idx="97">
                  <c:v>562</c:v>
                </c:pt>
                <c:pt idx="98">
                  <c:v>633</c:v>
                </c:pt>
                <c:pt idx="99">
                  <c:v>638</c:v>
                </c:pt>
                <c:pt idx="100">
                  <c:v>616</c:v>
                </c:pt>
                <c:pt idx="101">
                  <c:v>572</c:v>
                </c:pt>
                <c:pt idx="102">
                  <c:v>633</c:v>
                </c:pt>
                <c:pt idx="103">
                  <c:v>456</c:v>
                </c:pt>
                <c:pt idx="104">
                  <c:v>426</c:v>
                </c:pt>
                <c:pt idx="105">
                  <c:v>408</c:v>
                </c:pt>
                <c:pt idx="106">
                  <c:v>525</c:v>
                </c:pt>
                <c:pt idx="107">
                  <c:v>758</c:v>
                </c:pt>
                <c:pt idx="108">
                  <c:v>562</c:v>
                </c:pt>
                <c:pt idx="109">
                  <c:v>631</c:v>
                </c:pt>
                <c:pt idx="110">
                  <c:v>717</c:v>
                </c:pt>
                <c:pt idx="111">
                  <c:v>572</c:v>
                </c:pt>
                <c:pt idx="112">
                  <c:v>760</c:v>
                </c:pt>
                <c:pt idx="113">
                  <c:v>676</c:v>
                </c:pt>
                <c:pt idx="114">
                  <c:v>516</c:v>
                </c:pt>
                <c:pt idx="115">
                  <c:v>612</c:v>
                </c:pt>
                <c:pt idx="116">
                  <c:v>654</c:v>
                </c:pt>
                <c:pt idx="117">
                  <c:v>528</c:v>
                </c:pt>
                <c:pt idx="118">
                  <c:v>690</c:v>
                </c:pt>
                <c:pt idx="119">
                  <c:v>556</c:v>
                </c:pt>
                <c:pt idx="120">
                  <c:v>733</c:v>
                </c:pt>
                <c:pt idx="121">
                  <c:v>693</c:v>
                </c:pt>
                <c:pt idx="122">
                  <c:v>761</c:v>
                </c:pt>
                <c:pt idx="123">
                  <c:v>514</c:v>
                </c:pt>
                <c:pt idx="124">
                  <c:v>690</c:v>
                </c:pt>
                <c:pt idx="125">
                  <c:v>552</c:v>
                </c:pt>
                <c:pt idx="126">
                  <c:v>722</c:v>
                </c:pt>
                <c:pt idx="127">
                  <c:v>724</c:v>
                </c:pt>
                <c:pt idx="128">
                  <c:v>573</c:v>
                </c:pt>
                <c:pt idx="129">
                  <c:v>768</c:v>
                </c:pt>
                <c:pt idx="130">
                  <c:v>611</c:v>
                </c:pt>
                <c:pt idx="131">
                  <c:v>811</c:v>
                </c:pt>
                <c:pt idx="132">
                  <c:v>687</c:v>
                </c:pt>
                <c:pt idx="133">
                  <c:v>754</c:v>
                </c:pt>
                <c:pt idx="134">
                  <c:v>491</c:v>
                </c:pt>
                <c:pt idx="135">
                  <c:v>645</c:v>
                </c:pt>
                <c:pt idx="136">
                  <c:v>644</c:v>
                </c:pt>
                <c:pt idx="137">
                  <c:v>521</c:v>
                </c:pt>
                <c:pt idx="138">
                  <c:v>671</c:v>
                </c:pt>
                <c:pt idx="139">
                  <c:v>714</c:v>
                </c:pt>
                <c:pt idx="140">
                  <c:v>782</c:v>
                </c:pt>
                <c:pt idx="141">
                  <c:v>782</c:v>
                </c:pt>
                <c:pt idx="142">
                  <c:v>781</c:v>
                </c:pt>
                <c:pt idx="143">
                  <c:v>781</c:v>
                </c:pt>
                <c:pt idx="144">
                  <c:v>781</c:v>
                </c:pt>
                <c:pt idx="145">
                  <c:v>798</c:v>
                </c:pt>
                <c:pt idx="146">
                  <c:v>758</c:v>
                </c:pt>
                <c:pt idx="147">
                  <c:v>570</c:v>
                </c:pt>
                <c:pt idx="148">
                  <c:v>754</c:v>
                </c:pt>
                <c:pt idx="149">
                  <c:v>590</c:v>
                </c:pt>
                <c:pt idx="150">
                  <c:v>676</c:v>
                </c:pt>
                <c:pt idx="151">
                  <c:v>781</c:v>
                </c:pt>
                <c:pt idx="152">
                  <c:v>798</c:v>
                </c:pt>
                <c:pt idx="153">
                  <c:v>638</c:v>
                </c:pt>
                <c:pt idx="154">
                  <c:v>710</c:v>
                </c:pt>
                <c:pt idx="155">
                  <c:v>472</c:v>
                </c:pt>
                <c:pt idx="156">
                  <c:v>418</c:v>
                </c:pt>
                <c:pt idx="157">
                  <c:v>504</c:v>
                </c:pt>
                <c:pt idx="158">
                  <c:v>603</c:v>
                </c:pt>
                <c:pt idx="159">
                  <c:v>847</c:v>
                </c:pt>
                <c:pt idx="160">
                  <c:v>584</c:v>
                </c:pt>
                <c:pt idx="161">
                  <c:v>805</c:v>
                </c:pt>
                <c:pt idx="162">
                  <c:v>613</c:v>
                </c:pt>
                <c:pt idx="163">
                  <c:v>1394</c:v>
                </c:pt>
                <c:pt idx="164">
                  <c:v>1383</c:v>
                </c:pt>
                <c:pt idx="165">
                  <c:v>1385</c:v>
                </c:pt>
                <c:pt idx="166">
                  <c:v>1385</c:v>
                </c:pt>
                <c:pt idx="167">
                  <c:v>1441</c:v>
                </c:pt>
                <c:pt idx="168">
                  <c:v>1513</c:v>
                </c:pt>
                <c:pt idx="169">
                  <c:v>1522</c:v>
                </c:pt>
                <c:pt idx="170">
                  <c:v>1552</c:v>
                </c:pt>
                <c:pt idx="171">
                  <c:v>1601</c:v>
                </c:pt>
                <c:pt idx="172">
                  <c:v>1601</c:v>
                </c:pt>
                <c:pt idx="173">
                  <c:v>1654</c:v>
                </c:pt>
                <c:pt idx="174">
                  <c:v>529</c:v>
                </c:pt>
                <c:pt idx="175">
                  <c:v>693</c:v>
                </c:pt>
                <c:pt idx="176">
                  <c:v>701</c:v>
                </c:pt>
                <c:pt idx="177">
                  <c:v>692</c:v>
                </c:pt>
                <c:pt idx="178">
                  <c:v>623</c:v>
                </c:pt>
                <c:pt idx="179">
                  <c:v>713</c:v>
                </c:pt>
                <c:pt idx="180">
                  <c:v>713</c:v>
                </c:pt>
                <c:pt idx="181">
                  <c:v>786</c:v>
                </c:pt>
                <c:pt idx="182">
                  <c:v>850</c:v>
                </c:pt>
                <c:pt idx="183">
                  <c:v>900</c:v>
                </c:pt>
                <c:pt idx="184">
                  <c:v>550</c:v>
                </c:pt>
                <c:pt idx="185">
                  <c:v>763</c:v>
                </c:pt>
                <c:pt idx="186">
                  <c:v>772</c:v>
                </c:pt>
                <c:pt idx="187">
                  <c:v>788</c:v>
                </c:pt>
                <c:pt idx="188">
                  <c:v>553</c:v>
                </c:pt>
                <c:pt idx="189">
                  <c:v>656</c:v>
                </c:pt>
                <c:pt idx="190">
                  <c:v>596</c:v>
                </c:pt>
                <c:pt idx="191">
                  <c:v>662</c:v>
                </c:pt>
                <c:pt idx="192">
                  <c:v>547</c:v>
                </c:pt>
                <c:pt idx="193">
                  <c:v>529</c:v>
                </c:pt>
                <c:pt idx="194">
                  <c:v>663</c:v>
                </c:pt>
                <c:pt idx="195">
                  <c:v>557</c:v>
                </c:pt>
                <c:pt idx="196">
                  <c:v>715</c:v>
                </c:pt>
                <c:pt idx="197">
                  <c:v>685</c:v>
                </c:pt>
                <c:pt idx="198">
                  <c:v>753</c:v>
                </c:pt>
                <c:pt idx="199">
                  <c:v>614</c:v>
                </c:pt>
                <c:pt idx="200">
                  <c:v>695</c:v>
                </c:pt>
                <c:pt idx="201">
                  <c:v>552</c:v>
                </c:pt>
                <c:pt idx="202">
                  <c:v>617</c:v>
                </c:pt>
                <c:pt idx="203">
                  <c:v>558</c:v>
                </c:pt>
                <c:pt idx="204">
                  <c:v>638</c:v>
                </c:pt>
                <c:pt idx="205">
                  <c:v>638</c:v>
                </c:pt>
                <c:pt idx="206">
                  <c:v>589</c:v>
                </c:pt>
                <c:pt idx="207">
                  <c:v>662</c:v>
                </c:pt>
                <c:pt idx="208">
                  <c:v>678</c:v>
                </c:pt>
                <c:pt idx="209">
                  <c:v>810</c:v>
                </c:pt>
                <c:pt idx="210">
                  <c:v>537</c:v>
                </c:pt>
                <c:pt idx="211">
                  <c:v>608</c:v>
                </c:pt>
                <c:pt idx="212">
                  <c:v>647</c:v>
                </c:pt>
                <c:pt idx="213">
                  <c:v>520</c:v>
                </c:pt>
                <c:pt idx="214">
                  <c:v>608</c:v>
                </c:pt>
                <c:pt idx="215">
                  <c:v>540</c:v>
                </c:pt>
                <c:pt idx="216">
                  <c:v>650</c:v>
                </c:pt>
                <c:pt idx="217">
                  <c:v>596</c:v>
                </c:pt>
                <c:pt idx="218">
                  <c:v>664</c:v>
                </c:pt>
                <c:pt idx="219">
                  <c:v>685</c:v>
                </c:pt>
                <c:pt idx="220">
                  <c:v>505</c:v>
                </c:pt>
                <c:pt idx="221">
                  <c:v>638</c:v>
                </c:pt>
                <c:pt idx="222">
                  <c:v>551</c:v>
                </c:pt>
                <c:pt idx="223">
                  <c:v>680</c:v>
                </c:pt>
                <c:pt idx="224">
                  <c:v>615</c:v>
                </c:pt>
                <c:pt idx="225">
                  <c:v>702</c:v>
                </c:pt>
                <c:pt idx="226">
                  <c:v>598</c:v>
                </c:pt>
                <c:pt idx="227">
                  <c:v>679</c:v>
                </c:pt>
                <c:pt idx="228">
                  <c:v>532</c:v>
                </c:pt>
                <c:pt idx="229">
                  <c:v>672</c:v>
                </c:pt>
                <c:pt idx="230">
                  <c:v>577</c:v>
                </c:pt>
                <c:pt idx="231">
                  <c:v>643</c:v>
                </c:pt>
                <c:pt idx="232">
                  <c:v>652</c:v>
                </c:pt>
                <c:pt idx="233">
                  <c:v>732</c:v>
                </c:pt>
                <c:pt idx="234">
                  <c:v>721</c:v>
                </c:pt>
                <c:pt idx="235">
                  <c:v>527</c:v>
                </c:pt>
                <c:pt idx="236">
                  <c:v>642</c:v>
                </c:pt>
                <c:pt idx="237">
                  <c:v>575</c:v>
                </c:pt>
                <c:pt idx="238">
                  <c:v>653</c:v>
                </c:pt>
                <c:pt idx="239">
                  <c:v>696</c:v>
                </c:pt>
                <c:pt idx="240">
                  <c:v>586</c:v>
                </c:pt>
                <c:pt idx="241">
                  <c:v>740</c:v>
                </c:pt>
                <c:pt idx="242">
                  <c:v>579</c:v>
                </c:pt>
                <c:pt idx="243">
                  <c:v>643</c:v>
                </c:pt>
                <c:pt idx="244">
                  <c:v>586</c:v>
                </c:pt>
                <c:pt idx="245">
                  <c:v>655</c:v>
                </c:pt>
                <c:pt idx="246">
                  <c:v>560</c:v>
                </c:pt>
                <c:pt idx="247">
                  <c:v>723</c:v>
                </c:pt>
                <c:pt idx="248">
                  <c:v>708</c:v>
                </c:pt>
                <c:pt idx="249">
                  <c:v>847</c:v>
                </c:pt>
                <c:pt idx="250">
                  <c:v>840</c:v>
                </c:pt>
                <c:pt idx="251">
                  <c:v>615</c:v>
                </c:pt>
                <c:pt idx="252">
                  <c:v>712</c:v>
                </c:pt>
                <c:pt idx="253">
                  <c:v>534</c:v>
                </c:pt>
                <c:pt idx="254">
                  <c:v>675</c:v>
                </c:pt>
                <c:pt idx="255">
                  <c:v>578</c:v>
                </c:pt>
                <c:pt idx="256">
                  <c:v>643</c:v>
                </c:pt>
                <c:pt idx="257">
                  <c:v>794</c:v>
                </c:pt>
                <c:pt idx="258">
                  <c:v>935</c:v>
                </c:pt>
                <c:pt idx="259">
                  <c:v>988</c:v>
                </c:pt>
                <c:pt idx="260">
                  <c:v>986</c:v>
                </c:pt>
                <c:pt idx="261">
                  <c:v>557</c:v>
                </c:pt>
                <c:pt idx="262">
                  <c:v>1018</c:v>
                </c:pt>
                <c:pt idx="263">
                  <c:v>1027</c:v>
                </c:pt>
                <c:pt idx="264">
                  <c:v>1106</c:v>
                </c:pt>
                <c:pt idx="265">
                  <c:v>1106</c:v>
                </c:pt>
                <c:pt idx="266">
                  <c:v>1140</c:v>
                </c:pt>
                <c:pt idx="267">
                  <c:v>1180</c:v>
                </c:pt>
                <c:pt idx="268">
                  <c:v>586</c:v>
                </c:pt>
                <c:pt idx="269">
                  <c:v>660</c:v>
                </c:pt>
                <c:pt idx="270">
                  <c:v>535</c:v>
                </c:pt>
                <c:pt idx="271">
                  <c:v>633</c:v>
                </c:pt>
                <c:pt idx="272">
                  <c:v>633</c:v>
                </c:pt>
                <c:pt idx="273">
                  <c:v>579</c:v>
                </c:pt>
                <c:pt idx="274">
                  <c:v>651</c:v>
                </c:pt>
                <c:pt idx="275">
                  <c:v>1128</c:v>
                </c:pt>
                <c:pt idx="276">
                  <c:v>1233</c:v>
                </c:pt>
                <c:pt idx="277">
                  <c:v>1233</c:v>
                </c:pt>
                <c:pt idx="278">
                  <c:v>1260</c:v>
                </c:pt>
                <c:pt idx="279">
                  <c:v>1275</c:v>
                </c:pt>
                <c:pt idx="280">
                  <c:v>1276</c:v>
                </c:pt>
                <c:pt idx="281">
                  <c:v>1342</c:v>
                </c:pt>
                <c:pt idx="282">
                  <c:v>1342</c:v>
                </c:pt>
                <c:pt idx="283">
                  <c:v>1408</c:v>
                </c:pt>
                <c:pt idx="284">
                  <c:v>570</c:v>
                </c:pt>
                <c:pt idx="285">
                  <c:v>635</c:v>
                </c:pt>
                <c:pt idx="286">
                  <c:v>558</c:v>
                </c:pt>
                <c:pt idx="287">
                  <c:v>626</c:v>
                </c:pt>
                <c:pt idx="288">
                  <c:v>643</c:v>
                </c:pt>
                <c:pt idx="289">
                  <c:v>1321</c:v>
                </c:pt>
                <c:pt idx="290">
                  <c:v>1384</c:v>
                </c:pt>
                <c:pt idx="291">
                  <c:v>1385</c:v>
                </c:pt>
                <c:pt idx="292">
                  <c:v>1408</c:v>
                </c:pt>
                <c:pt idx="293">
                  <c:v>1482</c:v>
                </c:pt>
                <c:pt idx="294">
                  <c:v>1548</c:v>
                </c:pt>
                <c:pt idx="295">
                  <c:v>1558</c:v>
                </c:pt>
                <c:pt idx="296">
                  <c:v>1590</c:v>
                </c:pt>
                <c:pt idx="297">
                  <c:v>1632</c:v>
                </c:pt>
                <c:pt idx="298">
                  <c:v>1639</c:v>
                </c:pt>
                <c:pt idx="299">
                  <c:v>542</c:v>
                </c:pt>
                <c:pt idx="300">
                  <c:v>609</c:v>
                </c:pt>
                <c:pt idx="301">
                  <c:v>635</c:v>
                </c:pt>
                <c:pt idx="302">
                  <c:v>502</c:v>
                </c:pt>
                <c:pt idx="303">
                  <c:v>609</c:v>
                </c:pt>
                <c:pt idx="304">
                  <c:v>558</c:v>
                </c:pt>
                <c:pt idx="305">
                  <c:v>638</c:v>
                </c:pt>
                <c:pt idx="306">
                  <c:v>653</c:v>
                </c:pt>
                <c:pt idx="307">
                  <c:v>661</c:v>
                </c:pt>
                <c:pt idx="308">
                  <c:v>730</c:v>
                </c:pt>
                <c:pt idx="309">
                  <c:v>752</c:v>
                </c:pt>
                <c:pt idx="310">
                  <c:v>527</c:v>
                </c:pt>
                <c:pt idx="311">
                  <c:v>706</c:v>
                </c:pt>
                <c:pt idx="312">
                  <c:v>610</c:v>
                </c:pt>
                <c:pt idx="313">
                  <c:v>675</c:v>
                </c:pt>
                <c:pt idx="314">
                  <c:v>696</c:v>
                </c:pt>
                <c:pt idx="315">
                  <c:v>521</c:v>
                </c:pt>
                <c:pt idx="316">
                  <c:v>647</c:v>
                </c:pt>
                <c:pt idx="317">
                  <c:v>583</c:v>
                </c:pt>
                <c:pt idx="318">
                  <c:v>694</c:v>
                </c:pt>
                <c:pt idx="319">
                  <c:v>505</c:v>
                </c:pt>
                <c:pt idx="320">
                  <c:v>835</c:v>
                </c:pt>
                <c:pt idx="321">
                  <c:v>834</c:v>
                </c:pt>
                <c:pt idx="322">
                  <c:v>916</c:v>
                </c:pt>
                <c:pt idx="323">
                  <c:v>914</c:v>
                </c:pt>
                <c:pt idx="324">
                  <c:v>580</c:v>
                </c:pt>
                <c:pt idx="325">
                  <c:v>785</c:v>
                </c:pt>
                <c:pt idx="326">
                  <c:v>607</c:v>
                </c:pt>
                <c:pt idx="327">
                  <c:v>673</c:v>
                </c:pt>
                <c:pt idx="328">
                  <c:v>1430</c:v>
                </c:pt>
                <c:pt idx="329">
                  <c:v>1430</c:v>
                </c:pt>
                <c:pt idx="330">
                  <c:v>1579</c:v>
                </c:pt>
                <c:pt idx="331">
                  <c:v>1581</c:v>
                </c:pt>
                <c:pt idx="332">
                  <c:v>1610</c:v>
                </c:pt>
                <c:pt idx="333">
                  <c:v>1610</c:v>
                </c:pt>
                <c:pt idx="334">
                  <c:v>1676</c:v>
                </c:pt>
                <c:pt idx="335">
                  <c:v>1667</c:v>
                </c:pt>
                <c:pt idx="336">
                  <c:v>1685</c:v>
                </c:pt>
                <c:pt idx="337">
                  <c:v>1685</c:v>
                </c:pt>
                <c:pt idx="338">
                  <c:v>1685</c:v>
                </c:pt>
                <c:pt idx="339">
                  <c:v>1752</c:v>
                </c:pt>
                <c:pt idx="340">
                  <c:v>1752</c:v>
                </c:pt>
                <c:pt idx="341">
                  <c:v>569</c:v>
                </c:pt>
                <c:pt idx="342">
                  <c:v>644</c:v>
                </c:pt>
                <c:pt idx="343">
                  <c:v>651</c:v>
                </c:pt>
                <c:pt idx="344">
                  <c:v>540</c:v>
                </c:pt>
                <c:pt idx="345">
                  <c:v>610</c:v>
                </c:pt>
                <c:pt idx="346">
                  <c:v>1307</c:v>
                </c:pt>
                <c:pt idx="347">
                  <c:v>1291</c:v>
                </c:pt>
                <c:pt idx="348">
                  <c:v>1344</c:v>
                </c:pt>
                <c:pt idx="349">
                  <c:v>1322</c:v>
                </c:pt>
                <c:pt idx="350">
                  <c:v>1397</c:v>
                </c:pt>
                <c:pt idx="351">
                  <c:v>1473</c:v>
                </c:pt>
                <c:pt idx="352">
                  <c:v>1445</c:v>
                </c:pt>
                <c:pt idx="353">
                  <c:v>1521</c:v>
                </c:pt>
                <c:pt idx="354">
                  <c:v>1521</c:v>
                </c:pt>
                <c:pt idx="355">
                  <c:v>1519</c:v>
                </c:pt>
                <c:pt idx="356">
                  <c:v>1521</c:v>
                </c:pt>
                <c:pt idx="357">
                  <c:v>1596</c:v>
                </c:pt>
                <c:pt idx="358">
                  <c:v>570</c:v>
                </c:pt>
                <c:pt idx="359">
                  <c:v>618</c:v>
                </c:pt>
                <c:pt idx="360">
                  <c:v>731</c:v>
                </c:pt>
                <c:pt idx="361">
                  <c:v>598</c:v>
                </c:pt>
                <c:pt idx="362">
                  <c:v>679</c:v>
                </c:pt>
                <c:pt idx="363">
                  <c:v>916</c:v>
                </c:pt>
                <c:pt idx="364">
                  <c:v>895</c:v>
                </c:pt>
                <c:pt idx="365">
                  <c:v>898</c:v>
                </c:pt>
                <c:pt idx="366">
                  <c:v>1003</c:v>
                </c:pt>
                <c:pt idx="367">
                  <c:v>1013</c:v>
                </c:pt>
                <c:pt idx="368">
                  <c:v>1025</c:v>
                </c:pt>
                <c:pt idx="369">
                  <c:v>599</c:v>
                </c:pt>
                <c:pt idx="370">
                  <c:v>581</c:v>
                </c:pt>
                <c:pt idx="371">
                  <c:v>609</c:v>
                </c:pt>
                <c:pt idx="372">
                  <c:v>699</c:v>
                </c:pt>
                <c:pt idx="373">
                  <c:v>777</c:v>
                </c:pt>
                <c:pt idx="374">
                  <c:v>777</c:v>
                </c:pt>
                <c:pt idx="375">
                  <c:v>776</c:v>
                </c:pt>
                <c:pt idx="376">
                  <c:v>776</c:v>
                </c:pt>
                <c:pt idx="377">
                  <c:v>714</c:v>
                </c:pt>
                <c:pt idx="378">
                  <c:v>816</c:v>
                </c:pt>
                <c:pt idx="379">
                  <c:v>801</c:v>
                </c:pt>
                <c:pt idx="380">
                  <c:v>853</c:v>
                </c:pt>
                <c:pt idx="381">
                  <c:v>852</c:v>
                </c:pt>
                <c:pt idx="382">
                  <c:v>718</c:v>
                </c:pt>
                <c:pt idx="383">
                  <c:v>718</c:v>
                </c:pt>
                <c:pt idx="384">
                  <c:v>722</c:v>
                </c:pt>
                <c:pt idx="385">
                  <c:v>722</c:v>
                </c:pt>
                <c:pt idx="386">
                  <c:v>832</c:v>
                </c:pt>
                <c:pt idx="387">
                  <c:v>833</c:v>
                </c:pt>
                <c:pt idx="388">
                  <c:v>832</c:v>
                </c:pt>
                <c:pt idx="389">
                  <c:v>820</c:v>
                </c:pt>
                <c:pt idx="390">
                  <c:v>785</c:v>
                </c:pt>
                <c:pt idx="391">
                  <c:v>852</c:v>
                </c:pt>
                <c:pt idx="392">
                  <c:v>874</c:v>
                </c:pt>
                <c:pt idx="393">
                  <c:v>852</c:v>
                </c:pt>
                <c:pt idx="394">
                  <c:v>738</c:v>
                </c:pt>
                <c:pt idx="395">
                  <c:v>851</c:v>
                </c:pt>
                <c:pt idx="396">
                  <c:v>835</c:v>
                </c:pt>
                <c:pt idx="397">
                  <c:v>816</c:v>
                </c:pt>
                <c:pt idx="398">
                  <c:v>851</c:v>
                </c:pt>
                <c:pt idx="399">
                  <c:v>815</c:v>
                </c:pt>
                <c:pt idx="400">
                  <c:v>1018</c:v>
                </c:pt>
                <c:pt idx="401">
                  <c:v>1019</c:v>
                </c:pt>
                <c:pt idx="402">
                  <c:v>1019</c:v>
                </c:pt>
                <c:pt idx="403">
                  <c:v>1019</c:v>
                </c:pt>
                <c:pt idx="404">
                  <c:v>1001</c:v>
                </c:pt>
                <c:pt idx="405">
                  <c:v>1012</c:v>
                </c:pt>
                <c:pt idx="406">
                  <c:v>1105</c:v>
                </c:pt>
                <c:pt idx="407">
                  <c:v>1113</c:v>
                </c:pt>
                <c:pt idx="408">
                  <c:v>658</c:v>
                </c:pt>
                <c:pt idx="409">
                  <c:v>664</c:v>
                </c:pt>
                <c:pt idx="410">
                  <c:v>955</c:v>
                </c:pt>
                <c:pt idx="411">
                  <c:v>977</c:v>
                </c:pt>
                <c:pt idx="412">
                  <c:v>972</c:v>
                </c:pt>
                <c:pt idx="413">
                  <c:v>950</c:v>
                </c:pt>
                <c:pt idx="414">
                  <c:v>950</c:v>
                </c:pt>
                <c:pt idx="415">
                  <c:v>1068</c:v>
                </c:pt>
                <c:pt idx="416">
                  <c:v>1068</c:v>
                </c:pt>
                <c:pt idx="417">
                  <c:v>1068</c:v>
                </c:pt>
                <c:pt idx="418">
                  <c:v>1067</c:v>
                </c:pt>
                <c:pt idx="419">
                  <c:v>1122</c:v>
                </c:pt>
                <c:pt idx="420">
                  <c:v>769</c:v>
                </c:pt>
                <c:pt idx="421">
                  <c:v>976</c:v>
                </c:pt>
                <c:pt idx="422">
                  <c:v>976</c:v>
                </c:pt>
                <c:pt idx="423">
                  <c:v>974</c:v>
                </c:pt>
                <c:pt idx="424">
                  <c:v>975</c:v>
                </c:pt>
                <c:pt idx="425">
                  <c:v>958</c:v>
                </c:pt>
                <c:pt idx="426">
                  <c:v>940</c:v>
                </c:pt>
                <c:pt idx="427">
                  <c:v>1061</c:v>
                </c:pt>
                <c:pt idx="428">
                  <c:v>661</c:v>
                </c:pt>
                <c:pt idx="429">
                  <c:v>665</c:v>
                </c:pt>
                <c:pt idx="430">
                  <c:v>909</c:v>
                </c:pt>
                <c:pt idx="431">
                  <c:v>935</c:v>
                </c:pt>
                <c:pt idx="432">
                  <c:v>935</c:v>
                </c:pt>
                <c:pt idx="433">
                  <c:v>1055</c:v>
                </c:pt>
                <c:pt idx="434">
                  <c:v>1064</c:v>
                </c:pt>
                <c:pt idx="435">
                  <c:v>1055</c:v>
                </c:pt>
                <c:pt idx="436">
                  <c:v>1071</c:v>
                </c:pt>
                <c:pt idx="437">
                  <c:v>1154</c:v>
                </c:pt>
                <c:pt idx="438">
                  <c:v>804</c:v>
                </c:pt>
                <c:pt idx="439">
                  <c:v>1331</c:v>
                </c:pt>
                <c:pt idx="440">
                  <c:v>1332</c:v>
                </c:pt>
                <c:pt idx="441">
                  <c:v>1332</c:v>
                </c:pt>
                <c:pt idx="442">
                  <c:v>1331</c:v>
                </c:pt>
                <c:pt idx="443">
                  <c:v>1331</c:v>
                </c:pt>
                <c:pt idx="444">
                  <c:v>1682</c:v>
                </c:pt>
                <c:pt idx="445">
                  <c:v>1491</c:v>
                </c:pt>
                <c:pt idx="446">
                  <c:v>1595</c:v>
                </c:pt>
                <c:pt idx="447">
                  <c:v>1635</c:v>
                </c:pt>
                <c:pt idx="448">
                  <c:v>1635</c:v>
                </c:pt>
                <c:pt idx="449">
                  <c:v>1635</c:v>
                </c:pt>
                <c:pt idx="450">
                  <c:v>1635</c:v>
                </c:pt>
                <c:pt idx="451">
                  <c:v>1631</c:v>
                </c:pt>
                <c:pt idx="452">
                  <c:v>1716</c:v>
                </c:pt>
                <c:pt idx="453">
                  <c:v>1768</c:v>
                </c:pt>
                <c:pt idx="454">
                  <c:v>1765</c:v>
                </c:pt>
                <c:pt idx="455">
                  <c:v>681</c:v>
                </c:pt>
                <c:pt idx="456">
                  <c:v>1524</c:v>
                </c:pt>
                <c:pt idx="457">
                  <c:v>1525</c:v>
                </c:pt>
                <c:pt idx="458">
                  <c:v>1543</c:v>
                </c:pt>
                <c:pt idx="459">
                  <c:v>1473</c:v>
                </c:pt>
                <c:pt idx="460">
                  <c:v>1627</c:v>
                </c:pt>
                <c:pt idx="461">
                  <c:v>1656</c:v>
                </c:pt>
                <c:pt idx="462">
                  <c:v>1654</c:v>
                </c:pt>
                <c:pt idx="463">
                  <c:v>1656</c:v>
                </c:pt>
                <c:pt idx="464">
                  <c:v>1654</c:v>
                </c:pt>
                <c:pt idx="465">
                  <c:v>1640</c:v>
                </c:pt>
                <c:pt idx="466">
                  <c:v>1763</c:v>
                </c:pt>
                <c:pt idx="467">
                  <c:v>1763</c:v>
                </c:pt>
                <c:pt idx="468">
                  <c:v>1881</c:v>
                </c:pt>
                <c:pt idx="469">
                  <c:v>1881</c:v>
                </c:pt>
                <c:pt idx="470">
                  <c:v>1845</c:v>
                </c:pt>
                <c:pt idx="471">
                  <c:v>1879</c:v>
                </c:pt>
                <c:pt idx="472">
                  <c:v>2009</c:v>
                </c:pt>
                <c:pt idx="473">
                  <c:v>805</c:v>
                </c:pt>
                <c:pt idx="474">
                  <c:v>1431</c:v>
                </c:pt>
                <c:pt idx="475">
                  <c:v>1415</c:v>
                </c:pt>
                <c:pt idx="476">
                  <c:v>1415</c:v>
                </c:pt>
                <c:pt idx="477">
                  <c:v>1436</c:v>
                </c:pt>
                <c:pt idx="478">
                  <c:v>1414</c:v>
                </c:pt>
                <c:pt idx="479">
                  <c:v>1414</c:v>
                </c:pt>
                <c:pt idx="480">
                  <c:v>1797</c:v>
                </c:pt>
                <c:pt idx="481">
                  <c:v>1606</c:v>
                </c:pt>
                <c:pt idx="482">
                  <c:v>1710</c:v>
                </c:pt>
                <c:pt idx="483">
                  <c:v>1750</c:v>
                </c:pt>
                <c:pt idx="484">
                  <c:v>1750</c:v>
                </c:pt>
                <c:pt idx="485">
                  <c:v>1750</c:v>
                </c:pt>
                <c:pt idx="486">
                  <c:v>1750</c:v>
                </c:pt>
                <c:pt idx="487">
                  <c:v>1746</c:v>
                </c:pt>
                <c:pt idx="488">
                  <c:v>1831</c:v>
                </c:pt>
                <c:pt idx="489">
                  <c:v>1881</c:v>
                </c:pt>
                <c:pt idx="490">
                  <c:v>1875</c:v>
                </c:pt>
                <c:pt idx="491">
                  <c:v>1925</c:v>
                </c:pt>
                <c:pt idx="492">
                  <c:v>710</c:v>
                </c:pt>
                <c:pt idx="493">
                  <c:v>1819</c:v>
                </c:pt>
                <c:pt idx="494">
                  <c:v>1733</c:v>
                </c:pt>
                <c:pt idx="495">
                  <c:v>1716</c:v>
                </c:pt>
                <c:pt idx="496">
                  <c:v>1694</c:v>
                </c:pt>
                <c:pt idx="497">
                  <c:v>1761</c:v>
                </c:pt>
                <c:pt idx="498">
                  <c:v>1831</c:v>
                </c:pt>
                <c:pt idx="499">
                  <c:v>1834</c:v>
                </c:pt>
                <c:pt idx="500">
                  <c:v>1911</c:v>
                </c:pt>
                <c:pt idx="501">
                  <c:v>1920</c:v>
                </c:pt>
                <c:pt idx="502">
                  <c:v>1909</c:v>
                </c:pt>
                <c:pt idx="503">
                  <c:v>1911</c:v>
                </c:pt>
                <c:pt idx="504">
                  <c:v>1999</c:v>
                </c:pt>
                <c:pt idx="505">
                  <c:v>2018</c:v>
                </c:pt>
                <c:pt idx="506">
                  <c:v>2016</c:v>
                </c:pt>
                <c:pt idx="507">
                  <c:v>2135</c:v>
                </c:pt>
                <c:pt idx="508">
                  <c:v>2136</c:v>
                </c:pt>
                <c:pt idx="509">
                  <c:v>2136</c:v>
                </c:pt>
                <c:pt idx="510">
                  <c:v>2135</c:v>
                </c:pt>
                <c:pt idx="511">
                  <c:v>2152</c:v>
                </c:pt>
                <c:pt idx="512">
                  <c:v>2291</c:v>
                </c:pt>
                <c:pt idx="513">
                  <c:v>813</c:v>
                </c:pt>
                <c:pt idx="514">
                  <c:v>1127</c:v>
                </c:pt>
                <c:pt idx="515">
                  <c:v>1128</c:v>
                </c:pt>
                <c:pt idx="516">
                  <c:v>1128</c:v>
                </c:pt>
                <c:pt idx="517">
                  <c:v>1128</c:v>
                </c:pt>
                <c:pt idx="518">
                  <c:v>1110</c:v>
                </c:pt>
                <c:pt idx="519">
                  <c:v>1213</c:v>
                </c:pt>
                <c:pt idx="520">
                  <c:v>1215</c:v>
                </c:pt>
                <c:pt idx="521">
                  <c:v>1268</c:v>
                </c:pt>
                <c:pt idx="522">
                  <c:v>650</c:v>
                </c:pt>
                <c:pt idx="523">
                  <c:v>653</c:v>
                </c:pt>
                <c:pt idx="524">
                  <c:v>1079</c:v>
                </c:pt>
                <c:pt idx="525">
                  <c:v>1121</c:v>
                </c:pt>
                <c:pt idx="526">
                  <c:v>1121</c:v>
                </c:pt>
                <c:pt idx="527">
                  <c:v>1139</c:v>
                </c:pt>
                <c:pt idx="528">
                  <c:v>1137</c:v>
                </c:pt>
                <c:pt idx="529">
                  <c:v>1257</c:v>
                </c:pt>
                <c:pt idx="530">
                  <c:v>1257</c:v>
                </c:pt>
                <c:pt idx="531">
                  <c:v>1257</c:v>
                </c:pt>
                <c:pt idx="532">
                  <c:v>1256</c:v>
                </c:pt>
                <c:pt idx="533">
                  <c:v>1266</c:v>
                </c:pt>
                <c:pt idx="534">
                  <c:v>1443</c:v>
                </c:pt>
                <c:pt idx="535">
                  <c:v>827</c:v>
                </c:pt>
                <c:pt idx="536">
                  <c:v>1128</c:v>
                </c:pt>
                <c:pt idx="537">
                  <c:v>1129</c:v>
                </c:pt>
                <c:pt idx="538">
                  <c:v>1129</c:v>
                </c:pt>
                <c:pt idx="539">
                  <c:v>1128</c:v>
                </c:pt>
                <c:pt idx="540">
                  <c:v>1062</c:v>
                </c:pt>
                <c:pt idx="541">
                  <c:v>1111</c:v>
                </c:pt>
                <c:pt idx="542">
                  <c:v>1216</c:v>
                </c:pt>
                <c:pt idx="543">
                  <c:v>1223</c:v>
                </c:pt>
                <c:pt idx="544">
                  <c:v>1280</c:v>
                </c:pt>
                <c:pt idx="545">
                  <c:v>651</c:v>
                </c:pt>
                <c:pt idx="546">
                  <c:v>670</c:v>
                </c:pt>
                <c:pt idx="547">
                  <c:v>639</c:v>
                </c:pt>
                <c:pt idx="548">
                  <c:v>1081</c:v>
                </c:pt>
                <c:pt idx="549">
                  <c:v>1122</c:v>
                </c:pt>
                <c:pt idx="550">
                  <c:v>1122</c:v>
                </c:pt>
                <c:pt idx="551">
                  <c:v>1138</c:v>
                </c:pt>
                <c:pt idx="552">
                  <c:v>1139</c:v>
                </c:pt>
                <c:pt idx="553">
                  <c:v>1258</c:v>
                </c:pt>
                <c:pt idx="554">
                  <c:v>1258</c:v>
                </c:pt>
                <c:pt idx="555">
                  <c:v>1258</c:v>
                </c:pt>
                <c:pt idx="556">
                  <c:v>1258</c:v>
                </c:pt>
                <c:pt idx="557">
                  <c:v>1482</c:v>
                </c:pt>
                <c:pt idx="558">
                  <c:v>841</c:v>
                </c:pt>
                <c:pt idx="559">
                  <c:v>1130</c:v>
                </c:pt>
                <c:pt idx="560">
                  <c:v>1130</c:v>
                </c:pt>
                <c:pt idx="561">
                  <c:v>1130</c:v>
                </c:pt>
                <c:pt idx="562">
                  <c:v>1129</c:v>
                </c:pt>
                <c:pt idx="563">
                  <c:v>1151</c:v>
                </c:pt>
                <c:pt idx="564">
                  <c:v>1128</c:v>
                </c:pt>
                <c:pt idx="565">
                  <c:v>1112</c:v>
                </c:pt>
                <c:pt idx="566">
                  <c:v>1216</c:v>
                </c:pt>
                <c:pt idx="567">
                  <c:v>1217</c:v>
                </c:pt>
                <c:pt idx="568">
                  <c:v>1217</c:v>
                </c:pt>
                <c:pt idx="569">
                  <c:v>1272</c:v>
                </c:pt>
                <c:pt idx="570">
                  <c:v>1242</c:v>
                </c:pt>
                <c:pt idx="571">
                  <c:v>652</c:v>
                </c:pt>
                <c:pt idx="572">
                  <c:v>663</c:v>
                </c:pt>
                <c:pt idx="573">
                  <c:v>1107</c:v>
                </c:pt>
                <c:pt idx="574">
                  <c:v>1098</c:v>
                </c:pt>
                <c:pt idx="575">
                  <c:v>1139</c:v>
                </c:pt>
                <c:pt idx="576">
                  <c:v>1138</c:v>
                </c:pt>
                <c:pt idx="577">
                  <c:v>1088</c:v>
                </c:pt>
                <c:pt idx="578">
                  <c:v>1141</c:v>
                </c:pt>
                <c:pt idx="579">
                  <c:v>1258</c:v>
                </c:pt>
                <c:pt idx="580">
                  <c:v>1259</c:v>
                </c:pt>
                <c:pt idx="581">
                  <c:v>1259</c:v>
                </c:pt>
                <c:pt idx="582">
                  <c:v>1258</c:v>
                </c:pt>
                <c:pt idx="583">
                  <c:v>1280</c:v>
                </c:pt>
                <c:pt idx="584">
                  <c:v>1259</c:v>
                </c:pt>
                <c:pt idx="585">
                  <c:v>1468</c:v>
                </c:pt>
                <c:pt idx="586">
                  <c:v>828</c:v>
                </c:pt>
                <c:pt idx="587">
                  <c:v>1210</c:v>
                </c:pt>
                <c:pt idx="588">
                  <c:v>1210</c:v>
                </c:pt>
                <c:pt idx="589">
                  <c:v>1209</c:v>
                </c:pt>
                <c:pt idx="590">
                  <c:v>1209</c:v>
                </c:pt>
                <c:pt idx="591">
                  <c:v>1219</c:v>
                </c:pt>
                <c:pt idx="592">
                  <c:v>1201</c:v>
                </c:pt>
                <c:pt idx="593">
                  <c:v>1295</c:v>
                </c:pt>
                <c:pt idx="594">
                  <c:v>1297</c:v>
                </c:pt>
                <c:pt idx="595">
                  <c:v>1352</c:v>
                </c:pt>
                <c:pt idx="596">
                  <c:v>1353</c:v>
                </c:pt>
                <c:pt idx="597">
                  <c:v>1353</c:v>
                </c:pt>
                <c:pt idx="598">
                  <c:v>1359</c:v>
                </c:pt>
                <c:pt idx="599">
                  <c:v>607</c:v>
                </c:pt>
                <c:pt idx="600">
                  <c:v>609</c:v>
                </c:pt>
                <c:pt idx="601">
                  <c:v>1116</c:v>
                </c:pt>
                <c:pt idx="602">
                  <c:v>1198</c:v>
                </c:pt>
                <c:pt idx="603">
                  <c:v>1198</c:v>
                </c:pt>
                <c:pt idx="604">
                  <c:v>1241</c:v>
                </c:pt>
                <c:pt idx="605">
                  <c:v>1241</c:v>
                </c:pt>
                <c:pt idx="606">
                  <c:v>1268</c:v>
                </c:pt>
                <c:pt idx="607">
                  <c:v>1258</c:v>
                </c:pt>
                <c:pt idx="608">
                  <c:v>1377</c:v>
                </c:pt>
                <c:pt idx="609">
                  <c:v>1377</c:v>
                </c:pt>
                <c:pt idx="610">
                  <c:v>1377</c:v>
                </c:pt>
                <c:pt idx="611">
                  <c:v>1376</c:v>
                </c:pt>
                <c:pt idx="612">
                  <c:v>1650</c:v>
                </c:pt>
                <c:pt idx="613">
                  <c:v>869</c:v>
                </c:pt>
                <c:pt idx="614">
                  <c:v>1211</c:v>
                </c:pt>
                <c:pt idx="615">
                  <c:v>1220</c:v>
                </c:pt>
                <c:pt idx="616">
                  <c:v>1220</c:v>
                </c:pt>
                <c:pt idx="617">
                  <c:v>1211</c:v>
                </c:pt>
                <c:pt idx="618">
                  <c:v>1193</c:v>
                </c:pt>
                <c:pt idx="619">
                  <c:v>1297</c:v>
                </c:pt>
                <c:pt idx="620">
                  <c:v>1307</c:v>
                </c:pt>
                <c:pt idx="621">
                  <c:v>1362</c:v>
                </c:pt>
                <c:pt idx="622">
                  <c:v>1352</c:v>
                </c:pt>
                <c:pt idx="623">
                  <c:v>1363</c:v>
                </c:pt>
                <c:pt idx="624">
                  <c:v>1361</c:v>
                </c:pt>
                <c:pt idx="625">
                  <c:v>608</c:v>
                </c:pt>
                <c:pt idx="626">
                  <c:v>627</c:v>
                </c:pt>
                <c:pt idx="627">
                  <c:v>612</c:v>
                </c:pt>
                <c:pt idx="628">
                  <c:v>1117</c:v>
                </c:pt>
                <c:pt idx="629">
                  <c:v>1199</c:v>
                </c:pt>
                <c:pt idx="630">
                  <c:v>1199</c:v>
                </c:pt>
                <c:pt idx="631">
                  <c:v>1242</c:v>
                </c:pt>
                <c:pt idx="632">
                  <c:v>1242</c:v>
                </c:pt>
                <c:pt idx="633">
                  <c:v>1260</c:v>
                </c:pt>
                <c:pt idx="634">
                  <c:v>1269</c:v>
                </c:pt>
                <c:pt idx="635">
                  <c:v>1378</c:v>
                </c:pt>
                <c:pt idx="636">
                  <c:v>1378</c:v>
                </c:pt>
                <c:pt idx="637">
                  <c:v>1399</c:v>
                </c:pt>
                <c:pt idx="638">
                  <c:v>1377</c:v>
                </c:pt>
                <c:pt idx="639">
                  <c:v>1376</c:v>
                </c:pt>
                <c:pt idx="640">
                  <c:v>1394</c:v>
                </c:pt>
                <c:pt idx="641">
                  <c:v>1680</c:v>
                </c:pt>
                <c:pt idx="642">
                  <c:v>1090</c:v>
                </c:pt>
                <c:pt idx="643">
                  <c:v>713</c:v>
                </c:pt>
                <c:pt idx="644">
                  <c:v>1637</c:v>
                </c:pt>
                <c:pt idx="645">
                  <c:v>1637</c:v>
                </c:pt>
                <c:pt idx="646">
                  <c:v>1637</c:v>
                </c:pt>
                <c:pt idx="647">
                  <c:v>1637</c:v>
                </c:pt>
                <c:pt idx="648">
                  <c:v>3291</c:v>
                </c:pt>
                <c:pt idx="649">
                  <c:v>2816</c:v>
                </c:pt>
                <c:pt idx="650">
                  <c:v>2414</c:v>
                </c:pt>
                <c:pt idx="651">
                  <c:v>2858</c:v>
                </c:pt>
                <c:pt idx="652">
                  <c:v>2622</c:v>
                </c:pt>
                <c:pt idx="653">
                  <c:v>2622</c:v>
                </c:pt>
                <c:pt idx="654">
                  <c:v>3304</c:v>
                </c:pt>
                <c:pt idx="655">
                  <c:v>2687</c:v>
                </c:pt>
                <c:pt idx="656">
                  <c:v>2678</c:v>
                </c:pt>
                <c:pt idx="657">
                  <c:v>2695</c:v>
                </c:pt>
                <c:pt idx="658">
                  <c:v>2695</c:v>
                </c:pt>
                <c:pt idx="659">
                  <c:v>3040</c:v>
                </c:pt>
                <c:pt idx="660">
                  <c:v>2715</c:v>
                </c:pt>
                <c:pt idx="661">
                  <c:v>2715</c:v>
                </c:pt>
                <c:pt idx="662">
                  <c:v>2771</c:v>
                </c:pt>
                <c:pt idx="663">
                  <c:v>2770</c:v>
                </c:pt>
                <c:pt idx="664">
                  <c:v>2801</c:v>
                </c:pt>
                <c:pt idx="665">
                  <c:v>2792</c:v>
                </c:pt>
                <c:pt idx="666">
                  <c:v>2814</c:v>
                </c:pt>
                <c:pt idx="667">
                  <c:v>2822</c:v>
                </c:pt>
                <c:pt idx="668">
                  <c:v>2921</c:v>
                </c:pt>
                <c:pt idx="669">
                  <c:v>2928</c:v>
                </c:pt>
                <c:pt idx="670">
                  <c:v>3009</c:v>
                </c:pt>
                <c:pt idx="671">
                  <c:v>3045</c:v>
                </c:pt>
                <c:pt idx="672">
                  <c:v>3029</c:v>
                </c:pt>
                <c:pt idx="673">
                  <c:v>3160</c:v>
                </c:pt>
                <c:pt idx="674">
                  <c:v>3153</c:v>
                </c:pt>
                <c:pt idx="675">
                  <c:v>643</c:v>
                </c:pt>
                <c:pt idx="676">
                  <c:v>645</c:v>
                </c:pt>
                <c:pt idx="677">
                  <c:v>1570</c:v>
                </c:pt>
                <c:pt idx="678">
                  <c:v>2408</c:v>
                </c:pt>
                <c:pt idx="679">
                  <c:v>2674</c:v>
                </c:pt>
                <c:pt idx="680">
                  <c:v>2764</c:v>
                </c:pt>
                <c:pt idx="681">
                  <c:v>3245</c:v>
                </c:pt>
                <c:pt idx="682">
                  <c:v>3662</c:v>
                </c:pt>
                <c:pt idx="683">
                  <c:v>2859</c:v>
                </c:pt>
                <c:pt idx="684">
                  <c:v>3370</c:v>
                </c:pt>
                <c:pt idx="685">
                  <c:v>3467</c:v>
                </c:pt>
                <c:pt idx="686">
                  <c:v>3499</c:v>
                </c:pt>
                <c:pt idx="687">
                  <c:v>3640</c:v>
                </c:pt>
                <c:pt idx="688">
                  <c:v>3523</c:v>
                </c:pt>
                <c:pt idx="689">
                  <c:v>2935</c:v>
                </c:pt>
                <c:pt idx="690">
                  <c:v>3228</c:v>
                </c:pt>
                <c:pt idx="691">
                  <c:v>3551</c:v>
                </c:pt>
                <c:pt idx="692">
                  <c:v>3548</c:v>
                </c:pt>
                <c:pt idx="693">
                  <c:v>3519</c:v>
                </c:pt>
                <c:pt idx="694">
                  <c:v>3776</c:v>
                </c:pt>
                <c:pt idx="695">
                  <c:v>3479</c:v>
                </c:pt>
                <c:pt idx="696">
                  <c:v>2984</c:v>
                </c:pt>
                <c:pt idx="697">
                  <c:v>3354</c:v>
                </c:pt>
                <c:pt idx="698">
                  <c:v>3317</c:v>
                </c:pt>
                <c:pt idx="699">
                  <c:v>3397</c:v>
                </c:pt>
                <c:pt idx="700">
                  <c:v>3481</c:v>
                </c:pt>
                <c:pt idx="701">
                  <c:v>2975</c:v>
                </c:pt>
                <c:pt idx="702">
                  <c:v>2994</c:v>
                </c:pt>
                <c:pt idx="703">
                  <c:v>3372</c:v>
                </c:pt>
                <c:pt idx="704">
                  <c:v>3083</c:v>
                </c:pt>
                <c:pt idx="705">
                  <c:v>3092</c:v>
                </c:pt>
                <c:pt idx="706">
                  <c:v>3092</c:v>
                </c:pt>
                <c:pt idx="707">
                  <c:v>3136</c:v>
                </c:pt>
                <c:pt idx="708">
                  <c:v>3127</c:v>
                </c:pt>
                <c:pt idx="709">
                  <c:v>3180</c:v>
                </c:pt>
                <c:pt idx="710">
                  <c:v>3170</c:v>
                </c:pt>
                <c:pt idx="711">
                  <c:v>3228</c:v>
                </c:pt>
                <c:pt idx="712">
                  <c:v>3228</c:v>
                </c:pt>
                <c:pt idx="713">
                  <c:v>3270</c:v>
                </c:pt>
                <c:pt idx="714">
                  <c:v>3270</c:v>
                </c:pt>
                <c:pt idx="715">
                  <c:v>3352</c:v>
                </c:pt>
                <c:pt idx="716">
                  <c:v>3352</c:v>
                </c:pt>
                <c:pt idx="717">
                  <c:v>3394</c:v>
                </c:pt>
                <c:pt idx="718">
                  <c:v>3404</c:v>
                </c:pt>
                <c:pt idx="719">
                  <c:v>3360</c:v>
                </c:pt>
                <c:pt idx="720">
                  <c:v>3413</c:v>
                </c:pt>
                <c:pt idx="721">
                  <c:v>3539</c:v>
                </c:pt>
                <c:pt idx="722">
                  <c:v>3531</c:v>
                </c:pt>
                <c:pt idx="723">
                  <c:v>3531</c:v>
                </c:pt>
                <c:pt idx="724">
                  <c:v>3531</c:v>
                </c:pt>
                <c:pt idx="725">
                  <c:v>3862</c:v>
                </c:pt>
                <c:pt idx="726">
                  <c:v>1120</c:v>
                </c:pt>
                <c:pt idx="727">
                  <c:v>714</c:v>
                </c:pt>
                <c:pt idx="728">
                  <c:v>1673</c:v>
                </c:pt>
                <c:pt idx="729">
                  <c:v>1657</c:v>
                </c:pt>
                <c:pt idx="730">
                  <c:v>1657</c:v>
                </c:pt>
                <c:pt idx="731">
                  <c:v>1673</c:v>
                </c:pt>
                <c:pt idx="732">
                  <c:v>1979</c:v>
                </c:pt>
                <c:pt idx="733">
                  <c:v>3233</c:v>
                </c:pt>
                <c:pt idx="734">
                  <c:v>3053</c:v>
                </c:pt>
                <c:pt idx="735">
                  <c:v>2426</c:v>
                </c:pt>
                <c:pt idx="736">
                  <c:v>2426</c:v>
                </c:pt>
                <c:pt idx="737">
                  <c:v>2877</c:v>
                </c:pt>
                <c:pt idx="738">
                  <c:v>2974</c:v>
                </c:pt>
                <c:pt idx="739">
                  <c:v>2507</c:v>
                </c:pt>
                <c:pt idx="740">
                  <c:v>3155</c:v>
                </c:pt>
                <c:pt idx="741">
                  <c:v>2569</c:v>
                </c:pt>
                <c:pt idx="742">
                  <c:v>2570</c:v>
                </c:pt>
                <c:pt idx="743">
                  <c:v>2579</c:v>
                </c:pt>
                <c:pt idx="744">
                  <c:v>2570</c:v>
                </c:pt>
                <c:pt idx="745">
                  <c:v>2558</c:v>
                </c:pt>
                <c:pt idx="746">
                  <c:v>2651</c:v>
                </c:pt>
                <c:pt idx="747">
                  <c:v>2651</c:v>
                </c:pt>
                <c:pt idx="748">
                  <c:v>2704</c:v>
                </c:pt>
                <c:pt idx="749">
                  <c:v>2704</c:v>
                </c:pt>
                <c:pt idx="750">
                  <c:v>2753</c:v>
                </c:pt>
                <c:pt idx="751">
                  <c:v>2753</c:v>
                </c:pt>
                <c:pt idx="752">
                  <c:v>2798</c:v>
                </c:pt>
                <c:pt idx="753">
                  <c:v>2789</c:v>
                </c:pt>
                <c:pt idx="754">
                  <c:v>3281</c:v>
                </c:pt>
                <c:pt idx="755">
                  <c:v>2866</c:v>
                </c:pt>
                <c:pt idx="756">
                  <c:v>2875</c:v>
                </c:pt>
                <c:pt idx="757">
                  <c:v>2963</c:v>
                </c:pt>
                <c:pt idx="758">
                  <c:v>2954</c:v>
                </c:pt>
                <c:pt idx="759">
                  <c:v>2989</c:v>
                </c:pt>
                <c:pt idx="760">
                  <c:v>3034</c:v>
                </c:pt>
                <c:pt idx="761">
                  <c:v>642</c:v>
                </c:pt>
                <c:pt idx="762">
                  <c:v>645</c:v>
                </c:pt>
                <c:pt idx="763">
                  <c:v>2398</c:v>
                </c:pt>
                <c:pt idx="764">
                  <c:v>1570</c:v>
                </c:pt>
                <c:pt idx="765">
                  <c:v>1969</c:v>
                </c:pt>
                <c:pt idx="766">
                  <c:v>3049</c:v>
                </c:pt>
                <c:pt idx="767">
                  <c:v>2832</c:v>
                </c:pt>
                <c:pt idx="768">
                  <c:v>3291</c:v>
                </c:pt>
                <c:pt idx="769">
                  <c:v>2868</c:v>
                </c:pt>
                <c:pt idx="770">
                  <c:v>3344</c:v>
                </c:pt>
                <c:pt idx="771">
                  <c:v>3375</c:v>
                </c:pt>
                <c:pt idx="772">
                  <c:v>3680</c:v>
                </c:pt>
                <c:pt idx="773">
                  <c:v>3819</c:v>
                </c:pt>
                <c:pt idx="774">
                  <c:v>3821</c:v>
                </c:pt>
                <c:pt idx="775">
                  <c:v>3059</c:v>
                </c:pt>
                <c:pt idx="776">
                  <c:v>2934</c:v>
                </c:pt>
                <c:pt idx="777">
                  <c:v>3674</c:v>
                </c:pt>
                <c:pt idx="778">
                  <c:v>3660</c:v>
                </c:pt>
                <c:pt idx="779">
                  <c:v>3694</c:v>
                </c:pt>
                <c:pt idx="780">
                  <c:v>3777</c:v>
                </c:pt>
                <c:pt idx="781">
                  <c:v>3608</c:v>
                </c:pt>
                <c:pt idx="782">
                  <c:v>2985</c:v>
                </c:pt>
                <c:pt idx="783">
                  <c:v>3421</c:v>
                </c:pt>
                <c:pt idx="784">
                  <c:v>3585</c:v>
                </c:pt>
                <c:pt idx="785">
                  <c:v>3780</c:v>
                </c:pt>
                <c:pt idx="786">
                  <c:v>3611</c:v>
                </c:pt>
                <c:pt idx="787">
                  <c:v>3821</c:v>
                </c:pt>
                <c:pt idx="788">
                  <c:v>2977</c:v>
                </c:pt>
                <c:pt idx="789">
                  <c:v>3502</c:v>
                </c:pt>
                <c:pt idx="790">
                  <c:v>3402</c:v>
                </c:pt>
                <c:pt idx="791">
                  <c:v>3084</c:v>
                </c:pt>
                <c:pt idx="792">
                  <c:v>3093</c:v>
                </c:pt>
                <c:pt idx="793">
                  <c:v>3093</c:v>
                </c:pt>
                <c:pt idx="794">
                  <c:v>3275</c:v>
                </c:pt>
                <c:pt idx="795">
                  <c:v>3128</c:v>
                </c:pt>
                <c:pt idx="796">
                  <c:v>3455</c:v>
                </c:pt>
                <c:pt idx="797">
                  <c:v>3181</c:v>
                </c:pt>
                <c:pt idx="798">
                  <c:v>3229</c:v>
                </c:pt>
                <c:pt idx="799">
                  <c:v>3229</c:v>
                </c:pt>
                <c:pt idx="800">
                  <c:v>3270</c:v>
                </c:pt>
                <c:pt idx="801">
                  <c:v>3271</c:v>
                </c:pt>
                <c:pt idx="802">
                  <c:v>3280</c:v>
                </c:pt>
                <c:pt idx="803">
                  <c:v>3353</c:v>
                </c:pt>
                <c:pt idx="804">
                  <c:v>3351</c:v>
                </c:pt>
                <c:pt idx="805">
                  <c:v>3405</c:v>
                </c:pt>
                <c:pt idx="806">
                  <c:v>3396</c:v>
                </c:pt>
                <c:pt idx="807">
                  <c:v>3423</c:v>
                </c:pt>
                <c:pt idx="808">
                  <c:v>3531</c:v>
                </c:pt>
                <c:pt idx="809">
                  <c:v>3532</c:v>
                </c:pt>
                <c:pt idx="810">
                  <c:v>3532</c:v>
                </c:pt>
                <c:pt idx="811">
                  <c:v>3531</c:v>
                </c:pt>
                <c:pt idx="812">
                  <c:v>3492</c:v>
                </c:pt>
                <c:pt idx="813">
                  <c:v>3866</c:v>
                </c:pt>
                <c:pt idx="814">
                  <c:v>920</c:v>
                </c:pt>
                <c:pt idx="815">
                  <c:v>1483</c:v>
                </c:pt>
                <c:pt idx="816">
                  <c:v>1484</c:v>
                </c:pt>
                <c:pt idx="817">
                  <c:v>1484</c:v>
                </c:pt>
                <c:pt idx="818">
                  <c:v>1482</c:v>
                </c:pt>
                <c:pt idx="819">
                  <c:v>1706</c:v>
                </c:pt>
                <c:pt idx="820">
                  <c:v>1706</c:v>
                </c:pt>
                <c:pt idx="821">
                  <c:v>1811</c:v>
                </c:pt>
                <c:pt idx="822">
                  <c:v>1811</c:v>
                </c:pt>
                <c:pt idx="823">
                  <c:v>1867</c:v>
                </c:pt>
                <c:pt idx="824">
                  <c:v>1876</c:v>
                </c:pt>
                <c:pt idx="825">
                  <c:v>1874</c:v>
                </c:pt>
                <c:pt idx="826">
                  <c:v>1875</c:v>
                </c:pt>
                <c:pt idx="827">
                  <c:v>1875</c:v>
                </c:pt>
                <c:pt idx="828">
                  <c:v>1904</c:v>
                </c:pt>
                <c:pt idx="829">
                  <c:v>1904</c:v>
                </c:pt>
                <c:pt idx="830">
                  <c:v>1961</c:v>
                </c:pt>
                <c:pt idx="831">
                  <c:v>1980</c:v>
                </c:pt>
                <c:pt idx="832">
                  <c:v>1981</c:v>
                </c:pt>
                <c:pt idx="833">
                  <c:v>2002</c:v>
                </c:pt>
                <c:pt idx="834">
                  <c:v>2003</c:v>
                </c:pt>
                <c:pt idx="835">
                  <c:v>2026</c:v>
                </c:pt>
                <c:pt idx="836">
                  <c:v>2110</c:v>
                </c:pt>
                <c:pt idx="837">
                  <c:v>666</c:v>
                </c:pt>
                <c:pt idx="838">
                  <c:v>670</c:v>
                </c:pt>
                <c:pt idx="839">
                  <c:v>645</c:v>
                </c:pt>
                <c:pt idx="840">
                  <c:v>2081</c:v>
                </c:pt>
                <c:pt idx="841">
                  <c:v>2907</c:v>
                </c:pt>
                <c:pt idx="842">
                  <c:v>2223</c:v>
                </c:pt>
                <c:pt idx="843">
                  <c:v>2335</c:v>
                </c:pt>
                <c:pt idx="844">
                  <c:v>2199</c:v>
                </c:pt>
                <c:pt idx="845">
                  <c:v>2768</c:v>
                </c:pt>
                <c:pt idx="846">
                  <c:v>2243</c:v>
                </c:pt>
                <c:pt idx="847">
                  <c:v>2234</c:v>
                </c:pt>
                <c:pt idx="848">
                  <c:v>2278</c:v>
                </c:pt>
                <c:pt idx="849">
                  <c:v>2342</c:v>
                </c:pt>
                <c:pt idx="850">
                  <c:v>2335</c:v>
                </c:pt>
                <c:pt idx="851">
                  <c:v>2704</c:v>
                </c:pt>
                <c:pt idx="852">
                  <c:v>2377</c:v>
                </c:pt>
                <c:pt idx="853">
                  <c:v>2377</c:v>
                </c:pt>
                <c:pt idx="854">
                  <c:v>2459</c:v>
                </c:pt>
                <c:pt idx="855">
                  <c:v>2457</c:v>
                </c:pt>
                <c:pt idx="856">
                  <c:v>2502</c:v>
                </c:pt>
                <c:pt idx="857">
                  <c:v>2502</c:v>
                </c:pt>
                <c:pt idx="858">
                  <c:v>2520</c:v>
                </c:pt>
                <c:pt idx="859">
                  <c:v>2637</c:v>
                </c:pt>
                <c:pt idx="860">
                  <c:v>2638</c:v>
                </c:pt>
                <c:pt idx="861">
                  <c:v>2638</c:v>
                </c:pt>
                <c:pt idx="862">
                  <c:v>2659</c:v>
                </c:pt>
                <c:pt idx="863">
                  <c:v>2637</c:v>
                </c:pt>
                <c:pt idx="864">
                  <c:v>2637</c:v>
                </c:pt>
                <c:pt idx="865">
                  <c:v>3027</c:v>
                </c:pt>
                <c:pt idx="866">
                  <c:v>931</c:v>
                </c:pt>
                <c:pt idx="867">
                  <c:v>1423</c:v>
                </c:pt>
                <c:pt idx="868">
                  <c:v>1424</c:v>
                </c:pt>
                <c:pt idx="869">
                  <c:v>1424</c:v>
                </c:pt>
                <c:pt idx="870">
                  <c:v>1423</c:v>
                </c:pt>
                <c:pt idx="871">
                  <c:v>1817</c:v>
                </c:pt>
                <c:pt idx="872">
                  <c:v>1810</c:v>
                </c:pt>
                <c:pt idx="873">
                  <c:v>2072</c:v>
                </c:pt>
                <c:pt idx="874">
                  <c:v>2114</c:v>
                </c:pt>
                <c:pt idx="875">
                  <c:v>2123</c:v>
                </c:pt>
                <c:pt idx="876">
                  <c:v>2123</c:v>
                </c:pt>
                <c:pt idx="877">
                  <c:v>2123</c:v>
                </c:pt>
                <c:pt idx="878">
                  <c:v>2123</c:v>
                </c:pt>
                <c:pt idx="879">
                  <c:v>2194</c:v>
                </c:pt>
                <c:pt idx="880">
                  <c:v>2177</c:v>
                </c:pt>
                <c:pt idx="881">
                  <c:v>2249</c:v>
                </c:pt>
                <c:pt idx="882">
                  <c:v>2297</c:v>
                </c:pt>
                <c:pt idx="883">
                  <c:v>2298</c:v>
                </c:pt>
                <c:pt idx="884">
                  <c:v>2296</c:v>
                </c:pt>
                <c:pt idx="885">
                  <c:v>2333</c:v>
                </c:pt>
                <c:pt idx="886">
                  <c:v>2334</c:v>
                </c:pt>
                <c:pt idx="887">
                  <c:v>699</c:v>
                </c:pt>
                <c:pt idx="888">
                  <c:v>1082</c:v>
                </c:pt>
                <c:pt idx="889">
                  <c:v>2010</c:v>
                </c:pt>
                <c:pt idx="890">
                  <c:v>2152</c:v>
                </c:pt>
                <c:pt idx="891">
                  <c:v>2095</c:v>
                </c:pt>
                <c:pt idx="892">
                  <c:v>1951</c:v>
                </c:pt>
                <c:pt idx="893">
                  <c:v>2595</c:v>
                </c:pt>
                <c:pt idx="894">
                  <c:v>2182</c:v>
                </c:pt>
                <c:pt idx="895">
                  <c:v>2476</c:v>
                </c:pt>
                <c:pt idx="896">
                  <c:v>2222</c:v>
                </c:pt>
                <c:pt idx="897">
                  <c:v>2589</c:v>
                </c:pt>
                <c:pt idx="898">
                  <c:v>2258</c:v>
                </c:pt>
                <c:pt idx="899">
                  <c:v>2238</c:v>
                </c:pt>
                <c:pt idx="900">
                  <c:v>2364</c:v>
                </c:pt>
                <c:pt idx="901">
                  <c:v>2408</c:v>
                </c:pt>
                <c:pt idx="902">
                  <c:v>2408</c:v>
                </c:pt>
                <c:pt idx="903">
                  <c:v>2408</c:v>
                </c:pt>
                <c:pt idx="904">
                  <c:v>2408</c:v>
                </c:pt>
                <c:pt idx="905">
                  <c:v>2408</c:v>
                </c:pt>
                <c:pt idx="906">
                  <c:v>2471</c:v>
                </c:pt>
                <c:pt idx="907">
                  <c:v>2515</c:v>
                </c:pt>
                <c:pt idx="908">
                  <c:v>2633</c:v>
                </c:pt>
                <c:pt idx="909">
                  <c:v>2633</c:v>
                </c:pt>
                <c:pt idx="910">
                  <c:v>2633</c:v>
                </c:pt>
                <c:pt idx="911">
                  <c:v>2632</c:v>
                </c:pt>
                <c:pt idx="912">
                  <c:v>2601</c:v>
                </c:pt>
                <c:pt idx="913">
                  <c:v>1209</c:v>
                </c:pt>
                <c:pt idx="914">
                  <c:v>939</c:v>
                </c:pt>
                <c:pt idx="915">
                  <c:v>1486</c:v>
                </c:pt>
                <c:pt idx="916">
                  <c:v>1486</c:v>
                </c:pt>
                <c:pt idx="917">
                  <c:v>1486</c:v>
                </c:pt>
                <c:pt idx="918">
                  <c:v>1956</c:v>
                </c:pt>
                <c:pt idx="919">
                  <c:v>1935</c:v>
                </c:pt>
                <c:pt idx="920">
                  <c:v>2535</c:v>
                </c:pt>
                <c:pt idx="921">
                  <c:v>2303</c:v>
                </c:pt>
                <c:pt idx="922">
                  <c:v>2303</c:v>
                </c:pt>
                <c:pt idx="923">
                  <c:v>2312</c:v>
                </c:pt>
                <c:pt idx="924">
                  <c:v>2303</c:v>
                </c:pt>
                <c:pt idx="925">
                  <c:v>2303</c:v>
                </c:pt>
                <c:pt idx="926">
                  <c:v>2384</c:v>
                </c:pt>
                <c:pt idx="927">
                  <c:v>2437</c:v>
                </c:pt>
                <c:pt idx="928">
                  <c:v>2437</c:v>
                </c:pt>
                <c:pt idx="929">
                  <c:v>2494</c:v>
                </c:pt>
                <c:pt idx="930">
                  <c:v>2486</c:v>
                </c:pt>
                <c:pt idx="931">
                  <c:v>2486</c:v>
                </c:pt>
                <c:pt idx="932">
                  <c:v>2538</c:v>
                </c:pt>
                <c:pt idx="933">
                  <c:v>2575</c:v>
                </c:pt>
                <c:pt idx="934">
                  <c:v>644</c:v>
                </c:pt>
                <c:pt idx="935">
                  <c:v>648</c:v>
                </c:pt>
                <c:pt idx="936">
                  <c:v>1068</c:v>
                </c:pt>
                <c:pt idx="937">
                  <c:v>1950</c:v>
                </c:pt>
                <c:pt idx="938">
                  <c:v>1875</c:v>
                </c:pt>
                <c:pt idx="939">
                  <c:v>2136</c:v>
                </c:pt>
                <c:pt idx="940">
                  <c:v>1908</c:v>
                </c:pt>
                <c:pt idx="941">
                  <c:v>1909</c:v>
                </c:pt>
                <c:pt idx="942">
                  <c:v>1959</c:v>
                </c:pt>
                <c:pt idx="943">
                  <c:v>1959</c:v>
                </c:pt>
                <c:pt idx="944">
                  <c:v>1995</c:v>
                </c:pt>
                <c:pt idx="945">
                  <c:v>1995</c:v>
                </c:pt>
                <c:pt idx="946">
                  <c:v>2102</c:v>
                </c:pt>
                <c:pt idx="947">
                  <c:v>2071</c:v>
                </c:pt>
                <c:pt idx="948">
                  <c:v>2147</c:v>
                </c:pt>
                <c:pt idx="949">
                  <c:v>2147</c:v>
                </c:pt>
                <c:pt idx="950">
                  <c:v>2147</c:v>
                </c:pt>
                <c:pt idx="951">
                  <c:v>2147</c:v>
                </c:pt>
                <c:pt idx="952">
                  <c:v>2234</c:v>
                </c:pt>
                <c:pt idx="953">
                  <c:v>2254</c:v>
                </c:pt>
                <c:pt idx="954">
                  <c:v>2253</c:v>
                </c:pt>
                <c:pt idx="955">
                  <c:v>2372</c:v>
                </c:pt>
                <c:pt idx="956">
                  <c:v>2372</c:v>
                </c:pt>
                <c:pt idx="957">
                  <c:v>2372</c:v>
                </c:pt>
                <c:pt idx="958">
                  <c:v>2332</c:v>
                </c:pt>
                <c:pt idx="959">
                  <c:v>2784</c:v>
                </c:pt>
                <c:pt idx="960">
                  <c:v>953</c:v>
                </c:pt>
                <c:pt idx="961">
                  <c:v>1418</c:v>
                </c:pt>
                <c:pt idx="962">
                  <c:v>1420</c:v>
                </c:pt>
                <c:pt idx="963">
                  <c:v>1420</c:v>
                </c:pt>
                <c:pt idx="964">
                  <c:v>1420</c:v>
                </c:pt>
                <c:pt idx="965">
                  <c:v>1916</c:v>
                </c:pt>
                <c:pt idx="966">
                  <c:v>1916</c:v>
                </c:pt>
                <c:pt idx="967">
                  <c:v>2087</c:v>
                </c:pt>
                <c:pt idx="968">
                  <c:v>2136</c:v>
                </c:pt>
                <c:pt idx="969">
                  <c:v>2127</c:v>
                </c:pt>
                <c:pt idx="970">
                  <c:v>2127</c:v>
                </c:pt>
                <c:pt idx="971">
                  <c:v>2127</c:v>
                </c:pt>
                <c:pt idx="972">
                  <c:v>2115</c:v>
                </c:pt>
                <c:pt idx="973">
                  <c:v>2206</c:v>
                </c:pt>
                <c:pt idx="974">
                  <c:v>2268</c:v>
                </c:pt>
                <c:pt idx="975">
                  <c:v>2261</c:v>
                </c:pt>
                <c:pt idx="976">
                  <c:v>2310</c:v>
                </c:pt>
                <c:pt idx="977">
                  <c:v>2310</c:v>
                </c:pt>
                <c:pt idx="978">
                  <c:v>2346</c:v>
                </c:pt>
                <c:pt idx="979">
                  <c:v>2345</c:v>
                </c:pt>
                <c:pt idx="980">
                  <c:v>2345</c:v>
                </c:pt>
                <c:pt idx="981">
                  <c:v>2401</c:v>
                </c:pt>
                <c:pt idx="982">
                  <c:v>643</c:v>
                </c:pt>
                <c:pt idx="983">
                  <c:v>658</c:v>
                </c:pt>
                <c:pt idx="984">
                  <c:v>1071</c:v>
                </c:pt>
                <c:pt idx="985">
                  <c:v>2040</c:v>
                </c:pt>
                <c:pt idx="986">
                  <c:v>2148</c:v>
                </c:pt>
                <c:pt idx="987">
                  <c:v>2112</c:v>
                </c:pt>
                <c:pt idx="988">
                  <c:v>1911</c:v>
                </c:pt>
                <c:pt idx="989">
                  <c:v>2219</c:v>
                </c:pt>
                <c:pt idx="990">
                  <c:v>1969</c:v>
                </c:pt>
                <c:pt idx="991">
                  <c:v>1960</c:v>
                </c:pt>
                <c:pt idx="992">
                  <c:v>1996</c:v>
                </c:pt>
                <c:pt idx="993">
                  <c:v>1996</c:v>
                </c:pt>
                <c:pt idx="994">
                  <c:v>2102</c:v>
                </c:pt>
                <c:pt idx="995">
                  <c:v>2080</c:v>
                </c:pt>
                <c:pt idx="996">
                  <c:v>2146</c:v>
                </c:pt>
                <c:pt idx="997">
                  <c:v>2146</c:v>
                </c:pt>
                <c:pt idx="998">
                  <c:v>2146</c:v>
                </c:pt>
                <c:pt idx="999">
                  <c:v>2146</c:v>
                </c:pt>
                <c:pt idx="1000">
                  <c:v>2235</c:v>
                </c:pt>
                <c:pt idx="1001">
                  <c:v>2253</c:v>
                </c:pt>
                <c:pt idx="1002">
                  <c:v>2252</c:v>
                </c:pt>
                <c:pt idx="1003">
                  <c:v>2371</c:v>
                </c:pt>
                <c:pt idx="1004">
                  <c:v>2371</c:v>
                </c:pt>
                <c:pt idx="1005">
                  <c:v>2371</c:v>
                </c:pt>
                <c:pt idx="1006">
                  <c:v>2387</c:v>
                </c:pt>
                <c:pt idx="1007">
                  <c:v>2856</c:v>
                </c:pt>
                <c:pt idx="1008">
                  <c:v>983</c:v>
                </c:pt>
                <c:pt idx="1009">
                  <c:v>2123</c:v>
                </c:pt>
                <c:pt idx="1010">
                  <c:v>1642</c:v>
                </c:pt>
                <c:pt idx="1011">
                  <c:v>1643</c:v>
                </c:pt>
                <c:pt idx="1012">
                  <c:v>1643</c:v>
                </c:pt>
                <c:pt idx="1013">
                  <c:v>1642</c:v>
                </c:pt>
                <c:pt idx="1014">
                  <c:v>2057</c:v>
                </c:pt>
                <c:pt idx="1015">
                  <c:v>2186</c:v>
                </c:pt>
                <c:pt idx="1016">
                  <c:v>2184</c:v>
                </c:pt>
                <c:pt idx="1017">
                  <c:v>2290</c:v>
                </c:pt>
                <c:pt idx="1018">
                  <c:v>2331</c:v>
                </c:pt>
                <c:pt idx="1019">
                  <c:v>2331</c:v>
                </c:pt>
                <c:pt idx="1020">
                  <c:v>2331</c:v>
                </c:pt>
                <c:pt idx="1021">
                  <c:v>2331</c:v>
                </c:pt>
                <c:pt idx="1022">
                  <c:v>2331</c:v>
                </c:pt>
                <c:pt idx="1023">
                  <c:v>2413</c:v>
                </c:pt>
                <c:pt idx="1024">
                  <c:v>2466</c:v>
                </c:pt>
                <c:pt idx="1025">
                  <c:v>2464</c:v>
                </c:pt>
                <c:pt idx="1026">
                  <c:v>2514</c:v>
                </c:pt>
                <c:pt idx="1027">
                  <c:v>2515</c:v>
                </c:pt>
                <c:pt idx="1028">
                  <c:v>2515</c:v>
                </c:pt>
                <c:pt idx="1029">
                  <c:v>2551</c:v>
                </c:pt>
                <c:pt idx="1030">
                  <c:v>2551</c:v>
                </c:pt>
                <c:pt idx="1031">
                  <c:v>2628</c:v>
                </c:pt>
                <c:pt idx="1032">
                  <c:v>2626</c:v>
                </c:pt>
                <c:pt idx="1033">
                  <c:v>2635</c:v>
                </c:pt>
                <c:pt idx="1034">
                  <c:v>2699</c:v>
                </c:pt>
                <c:pt idx="1035">
                  <c:v>647</c:v>
                </c:pt>
                <c:pt idx="1036">
                  <c:v>642</c:v>
                </c:pt>
                <c:pt idx="1037">
                  <c:v>651</c:v>
                </c:pt>
                <c:pt idx="1038">
                  <c:v>1950</c:v>
                </c:pt>
                <c:pt idx="1039">
                  <c:v>2414</c:v>
                </c:pt>
                <c:pt idx="1040">
                  <c:v>2370</c:v>
                </c:pt>
                <c:pt idx="1041">
                  <c:v>2345</c:v>
                </c:pt>
                <c:pt idx="1042">
                  <c:v>2532</c:v>
                </c:pt>
                <c:pt idx="1043">
                  <c:v>2788</c:v>
                </c:pt>
                <c:pt idx="1044">
                  <c:v>3265</c:v>
                </c:pt>
                <c:pt idx="1045">
                  <c:v>2410</c:v>
                </c:pt>
                <c:pt idx="1046">
                  <c:v>2559</c:v>
                </c:pt>
                <c:pt idx="1047">
                  <c:v>2951</c:v>
                </c:pt>
                <c:pt idx="1048">
                  <c:v>2970</c:v>
                </c:pt>
                <c:pt idx="1049">
                  <c:v>2748</c:v>
                </c:pt>
                <c:pt idx="1050">
                  <c:v>2385</c:v>
                </c:pt>
                <c:pt idx="1051">
                  <c:v>2947</c:v>
                </c:pt>
                <c:pt idx="1052">
                  <c:v>2929</c:v>
                </c:pt>
                <c:pt idx="1053">
                  <c:v>2491</c:v>
                </c:pt>
                <c:pt idx="1054">
                  <c:v>3292</c:v>
                </c:pt>
                <c:pt idx="1055">
                  <c:v>2501</c:v>
                </c:pt>
                <c:pt idx="1056">
                  <c:v>2510</c:v>
                </c:pt>
                <c:pt idx="1057">
                  <c:v>2545</c:v>
                </c:pt>
                <c:pt idx="1058">
                  <c:v>2536</c:v>
                </c:pt>
                <c:pt idx="1059">
                  <c:v>2580</c:v>
                </c:pt>
                <c:pt idx="1060">
                  <c:v>2636</c:v>
                </c:pt>
                <c:pt idx="1061">
                  <c:v>2637</c:v>
                </c:pt>
                <c:pt idx="1062">
                  <c:v>2678</c:v>
                </c:pt>
                <c:pt idx="1063">
                  <c:v>2679</c:v>
                </c:pt>
                <c:pt idx="1064">
                  <c:v>2679</c:v>
                </c:pt>
                <c:pt idx="1065">
                  <c:v>2761</c:v>
                </c:pt>
                <c:pt idx="1066">
                  <c:v>2761</c:v>
                </c:pt>
                <c:pt idx="1067">
                  <c:v>2804</c:v>
                </c:pt>
                <c:pt idx="1068">
                  <c:v>2804</c:v>
                </c:pt>
                <c:pt idx="1069">
                  <c:v>2822</c:v>
                </c:pt>
                <c:pt idx="1070">
                  <c:v>2822</c:v>
                </c:pt>
                <c:pt idx="1071">
                  <c:v>2939</c:v>
                </c:pt>
                <c:pt idx="1072">
                  <c:v>2940</c:v>
                </c:pt>
                <c:pt idx="1073">
                  <c:v>2940</c:v>
                </c:pt>
                <c:pt idx="1074">
                  <c:v>2939</c:v>
                </c:pt>
                <c:pt idx="1075">
                  <c:v>3445</c:v>
                </c:pt>
                <c:pt idx="1076">
                  <c:v>997</c:v>
                </c:pt>
                <c:pt idx="1077">
                  <c:v>2102</c:v>
                </c:pt>
                <c:pt idx="1078">
                  <c:v>1745</c:v>
                </c:pt>
                <c:pt idx="1079">
                  <c:v>1746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97120"/>
        <c:axId val="6999040"/>
      </c:scatterChart>
      <c:valAx>
        <c:axId val="6997120"/>
        <c:scaling>
          <c:orientation val="minMax"/>
          <c:max val="108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999040"/>
        <c:crosses val="autoZero"/>
        <c:crossBetween val="midCat"/>
        <c:majorUnit val="3600"/>
      </c:valAx>
      <c:valAx>
        <c:axId val="6999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99712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'3fcse-4-large'!$E$1</c:f>
              <c:strCache>
                <c:ptCount val="1"/>
                <c:pt idx="0">
                  <c:v>avg msec/dc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'3fcse-4-large'!$B$2:$B$1081</c:f>
              <c:numCache>
                <c:formatCode>General</c:formatCode>
                <c:ptCount val="1080"/>
                <c:pt idx="0">
                  <c:v>10.042999999999999</c:v>
                </c:pt>
                <c:pt idx="1">
                  <c:v>20.030999999999999</c:v>
                </c:pt>
                <c:pt idx="2">
                  <c:v>30.027999999999999</c:v>
                </c:pt>
                <c:pt idx="3">
                  <c:v>40.027999999999999</c:v>
                </c:pt>
                <c:pt idx="4">
                  <c:v>50.027999999999999</c:v>
                </c:pt>
                <c:pt idx="5">
                  <c:v>60.027000000000001</c:v>
                </c:pt>
                <c:pt idx="6">
                  <c:v>70.027000000000001</c:v>
                </c:pt>
                <c:pt idx="7">
                  <c:v>80.025999999999996</c:v>
                </c:pt>
                <c:pt idx="8">
                  <c:v>90.025999999999996</c:v>
                </c:pt>
                <c:pt idx="9">
                  <c:v>100.026</c:v>
                </c:pt>
                <c:pt idx="10">
                  <c:v>110.026</c:v>
                </c:pt>
                <c:pt idx="11">
                  <c:v>120.027</c:v>
                </c:pt>
                <c:pt idx="12">
                  <c:v>130.02600000000001</c:v>
                </c:pt>
                <c:pt idx="13">
                  <c:v>140.02600000000001</c:v>
                </c:pt>
                <c:pt idx="14">
                  <c:v>150.02500000000001</c:v>
                </c:pt>
                <c:pt idx="15">
                  <c:v>160.02500000000001</c:v>
                </c:pt>
                <c:pt idx="16">
                  <c:v>170.02600000000001</c:v>
                </c:pt>
                <c:pt idx="17">
                  <c:v>180.02500000000001</c:v>
                </c:pt>
                <c:pt idx="18">
                  <c:v>190.02500000000001</c:v>
                </c:pt>
                <c:pt idx="19">
                  <c:v>200.02500000000001</c:v>
                </c:pt>
                <c:pt idx="20">
                  <c:v>210.02500000000001</c:v>
                </c:pt>
                <c:pt idx="21">
                  <c:v>220.02500000000001</c:v>
                </c:pt>
                <c:pt idx="22">
                  <c:v>230.02500000000001</c:v>
                </c:pt>
                <c:pt idx="23">
                  <c:v>240.02500000000001</c:v>
                </c:pt>
                <c:pt idx="24">
                  <c:v>250.02500000000001</c:v>
                </c:pt>
                <c:pt idx="25">
                  <c:v>260.02499999999998</c:v>
                </c:pt>
                <c:pt idx="26">
                  <c:v>270.02499999999998</c:v>
                </c:pt>
                <c:pt idx="27">
                  <c:v>280.02499999999998</c:v>
                </c:pt>
                <c:pt idx="28">
                  <c:v>290.02499999999998</c:v>
                </c:pt>
                <c:pt idx="29">
                  <c:v>300.02499999999998</c:v>
                </c:pt>
                <c:pt idx="30">
                  <c:v>310.02499999999998</c:v>
                </c:pt>
                <c:pt idx="31">
                  <c:v>320.02499999999998</c:v>
                </c:pt>
                <c:pt idx="32">
                  <c:v>330.02499999999998</c:v>
                </c:pt>
                <c:pt idx="33">
                  <c:v>340.02499999999998</c:v>
                </c:pt>
                <c:pt idx="34">
                  <c:v>350.02499999999998</c:v>
                </c:pt>
                <c:pt idx="35">
                  <c:v>360.02499999999998</c:v>
                </c:pt>
                <c:pt idx="36">
                  <c:v>370.02499999999998</c:v>
                </c:pt>
                <c:pt idx="37">
                  <c:v>380.02499999999998</c:v>
                </c:pt>
                <c:pt idx="38">
                  <c:v>390.02499999999998</c:v>
                </c:pt>
                <c:pt idx="39">
                  <c:v>400.02499999999998</c:v>
                </c:pt>
                <c:pt idx="40">
                  <c:v>410.02499999999998</c:v>
                </c:pt>
                <c:pt idx="41">
                  <c:v>420.02499999999998</c:v>
                </c:pt>
                <c:pt idx="42">
                  <c:v>430.02499999999998</c:v>
                </c:pt>
                <c:pt idx="43">
                  <c:v>440.02499999999998</c:v>
                </c:pt>
                <c:pt idx="44">
                  <c:v>450.02499999999998</c:v>
                </c:pt>
                <c:pt idx="45">
                  <c:v>460.02499999999998</c:v>
                </c:pt>
                <c:pt idx="46">
                  <c:v>470.02499999999998</c:v>
                </c:pt>
                <c:pt idx="47">
                  <c:v>480.02499999999998</c:v>
                </c:pt>
                <c:pt idx="48">
                  <c:v>490.02499999999998</c:v>
                </c:pt>
                <c:pt idx="49">
                  <c:v>500.02499999999998</c:v>
                </c:pt>
                <c:pt idx="50">
                  <c:v>510.02499999999998</c:v>
                </c:pt>
                <c:pt idx="51">
                  <c:v>520.02499999999998</c:v>
                </c:pt>
                <c:pt idx="52">
                  <c:v>530.02499999999998</c:v>
                </c:pt>
                <c:pt idx="53">
                  <c:v>540.02499999999998</c:v>
                </c:pt>
                <c:pt idx="54">
                  <c:v>550.03</c:v>
                </c:pt>
                <c:pt idx="55">
                  <c:v>560.029</c:v>
                </c:pt>
                <c:pt idx="56">
                  <c:v>570.029</c:v>
                </c:pt>
                <c:pt idx="57">
                  <c:v>580.029</c:v>
                </c:pt>
                <c:pt idx="58">
                  <c:v>590.03700000000003</c:v>
                </c:pt>
                <c:pt idx="59">
                  <c:v>600.03599999999994</c:v>
                </c:pt>
                <c:pt idx="60">
                  <c:v>610.03599999999994</c:v>
                </c:pt>
                <c:pt idx="61">
                  <c:v>620.03599999999994</c:v>
                </c:pt>
                <c:pt idx="62">
                  <c:v>630.03599999999994</c:v>
                </c:pt>
                <c:pt idx="63">
                  <c:v>640.03599999999994</c:v>
                </c:pt>
                <c:pt idx="64">
                  <c:v>650.03599999999994</c:v>
                </c:pt>
                <c:pt idx="65">
                  <c:v>660.03599999999994</c:v>
                </c:pt>
                <c:pt idx="66">
                  <c:v>670.03599999999994</c:v>
                </c:pt>
                <c:pt idx="67">
                  <c:v>680.03599999999994</c:v>
                </c:pt>
                <c:pt idx="68">
                  <c:v>690.03599999999994</c:v>
                </c:pt>
                <c:pt idx="69">
                  <c:v>700.03599999999994</c:v>
                </c:pt>
                <c:pt idx="70">
                  <c:v>710.03599999999994</c:v>
                </c:pt>
                <c:pt idx="71">
                  <c:v>720.03599999999994</c:v>
                </c:pt>
                <c:pt idx="72">
                  <c:v>730.03599999999994</c:v>
                </c:pt>
                <c:pt idx="73">
                  <c:v>740.03599999999994</c:v>
                </c:pt>
                <c:pt idx="74">
                  <c:v>750.03599999999994</c:v>
                </c:pt>
                <c:pt idx="75">
                  <c:v>760.03599999999994</c:v>
                </c:pt>
                <c:pt idx="76">
                  <c:v>770.03599999999994</c:v>
                </c:pt>
                <c:pt idx="77">
                  <c:v>780.03499999999997</c:v>
                </c:pt>
                <c:pt idx="78">
                  <c:v>790.03599999999994</c:v>
                </c:pt>
                <c:pt idx="79">
                  <c:v>800.03599999999994</c:v>
                </c:pt>
                <c:pt idx="80">
                  <c:v>810.03599999999994</c:v>
                </c:pt>
                <c:pt idx="81">
                  <c:v>820.03599999999994</c:v>
                </c:pt>
                <c:pt idx="82">
                  <c:v>830.03599999999994</c:v>
                </c:pt>
                <c:pt idx="83">
                  <c:v>840.03599999999994</c:v>
                </c:pt>
                <c:pt idx="84">
                  <c:v>850.03599999999994</c:v>
                </c:pt>
                <c:pt idx="85">
                  <c:v>860.03599999999994</c:v>
                </c:pt>
                <c:pt idx="86">
                  <c:v>870.03599999999994</c:v>
                </c:pt>
                <c:pt idx="87">
                  <c:v>880.03700000000003</c:v>
                </c:pt>
                <c:pt idx="88">
                  <c:v>890.03599999999994</c:v>
                </c:pt>
                <c:pt idx="89">
                  <c:v>900.03599999999994</c:v>
                </c:pt>
                <c:pt idx="90">
                  <c:v>910.03599999999994</c:v>
                </c:pt>
                <c:pt idx="91">
                  <c:v>920.03599999999994</c:v>
                </c:pt>
                <c:pt idx="92">
                  <c:v>930.03599999999994</c:v>
                </c:pt>
                <c:pt idx="93">
                  <c:v>940.03599999999994</c:v>
                </c:pt>
                <c:pt idx="94">
                  <c:v>950.03599999999994</c:v>
                </c:pt>
                <c:pt idx="95">
                  <c:v>960.03499999999997</c:v>
                </c:pt>
                <c:pt idx="96">
                  <c:v>970.03599999999994</c:v>
                </c:pt>
                <c:pt idx="97">
                  <c:v>980.03599999999994</c:v>
                </c:pt>
                <c:pt idx="98">
                  <c:v>990.03599999999994</c:v>
                </c:pt>
                <c:pt idx="99">
                  <c:v>1000.0359999999999</c:v>
                </c:pt>
                <c:pt idx="100">
                  <c:v>1010.0359999999999</c:v>
                </c:pt>
                <c:pt idx="101">
                  <c:v>1020.0359999999999</c:v>
                </c:pt>
                <c:pt idx="102">
                  <c:v>1030.0360000000001</c:v>
                </c:pt>
                <c:pt idx="103">
                  <c:v>1040.0360000000001</c:v>
                </c:pt>
                <c:pt idx="104">
                  <c:v>1050.0360000000001</c:v>
                </c:pt>
                <c:pt idx="105">
                  <c:v>1060.0360000000001</c:v>
                </c:pt>
                <c:pt idx="106">
                  <c:v>1070.0350000000001</c:v>
                </c:pt>
                <c:pt idx="107">
                  <c:v>1080.0360000000001</c:v>
                </c:pt>
                <c:pt idx="108">
                  <c:v>1090.037</c:v>
                </c:pt>
                <c:pt idx="109">
                  <c:v>1100.037</c:v>
                </c:pt>
                <c:pt idx="110">
                  <c:v>1110.037</c:v>
                </c:pt>
                <c:pt idx="111">
                  <c:v>1120.037</c:v>
                </c:pt>
                <c:pt idx="112">
                  <c:v>1130.037</c:v>
                </c:pt>
                <c:pt idx="113">
                  <c:v>1140.0360000000001</c:v>
                </c:pt>
                <c:pt idx="114">
                  <c:v>1150.037</c:v>
                </c:pt>
                <c:pt idx="115">
                  <c:v>1160.0360000000001</c:v>
                </c:pt>
                <c:pt idx="116">
                  <c:v>1170.0360000000001</c:v>
                </c:pt>
                <c:pt idx="117">
                  <c:v>1180.037</c:v>
                </c:pt>
                <c:pt idx="118">
                  <c:v>1190.037</c:v>
                </c:pt>
                <c:pt idx="119">
                  <c:v>1200.037</c:v>
                </c:pt>
                <c:pt idx="120">
                  <c:v>1210.037</c:v>
                </c:pt>
                <c:pt idx="121">
                  <c:v>1220.037</c:v>
                </c:pt>
                <c:pt idx="122">
                  <c:v>1230.037</c:v>
                </c:pt>
                <c:pt idx="123">
                  <c:v>1240.037</c:v>
                </c:pt>
                <c:pt idx="124">
                  <c:v>1250.037</c:v>
                </c:pt>
                <c:pt idx="125">
                  <c:v>1260.037</c:v>
                </c:pt>
                <c:pt idx="126">
                  <c:v>1270.037</c:v>
                </c:pt>
                <c:pt idx="127">
                  <c:v>1280.037</c:v>
                </c:pt>
                <c:pt idx="128">
                  <c:v>1290.037</c:v>
                </c:pt>
                <c:pt idx="129">
                  <c:v>1300.037</c:v>
                </c:pt>
                <c:pt idx="130">
                  <c:v>1310.0360000000001</c:v>
                </c:pt>
                <c:pt idx="131">
                  <c:v>1320.037</c:v>
                </c:pt>
                <c:pt idx="132">
                  <c:v>1330.0360000000001</c:v>
                </c:pt>
                <c:pt idx="133">
                  <c:v>1340.037</c:v>
                </c:pt>
                <c:pt idx="134">
                  <c:v>1350.037</c:v>
                </c:pt>
                <c:pt idx="135">
                  <c:v>1360.037</c:v>
                </c:pt>
                <c:pt idx="136">
                  <c:v>1370.0360000000001</c:v>
                </c:pt>
                <c:pt idx="137">
                  <c:v>1380.0360000000001</c:v>
                </c:pt>
                <c:pt idx="138">
                  <c:v>1390.0360000000001</c:v>
                </c:pt>
                <c:pt idx="139">
                  <c:v>1400.037</c:v>
                </c:pt>
                <c:pt idx="140">
                  <c:v>1410.0360000000001</c:v>
                </c:pt>
                <c:pt idx="141">
                  <c:v>1420.037</c:v>
                </c:pt>
                <c:pt idx="142">
                  <c:v>1430.0360000000001</c:v>
                </c:pt>
                <c:pt idx="143">
                  <c:v>1440.037</c:v>
                </c:pt>
                <c:pt idx="144">
                  <c:v>1450.037</c:v>
                </c:pt>
                <c:pt idx="145">
                  <c:v>1460.037</c:v>
                </c:pt>
                <c:pt idx="146">
                  <c:v>1470.0360000000001</c:v>
                </c:pt>
                <c:pt idx="147">
                  <c:v>1480.0360000000001</c:v>
                </c:pt>
                <c:pt idx="148">
                  <c:v>1490.037</c:v>
                </c:pt>
                <c:pt idx="149">
                  <c:v>1500.0360000000001</c:v>
                </c:pt>
                <c:pt idx="150">
                  <c:v>1510.0360000000001</c:v>
                </c:pt>
                <c:pt idx="151">
                  <c:v>1520.0360000000001</c:v>
                </c:pt>
                <c:pt idx="152">
                  <c:v>1530.0360000000001</c:v>
                </c:pt>
                <c:pt idx="153">
                  <c:v>1540.0360000000001</c:v>
                </c:pt>
                <c:pt idx="154">
                  <c:v>1550.0360000000001</c:v>
                </c:pt>
                <c:pt idx="155">
                  <c:v>1560.0360000000001</c:v>
                </c:pt>
                <c:pt idx="156">
                  <c:v>1570.0360000000001</c:v>
                </c:pt>
                <c:pt idx="157">
                  <c:v>1580.037</c:v>
                </c:pt>
                <c:pt idx="158">
                  <c:v>1590.0360000000001</c:v>
                </c:pt>
                <c:pt idx="159">
                  <c:v>1600.037</c:v>
                </c:pt>
                <c:pt idx="160">
                  <c:v>1610.0360000000001</c:v>
                </c:pt>
                <c:pt idx="161">
                  <c:v>1620.0360000000001</c:v>
                </c:pt>
                <c:pt idx="162">
                  <c:v>1630.037</c:v>
                </c:pt>
                <c:pt idx="163">
                  <c:v>1640.037</c:v>
                </c:pt>
                <c:pt idx="164">
                  <c:v>1650.037</c:v>
                </c:pt>
                <c:pt idx="165">
                  <c:v>1660.0360000000001</c:v>
                </c:pt>
                <c:pt idx="166">
                  <c:v>1670.037</c:v>
                </c:pt>
                <c:pt idx="167">
                  <c:v>1680.0360000000001</c:v>
                </c:pt>
                <c:pt idx="168">
                  <c:v>1690.0360000000001</c:v>
                </c:pt>
                <c:pt idx="169">
                  <c:v>1700.037</c:v>
                </c:pt>
                <c:pt idx="170">
                  <c:v>1710.0360000000001</c:v>
                </c:pt>
                <c:pt idx="171">
                  <c:v>1720.037</c:v>
                </c:pt>
                <c:pt idx="172">
                  <c:v>1730.037</c:v>
                </c:pt>
                <c:pt idx="173">
                  <c:v>1740.037</c:v>
                </c:pt>
                <c:pt idx="174">
                  <c:v>1750.0360000000001</c:v>
                </c:pt>
                <c:pt idx="175">
                  <c:v>1760.0360000000001</c:v>
                </c:pt>
                <c:pt idx="176">
                  <c:v>1770.037</c:v>
                </c:pt>
                <c:pt idx="177">
                  <c:v>1780.0360000000001</c:v>
                </c:pt>
                <c:pt idx="178">
                  <c:v>1790.0360000000001</c:v>
                </c:pt>
                <c:pt idx="179">
                  <c:v>1800.0360000000001</c:v>
                </c:pt>
                <c:pt idx="180">
                  <c:v>1810.0360000000001</c:v>
                </c:pt>
                <c:pt idx="181">
                  <c:v>1820.0360000000001</c:v>
                </c:pt>
                <c:pt idx="182">
                  <c:v>1830.0360000000001</c:v>
                </c:pt>
                <c:pt idx="183">
                  <c:v>1840.037</c:v>
                </c:pt>
                <c:pt idx="184">
                  <c:v>1850.0360000000001</c:v>
                </c:pt>
                <c:pt idx="185">
                  <c:v>1860.0360000000001</c:v>
                </c:pt>
                <c:pt idx="186">
                  <c:v>1870.0360000000001</c:v>
                </c:pt>
                <c:pt idx="187">
                  <c:v>1880.037</c:v>
                </c:pt>
                <c:pt idx="188">
                  <c:v>1890.0360000000001</c:v>
                </c:pt>
                <c:pt idx="189">
                  <c:v>1900.0360000000001</c:v>
                </c:pt>
                <c:pt idx="190">
                  <c:v>1910.0360000000001</c:v>
                </c:pt>
                <c:pt idx="191">
                  <c:v>1920.0360000000001</c:v>
                </c:pt>
                <c:pt idx="192">
                  <c:v>1930.0360000000001</c:v>
                </c:pt>
                <c:pt idx="193">
                  <c:v>1940.037</c:v>
                </c:pt>
                <c:pt idx="194">
                  <c:v>1950.0360000000001</c:v>
                </c:pt>
                <c:pt idx="195">
                  <c:v>1960.0360000000001</c:v>
                </c:pt>
                <c:pt idx="196">
                  <c:v>1970.0360000000001</c:v>
                </c:pt>
                <c:pt idx="197">
                  <c:v>1980.0360000000001</c:v>
                </c:pt>
                <c:pt idx="198">
                  <c:v>1990.0360000000001</c:v>
                </c:pt>
                <c:pt idx="199">
                  <c:v>2000.0360000000001</c:v>
                </c:pt>
                <c:pt idx="200">
                  <c:v>2010.0360000000001</c:v>
                </c:pt>
                <c:pt idx="201">
                  <c:v>2020.0360000000001</c:v>
                </c:pt>
                <c:pt idx="202">
                  <c:v>2030.0360000000001</c:v>
                </c:pt>
                <c:pt idx="203">
                  <c:v>2040.0360000000001</c:v>
                </c:pt>
                <c:pt idx="204">
                  <c:v>2050.0360000000001</c:v>
                </c:pt>
                <c:pt idx="205">
                  <c:v>2060.0369999999998</c:v>
                </c:pt>
                <c:pt idx="206">
                  <c:v>2070.0360000000001</c:v>
                </c:pt>
                <c:pt idx="207">
                  <c:v>2080.0360000000001</c:v>
                </c:pt>
                <c:pt idx="208">
                  <c:v>2090.0360000000001</c:v>
                </c:pt>
                <c:pt idx="209">
                  <c:v>2100.0360000000001</c:v>
                </c:pt>
                <c:pt idx="210">
                  <c:v>2110.0360000000001</c:v>
                </c:pt>
                <c:pt idx="211">
                  <c:v>2120.0360000000001</c:v>
                </c:pt>
                <c:pt idx="212">
                  <c:v>2130.0369999999998</c:v>
                </c:pt>
                <c:pt idx="213">
                  <c:v>2140.0360000000001</c:v>
                </c:pt>
                <c:pt idx="214">
                  <c:v>2150.0360000000001</c:v>
                </c:pt>
                <c:pt idx="215">
                  <c:v>2160.0360000000001</c:v>
                </c:pt>
                <c:pt idx="216">
                  <c:v>2170.0360000000001</c:v>
                </c:pt>
                <c:pt idx="217">
                  <c:v>2180.0360000000001</c:v>
                </c:pt>
                <c:pt idx="218">
                  <c:v>2190.0369999999998</c:v>
                </c:pt>
                <c:pt idx="219">
                  <c:v>2200.0360000000001</c:v>
                </c:pt>
                <c:pt idx="220">
                  <c:v>2210.0360000000001</c:v>
                </c:pt>
                <c:pt idx="221">
                  <c:v>2220.0360000000001</c:v>
                </c:pt>
                <c:pt idx="222">
                  <c:v>2230.0360000000001</c:v>
                </c:pt>
                <c:pt idx="223">
                  <c:v>2240.0360000000001</c:v>
                </c:pt>
                <c:pt idx="224">
                  <c:v>2250.0360000000001</c:v>
                </c:pt>
                <c:pt idx="225">
                  <c:v>2260.0360000000001</c:v>
                </c:pt>
                <c:pt idx="226">
                  <c:v>2270.0360000000001</c:v>
                </c:pt>
                <c:pt idx="227">
                  <c:v>2280.0360000000001</c:v>
                </c:pt>
                <c:pt idx="228">
                  <c:v>2290.0360000000001</c:v>
                </c:pt>
                <c:pt idx="229">
                  <c:v>2300.0360000000001</c:v>
                </c:pt>
                <c:pt idx="230">
                  <c:v>2310.0369999999998</c:v>
                </c:pt>
                <c:pt idx="231">
                  <c:v>2320.0360000000001</c:v>
                </c:pt>
                <c:pt idx="232">
                  <c:v>2330.0360000000001</c:v>
                </c:pt>
                <c:pt idx="233">
                  <c:v>2340.0360000000001</c:v>
                </c:pt>
                <c:pt idx="234">
                  <c:v>2350.0360000000001</c:v>
                </c:pt>
                <c:pt idx="235">
                  <c:v>2360.0369999999998</c:v>
                </c:pt>
                <c:pt idx="236">
                  <c:v>2370.0360000000001</c:v>
                </c:pt>
                <c:pt idx="237">
                  <c:v>2380.0369999999998</c:v>
                </c:pt>
                <c:pt idx="238">
                  <c:v>2390.0360000000001</c:v>
                </c:pt>
                <c:pt idx="239">
                  <c:v>2400.0360000000001</c:v>
                </c:pt>
                <c:pt idx="240">
                  <c:v>2410.0360000000001</c:v>
                </c:pt>
                <c:pt idx="241">
                  <c:v>2420.0360000000001</c:v>
                </c:pt>
                <c:pt idx="242">
                  <c:v>2430.0360000000001</c:v>
                </c:pt>
                <c:pt idx="243">
                  <c:v>2440.0360000000001</c:v>
                </c:pt>
                <c:pt idx="244">
                  <c:v>2450.0360000000001</c:v>
                </c:pt>
                <c:pt idx="245">
                  <c:v>2460.0360000000001</c:v>
                </c:pt>
                <c:pt idx="246">
                  <c:v>2470.0360000000001</c:v>
                </c:pt>
                <c:pt idx="247">
                  <c:v>2480.0360000000001</c:v>
                </c:pt>
                <c:pt idx="248">
                  <c:v>2490.0369999999998</c:v>
                </c:pt>
                <c:pt idx="249">
                  <c:v>2500.0360000000001</c:v>
                </c:pt>
                <c:pt idx="250">
                  <c:v>2510.0360000000001</c:v>
                </c:pt>
                <c:pt idx="251">
                  <c:v>2520.0369999999998</c:v>
                </c:pt>
                <c:pt idx="252">
                  <c:v>2530.0369999999998</c:v>
                </c:pt>
                <c:pt idx="253">
                  <c:v>2540.0360000000001</c:v>
                </c:pt>
                <c:pt idx="254">
                  <c:v>2550.0360000000001</c:v>
                </c:pt>
                <c:pt idx="255">
                  <c:v>2560.0360000000001</c:v>
                </c:pt>
                <c:pt idx="256">
                  <c:v>2570.0360000000001</c:v>
                </c:pt>
                <c:pt idx="257">
                  <c:v>2580.0369999999998</c:v>
                </c:pt>
                <c:pt idx="258">
                  <c:v>2590.0360000000001</c:v>
                </c:pt>
                <c:pt idx="259">
                  <c:v>2600.0369999999998</c:v>
                </c:pt>
                <c:pt idx="260">
                  <c:v>2610.0360000000001</c:v>
                </c:pt>
                <c:pt idx="261">
                  <c:v>2620.0360000000001</c:v>
                </c:pt>
                <c:pt idx="262">
                  <c:v>2630.0360000000001</c:v>
                </c:pt>
                <c:pt idx="263">
                  <c:v>2640.0360000000001</c:v>
                </c:pt>
                <c:pt idx="264">
                  <c:v>2650.0360000000001</c:v>
                </c:pt>
                <c:pt idx="265">
                  <c:v>2660.0360000000001</c:v>
                </c:pt>
                <c:pt idx="266">
                  <c:v>2670.0360000000001</c:v>
                </c:pt>
                <c:pt idx="267">
                  <c:v>2680.0360000000001</c:v>
                </c:pt>
                <c:pt idx="268">
                  <c:v>2690.0360000000001</c:v>
                </c:pt>
                <c:pt idx="269">
                  <c:v>2700.0360000000001</c:v>
                </c:pt>
                <c:pt idx="270">
                  <c:v>2710.0360000000001</c:v>
                </c:pt>
                <c:pt idx="271">
                  <c:v>2720.0360000000001</c:v>
                </c:pt>
                <c:pt idx="272">
                  <c:v>2730.0360000000001</c:v>
                </c:pt>
                <c:pt idx="273">
                  <c:v>2740.0360000000001</c:v>
                </c:pt>
                <c:pt idx="274">
                  <c:v>2750.0360000000001</c:v>
                </c:pt>
                <c:pt idx="275">
                  <c:v>2760.0360000000001</c:v>
                </c:pt>
                <c:pt idx="276">
                  <c:v>2770.0360000000001</c:v>
                </c:pt>
                <c:pt idx="277">
                  <c:v>2780.0360000000001</c:v>
                </c:pt>
                <c:pt idx="278">
                  <c:v>2790.0360000000001</c:v>
                </c:pt>
                <c:pt idx="279">
                  <c:v>2800.0360000000001</c:v>
                </c:pt>
                <c:pt idx="280">
                  <c:v>2810.0360000000001</c:v>
                </c:pt>
                <c:pt idx="281">
                  <c:v>2820.0360000000001</c:v>
                </c:pt>
                <c:pt idx="282">
                  <c:v>2830.0360000000001</c:v>
                </c:pt>
                <c:pt idx="283">
                  <c:v>2840.0360000000001</c:v>
                </c:pt>
                <c:pt idx="284">
                  <c:v>2850.0360000000001</c:v>
                </c:pt>
                <c:pt idx="285">
                  <c:v>2860.0360000000001</c:v>
                </c:pt>
                <c:pt idx="286">
                  <c:v>2870.0360000000001</c:v>
                </c:pt>
                <c:pt idx="287">
                  <c:v>2880.0360000000001</c:v>
                </c:pt>
                <c:pt idx="288">
                  <c:v>2890.0360000000001</c:v>
                </c:pt>
                <c:pt idx="289">
                  <c:v>2900.0360000000001</c:v>
                </c:pt>
                <c:pt idx="290">
                  <c:v>2910.0360000000001</c:v>
                </c:pt>
                <c:pt idx="291">
                  <c:v>2920.0360000000001</c:v>
                </c:pt>
                <c:pt idx="292">
                  <c:v>2930.0360000000001</c:v>
                </c:pt>
                <c:pt idx="293">
                  <c:v>2940.0360000000001</c:v>
                </c:pt>
                <c:pt idx="294">
                  <c:v>2950.0360000000001</c:v>
                </c:pt>
                <c:pt idx="295">
                  <c:v>2960.0360000000001</c:v>
                </c:pt>
                <c:pt idx="296">
                  <c:v>2970.0360000000001</c:v>
                </c:pt>
                <c:pt idx="297">
                  <c:v>2980.0360000000001</c:v>
                </c:pt>
                <c:pt idx="298">
                  <c:v>2990.0360000000001</c:v>
                </c:pt>
                <c:pt idx="299">
                  <c:v>3000.0360000000001</c:v>
                </c:pt>
                <c:pt idx="300">
                  <c:v>3010.0360000000001</c:v>
                </c:pt>
                <c:pt idx="301">
                  <c:v>3020.0360000000001</c:v>
                </c:pt>
                <c:pt idx="302">
                  <c:v>3030.0360000000001</c:v>
                </c:pt>
                <c:pt idx="303">
                  <c:v>3040.0360000000001</c:v>
                </c:pt>
                <c:pt idx="304">
                  <c:v>3050.0360000000001</c:v>
                </c:pt>
                <c:pt idx="305">
                  <c:v>3060.0360000000001</c:v>
                </c:pt>
                <c:pt idx="306">
                  <c:v>3070.0360000000001</c:v>
                </c:pt>
                <c:pt idx="307">
                  <c:v>3080.0360000000001</c:v>
                </c:pt>
                <c:pt idx="308">
                  <c:v>3090.0360000000001</c:v>
                </c:pt>
                <c:pt idx="309">
                  <c:v>3100.0360000000001</c:v>
                </c:pt>
                <c:pt idx="310">
                  <c:v>3110.0360000000001</c:v>
                </c:pt>
                <c:pt idx="311">
                  <c:v>3120.0360000000001</c:v>
                </c:pt>
                <c:pt idx="312">
                  <c:v>3130.0360000000001</c:v>
                </c:pt>
                <c:pt idx="313">
                  <c:v>3140.0360000000001</c:v>
                </c:pt>
                <c:pt idx="314">
                  <c:v>3150.0369999999998</c:v>
                </c:pt>
                <c:pt idx="315">
                  <c:v>3160.0709999999999</c:v>
                </c:pt>
                <c:pt idx="316">
                  <c:v>3170.0709999999999</c:v>
                </c:pt>
                <c:pt idx="317">
                  <c:v>3180.0709999999999</c:v>
                </c:pt>
                <c:pt idx="318">
                  <c:v>3190.0709999999999</c:v>
                </c:pt>
                <c:pt idx="319">
                  <c:v>3200.0709999999999</c:v>
                </c:pt>
                <c:pt idx="320">
                  <c:v>3210.0709999999999</c:v>
                </c:pt>
                <c:pt idx="321">
                  <c:v>3220.0709999999999</c:v>
                </c:pt>
                <c:pt idx="322">
                  <c:v>3230.0709999999999</c:v>
                </c:pt>
                <c:pt idx="323">
                  <c:v>3240.0709999999999</c:v>
                </c:pt>
                <c:pt idx="324">
                  <c:v>3250.0709999999999</c:v>
                </c:pt>
                <c:pt idx="325">
                  <c:v>3260.0709999999999</c:v>
                </c:pt>
                <c:pt idx="326">
                  <c:v>3270.0709999999999</c:v>
                </c:pt>
                <c:pt idx="327">
                  <c:v>3280.0709999999999</c:v>
                </c:pt>
                <c:pt idx="328">
                  <c:v>3290.0709999999999</c:v>
                </c:pt>
                <c:pt idx="329">
                  <c:v>3300.0709999999999</c:v>
                </c:pt>
                <c:pt idx="330">
                  <c:v>3310.0709999999999</c:v>
                </c:pt>
                <c:pt idx="331">
                  <c:v>3320.0709999999999</c:v>
                </c:pt>
                <c:pt idx="332">
                  <c:v>3330.0709999999999</c:v>
                </c:pt>
                <c:pt idx="333">
                  <c:v>3340.0709999999999</c:v>
                </c:pt>
                <c:pt idx="334">
                  <c:v>3350.0709999999999</c:v>
                </c:pt>
                <c:pt idx="335">
                  <c:v>3360.0709999999999</c:v>
                </c:pt>
                <c:pt idx="336">
                  <c:v>3370.0709999999999</c:v>
                </c:pt>
                <c:pt idx="337">
                  <c:v>3380.0709999999999</c:v>
                </c:pt>
                <c:pt idx="338">
                  <c:v>3390.0709999999999</c:v>
                </c:pt>
                <c:pt idx="339">
                  <c:v>3400.0709999999999</c:v>
                </c:pt>
                <c:pt idx="340">
                  <c:v>3410.1120000000001</c:v>
                </c:pt>
                <c:pt idx="341">
                  <c:v>3420.1109999999999</c:v>
                </c:pt>
                <c:pt idx="342">
                  <c:v>3430.1109999999999</c:v>
                </c:pt>
                <c:pt idx="343">
                  <c:v>3440.1109999999999</c:v>
                </c:pt>
                <c:pt idx="344">
                  <c:v>3450.11</c:v>
                </c:pt>
                <c:pt idx="345">
                  <c:v>3460.1109999999999</c:v>
                </c:pt>
                <c:pt idx="346">
                  <c:v>3470.1109999999999</c:v>
                </c:pt>
                <c:pt idx="347">
                  <c:v>3480.1109999999999</c:v>
                </c:pt>
                <c:pt idx="348">
                  <c:v>3490.1109999999999</c:v>
                </c:pt>
                <c:pt idx="349">
                  <c:v>3500.1129999999998</c:v>
                </c:pt>
                <c:pt idx="350">
                  <c:v>3510.1120000000001</c:v>
                </c:pt>
                <c:pt idx="351">
                  <c:v>3520.1120000000001</c:v>
                </c:pt>
                <c:pt idx="352">
                  <c:v>3530.1120000000001</c:v>
                </c:pt>
                <c:pt idx="353">
                  <c:v>3540.1109999999999</c:v>
                </c:pt>
                <c:pt idx="354">
                  <c:v>3550.1109999999999</c:v>
                </c:pt>
                <c:pt idx="355">
                  <c:v>3560.1120000000001</c:v>
                </c:pt>
                <c:pt idx="356">
                  <c:v>3570.1120000000001</c:v>
                </c:pt>
                <c:pt idx="357">
                  <c:v>3580.1120000000001</c:v>
                </c:pt>
                <c:pt idx="358">
                  <c:v>3590.1120000000001</c:v>
                </c:pt>
                <c:pt idx="359">
                  <c:v>3600.1120000000001</c:v>
                </c:pt>
                <c:pt idx="360">
                  <c:v>3610.1120000000001</c:v>
                </c:pt>
                <c:pt idx="361">
                  <c:v>3620.1120000000001</c:v>
                </c:pt>
                <c:pt idx="362">
                  <c:v>3630.1109999999999</c:v>
                </c:pt>
                <c:pt idx="363">
                  <c:v>3640.1120000000001</c:v>
                </c:pt>
                <c:pt idx="364">
                  <c:v>3650.1120000000001</c:v>
                </c:pt>
                <c:pt idx="365">
                  <c:v>3660.1120000000001</c:v>
                </c:pt>
                <c:pt idx="366">
                  <c:v>3670.1120000000001</c:v>
                </c:pt>
                <c:pt idx="367">
                  <c:v>3680.1120000000001</c:v>
                </c:pt>
                <c:pt idx="368">
                  <c:v>3690.1120000000001</c:v>
                </c:pt>
                <c:pt idx="369">
                  <c:v>3700.1109999999999</c:v>
                </c:pt>
                <c:pt idx="370">
                  <c:v>3710.1109999999999</c:v>
                </c:pt>
                <c:pt idx="371">
                  <c:v>3720.1109999999999</c:v>
                </c:pt>
                <c:pt idx="372">
                  <c:v>3730.1120000000001</c:v>
                </c:pt>
                <c:pt idx="373">
                  <c:v>3740.1120000000001</c:v>
                </c:pt>
                <c:pt idx="374">
                  <c:v>3750.1120000000001</c:v>
                </c:pt>
                <c:pt idx="375">
                  <c:v>3760.1120000000001</c:v>
                </c:pt>
                <c:pt idx="376">
                  <c:v>3770.1109999999999</c:v>
                </c:pt>
                <c:pt idx="377">
                  <c:v>3780.1149999999998</c:v>
                </c:pt>
                <c:pt idx="378">
                  <c:v>3790.1120000000001</c:v>
                </c:pt>
                <c:pt idx="379">
                  <c:v>3800.1129999999998</c:v>
                </c:pt>
                <c:pt idx="380">
                  <c:v>3810.1120000000001</c:v>
                </c:pt>
                <c:pt idx="381">
                  <c:v>3820.1129999999998</c:v>
                </c:pt>
                <c:pt idx="382">
                  <c:v>3830.1129999999998</c:v>
                </c:pt>
                <c:pt idx="383">
                  <c:v>3840.1129999999998</c:v>
                </c:pt>
                <c:pt idx="384">
                  <c:v>3850.1120000000001</c:v>
                </c:pt>
                <c:pt idx="385">
                  <c:v>3860.1129999999998</c:v>
                </c:pt>
                <c:pt idx="386">
                  <c:v>3870.1129999999998</c:v>
                </c:pt>
                <c:pt idx="387">
                  <c:v>3880.114</c:v>
                </c:pt>
                <c:pt idx="388">
                  <c:v>3890.114</c:v>
                </c:pt>
                <c:pt idx="389">
                  <c:v>3900.1120000000001</c:v>
                </c:pt>
                <c:pt idx="390">
                  <c:v>3910.1120000000001</c:v>
                </c:pt>
                <c:pt idx="391">
                  <c:v>3920.1129999999998</c:v>
                </c:pt>
                <c:pt idx="392">
                  <c:v>3930.1129999999998</c:v>
                </c:pt>
                <c:pt idx="393">
                  <c:v>3940.1129999999998</c:v>
                </c:pt>
                <c:pt idx="394">
                  <c:v>3950.1120000000001</c:v>
                </c:pt>
                <c:pt idx="395">
                  <c:v>3960.1120000000001</c:v>
                </c:pt>
                <c:pt idx="396">
                  <c:v>3970.114</c:v>
                </c:pt>
                <c:pt idx="397">
                  <c:v>3980.1120000000001</c:v>
                </c:pt>
                <c:pt idx="398">
                  <c:v>3990.1129999999998</c:v>
                </c:pt>
                <c:pt idx="399">
                  <c:v>4000.1129999999998</c:v>
                </c:pt>
                <c:pt idx="400">
                  <c:v>4010.1129999999998</c:v>
                </c:pt>
                <c:pt idx="401">
                  <c:v>4020.1120000000001</c:v>
                </c:pt>
                <c:pt idx="402">
                  <c:v>4030.1129999999998</c:v>
                </c:pt>
                <c:pt idx="403">
                  <c:v>4040.1129999999998</c:v>
                </c:pt>
                <c:pt idx="404">
                  <c:v>4050.1129999999998</c:v>
                </c:pt>
                <c:pt idx="405">
                  <c:v>4060.1129999999998</c:v>
                </c:pt>
                <c:pt idx="406">
                  <c:v>4070.1120000000001</c:v>
                </c:pt>
                <c:pt idx="407">
                  <c:v>4080.1129999999998</c:v>
                </c:pt>
                <c:pt idx="408">
                  <c:v>4090.1129999999998</c:v>
                </c:pt>
                <c:pt idx="409">
                  <c:v>4100.1719999999996</c:v>
                </c:pt>
                <c:pt idx="410">
                  <c:v>4110.1710000000003</c:v>
                </c:pt>
                <c:pt idx="411">
                  <c:v>4120.1710000000003</c:v>
                </c:pt>
                <c:pt idx="412">
                  <c:v>4130.1719999999996</c:v>
                </c:pt>
                <c:pt idx="413">
                  <c:v>4140.1719999999996</c:v>
                </c:pt>
                <c:pt idx="414">
                  <c:v>4150.1719999999996</c:v>
                </c:pt>
                <c:pt idx="415">
                  <c:v>4160.1729999999998</c:v>
                </c:pt>
                <c:pt idx="416">
                  <c:v>4170.1719999999996</c:v>
                </c:pt>
                <c:pt idx="417">
                  <c:v>4180.1719999999996</c:v>
                </c:pt>
                <c:pt idx="418">
                  <c:v>4190.1719999999996</c:v>
                </c:pt>
                <c:pt idx="419">
                  <c:v>4200.1719999999996</c:v>
                </c:pt>
                <c:pt idx="420">
                  <c:v>4210.1719999999996</c:v>
                </c:pt>
                <c:pt idx="421">
                  <c:v>4220.1729999999998</c:v>
                </c:pt>
                <c:pt idx="422">
                  <c:v>4230.1729999999998</c:v>
                </c:pt>
                <c:pt idx="423">
                  <c:v>4240.1710000000003</c:v>
                </c:pt>
                <c:pt idx="424">
                  <c:v>4250.1710000000003</c:v>
                </c:pt>
                <c:pt idx="425">
                  <c:v>4260.1719999999996</c:v>
                </c:pt>
                <c:pt idx="426">
                  <c:v>4270.1719999999996</c:v>
                </c:pt>
                <c:pt idx="427">
                  <c:v>4280.1710000000003</c:v>
                </c:pt>
                <c:pt idx="428">
                  <c:v>4290.1719999999996</c:v>
                </c:pt>
                <c:pt idx="429">
                  <c:v>4300.1719999999996</c:v>
                </c:pt>
                <c:pt idx="430">
                  <c:v>4310.1719999999996</c:v>
                </c:pt>
                <c:pt idx="431">
                  <c:v>4320.1710000000003</c:v>
                </c:pt>
                <c:pt idx="432">
                  <c:v>4330.174</c:v>
                </c:pt>
                <c:pt idx="433">
                  <c:v>4340.1729999999998</c:v>
                </c:pt>
                <c:pt idx="434">
                  <c:v>4350.1729999999998</c:v>
                </c:pt>
                <c:pt idx="435">
                  <c:v>4360.1729999999998</c:v>
                </c:pt>
                <c:pt idx="436">
                  <c:v>4370.1729999999998</c:v>
                </c:pt>
                <c:pt idx="437">
                  <c:v>4380.1729999999998</c:v>
                </c:pt>
                <c:pt idx="438">
                  <c:v>4390.1729999999998</c:v>
                </c:pt>
                <c:pt idx="439">
                  <c:v>4400.1729999999998</c:v>
                </c:pt>
                <c:pt idx="440">
                  <c:v>4410.1719999999996</c:v>
                </c:pt>
                <c:pt idx="441">
                  <c:v>4420.1729999999998</c:v>
                </c:pt>
                <c:pt idx="442">
                  <c:v>4430.1729999999998</c:v>
                </c:pt>
                <c:pt idx="443">
                  <c:v>4440.1719999999996</c:v>
                </c:pt>
                <c:pt idx="444">
                  <c:v>4450.1729999999998</c:v>
                </c:pt>
                <c:pt idx="445">
                  <c:v>4460.1729999999998</c:v>
                </c:pt>
                <c:pt idx="446">
                  <c:v>4470.1729999999998</c:v>
                </c:pt>
                <c:pt idx="447">
                  <c:v>4480.1729999999998</c:v>
                </c:pt>
                <c:pt idx="448">
                  <c:v>4490.1729999999998</c:v>
                </c:pt>
                <c:pt idx="449">
                  <c:v>4500.1750000000002</c:v>
                </c:pt>
                <c:pt idx="450">
                  <c:v>4510.1729999999998</c:v>
                </c:pt>
                <c:pt idx="451">
                  <c:v>4520.174</c:v>
                </c:pt>
                <c:pt idx="452">
                  <c:v>4530.174</c:v>
                </c:pt>
                <c:pt idx="453">
                  <c:v>4540.174</c:v>
                </c:pt>
                <c:pt idx="454">
                  <c:v>4550.174</c:v>
                </c:pt>
                <c:pt idx="455">
                  <c:v>4560.174</c:v>
                </c:pt>
                <c:pt idx="456">
                  <c:v>4570.1729999999998</c:v>
                </c:pt>
                <c:pt idx="457">
                  <c:v>4580.174</c:v>
                </c:pt>
                <c:pt idx="458">
                  <c:v>4590.174</c:v>
                </c:pt>
                <c:pt idx="459">
                  <c:v>4600.174</c:v>
                </c:pt>
                <c:pt idx="460">
                  <c:v>4610.1750000000002</c:v>
                </c:pt>
                <c:pt idx="461">
                  <c:v>4620.1859999999997</c:v>
                </c:pt>
                <c:pt idx="462">
                  <c:v>4630.2190000000001</c:v>
                </c:pt>
                <c:pt idx="463">
                  <c:v>4640.2179999999998</c:v>
                </c:pt>
                <c:pt idx="464">
                  <c:v>4650.2190000000001</c:v>
                </c:pt>
                <c:pt idx="465">
                  <c:v>4660.2190000000001</c:v>
                </c:pt>
                <c:pt idx="466">
                  <c:v>4670.2179999999998</c:v>
                </c:pt>
                <c:pt idx="467">
                  <c:v>4680.2190000000001</c:v>
                </c:pt>
                <c:pt idx="468">
                  <c:v>4690.2179999999998</c:v>
                </c:pt>
                <c:pt idx="469">
                  <c:v>4700.2190000000001</c:v>
                </c:pt>
                <c:pt idx="470">
                  <c:v>4710.2179999999998</c:v>
                </c:pt>
                <c:pt idx="471">
                  <c:v>4720.2190000000001</c:v>
                </c:pt>
                <c:pt idx="472">
                  <c:v>4730.22</c:v>
                </c:pt>
                <c:pt idx="473">
                  <c:v>4740.2190000000001</c:v>
                </c:pt>
                <c:pt idx="474">
                  <c:v>4750.2190000000001</c:v>
                </c:pt>
                <c:pt idx="475">
                  <c:v>4760.2179999999998</c:v>
                </c:pt>
                <c:pt idx="476">
                  <c:v>4770.2179999999998</c:v>
                </c:pt>
                <c:pt idx="477">
                  <c:v>4780.2190000000001</c:v>
                </c:pt>
                <c:pt idx="478">
                  <c:v>4790.2190000000001</c:v>
                </c:pt>
                <c:pt idx="479">
                  <c:v>4800.2179999999998</c:v>
                </c:pt>
                <c:pt idx="480">
                  <c:v>4810.2190000000001</c:v>
                </c:pt>
                <c:pt idx="481">
                  <c:v>4820.2659999999996</c:v>
                </c:pt>
                <c:pt idx="482">
                  <c:v>4830.2659999999996</c:v>
                </c:pt>
                <c:pt idx="483">
                  <c:v>4840.2659999999996</c:v>
                </c:pt>
                <c:pt idx="484">
                  <c:v>4850.2659999999996</c:v>
                </c:pt>
                <c:pt idx="485">
                  <c:v>4860.2659999999996</c:v>
                </c:pt>
                <c:pt idx="486">
                  <c:v>4870.2659999999996</c:v>
                </c:pt>
                <c:pt idx="487">
                  <c:v>4880.2659999999996</c:v>
                </c:pt>
                <c:pt idx="488">
                  <c:v>4890.2669999999998</c:v>
                </c:pt>
                <c:pt idx="489">
                  <c:v>4900.268</c:v>
                </c:pt>
                <c:pt idx="490">
                  <c:v>4910.268</c:v>
                </c:pt>
                <c:pt idx="491">
                  <c:v>4920.2669999999998</c:v>
                </c:pt>
                <c:pt idx="492">
                  <c:v>4930.2669999999998</c:v>
                </c:pt>
                <c:pt idx="493">
                  <c:v>4940.2669999999998</c:v>
                </c:pt>
                <c:pt idx="494">
                  <c:v>4950.2669999999998</c:v>
                </c:pt>
                <c:pt idx="495">
                  <c:v>4960.2659999999996</c:v>
                </c:pt>
                <c:pt idx="496">
                  <c:v>4970.2669999999998</c:v>
                </c:pt>
                <c:pt idx="497">
                  <c:v>4980.2669999999998</c:v>
                </c:pt>
                <c:pt idx="498">
                  <c:v>4990.2669999999998</c:v>
                </c:pt>
                <c:pt idx="499">
                  <c:v>5000.2659999999996</c:v>
                </c:pt>
                <c:pt idx="500">
                  <c:v>5010.2669999999998</c:v>
                </c:pt>
                <c:pt idx="501">
                  <c:v>5020.2669999999998</c:v>
                </c:pt>
                <c:pt idx="502">
                  <c:v>5030.2669999999998</c:v>
                </c:pt>
                <c:pt idx="503">
                  <c:v>5040.2659999999996</c:v>
                </c:pt>
                <c:pt idx="504">
                  <c:v>5050.2669999999998</c:v>
                </c:pt>
                <c:pt idx="505">
                  <c:v>5060.2669999999998</c:v>
                </c:pt>
                <c:pt idx="506">
                  <c:v>5070.2669999999998</c:v>
                </c:pt>
                <c:pt idx="507">
                  <c:v>5080.2669999999998</c:v>
                </c:pt>
                <c:pt idx="508">
                  <c:v>5090.2669999999998</c:v>
                </c:pt>
                <c:pt idx="509">
                  <c:v>5100.2659999999996</c:v>
                </c:pt>
                <c:pt idx="510">
                  <c:v>5110.2659999999996</c:v>
                </c:pt>
                <c:pt idx="511">
                  <c:v>5120.2669999999998</c:v>
                </c:pt>
                <c:pt idx="512">
                  <c:v>5130.2669999999998</c:v>
                </c:pt>
                <c:pt idx="513">
                  <c:v>5140.2669999999998</c:v>
                </c:pt>
                <c:pt idx="514">
                  <c:v>5150.2669999999998</c:v>
                </c:pt>
                <c:pt idx="515">
                  <c:v>5160.2669999999998</c:v>
                </c:pt>
                <c:pt idx="516">
                  <c:v>5170.2659999999996</c:v>
                </c:pt>
                <c:pt idx="517">
                  <c:v>5180.2669999999998</c:v>
                </c:pt>
                <c:pt idx="518">
                  <c:v>5190.2659999999996</c:v>
                </c:pt>
                <c:pt idx="519">
                  <c:v>5200.2669999999998</c:v>
                </c:pt>
                <c:pt idx="520">
                  <c:v>5210.2669999999998</c:v>
                </c:pt>
                <c:pt idx="521">
                  <c:v>5220.2669999999998</c:v>
                </c:pt>
                <c:pt idx="522">
                  <c:v>5230.2669999999998</c:v>
                </c:pt>
                <c:pt idx="523">
                  <c:v>5240.2669999999998</c:v>
                </c:pt>
                <c:pt idx="524">
                  <c:v>5250.2659999999996</c:v>
                </c:pt>
                <c:pt idx="525">
                  <c:v>5260.2669999999998</c:v>
                </c:pt>
                <c:pt idx="526">
                  <c:v>5270.2669999999998</c:v>
                </c:pt>
                <c:pt idx="527">
                  <c:v>5280.2669999999998</c:v>
                </c:pt>
                <c:pt idx="528">
                  <c:v>5290.2669999999998</c:v>
                </c:pt>
                <c:pt idx="529">
                  <c:v>5300.2669999999998</c:v>
                </c:pt>
                <c:pt idx="530">
                  <c:v>5310.2669999999998</c:v>
                </c:pt>
                <c:pt idx="531">
                  <c:v>5320.2669999999998</c:v>
                </c:pt>
                <c:pt idx="532">
                  <c:v>5330.2659999999996</c:v>
                </c:pt>
                <c:pt idx="533">
                  <c:v>5340.2659999999996</c:v>
                </c:pt>
                <c:pt idx="534">
                  <c:v>5350.2669999999998</c:v>
                </c:pt>
                <c:pt idx="535">
                  <c:v>5360.268</c:v>
                </c:pt>
                <c:pt idx="536">
                  <c:v>5370.2659999999996</c:v>
                </c:pt>
                <c:pt idx="537">
                  <c:v>5380.2669999999998</c:v>
                </c:pt>
                <c:pt idx="538">
                  <c:v>5390.2669999999998</c:v>
                </c:pt>
                <c:pt idx="539">
                  <c:v>5400.2659999999996</c:v>
                </c:pt>
                <c:pt idx="540">
                  <c:v>5410.4129999999996</c:v>
                </c:pt>
                <c:pt idx="541">
                  <c:v>5420.4129999999996</c:v>
                </c:pt>
                <c:pt idx="542">
                  <c:v>5430.4120000000003</c:v>
                </c:pt>
                <c:pt idx="543">
                  <c:v>5440.4129999999996</c:v>
                </c:pt>
                <c:pt idx="544">
                  <c:v>5450.4129999999996</c:v>
                </c:pt>
                <c:pt idx="545">
                  <c:v>5460.4120000000003</c:v>
                </c:pt>
                <c:pt idx="546">
                  <c:v>5470.4129999999996</c:v>
                </c:pt>
                <c:pt idx="547">
                  <c:v>5480.4129999999996</c:v>
                </c:pt>
                <c:pt idx="548">
                  <c:v>5490.4129999999996</c:v>
                </c:pt>
                <c:pt idx="549">
                  <c:v>5500.4129999999996</c:v>
                </c:pt>
                <c:pt idx="550">
                  <c:v>5510.482</c:v>
                </c:pt>
                <c:pt idx="551">
                  <c:v>5520.482</c:v>
                </c:pt>
                <c:pt idx="552">
                  <c:v>5530.482</c:v>
                </c:pt>
                <c:pt idx="553">
                  <c:v>5540.4830000000002</c:v>
                </c:pt>
                <c:pt idx="554">
                  <c:v>5550.4830000000002</c:v>
                </c:pt>
                <c:pt idx="555">
                  <c:v>5560.4830000000002</c:v>
                </c:pt>
                <c:pt idx="556">
                  <c:v>5570.482</c:v>
                </c:pt>
                <c:pt idx="557">
                  <c:v>5580.4830000000002</c:v>
                </c:pt>
                <c:pt idx="558">
                  <c:v>5590.4830000000002</c:v>
                </c:pt>
                <c:pt idx="559">
                  <c:v>5600.482</c:v>
                </c:pt>
                <c:pt idx="560">
                  <c:v>5610.482</c:v>
                </c:pt>
                <c:pt idx="561">
                  <c:v>5620.4830000000002</c:v>
                </c:pt>
                <c:pt idx="562">
                  <c:v>5630.4830000000002</c:v>
                </c:pt>
                <c:pt idx="563">
                  <c:v>5640.4830000000002</c:v>
                </c:pt>
                <c:pt idx="564">
                  <c:v>5650.4830000000002</c:v>
                </c:pt>
                <c:pt idx="565">
                  <c:v>5660.4830000000002</c:v>
                </c:pt>
                <c:pt idx="566">
                  <c:v>5670.4830000000002</c:v>
                </c:pt>
                <c:pt idx="567">
                  <c:v>5680.482</c:v>
                </c:pt>
                <c:pt idx="568">
                  <c:v>5690.482</c:v>
                </c:pt>
                <c:pt idx="569">
                  <c:v>5700.4830000000002</c:v>
                </c:pt>
                <c:pt idx="570">
                  <c:v>5710.482</c:v>
                </c:pt>
                <c:pt idx="571">
                  <c:v>5720.482</c:v>
                </c:pt>
                <c:pt idx="572">
                  <c:v>5730.4830000000002</c:v>
                </c:pt>
                <c:pt idx="573">
                  <c:v>5740.4830000000002</c:v>
                </c:pt>
                <c:pt idx="574">
                  <c:v>5750.4830000000002</c:v>
                </c:pt>
                <c:pt idx="575">
                  <c:v>5760.482</c:v>
                </c:pt>
                <c:pt idx="576">
                  <c:v>5770.4830000000002</c:v>
                </c:pt>
                <c:pt idx="577">
                  <c:v>5780.4830000000002</c:v>
                </c:pt>
                <c:pt idx="578">
                  <c:v>5790.4830000000002</c:v>
                </c:pt>
                <c:pt idx="579">
                  <c:v>5800.482</c:v>
                </c:pt>
                <c:pt idx="580">
                  <c:v>5810.58</c:v>
                </c:pt>
                <c:pt idx="581">
                  <c:v>5820.5789999999997</c:v>
                </c:pt>
                <c:pt idx="582">
                  <c:v>5830.58</c:v>
                </c:pt>
                <c:pt idx="583">
                  <c:v>5840.58</c:v>
                </c:pt>
                <c:pt idx="584">
                  <c:v>5850.5789999999997</c:v>
                </c:pt>
                <c:pt idx="585">
                  <c:v>5860.6080000000002</c:v>
                </c:pt>
                <c:pt idx="586">
                  <c:v>5870.6080000000002</c:v>
                </c:pt>
                <c:pt idx="587">
                  <c:v>5880.6080000000002</c:v>
                </c:pt>
                <c:pt idx="588">
                  <c:v>5890.607</c:v>
                </c:pt>
                <c:pt idx="589">
                  <c:v>5900.6080000000002</c:v>
                </c:pt>
                <c:pt idx="590">
                  <c:v>5910.6080000000002</c:v>
                </c:pt>
                <c:pt idx="591">
                  <c:v>5920.6080000000002</c:v>
                </c:pt>
                <c:pt idx="592">
                  <c:v>5930.6080000000002</c:v>
                </c:pt>
                <c:pt idx="593">
                  <c:v>5940.6080000000002</c:v>
                </c:pt>
                <c:pt idx="594">
                  <c:v>5950.6080000000002</c:v>
                </c:pt>
                <c:pt idx="595">
                  <c:v>5960.6080000000002</c:v>
                </c:pt>
                <c:pt idx="596">
                  <c:v>5970.6080000000002</c:v>
                </c:pt>
                <c:pt idx="597">
                  <c:v>5980.6080000000002</c:v>
                </c:pt>
                <c:pt idx="598">
                  <c:v>5990.6080000000002</c:v>
                </c:pt>
                <c:pt idx="599">
                  <c:v>6000.6080000000002</c:v>
                </c:pt>
                <c:pt idx="600">
                  <c:v>6010.6080000000002</c:v>
                </c:pt>
                <c:pt idx="601">
                  <c:v>6020.607</c:v>
                </c:pt>
                <c:pt idx="602">
                  <c:v>6030.6080000000002</c:v>
                </c:pt>
                <c:pt idx="603">
                  <c:v>6040.6080000000002</c:v>
                </c:pt>
                <c:pt idx="604">
                  <c:v>6050.6080000000002</c:v>
                </c:pt>
                <c:pt idx="605">
                  <c:v>6060.6080000000002</c:v>
                </c:pt>
                <c:pt idx="606">
                  <c:v>6070.6080000000002</c:v>
                </c:pt>
                <c:pt idx="607">
                  <c:v>6080.6080000000002</c:v>
                </c:pt>
                <c:pt idx="608">
                  <c:v>6090.6080000000002</c:v>
                </c:pt>
                <c:pt idx="609">
                  <c:v>6100.6080000000002</c:v>
                </c:pt>
                <c:pt idx="610">
                  <c:v>6110.6080000000002</c:v>
                </c:pt>
                <c:pt idx="611">
                  <c:v>6120.6080000000002</c:v>
                </c:pt>
                <c:pt idx="612">
                  <c:v>6130.607</c:v>
                </c:pt>
                <c:pt idx="613">
                  <c:v>6140.6080000000002</c:v>
                </c:pt>
                <c:pt idx="614">
                  <c:v>6150.6080000000002</c:v>
                </c:pt>
                <c:pt idx="615">
                  <c:v>6160.6080000000002</c:v>
                </c:pt>
                <c:pt idx="616">
                  <c:v>6170.6080000000002</c:v>
                </c:pt>
                <c:pt idx="617">
                  <c:v>6180.6080000000002</c:v>
                </c:pt>
                <c:pt idx="618">
                  <c:v>6190.6080000000002</c:v>
                </c:pt>
                <c:pt idx="619">
                  <c:v>6200.6080000000002</c:v>
                </c:pt>
                <c:pt idx="620">
                  <c:v>6210.607</c:v>
                </c:pt>
                <c:pt idx="621">
                  <c:v>6220.6080000000002</c:v>
                </c:pt>
                <c:pt idx="622">
                  <c:v>6230.6080000000002</c:v>
                </c:pt>
                <c:pt idx="623">
                  <c:v>6240.607</c:v>
                </c:pt>
                <c:pt idx="624">
                  <c:v>6250.6080000000002</c:v>
                </c:pt>
                <c:pt idx="625">
                  <c:v>6260.6080000000002</c:v>
                </c:pt>
                <c:pt idx="626">
                  <c:v>6270.6080000000002</c:v>
                </c:pt>
                <c:pt idx="627">
                  <c:v>6280.607</c:v>
                </c:pt>
                <c:pt idx="628">
                  <c:v>6290.6080000000002</c:v>
                </c:pt>
                <c:pt idx="629">
                  <c:v>6300.6080000000002</c:v>
                </c:pt>
                <c:pt idx="630">
                  <c:v>6310.6080000000002</c:v>
                </c:pt>
                <c:pt idx="631">
                  <c:v>6320.6080000000002</c:v>
                </c:pt>
                <c:pt idx="632">
                  <c:v>6330.7089999999998</c:v>
                </c:pt>
                <c:pt idx="633">
                  <c:v>6340.7089999999998</c:v>
                </c:pt>
                <c:pt idx="634">
                  <c:v>6350.7089999999998</c:v>
                </c:pt>
                <c:pt idx="635">
                  <c:v>6360.7079999999996</c:v>
                </c:pt>
                <c:pt idx="636">
                  <c:v>6370.7089999999998</c:v>
                </c:pt>
                <c:pt idx="637">
                  <c:v>6380.7079999999996</c:v>
                </c:pt>
                <c:pt idx="638">
                  <c:v>6390.7089999999998</c:v>
                </c:pt>
                <c:pt idx="639">
                  <c:v>6400.7089999999998</c:v>
                </c:pt>
                <c:pt idx="640">
                  <c:v>6410.7089999999998</c:v>
                </c:pt>
                <c:pt idx="641">
                  <c:v>6420.7089999999998</c:v>
                </c:pt>
                <c:pt idx="642">
                  <c:v>6430.71</c:v>
                </c:pt>
                <c:pt idx="643">
                  <c:v>6440.71</c:v>
                </c:pt>
                <c:pt idx="644">
                  <c:v>6450.7089999999998</c:v>
                </c:pt>
                <c:pt idx="645">
                  <c:v>6460.7089999999998</c:v>
                </c:pt>
                <c:pt idx="646">
                  <c:v>6470.7079999999996</c:v>
                </c:pt>
                <c:pt idx="647">
                  <c:v>6480.7079999999996</c:v>
                </c:pt>
                <c:pt idx="648">
                  <c:v>6490.7079999999996</c:v>
                </c:pt>
                <c:pt idx="649">
                  <c:v>6500.7089999999998</c:v>
                </c:pt>
                <c:pt idx="650">
                  <c:v>6510.7079999999996</c:v>
                </c:pt>
                <c:pt idx="651">
                  <c:v>6520.7089999999998</c:v>
                </c:pt>
                <c:pt idx="652">
                  <c:v>6530.7089999999998</c:v>
                </c:pt>
                <c:pt idx="653">
                  <c:v>6540.71</c:v>
                </c:pt>
                <c:pt idx="654">
                  <c:v>6550.7089999999998</c:v>
                </c:pt>
                <c:pt idx="655">
                  <c:v>6560.8509999999997</c:v>
                </c:pt>
                <c:pt idx="656">
                  <c:v>6570.8509999999997</c:v>
                </c:pt>
                <c:pt idx="657">
                  <c:v>6580.8509999999997</c:v>
                </c:pt>
                <c:pt idx="658">
                  <c:v>6590.8519999999999</c:v>
                </c:pt>
                <c:pt idx="659">
                  <c:v>6600.8519999999999</c:v>
                </c:pt>
                <c:pt idx="660">
                  <c:v>6610.8509999999997</c:v>
                </c:pt>
                <c:pt idx="661">
                  <c:v>6620.8509999999997</c:v>
                </c:pt>
                <c:pt idx="662">
                  <c:v>6630.8519999999999</c:v>
                </c:pt>
                <c:pt idx="663">
                  <c:v>6640.8509999999997</c:v>
                </c:pt>
                <c:pt idx="664">
                  <c:v>6650.8509999999997</c:v>
                </c:pt>
                <c:pt idx="665">
                  <c:v>6660.8509999999997</c:v>
                </c:pt>
                <c:pt idx="666">
                  <c:v>6670.8509999999997</c:v>
                </c:pt>
                <c:pt idx="667">
                  <c:v>6680.8509999999997</c:v>
                </c:pt>
                <c:pt idx="668">
                  <c:v>6690.8509999999997</c:v>
                </c:pt>
                <c:pt idx="669">
                  <c:v>6700.8509999999997</c:v>
                </c:pt>
                <c:pt idx="670">
                  <c:v>6710.8519999999999</c:v>
                </c:pt>
                <c:pt idx="671">
                  <c:v>6720.8530000000001</c:v>
                </c:pt>
                <c:pt idx="672">
                  <c:v>6730.8519999999999</c:v>
                </c:pt>
                <c:pt idx="673">
                  <c:v>6740.8509999999997</c:v>
                </c:pt>
                <c:pt idx="674">
                  <c:v>6750.8519999999999</c:v>
                </c:pt>
                <c:pt idx="675">
                  <c:v>6760.8519999999999</c:v>
                </c:pt>
                <c:pt idx="676">
                  <c:v>6770.8519999999999</c:v>
                </c:pt>
                <c:pt idx="677">
                  <c:v>6780.8530000000001</c:v>
                </c:pt>
                <c:pt idx="678">
                  <c:v>6790.8519999999999</c:v>
                </c:pt>
                <c:pt idx="679">
                  <c:v>6800.8540000000003</c:v>
                </c:pt>
                <c:pt idx="680">
                  <c:v>6810.8540000000003</c:v>
                </c:pt>
                <c:pt idx="681">
                  <c:v>6820.8540000000003</c:v>
                </c:pt>
                <c:pt idx="682">
                  <c:v>6830.8540000000003</c:v>
                </c:pt>
                <c:pt idx="683">
                  <c:v>6840.8540000000003</c:v>
                </c:pt>
                <c:pt idx="684">
                  <c:v>6850.8540000000003</c:v>
                </c:pt>
                <c:pt idx="685">
                  <c:v>6860.8540000000003</c:v>
                </c:pt>
                <c:pt idx="686">
                  <c:v>6870.9560000000001</c:v>
                </c:pt>
                <c:pt idx="687">
                  <c:v>6880.9570000000003</c:v>
                </c:pt>
                <c:pt idx="688">
                  <c:v>6890.9570000000003</c:v>
                </c:pt>
                <c:pt idx="689">
                  <c:v>6900.9570000000003</c:v>
                </c:pt>
                <c:pt idx="690">
                  <c:v>6910.9560000000001</c:v>
                </c:pt>
                <c:pt idx="691">
                  <c:v>6920.9560000000001</c:v>
                </c:pt>
                <c:pt idx="692">
                  <c:v>6930.9560000000001</c:v>
                </c:pt>
                <c:pt idx="693">
                  <c:v>6940.9560000000001</c:v>
                </c:pt>
                <c:pt idx="694">
                  <c:v>6950.9560000000001</c:v>
                </c:pt>
                <c:pt idx="695">
                  <c:v>6960.9560000000001</c:v>
                </c:pt>
                <c:pt idx="696">
                  <c:v>6970.9549999999999</c:v>
                </c:pt>
                <c:pt idx="697">
                  <c:v>6980.9560000000001</c:v>
                </c:pt>
                <c:pt idx="698">
                  <c:v>6990.9549999999999</c:v>
                </c:pt>
                <c:pt idx="699">
                  <c:v>7000.9560000000001</c:v>
                </c:pt>
                <c:pt idx="700">
                  <c:v>7010.9560000000001</c:v>
                </c:pt>
                <c:pt idx="701">
                  <c:v>7020.9560000000001</c:v>
                </c:pt>
                <c:pt idx="702">
                  <c:v>7030.9560000000001</c:v>
                </c:pt>
                <c:pt idx="703">
                  <c:v>7040.9560000000001</c:v>
                </c:pt>
                <c:pt idx="704">
                  <c:v>7050.9560000000001</c:v>
                </c:pt>
                <c:pt idx="705">
                  <c:v>7060.9560000000001</c:v>
                </c:pt>
                <c:pt idx="706">
                  <c:v>7070.9560000000001</c:v>
                </c:pt>
                <c:pt idx="707">
                  <c:v>7080.9560000000001</c:v>
                </c:pt>
                <c:pt idx="708">
                  <c:v>7090.9549999999999</c:v>
                </c:pt>
                <c:pt idx="709">
                  <c:v>7100.9560000000001</c:v>
                </c:pt>
                <c:pt idx="710">
                  <c:v>7110.9560000000001</c:v>
                </c:pt>
                <c:pt idx="711">
                  <c:v>7120.9560000000001</c:v>
                </c:pt>
                <c:pt idx="712">
                  <c:v>7130.9560000000001</c:v>
                </c:pt>
                <c:pt idx="713">
                  <c:v>7140.9560000000001</c:v>
                </c:pt>
                <c:pt idx="714">
                  <c:v>7150.9560000000001</c:v>
                </c:pt>
                <c:pt idx="715">
                  <c:v>7160.9549999999999</c:v>
                </c:pt>
                <c:pt idx="716">
                  <c:v>7170.9560000000001</c:v>
                </c:pt>
                <c:pt idx="717">
                  <c:v>7180.9560000000001</c:v>
                </c:pt>
                <c:pt idx="718">
                  <c:v>7190.9560000000001</c:v>
                </c:pt>
                <c:pt idx="719">
                  <c:v>7200.9549999999999</c:v>
                </c:pt>
                <c:pt idx="720">
                  <c:v>7210.9560000000001</c:v>
                </c:pt>
                <c:pt idx="721">
                  <c:v>7220.9570000000003</c:v>
                </c:pt>
                <c:pt idx="722">
                  <c:v>7230.9560000000001</c:v>
                </c:pt>
                <c:pt idx="723">
                  <c:v>7240.9579999999996</c:v>
                </c:pt>
                <c:pt idx="724">
                  <c:v>7250.9570000000003</c:v>
                </c:pt>
                <c:pt idx="725">
                  <c:v>7260.9560000000001</c:v>
                </c:pt>
                <c:pt idx="726">
                  <c:v>7270.9570000000003</c:v>
                </c:pt>
                <c:pt idx="727">
                  <c:v>7280.9570000000003</c:v>
                </c:pt>
                <c:pt idx="728">
                  <c:v>7290.9570000000003</c:v>
                </c:pt>
                <c:pt idx="729">
                  <c:v>7300.9560000000001</c:v>
                </c:pt>
                <c:pt idx="730">
                  <c:v>7310.9560000000001</c:v>
                </c:pt>
                <c:pt idx="731">
                  <c:v>7320.9549999999999</c:v>
                </c:pt>
                <c:pt idx="732">
                  <c:v>7330.9560000000001</c:v>
                </c:pt>
                <c:pt idx="733">
                  <c:v>7340.9660000000003</c:v>
                </c:pt>
                <c:pt idx="734">
                  <c:v>7350.9660000000003</c:v>
                </c:pt>
                <c:pt idx="735">
                  <c:v>7360.9660000000003</c:v>
                </c:pt>
                <c:pt idx="736">
                  <c:v>7370.9660000000003</c:v>
                </c:pt>
                <c:pt idx="737">
                  <c:v>7380.9650000000001</c:v>
                </c:pt>
                <c:pt idx="738">
                  <c:v>7390.9660000000003</c:v>
                </c:pt>
                <c:pt idx="739">
                  <c:v>7400.9650000000001</c:v>
                </c:pt>
                <c:pt idx="740">
                  <c:v>7410.9650000000001</c:v>
                </c:pt>
                <c:pt idx="741">
                  <c:v>7420.9660000000003</c:v>
                </c:pt>
                <c:pt idx="742">
                  <c:v>7430.9650000000001</c:v>
                </c:pt>
                <c:pt idx="743">
                  <c:v>7440.9650000000001</c:v>
                </c:pt>
                <c:pt idx="744">
                  <c:v>7450.9679999999998</c:v>
                </c:pt>
                <c:pt idx="745">
                  <c:v>7460.9669999999996</c:v>
                </c:pt>
                <c:pt idx="746">
                  <c:v>7470.9669999999996</c:v>
                </c:pt>
                <c:pt idx="747">
                  <c:v>7480.9669999999996</c:v>
                </c:pt>
                <c:pt idx="748">
                  <c:v>7490.9669999999996</c:v>
                </c:pt>
                <c:pt idx="749">
                  <c:v>7500.9669999999996</c:v>
                </c:pt>
                <c:pt idx="750">
                  <c:v>7510.9669999999996</c:v>
                </c:pt>
                <c:pt idx="751">
                  <c:v>7520.9669999999996</c:v>
                </c:pt>
                <c:pt idx="752">
                  <c:v>7530.9660000000003</c:v>
                </c:pt>
                <c:pt idx="753">
                  <c:v>7540.9669999999996</c:v>
                </c:pt>
                <c:pt idx="754">
                  <c:v>7550.9669999999996</c:v>
                </c:pt>
                <c:pt idx="755">
                  <c:v>7560.9669999999996</c:v>
                </c:pt>
                <c:pt idx="756">
                  <c:v>7570.9660000000003</c:v>
                </c:pt>
                <c:pt idx="757">
                  <c:v>7580.9669999999996</c:v>
                </c:pt>
                <c:pt idx="758">
                  <c:v>7590.9669999999996</c:v>
                </c:pt>
                <c:pt idx="759">
                  <c:v>7600.9669999999996</c:v>
                </c:pt>
                <c:pt idx="760">
                  <c:v>7610.9669999999996</c:v>
                </c:pt>
                <c:pt idx="761">
                  <c:v>7620.9660000000003</c:v>
                </c:pt>
                <c:pt idx="762">
                  <c:v>7631.1350000000002</c:v>
                </c:pt>
                <c:pt idx="763">
                  <c:v>7641.1350000000002</c:v>
                </c:pt>
                <c:pt idx="764">
                  <c:v>7651.1350000000002</c:v>
                </c:pt>
                <c:pt idx="765">
                  <c:v>7661.134</c:v>
                </c:pt>
                <c:pt idx="766">
                  <c:v>7671.1350000000002</c:v>
                </c:pt>
                <c:pt idx="767">
                  <c:v>7681.134</c:v>
                </c:pt>
                <c:pt idx="768">
                  <c:v>7691.134</c:v>
                </c:pt>
                <c:pt idx="769">
                  <c:v>7701.1379999999999</c:v>
                </c:pt>
                <c:pt idx="770">
                  <c:v>7711.1379999999999</c:v>
                </c:pt>
                <c:pt idx="771">
                  <c:v>7721.1390000000001</c:v>
                </c:pt>
                <c:pt idx="772">
                  <c:v>7731.1390000000001</c:v>
                </c:pt>
                <c:pt idx="773">
                  <c:v>7741.1390000000001</c:v>
                </c:pt>
                <c:pt idx="774">
                  <c:v>7751.14</c:v>
                </c:pt>
                <c:pt idx="775">
                  <c:v>7761.1390000000001</c:v>
                </c:pt>
                <c:pt idx="776">
                  <c:v>7771.1390000000001</c:v>
                </c:pt>
                <c:pt idx="777">
                  <c:v>7781.1379999999999</c:v>
                </c:pt>
                <c:pt idx="778">
                  <c:v>7791.1379999999999</c:v>
                </c:pt>
                <c:pt idx="779">
                  <c:v>7801.1390000000001</c:v>
                </c:pt>
                <c:pt idx="780">
                  <c:v>7811.1390000000001</c:v>
                </c:pt>
                <c:pt idx="781">
                  <c:v>7821.1379999999999</c:v>
                </c:pt>
                <c:pt idx="782">
                  <c:v>7831.1369999999997</c:v>
                </c:pt>
                <c:pt idx="783">
                  <c:v>7841.1379999999999</c:v>
                </c:pt>
                <c:pt idx="784">
                  <c:v>7851.1379999999999</c:v>
                </c:pt>
                <c:pt idx="785">
                  <c:v>7861.1379999999999</c:v>
                </c:pt>
                <c:pt idx="786">
                  <c:v>7871.1379999999999</c:v>
                </c:pt>
                <c:pt idx="787">
                  <c:v>7881.1369999999997</c:v>
                </c:pt>
                <c:pt idx="788">
                  <c:v>7891.1379999999999</c:v>
                </c:pt>
                <c:pt idx="789">
                  <c:v>7901.1379999999999</c:v>
                </c:pt>
                <c:pt idx="790">
                  <c:v>7911.1379999999999</c:v>
                </c:pt>
                <c:pt idx="791">
                  <c:v>7921.1369999999997</c:v>
                </c:pt>
                <c:pt idx="792">
                  <c:v>7931.1379999999999</c:v>
                </c:pt>
                <c:pt idx="793">
                  <c:v>7941.1379999999999</c:v>
                </c:pt>
                <c:pt idx="794">
                  <c:v>7951.1379999999999</c:v>
                </c:pt>
                <c:pt idx="795">
                  <c:v>7961.1379999999999</c:v>
                </c:pt>
                <c:pt idx="796">
                  <c:v>7971.1379999999999</c:v>
                </c:pt>
                <c:pt idx="797">
                  <c:v>7981.1379999999999</c:v>
                </c:pt>
                <c:pt idx="798">
                  <c:v>7991.1379999999999</c:v>
                </c:pt>
                <c:pt idx="799">
                  <c:v>8001.1379999999999</c:v>
                </c:pt>
                <c:pt idx="800">
                  <c:v>8011.1379999999999</c:v>
                </c:pt>
                <c:pt idx="801">
                  <c:v>8021.1379999999999</c:v>
                </c:pt>
                <c:pt idx="802">
                  <c:v>8031.1369999999997</c:v>
                </c:pt>
                <c:pt idx="803">
                  <c:v>8041.1379999999999</c:v>
                </c:pt>
                <c:pt idx="804">
                  <c:v>8051.1390000000001</c:v>
                </c:pt>
                <c:pt idx="805">
                  <c:v>8061.1379999999999</c:v>
                </c:pt>
                <c:pt idx="806">
                  <c:v>8071.1379999999999</c:v>
                </c:pt>
                <c:pt idx="807">
                  <c:v>8081.1379999999999</c:v>
                </c:pt>
                <c:pt idx="808">
                  <c:v>8091.1369999999997</c:v>
                </c:pt>
                <c:pt idx="809">
                  <c:v>8101.1369999999997</c:v>
                </c:pt>
                <c:pt idx="810">
                  <c:v>8111.1379999999999</c:v>
                </c:pt>
                <c:pt idx="811">
                  <c:v>8121.1369999999997</c:v>
                </c:pt>
                <c:pt idx="812">
                  <c:v>8131.1390000000001</c:v>
                </c:pt>
                <c:pt idx="813">
                  <c:v>8141.1379999999999</c:v>
                </c:pt>
                <c:pt idx="814">
                  <c:v>8151.1379999999999</c:v>
                </c:pt>
                <c:pt idx="815">
                  <c:v>8161.1379999999999</c:v>
                </c:pt>
                <c:pt idx="816">
                  <c:v>8171.1379999999999</c:v>
                </c:pt>
                <c:pt idx="817">
                  <c:v>8181.1379999999999</c:v>
                </c:pt>
                <c:pt idx="818">
                  <c:v>8191.1379999999999</c:v>
                </c:pt>
                <c:pt idx="819">
                  <c:v>8201.1409999999996</c:v>
                </c:pt>
                <c:pt idx="820">
                  <c:v>8211.1389999999992</c:v>
                </c:pt>
                <c:pt idx="821">
                  <c:v>8221.1380000000008</c:v>
                </c:pt>
                <c:pt idx="822">
                  <c:v>8231.1389999999992</c:v>
                </c:pt>
                <c:pt idx="823">
                  <c:v>8241.14</c:v>
                </c:pt>
                <c:pt idx="824">
                  <c:v>8251.1380000000008</c:v>
                </c:pt>
                <c:pt idx="825">
                  <c:v>8261.1380000000008</c:v>
                </c:pt>
                <c:pt idx="826">
                  <c:v>8271.1389999999992</c:v>
                </c:pt>
                <c:pt idx="827">
                  <c:v>8281.1389999999992</c:v>
                </c:pt>
                <c:pt idx="828">
                  <c:v>8291.2270000000008</c:v>
                </c:pt>
                <c:pt idx="829">
                  <c:v>8301.2279999999992</c:v>
                </c:pt>
                <c:pt idx="830">
                  <c:v>8311.2279999999992</c:v>
                </c:pt>
                <c:pt idx="831">
                  <c:v>8321.2260000000006</c:v>
                </c:pt>
                <c:pt idx="832">
                  <c:v>8331.2289999999994</c:v>
                </c:pt>
                <c:pt idx="833">
                  <c:v>8341.2270000000008</c:v>
                </c:pt>
                <c:pt idx="834">
                  <c:v>8351.2270000000008</c:v>
                </c:pt>
                <c:pt idx="835">
                  <c:v>8361.2270000000008</c:v>
                </c:pt>
                <c:pt idx="836">
                  <c:v>8371.2279999999992</c:v>
                </c:pt>
                <c:pt idx="837">
                  <c:v>8381.2270000000008</c:v>
                </c:pt>
                <c:pt idx="838">
                  <c:v>8391.2279999999992</c:v>
                </c:pt>
                <c:pt idx="839">
                  <c:v>8401.2279999999992</c:v>
                </c:pt>
                <c:pt idx="840">
                  <c:v>8411.2279999999992</c:v>
                </c:pt>
                <c:pt idx="841">
                  <c:v>8421.2279999999992</c:v>
                </c:pt>
                <c:pt idx="842">
                  <c:v>8431.2270000000008</c:v>
                </c:pt>
                <c:pt idx="843">
                  <c:v>8441.2270000000008</c:v>
                </c:pt>
                <c:pt idx="844">
                  <c:v>8451.2270000000008</c:v>
                </c:pt>
                <c:pt idx="845">
                  <c:v>8461.2270000000008</c:v>
                </c:pt>
                <c:pt idx="846">
                  <c:v>8471.2270000000008</c:v>
                </c:pt>
                <c:pt idx="847">
                  <c:v>8481.2279999999992</c:v>
                </c:pt>
                <c:pt idx="848">
                  <c:v>8491.2270000000008</c:v>
                </c:pt>
                <c:pt idx="849">
                  <c:v>8501.2279999999992</c:v>
                </c:pt>
                <c:pt idx="850">
                  <c:v>8511.2279999999992</c:v>
                </c:pt>
                <c:pt idx="851">
                  <c:v>8521.2270000000008</c:v>
                </c:pt>
                <c:pt idx="852">
                  <c:v>8531.2270000000008</c:v>
                </c:pt>
                <c:pt idx="853">
                  <c:v>8541.2279999999992</c:v>
                </c:pt>
                <c:pt idx="854">
                  <c:v>8551.2270000000008</c:v>
                </c:pt>
                <c:pt idx="855">
                  <c:v>8561.2279999999992</c:v>
                </c:pt>
                <c:pt idx="856">
                  <c:v>8571.23</c:v>
                </c:pt>
                <c:pt idx="857">
                  <c:v>8581.23</c:v>
                </c:pt>
                <c:pt idx="858">
                  <c:v>8591.23</c:v>
                </c:pt>
                <c:pt idx="859">
                  <c:v>8601.23</c:v>
                </c:pt>
                <c:pt idx="860">
                  <c:v>8611.2289999999994</c:v>
                </c:pt>
                <c:pt idx="861">
                  <c:v>8621.23</c:v>
                </c:pt>
                <c:pt idx="862">
                  <c:v>8631.2289999999994</c:v>
                </c:pt>
                <c:pt idx="863">
                  <c:v>8641.23</c:v>
                </c:pt>
                <c:pt idx="864">
                  <c:v>8651.2289999999994</c:v>
                </c:pt>
                <c:pt idx="865">
                  <c:v>8661.2289999999994</c:v>
                </c:pt>
                <c:pt idx="866">
                  <c:v>8671.232</c:v>
                </c:pt>
                <c:pt idx="867">
                  <c:v>8681.23</c:v>
                </c:pt>
                <c:pt idx="868">
                  <c:v>8691.23</c:v>
                </c:pt>
                <c:pt idx="869">
                  <c:v>8701.23</c:v>
                </c:pt>
                <c:pt idx="870">
                  <c:v>8711.23</c:v>
                </c:pt>
                <c:pt idx="871">
                  <c:v>8721.2309999999998</c:v>
                </c:pt>
                <c:pt idx="872">
                  <c:v>8731.2309999999998</c:v>
                </c:pt>
                <c:pt idx="873">
                  <c:v>8741.2309999999998</c:v>
                </c:pt>
                <c:pt idx="874">
                  <c:v>8751.3089999999993</c:v>
                </c:pt>
                <c:pt idx="875">
                  <c:v>8761.3080000000009</c:v>
                </c:pt>
                <c:pt idx="876">
                  <c:v>8771.3080000000009</c:v>
                </c:pt>
                <c:pt idx="877">
                  <c:v>8781.3089999999993</c:v>
                </c:pt>
                <c:pt idx="878">
                  <c:v>8791.3080000000009</c:v>
                </c:pt>
                <c:pt idx="879">
                  <c:v>8801.3080000000009</c:v>
                </c:pt>
                <c:pt idx="880">
                  <c:v>8811.3080000000009</c:v>
                </c:pt>
                <c:pt idx="881">
                  <c:v>8821.3080000000009</c:v>
                </c:pt>
                <c:pt idx="882">
                  <c:v>8831.3080000000009</c:v>
                </c:pt>
                <c:pt idx="883">
                  <c:v>8841.3080000000009</c:v>
                </c:pt>
                <c:pt idx="884">
                  <c:v>8851.3089999999993</c:v>
                </c:pt>
                <c:pt idx="885">
                  <c:v>8861.3089999999993</c:v>
                </c:pt>
                <c:pt idx="886">
                  <c:v>8871.3080000000009</c:v>
                </c:pt>
                <c:pt idx="887">
                  <c:v>8881.3080000000009</c:v>
                </c:pt>
                <c:pt idx="888">
                  <c:v>8891.3080000000009</c:v>
                </c:pt>
                <c:pt idx="889">
                  <c:v>8901.3080000000009</c:v>
                </c:pt>
                <c:pt idx="890">
                  <c:v>8911.3080000000009</c:v>
                </c:pt>
                <c:pt idx="891">
                  <c:v>8921.3080000000009</c:v>
                </c:pt>
                <c:pt idx="892">
                  <c:v>8931.3080000000009</c:v>
                </c:pt>
                <c:pt idx="893">
                  <c:v>8941.3080000000009</c:v>
                </c:pt>
                <c:pt idx="894">
                  <c:v>8951.31</c:v>
                </c:pt>
                <c:pt idx="895">
                  <c:v>8961.3080000000009</c:v>
                </c:pt>
                <c:pt idx="896">
                  <c:v>8971.3080000000009</c:v>
                </c:pt>
                <c:pt idx="897">
                  <c:v>8981.3089999999993</c:v>
                </c:pt>
                <c:pt idx="898">
                  <c:v>8991.3089999999993</c:v>
                </c:pt>
                <c:pt idx="899">
                  <c:v>9001.3089999999993</c:v>
                </c:pt>
                <c:pt idx="900">
                  <c:v>9011.3080000000009</c:v>
                </c:pt>
                <c:pt idx="901">
                  <c:v>9021.4150000000009</c:v>
                </c:pt>
                <c:pt idx="902">
                  <c:v>9031.4159999999993</c:v>
                </c:pt>
                <c:pt idx="903">
                  <c:v>9041.4159999999993</c:v>
                </c:pt>
                <c:pt idx="904">
                  <c:v>9051.4159999999993</c:v>
                </c:pt>
                <c:pt idx="905">
                  <c:v>9061.4159999999993</c:v>
                </c:pt>
                <c:pt idx="906">
                  <c:v>9071.4169999999995</c:v>
                </c:pt>
                <c:pt idx="907">
                  <c:v>9081.4150000000009</c:v>
                </c:pt>
                <c:pt idx="908">
                  <c:v>9091.4159999999993</c:v>
                </c:pt>
                <c:pt idx="909">
                  <c:v>9101.4159999999993</c:v>
                </c:pt>
                <c:pt idx="910">
                  <c:v>9111.4150000000009</c:v>
                </c:pt>
                <c:pt idx="911">
                  <c:v>9121.4150000000009</c:v>
                </c:pt>
                <c:pt idx="912">
                  <c:v>9131.4150000000009</c:v>
                </c:pt>
                <c:pt idx="913">
                  <c:v>9141.4150000000009</c:v>
                </c:pt>
                <c:pt idx="914">
                  <c:v>9151.4169999999995</c:v>
                </c:pt>
                <c:pt idx="915">
                  <c:v>9161.4159999999993</c:v>
                </c:pt>
                <c:pt idx="916">
                  <c:v>9171.4150000000009</c:v>
                </c:pt>
                <c:pt idx="917">
                  <c:v>9181.4150000000009</c:v>
                </c:pt>
                <c:pt idx="918">
                  <c:v>9191.4159999999993</c:v>
                </c:pt>
                <c:pt idx="919">
                  <c:v>9201.4159999999993</c:v>
                </c:pt>
                <c:pt idx="920">
                  <c:v>9211.4159999999993</c:v>
                </c:pt>
                <c:pt idx="921">
                  <c:v>9221.4150000000009</c:v>
                </c:pt>
                <c:pt idx="922">
                  <c:v>9231.4150000000009</c:v>
                </c:pt>
                <c:pt idx="923">
                  <c:v>9241.4159999999993</c:v>
                </c:pt>
                <c:pt idx="924">
                  <c:v>9251.4159999999993</c:v>
                </c:pt>
                <c:pt idx="925">
                  <c:v>9261.5339999999997</c:v>
                </c:pt>
                <c:pt idx="926">
                  <c:v>9271.5339999999997</c:v>
                </c:pt>
                <c:pt idx="927">
                  <c:v>9281.5329999999994</c:v>
                </c:pt>
                <c:pt idx="928">
                  <c:v>9291.5329999999994</c:v>
                </c:pt>
                <c:pt idx="929">
                  <c:v>9301.5329999999994</c:v>
                </c:pt>
                <c:pt idx="930">
                  <c:v>9311.5339999999997</c:v>
                </c:pt>
                <c:pt idx="931">
                  <c:v>9321.5329999999994</c:v>
                </c:pt>
                <c:pt idx="932">
                  <c:v>9331.5329999999994</c:v>
                </c:pt>
                <c:pt idx="933">
                  <c:v>9341.5339999999997</c:v>
                </c:pt>
                <c:pt idx="934">
                  <c:v>9351.7090000000007</c:v>
                </c:pt>
                <c:pt idx="935">
                  <c:v>9361.7090000000007</c:v>
                </c:pt>
                <c:pt idx="936">
                  <c:v>9371.7080000000005</c:v>
                </c:pt>
                <c:pt idx="937">
                  <c:v>9381.7090000000007</c:v>
                </c:pt>
                <c:pt idx="938">
                  <c:v>9391.7080000000005</c:v>
                </c:pt>
                <c:pt idx="939">
                  <c:v>9401.7080000000005</c:v>
                </c:pt>
                <c:pt idx="940">
                  <c:v>9411.7090000000007</c:v>
                </c:pt>
                <c:pt idx="941">
                  <c:v>9421.7109999999993</c:v>
                </c:pt>
                <c:pt idx="942">
                  <c:v>9431.7080000000005</c:v>
                </c:pt>
                <c:pt idx="943">
                  <c:v>9441.7090000000007</c:v>
                </c:pt>
                <c:pt idx="944">
                  <c:v>9451.7090000000007</c:v>
                </c:pt>
                <c:pt idx="945">
                  <c:v>9461.7080000000005</c:v>
                </c:pt>
                <c:pt idx="946">
                  <c:v>9471.7090000000007</c:v>
                </c:pt>
                <c:pt idx="947">
                  <c:v>9481.7080000000005</c:v>
                </c:pt>
                <c:pt idx="948">
                  <c:v>9491.7080000000005</c:v>
                </c:pt>
                <c:pt idx="949">
                  <c:v>9501.7090000000007</c:v>
                </c:pt>
                <c:pt idx="950">
                  <c:v>9511.7090000000007</c:v>
                </c:pt>
                <c:pt idx="951">
                  <c:v>9521.7090000000007</c:v>
                </c:pt>
                <c:pt idx="952">
                  <c:v>9531.7080000000005</c:v>
                </c:pt>
                <c:pt idx="953">
                  <c:v>9541.7090000000007</c:v>
                </c:pt>
                <c:pt idx="954">
                  <c:v>9551.7099999999991</c:v>
                </c:pt>
                <c:pt idx="955">
                  <c:v>9561.7090000000007</c:v>
                </c:pt>
                <c:pt idx="956">
                  <c:v>9571.7080000000005</c:v>
                </c:pt>
                <c:pt idx="957">
                  <c:v>9581.7080000000005</c:v>
                </c:pt>
                <c:pt idx="958">
                  <c:v>9591.7090000000007</c:v>
                </c:pt>
                <c:pt idx="959">
                  <c:v>9601.7080000000005</c:v>
                </c:pt>
                <c:pt idx="960">
                  <c:v>9611.7080000000005</c:v>
                </c:pt>
                <c:pt idx="961">
                  <c:v>9621.7479999999996</c:v>
                </c:pt>
                <c:pt idx="962">
                  <c:v>9631.7469999999994</c:v>
                </c:pt>
                <c:pt idx="963">
                  <c:v>9641.7479999999996</c:v>
                </c:pt>
                <c:pt idx="964">
                  <c:v>9651.7479999999996</c:v>
                </c:pt>
                <c:pt idx="965">
                  <c:v>9661.7469999999994</c:v>
                </c:pt>
                <c:pt idx="966">
                  <c:v>9671.7469999999994</c:v>
                </c:pt>
                <c:pt idx="967">
                  <c:v>9681.7479999999996</c:v>
                </c:pt>
                <c:pt idx="968">
                  <c:v>9691.7469999999994</c:v>
                </c:pt>
                <c:pt idx="969">
                  <c:v>9701.7489999999998</c:v>
                </c:pt>
                <c:pt idx="970">
                  <c:v>9711.7489999999998</c:v>
                </c:pt>
                <c:pt idx="971">
                  <c:v>9721.7489999999998</c:v>
                </c:pt>
                <c:pt idx="972">
                  <c:v>9731.75</c:v>
                </c:pt>
                <c:pt idx="973">
                  <c:v>9741.75</c:v>
                </c:pt>
                <c:pt idx="974">
                  <c:v>9751.75</c:v>
                </c:pt>
                <c:pt idx="975">
                  <c:v>9761.7489999999998</c:v>
                </c:pt>
                <c:pt idx="976">
                  <c:v>9771.7479999999996</c:v>
                </c:pt>
                <c:pt idx="977">
                  <c:v>9781.75</c:v>
                </c:pt>
                <c:pt idx="978">
                  <c:v>9791.75</c:v>
                </c:pt>
                <c:pt idx="979">
                  <c:v>9801.7510000000002</c:v>
                </c:pt>
                <c:pt idx="980">
                  <c:v>9811.7510000000002</c:v>
                </c:pt>
                <c:pt idx="981">
                  <c:v>9821.75</c:v>
                </c:pt>
                <c:pt idx="982">
                  <c:v>9831.7489999999998</c:v>
                </c:pt>
                <c:pt idx="983">
                  <c:v>9841.7489999999998</c:v>
                </c:pt>
                <c:pt idx="984">
                  <c:v>9851.7489999999998</c:v>
                </c:pt>
                <c:pt idx="985">
                  <c:v>9861.75</c:v>
                </c:pt>
                <c:pt idx="986">
                  <c:v>9871.7489999999998</c:v>
                </c:pt>
                <c:pt idx="987">
                  <c:v>9881.75</c:v>
                </c:pt>
                <c:pt idx="988">
                  <c:v>9891.7489999999998</c:v>
                </c:pt>
                <c:pt idx="989">
                  <c:v>9901.7489999999998</c:v>
                </c:pt>
                <c:pt idx="990">
                  <c:v>9911.7489999999998</c:v>
                </c:pt>
                <c:pt idx="991">
                  <c:v>9921.75</c:v>
                </c:pt>
                <c:pt idx="992">
                  <c:v>9931.7510000000002</c:v>
                </c:pt>
                <c:pt idx="993">
                  <c:v>9941.75</c:v>
                </c:pt>
                <c:pt idx="994">
                  <c:v>9951.7489999999998</c:v>
                </c:pt>
                <c:pt idx="995">
                  <c:v>9961.7489999999998</c:v>
                </c:pt>
                <c:pt idx="996">
                  <c:v>9971.75</c:v>
                </c:pt>
                <c:pt idx="997">
                  <c:v>9981.7510000000002</c:v>
                </c:pt>
                <c:pt idx="998">
                  <c:v>9991.7489999999998</c:v>
                </c:pt>
                <c:pt idx="999">
                  <c:v>10001.749</c:v>
                </c:pt>
                <c:pt idx="1000">
                  <c:v>10011.749</c:v>
                </c:pt>
                <c:pt idx="1001">
                  <c:v>10021.75</c:v>
                </c:pt>
                <c:pt idx="1002">
                  <c:v>10031.75</c:v>
                </c:pt>
                <c:pt idx="1003">
                  <c:v>10041.751</c:v>
                </c:pt>
                <c:pt idx="1004">
                  <c:v>10051.751</c:v>
                </c:pt>
                <c:pt idx="1005">
                  <c:v>10061.751</c:v>
                </c:pt>
                <c:pt idx="1006">
                  <c:v>10071.75</c:v>
                </c:pt>
                <c:pt idx="1007">
                  <c:v>10081.75</c:v>
                </c:pt>
                <c:pt idx="1008">
                  <c:v>10091.751</c:v>
                </c:pt>
                <c:pt idx="1009">
                  <c:v>10101.75</c:v>
                </c:pt>
                <c:pt idx="1010">
                  <c:v>10111.75</c:v>
                </c:pt>
                <c:pt idx="1011">
                  <c:v>10121.752</c:v>
                </c:pt>
                <c:pt idx="1012">
                  <c:v>10131.751</c:v>
                </c:pt>
                <c:pt idx="1013">
                  <c:v>10141.75</c:v>
                </c:pt>
                <c:pt idx="1014">
                  <c:v>10151.751</c:v>
                </c:pt>
                <c:pt idx="1015">
                  <c:v>10161.751</c:v>
                </c:pt>
                <c:pt idx="1016">
                  <c:v>10171.75</c:v>
                </c:pt>
                <c:pt idx="1017">
                  <c:v>10181.75</c:v>
                </c:pt>
                <c:pt idx="1018">
                  <c:v>10191.75</c:v>
                </c:pt>
                <c:pt idx="1019">
                  <c:v>10201.751</c:v>
                </c:pt>
                <c:pt idx="1020">
                  <c:v>10211.751</c:v>
                </c:pt>
                <c:pt idx="1021">
                  <c:v>10221.751</c:v>
                </c:pt>
                <c:pt idx="1022">
                  <c:v>10231.75</c:v>
                </c:pt>
                <c:pt idx="1023">
                  <c:v>10241.751</c:v>
                </c:pt>
                <c:pt idx="1024">
                  <c:v>10251.75</c:v>
                </c:pt>
                <c:pt idx="1025">
                  <c:v>10261.75</c:v>
                </c:pt>
                <c:pt idx="1026">
                  <c:v>10271.751</c:v>
                </c:pt>
                <c:pt idx="1027">
                  <c:v>10281.75</c:v>
                </c:pt>
                <c:pt idx="1028">
                  <c:v>10291.751</c:v>
                </c:pt>
                <c:pt idx="1029">
                  <c:v>10301.751</c:v>
                </c:pt>
                <c:pt idx="1030">
                  <c:v>10311.751</c:v>
                </c:pt>
                <c:pt idx="1031">
                  <c:v>10321.751</c:v>
                </c:pt>
                <c:pt idx="1032">
                  <c:v>10331.751</c:v>
                </c:pt>
                <c:pt idx="1033">
                  <c:v>10341.751</c:v>
                </c:pt>
                <c:pt idx="1034">
                  <c:v>10351.75</c:v>
                </c:pt>
                <c:pt idx="1035">
                  <c:v>10361.75</c:v>
                </c:pt>
                <c:pt idx="1036">
                  <c:v>10371.751</c:v>
                </c:pt>
                <c:pt idx="1037">
                  <c:v>10381.75</c:v>
                </c:pt>
                <c:pt idx="1038">
                  <c:v>10391.753000000001</c:v>
                </c:pt>
                <c:pt idx="1039">
                  <c:v>10401.751</c:v>
                </c:pt>
                <c:pt idx="1040">
                  <c:v>10411.751</c:v>
                </c:pt>
                <c:pt idx="1041">
                  <c:v>10421.752</c:v>
                </c:pt>
                <c:pt idx="1042">
                  <c:v>10431.752</c:v>
                </c:pt>
                <c:pt idx="1043">
                  <c:v>10441.752</c:v>
                </c:pt>
                <c:pt idx="1044">
                  <c:v>10451.751</c:v>
                </c:pt>
                <c:pt idx="1045">
                  <c:v>10461.751</c:v>
                </c:pt>
                <c:pt idx="1046">
                  <c:v>10471.861000000001</c:v>
                </c:pt>
                <c:pt idx="1047">
                  <c:v>10481.861000000001</c:v>
                </c:pt>
                <c:pt idx="1048">
                  <c:v>10491.953</c:v>
                </c:pt>
                <c:pt idx="1049">
                  <c:v>10501.954</c:v>
                </c:pt>
                <c:pt idx="1050">
                  <c:v>10511.951999999999</c:v>
                </c:pt>
                <c:pt idx="1051">
                  <c:v>10521.953</c:v>
                </c:pt>
                <c:pt idx="1052">
                  <c:v>10531.951999999999</c:v>
                </c:pt>
                <c:pt idx="1053">
                  <c:v>10541.951999999999</c:v>
                </c:pt>
                <c:pt idx="1054">
                  <c:v>10551.951999999999</c:v>
                </c:pt>
                <c:pt idx="1055">
                  <c:v>10561.951999999999</c:v>
                </c:pt>
                <c:pt idx="1056">
                  <c:v>10571.951999999999</c:v>
                </c:pt>
                <c:pt idx="1057">
                  <c:v>10581.953</c:v>
                </c:pt>
                <c:pt idx="1058">
                  <c:v>10591.951999999999</c:v>
                </c:pt>
                <c:pt idx="1059">
                  <c:v>10601.954</c:v>
                </c:pt>
                <c:pt idx="1060">
                  <c:v>10612.065000000001</c:v>
                </c:pt>
                <c:pt idx="1061">
                  <c:v>10622.064</c:v>
                </c:pt>
                <c:pt idx="1062">
                  <c:v>10632.065000000001</c:v>
                </c:pt>
                <c:pt idx="1063">
                  <c:v>10642.065000000001</c:v>
                </c:pt>
                <c:pt idx="1064">
                  <c:v>10652.065000000001</c:v>
                </c:pt>
                <c:pt idx="1065">
                  <c:v>10662.065000000001</c:v>
                </c:pt>
                <c:pt idx="1066">
                  <c:v>10672.065000000001</c:v>
                </c:pt>
                <c:pt idx="1067">
                  <c:v>10682.065000000001</c:v>
                </c:pt>
                <c:pt idx="1068">
                  <c:v>10692.331</c:v>
                </c:pt>
                <c:pt idx="1069">
                  <c:v>10702.33</c:v>
                </c:pt>
                <c:pt idx="1070">
                  <c:v>10712.33</c:v>
                </c:pt>
                <c:pt idx="1071">
                  <c:v>10722.33</c:v>
                </c:pt>
                <c:pt idx="1072">
                  <c:v>10732.33</c:v>
                </c:pt>
                <c:pt idx="1073">
                  <c:v>10742.33</c:v>
                </c:pt>
                <c:pt idx="1074">
                  <c:v>10752.33</c:v>
                </c:pt>
                <c:pt idx="1075">
                  <c:v>10762.331</c:v>
                </c:pt>
                <c:pt idx="1076">
                  <c:v>10772.33</c:v>
                </c:pt>
                <c:pt idx="1077">
                  <c:v>10782.33</c:v>
                </c:pt>
                <c:pt idx="1078">
                  <c:v>10792.33</c:v>
                </c:pt>
                <c:pt idx="1079">
                  <c:v>10800.028</c:v>
                </c:pt>
              </c:numCache>
            </c:numRef>
          </c:xVal>
          <c:yVal>
            <c:numRef>
              <c:f>'3fcse-4-large'!$E$2:$E$1081</c:f>
              <c:numCache>
                <c:formatCode>General</c:formatCode>
                <c:ptCount val="1080"/>
                <c:pt idx="0">
                  <c:v>1.6146000000000001E-2</c:v>
                </c:pt>
                <c:pt idx="1">
                  <c:v>1.6709000000000002E-2</c:v>
                </c:pt>
                <c:pt idx="2">
                  <c:v>1.6454E-2</c:v>
                </c:pt>
                <c:pt idx="3">
                  <c:v>1.6376999999999999E-2</c:v>
                </c:pt>
                <c:pt idx="4">
                  <c:v>1.6175999999999999E-2</c:v>
                </c:pt>
                <c:pt idx="5">
                  <c:v>1.5941E-2</c:v>
                </c:pt>
                <c:pt idx="6">
                  <c:v>1.5896E-2</c:v>
                </c:pt>
                <c:pt idx="7">
                  <c:v>1.6138E-2</c:v>
                </c:pt>
                <c:pt idx="8">
                  <c:v>1.6206999999999999E-2</c:v>
                </c:pt>
                <c:pt idx="9">
                  <c:v>1.6407999999999999E-2</c:v>
                </c:pt>
                <c:pt idx="10">
                  <c:v>1.6605000000000002E-2</c:v>
                </c:pt>
                <c:pt idx="11">
                  <c:v>1.6435000000000002E-2</c:v>
                </c:pt>
                <c:pt idx="12">
                  <c:v>1.6268999999999999E-2</c:v>
                </c:pt>
                <c:pt idx="13">
                  <c:v>1.6046999999999999E-2</c:v>
                </c:pt>
                <c:pt idx="14">
                  <c:v>1.5959000000000001E-2</c:v>
                </c:pt>
                <c:pt idx="15">
                  <c:v>1.5931000000000001E-2</c:v>
                </c:pt>
                <c:pt idx="16">
                  <c:v>1.6112000000000001E-2</c:v>
                </c:pt>
                <c:pt idx="17">
                  <c:v>1.6218E-2</c:v>
                </c:pt>
                <c:pt idx="18">
                  <c:v>1.6192999999999999E-2</c:v>
                </c:pt>
                <c:pt idx="19">
                  <c:v>1.6233999999999998E-2</c:v>
                </c:pt>
                <c:pt idx="20">
                  <c:v>1.6334000000000001E-2</c:v>
                </c:pt>
                <c:pt idx="21">
                  <c:v>1.6316000000000001E-2</c:v>
                </c:pt>
                <c:pt idx="22">
                  <c:v>1.6247999999999999E-2</c:v>
                </c:pt>
                <c:pt idx="23">
                  <c:v>1.6223000000000001E-2</c:v>
                </c:pt>
                <c:pt idx="24">
                  <c:v>1.6125E-2</c:v>
                </c:pt>
                <c:pt idx="25">
                  <c:v>1.6184E-2</c:v>
                </c:pt>
                <c:pt idx="26">
                  <c:v>1.6275999999999999E-2</c:v>
                </c:pt>
                <c:pt idx="27">
                  <c:v>1.6268000000000001E-2</c:v>
                </c:pt>
                <c:pt idx="28">
                  <c:v>1.6334999999999999E-2</c:v>
                </c:pt>
                <c:pt idx="29">
                  <c:v>1.6379999999999999E-2</c:v>
                </c:pt>
                <c:pt idx="30">
                  <c:v>1.6417999999999999E-2</c:v>
                </c:pt>
                <c:pt idx="31">
                  <c:v>1.6362999999999999E-2</c:v>
                </c:pt>
                <c:pt idx="32">
                  <c:v>1.6285999999999998E-2</c:v>
                </c:pt>
                <c:pt idx="33">
                  <c:v>1.6191000000000001E-2</c:v>
                </c:pt>
                <c:pt idx="34">
                  <c:v>1.6187E-2</c:v>
                </c:pt>
                <c:pt idx="35">
                  <c:v>1.6244999999999999E-2</c:v>
                </c:pt>
                <c:pt idx="36">
                  <c:v>1.6320999999999999E-2</c:v>
                </c:pt>
                <c:pt idx="37">
                  <c:v>1.6296000000000001E-2</c:v>
                </c:pt>
                <c:pt idx="38">
                  <c:v>1.6354E-2</c:v>
                </c:pt>
                <c:pt idx="39">
                  <c:v>1.6375000000000001E-2</c:v>
                </c:pt>
                <c:pt idx="40">
                  <c:v>1.6388E-2</c:v>
                </c:pt>
                <c:pt idx="41">
                  <c:v>1.6306999999999999E-2</c:v>
                </c:pt>
                <c:pt idx="42">
                  <c:v>1.6277E-2</c:v>
                </c:pt>
                <c:pt idx="43">
                  <c:v>1.6236E-2</c:v>
                </c:pt>
                <c:pt idx="44">
                  <c:v>1.6254999999999999E-2</c:v>
                </c:pt>
                <c:pt idx="45">
                  <c:v>1.6251000000000002E-2</c:v>
                </c:pt>
                <c:pt idx="46">
                  <c:v>1.6299000000000001E-2</c:v>
                </c:pt>
                <c:pt idx="47">
                  <c:v>1.6309000000000001E-2</c:v>
                </c:pt>
                <c:pt idx="48">
                  <c:v>1.6341000000000001E-2</c:v>
                </c:pt>
                <c:pt idx="49">
                  <c:v>1.6355000000000001E-2</c:v>
                </c:pt>
                <c:pt idx="50">
                  <c:v>1.6313999999999999E-2</c:v>
                </c:pt>
                <c:pt idx="51">
                  <c:v>1.6289000000000001E-2</c:v>
                </c:pt>
                <c:pt idx="52">
                  <c:v>1.6265999999999999E-2</c:v>
                </c:pt>
                <c:pt idx="53">
                  <c:v>1.6279999999999999E-2</c:v>
                </c:pt>
                <c:pt idx="54">
                  <c:v>1.6288E-2</c:v>
                </c:pt>
                <c:pt idx="55">
                  <c:v>1.6324000000000002E-2</c:v>
                </c:pt>
                <c:pt idx="56">
                  <c:v>1.6327999999999999E-2</c:v>
                </c:pt>
                <c:pt idx="57">
                  <c:v>1.6337000000000001E-2</c:v>
                </c:pt>
                <c:pt idx="58">
                  <c:v>1.6330000000000001E-2</c:v>
                </c:pt>
                <c:pt idx="59">
                  <c:v>1.6302000000000001E-2</c:v>
                </c:pt>
                <c:pt idx="60">
                  <c:v>1.6253E-2</c:v>
                </c:pt>
                <c:pt idx="61">
                  <c:v>1.6226000000000001E-2</c:v>
                </c:pt>
                <c:pt idx="62">
                  <c:v>1.6213000000000002E-2</c:v>
                </c:pt>
                <c:pt idx="63">
                  <c:v>1.6250000000000001E-2</c:v>
                </c:pt>
                <c:pt idx="64">
                  <c:v>1.6258000000000002E-2</c:v>
                </c:pt>
                <c:pt idx="65">
                  <c:v>1.6303000000000002E-2</c:v>
                </c:pt>
                <c:pt idx="66">
                  <c:v>1.6337999999999998E-2</c:v>
                </c:pt>
                <c:pt idx="67">
                  <c:v>1.6376000000000002E-2</c:v>
                </c:pt>
                <c:pt idx="68">
                  <c:v>1.6406E-2</c:v>
                </c:pt>
                <c:pt idx="69">
                  <c:v>1.6382000000000001E-2</c:v>
                </c:pt>
                <c:pt idx="70">
                  <c:v>1.6368000000000001E-2</c:v>
                </c:pt>
                <c:pt idx="71">
                  <c:v>1.6344999999999998E-2</c:v>
                </c:pt>
                <c:pt idx="72">
                  <c:v>1.6364E-2</c:v>
                </c:pt>
                <c:pt idx="73">
                  <c:v>1.6358000000000001E-2</c:v>
                </c:pt>
                <c:pt idx="74">
                  <c:v>1.6365000000000001E-2</c:v>
                </c:pt>
                <c:pt idx="75">
                  <c:v>1.6389999999999998E-2</c:v>
                </c:pt>
                <c:pt idx="76">
                  <c:v>1.6393999999999999E-2</c:v>
                </c:pt>
                <c:pt idx="77">
                  <c:v>1.6390999999999999E-2</c:v>
                </c:pt>
                <c:pt idx="78">
                  <c:v>1.6389999999999998E-2</c:v>
                </c:pt>
                <c:pt idx="79">
                  <c:v>1.6379999999999999E-2</c:v>
                </c:pt>
                <c:pt idx="80">
                  <c:v>1.6362999999999999E-2</c:v>
                </c:pt>
                <c:pt idx="81">
                  <c:v>1.6362000000000002E-2</c:v>
                </c:pt>
                <c:pt idx="82">
                  <c:v>1.6368000000000001E-2</c:v>
                </c:pt>
                <c:pt idx="83">
                  <c:v>1.6395E-2</c:v>
                </c:pt>
                <c:pt idx="84">
                  <c:v>1.6413000000000001E-2</c:v>
                </c:pt>
                <c:pt idx="85">
                  <c:v>1.6427000000000001E-2</c:v>
                </c:pt>
                <c:pt idx="86">
                  <c:v>1.6462000000000001E-2</c:v>
                </c:pt>
                <c:pt idx="87">
                  <c:v>1.6458E-2</c:v>
                </c:pt>
                <c:pt idx="88">
                  <c:v>1.6459000000000001E-2</c:v>
                </c:pt>
                <c:pt idx="89">
                  <c:v>1.6442999999999999E-2</c:v>
                </c:pt>
                <c:pt idx="90">
                  <c:v>1.6428000000000002E-2</c:v>
                </c:pt>
                <c:pt idx="91">
                  <c:v>1.6445000000000001E-2</c:v>
                </c:pt>
                <c:pt idx="92">
                  <c:v>1.6469999999999999E-2</c:v>
                </c:pt>
                <c:pt idx="93">
                  <c:v>1.6480999999999999E-2</c:v>
                </c:pt>
                <c:pt idx="94">
                  <c:v>1.6507000000000001E-2</c:v>
                </c:pt>
                <c:pt idx="95">
                  <c:v>1.6528000000000001E-2</c:v>
                </c:pt>
                <c:pt idx="96">
                  <c:v>1.6542000000000001E-2</c:v>
                </c:pt>
                <c:pt idx="97">
                  <c:v>1.6541E-2</c:v>
                </c:pt>
                <c:pt idx="98">
                  <c:v>1.6521000000000001E-2</c:v>
                </c:pt>
                <c:pt idx="99">
                  <c:v>1.6528999999999999E-2</c:v>
                </c:pt>
                <c:pt idx="100">
                  <c:v>1.6546000000000002E-2</c:v>
                </c:pt>
                <c:pt idx="101">
                  <c:v>1.6555E-2</c:v>
                </c:pt>
                <c:pt idx="102">
                  <c:v>1.6574999999999999E-2</c:v>
                </c:pt>
                <c:pt idx="103">
                  <c:v>1.6574999999999999E-2</c:v>
                </c:pt>
                <c:pt idx="104">
                  <c:v>1.6584000000000002E-2</c:v>
                </c:pt>
                <c:pt idx="105">
                  <c:v>1.6598999999999999E-2</c:v>
                </c:pt>
                <c:pt idx="106">
                  <c:v>1.6612999999999999E-2</c:v>
                </c:pt>
                <c:pt idx="107">
                  <c:v>1.6612999999999999E-2</c:v>
                </c:pt>
                <c:pt idx="108">
                  <c:v>1.6619999999999999E-2</c:v>
                </c:pt>
                <c:pt idx="109">
                  <c:v>1.6617E-2</c:v>
                </c:pt>
                <c:pt idx="110">
                  <c:v>1.6618000000000001E-2</c:v>
                </c:pt>
                <c:pt idx="111">
                  <c:v>1.6633999999999999E-2</c:v>
                </c:pt>
                <c:pt idx="112">
                  <c:v>1.6629000000000001E-2</c:v>
                </c:pt>
                <c:pt idx="113">
                  <c:v>1.6643999999999999E-2</c:v>
                </c:pt>
                <c:pt idx="114">
                  <c:v>1.6655E-2</c:v>
                </c:pt>
                <c:pt idx="115">
                  <c:v>1.6667000000000001E-2</c:v>
                </c:pt>
                <c:pt idx="116">
                  <c:v>1.6657999999999999E-2</c:v>
                </c:pt>
                <c:pt idx="117">
                  <c:v>1.6636999999999999E-2</c:v>
                </c:pt>
                <c:pt idx="118">
                  <c:v>1.6625999999999998E-2</c:v>
                </c:pt>
                <c:pt idx="119">
                  <c:v>1.6629000000000001E-2</c:v>
                </c:pt>
                <c:pt idx="120">
                  <c:v>1.6632000000000001E-2</c:v>
                </c:pt>
                <c:pt idx="121">
                  <c:v>1.6650000000000002E-2</c:v>
                </c:pt>
                <c:pt idx="122">
                  <c:v>1.6662E-2</c:v>
                </c:pt>
                <c:pt idx="123">
                  <c:v>1.6664000000000002E-2</c:v>
                </c:pt>
                <c:pt idx="124">
                  <c:v>1.6667999999999999E-2</c:v>
                </c:pt>
                <c:pt idx="125">
                  <c:v>1.6662E-2</c:v>
                </c:pt>
                <c:pt idx="126">
                  <c:v>1.6653999999999999E-2</c:v>
                </c:pt>
                <c:pt idx="127">
                  <c:v>1.6648E-2</c:v>
                </c:pt>
                <c:pt idx="128">
                  <c:v>1.6660999999999999E-2</c:v>
                </c:pt>
                <c:pt idx="129">
                  <c:v>1.6664999999999999E-2</c:v>
                </c:pt>
                <c:pt idx="130">
                  <c:v>1.6678999999999999E-2</c:v>
                </c:pt>
                <c:pt idx="131">
                  <c:v>1.67E-2</c:v>
                </c:pt>
                <c:pt idx="132">
                  <c:v>1.6716000000000002E-2</c:v>
                </c:pt>
                <c:pt idx="133">
                  <c:v>1.6719000000000001E-2</c:v>
                </c:pt>
                <c:pt idx="134">
                  <c:v>1.6737999999999999E-2</c:v>
                </c:pt>
                <c:pt idx="135">
                  <c:v>1.6725E-2</c:v>
                </c:pt>
                <c:pt idx="136">
                  <c:v>1.6723999999999999E-2</c:v>
                </c:pt>
                <c:pt idx="137">
                  <c:v>1.6732E-2</c:v>
                </c:pt>
                <c:pt idx="138">
                  <c:v>1.6735E-2</c:v>
                </c:pt>
                <c:pt idx="139">
                  <c:v>1.6749E-2</c:v>
                </c:pt>
                <c:pt idx="140">
                  <c:v>1.6743000000000001E-2</c:v>
                </c:pt>
                <c:pt idx="141">
                  <c:v>1.6759E-2</c:v>
                </c:pt>
                <c:pt idx="142">
                  <c:v>1.6749E-2</c:v>
                </c:pt>
                <c:pt idx="143">
                  <c:v>1.6761999999999999E-2</c:v>
                </c:pt>
                <c:pt idx="144">
                  <c:v>1.6764999999999999E-2</c:v>
                </c:pt>
                <c:pt idx="145">
                  <c:v>1.6757000000000001E-2</c:v>
                </c:pt>
                <c:pt idx="146">
                  <c:v>1.6761000000000002E-2</c:v>
                </c:pt>
                <c:pt idx="147">
                  <c:v>1.6752E-2</c:v>
                </c:pt>
                <c:pt idx="148">
                  <c:v>1.6763E-2</c:v>
                </c:pt>
                <c:pt idx="149">
                  <c:v>1.6768000000000002E-2</c:v>
                </c:pt>
                <c:pt idx="150">
                  <c:v>1.6775000000000002E-2</c:v>
                </c:pt>
                <c:pt idx="151">
                  <c:v>1.6785000000000001E-2</c:v>
                </c:pt>
                <c:pt idx="152">
                  <c:v>1.6792000000000001E-2</c:v>
                </c:pt>
                <c:pt idx="153">
                  <c:v>1.6789999999999999E-2</c:v>
                </c:pt>
                <c:pt idx="154">
                  <c:v>1.6752E-2</c:v>
                </c:pt>
                <c:pt idx="155">
                  <c:v>1.6733000000000001E-2</c:v>
                </c:pt>
                <c:pt idx="156">
                  <c:v>1.6708000000000001E-2</c:v>
                </c:pt>
                <c:pt idx="157">
                  <c:v>1.6735E-2</c:v>
                </c:pt>
                <c:pt idx="158">
                  <c:v>1.6756E-2</c:v>
                </c:pt>
                <c:pt idx="159">
                  <c:v>1.6761000000000002E-2</c:v>
                </c:pt>
                <c:pt idx="160">
                  <c:v>1.6768999999999999E-2</c:v>
                </c:pt>
                <c:pt idx="161">
                  <c:v>1.6787E-2</c:v>
                </c:pt>
                <c:pt idx="162">
                  <c:v>1.6801E-2</c:v>
                </c:pt>
                <c:pt idx="163">
                  <c:v>1.6794E-2</c:v>
                </c:pt>
                <c:pt idx="164">
                  <c:v>1.6789999999999999E-2</c:v>
                </c:pt>
                <c:pt idx="165">
                  <c:v>1.6771999999999999E-2</c:v>
                </c:pt>
                <c:pt idx="166">
                  <c:v>1.6775000000000002E-2</c:v>
                </c:pt>
                <c:pt idx="167">
                  <c:v>1.6785000000000001E-2</c:v>
                </c:pt>
                <c:pt idx="168">
                  <c:v>1.6788000000000001E-2</c:v>
                </c:pt>
                <c:pt idx="169">
                  <c:v>1.6785000000000001E-2</c:v>
                </c:pt>
                <c:pt idx="170">
                  <c:v>1.6795999999999998E-2</c:v>
                </c:pt>
                <c:pt idx="171">
                  <c:v>1.6805E-2</c:v>
                </c:pt>
                <c:pt idx="172">
                  <c:v>1.6788000000000001E-2</c:v>
                </c:pt>
                <c:pt idx="173">
                  <c:v>1.6767000000000001E-2</c:v>
                </c:pt>
                <c:pt idx="174">
                  <c:v>1.6749E-2</c:v>
                </c:pt>
                <c:pt idx="175">
                  <c:v>1.6737999999999999E-2</c:v>
                </c:pt>
                <c:pt idx="176">
                  <c:v>1.6739E-2</c:v>
                </c:pt>
                <c:pt idx="177">
                  <c:v>1.6752E-2</c:v>
                </c:pt>
                <c:pt idx="178">
                  <c:v>1.6764000000000001E-2</c:v>
                </c:pt>
                <c:pt idx="179">
                  <c:v>1.6775999999999999E-2</c:v>
                </c:pt>
                <c:pt idx="180">
                  <c:v>1.6788999999999998E-2</c:v>
                </c:pt>
                <c:pt idx="181">
                  <c:v>1.6788999999999998E-2</c:v>
                </c:pt>
                <c:pt idx="182">
                  <c:v>1.6782999999999999E-2</c:v>
                </c:pt>
                <c:pt idx="183">
                  <c:v>1.6764999999999999E-2</c:v>
                </c:pt>
                <c:pt idx="184">
                  <c:v>1.6761999999999999E-2</c:v>
                </c:pt>
                <c:pt idx="185">
                  <c:v>1.6764000000000001E-2</c:v>
                </c:pt>
                <c:pt idx="186">
                  <c:v>1.6778000000000001E-2</c:v>
                </c:pt>
                <c:pt idx="187">
                  <c:v>1.6788000000000001E-2</c:v>
                </c:pt>
                <c:pt idx="188">
                  <c:v>1.6795999999999998E-2</c:v>
                </c:pt>
                <c:pt idx="189">
                  <c:v>1.6809999999999999E-2</c:v>
                </c:pt>
                <c:pt idx="190">
                  <c:v>1.6812000000000001E-2</c:v>
                </c:pt>
                <c:pt idx="191">
                  <c:v>1.6812000000000001E-2</c:v>
                </c:pt>
                <c:pt idx="192">
                  <c:v>1.6795000000000001E-2</c:v>
                </c:pt>
                <c:pt idx="193">
                  <c:v>1.6795000000000001E-2</c:v>
                </c:pt>
                <c:pt idx="194">
                  <c:v>1.6791E-2</c:v>
                </c:pt>
                <c:pt idx="195">
                  <c:v>1.6792000000000001E-2</c:v>
                </c:pt>
                <c:pt idx="196">
                  <c:v>1.6792999999999999E-2</c:v>
                </c:pt>
                <c:pt idx="197">
                  <c:v>1.6799999999999999E-2</c:v>
                </c:pt>
                <c:pt idx="198">
                  <c:v>1.6812000000000001E-2</c:v>
                </c:pt>
                <c:pt idx="199">
                  <c:v>1.6825E-2</c:v>
                </c:pt>
                <c:pt idx="200">
                  <c:v>1.6833999999999998E-2</c:v>
                </c:pt>
                <c:pt idx="201">
                  <c:v>1.6827999999999999E-2</c:v>
                </c:pt>
                <c:pt idx="202">
                  <c:v>1.6820000000000002E-2</c:v>
                </c:pt>
                <c:pt idx="203">
                  <c:v>1.6816999999999999E-2</c:v>
                </c:pt>
                <c:pt idx="204">
                  <c:v>1.6820999999999999E-2</c:v>
                </c:pt>
                <c:pt idx="205">
                  <c:v>1.6844000000000001E-2</c:v>
                </c:pt>
                <c:pt idx="206">
                  <c:v>1.6836E-2</c:v>
                </c:pt>
                <c:pt idx="207">
                  <c:v>1.6854999999999998E-2</c:v>
                </c:pt>
                <c:pt idx="208">
                  <c:v>1.686E-2</c:v>
                </c:pt>
                <c:pt idx="209">
                  <c:v>1.6879999999999999E-2</c:v>
                </c:pt>
                <c:pt idx="210">
                  <c:v>1.6879000000000002E-2</c:v>
                </c:pt>
                <c:pt idx="211">
                  <c:v>1.6864000000000001E-2</c:v>
                </c:pt>
                <c:pt idx="212">
                  <c:v>1.6861000000000001E-2</c:v>
                </c:pt>
                <c:pt idx="213">
                  <c:v>1.6857E-2</c:v>
                </c:pt>
                <c:pt idx="214">
                  <c:v>1.6868999999999999E-2</c:v>
                </c:pt>
                <c:pt idx="215">
                  <c:v>1.6863E-2</c:v>
                </c:pt>
                <c:pt idx="216">
                  <c:v>1.6879999999999999E-2</c:v>
                </c:pt>
                <c:pt idx="217">
                  <c:v>1.6892000000000001E-2</c:v>
                </c:pt>
                <c:pt idx="218">
                  <c:v>1.6902E-2</c:v>
                </c:pt>
                <c:pt idx="219">
                  <c:v>1.6916E-2</c:v>
                </c:pt>
                <c:pt idx="220">
                  <c:v>1.6916E-2</c:v>
                </c:pt>
                <c:pt idx="221">
                  <c:v>1.6913999999999998E-2</c:v>
                </c:pt>
                <c:pt idx="222">
                  <c:v>1.6900999999999999E-2</c:v>
                </c:pt>
                <c:pt idx="223">
                  <c:v>1.6906999999999998E-2</c:v>
                </c:pt>
                <c:pt idx="224">
                  <c:v>1.6927000000000001E-2</c:v>
                </c:pt>
                <c:pt idx="225">
                  <c:v>1.6944000000000001E-2</c:v>
                </c:pt>
                <c:pt idx="226">
                  <c:v>1.6962999999999999E-2</c:v>
                </c:pt>
                <c:pt idx="227">
                  <c:v>1.6965999999999998E-2</c:v>
                </c:pt>
                <c:pt idx="228">
                  <c:v>1.6968E-2</c:v>
                </c:pt>
                <c:pt idx="229">
                  <c:v>1.6964E-2</c:v>
                </c:pt>
                <c:pt idx="230">
                  <c:v>1.6958000000000001E-2</c:v>
                </c:pt>
                <c:pt idx="231">
                  <c:v>1.6955000000000001E-2</c:v>
                </c:pt>
                <c:pt idx="232">
                  <c:v>1.6958000000000001E-2</c:v>
                </c:pt>
                <c:pt idx="233">
                  <c:v>1.6971E-2</c:v>
                </c:pt>
                <c:pt idx="234">
                  <c:v>1.6975000000000001E-2</c:v>
                </c:pt>
                <c:pt idx="235">
                  <c:v>1.6972999999999999E-2</c:v>
                </c:pt>
                <c:pt idx="236">
                  <c:v>1.6986999999999999E-2</c:v>
                </c:pt>
                <c:pt idx="237">
                  <c:v>1.6990999999999999E-2</c:v>
                </c:pt>
                <c:pt idx="238">
                  <c:v>1.7002E-2</c:v>
                </c:pt>
                <c:pt idx="239">
                  <c:v>1.6990999999999999E-2</c:v>
                </c:pt>
                <c:pt idx="240">
                  <c:v>1.6990999999999999E-2</c:v>
                </c:pt>
                <c:pt idx="241">
                  <c:v>1.6976999999999999E-2</c:v>
                </c:pt>
                <c:pt idx="242">
                  <c:v>1.6981E-2</c:v>
                </c:pt>
                <c:pt idx="243">
                  <c:v>1.7000000000000001E-2</c:v>
                </c:pt>
                <c:pt idx="244">
                  <c:v>1.7010000000000001E-2</c:v>
                </c:pt>
                <c:pt idx="245">
                  <c:v>1.7025999999999999E-2</c:v>
                </c:pt>
                <c:pt idx="246">
                  <c:v>1.7034000000000001E-2</c:v>
                </c:pt>
                <c:pt idx="247">
                  <c:v>1.7041000000000001E-2</c:v>
                </c:pt>
                <c:pt idx="248">
                  <c:v>1.704E-2</c:v>
                </c:pt>
                <c:pt idx="249">
                  <c:v>1.7038999999999999E-2</c:v>
                </c:pt>
                <c:pt idx="250">
                  <c:v>1.7044E-2</c:v>
                </c:pt>
                <c:pt idx="251">
                  <c:v>1.7052999999999999E-2</c:v>
                </c:pt>
                <c:pt idx="252">
                  <c:v>1.7062000000000001E-2</c:v>
                </c:pt>
                <c:pt idx="253">
                  <c:v>1.7080000000000001E-2</c:v>
                </c:pt>
                <c:pt idx="254">
                  <c:v>1.7077999999999999E-2</c:v>
                </c:pt>
                <c:pt idx="255">
                  <c:v>1.7086E-2</c:v>
                </c:pt>
                <c:pt idx="256">
                  <c:v>1.7090999999999999E-2</c:v>
                </c:pt>
                <c:pt idx="257">
                  <c:v>1.7080000000000001E-2</c:v>
                </c:pt>
                <c:pt idx="258">
                  <c:v>1.7083000000000001E-2</c:v>
                </c:pt>
                <c:pt idx="259">
                  <c:v>1.7086E-2</c:v>
                </c:pt>
                <c:pt idx="260">
                  <c:v>1.7076000000000001E-2</c:v>
                </c:pt>
                <c:pt idx="261">
                  <c:v>1.7097999999999999E-2</c:v>
                </c:pt>
                <c:pt idx="262">
                  <c:v>1.7099E-2</c:v>
                </c:pt>
                <c:pt idx="263">
                  <c:v>1.7106E-2</c:v>
                </c:pt>
                <c:pt idx="264">
                  <c:v>1.7107000000000001E-2</c:v>
                </c:pt>
                <c:pt idx="265">
                  <c:v>1.7114999999999998E-2</c:v>
                </c:pt>
                <c:pt idx="266">
                  <c:v>1.7121999999999998E-2</c:v>
                </c:pt>
                <c:pt idx="267">
                  <c:v>1.7121999999999998E-2</c:v>
                </c:pt>
                <c:pt idx="268">
                  <c:v>1.712E-2</c:v>
                </c:pt>
                <c:pt idx="269">
                  <c:v>1.7115999999999999E-2</c:v>
                </c:pt>
                <c:pt idx="270">
                  <c:v>1.7107000000000001E-2</c:v>
                </c:pt>
                <c:pt idx="271">
                  <c:v>1.711E-2</c:v>
                </c:pt>
                <c:pt idx="272">
                  <c:v>1.7118000000000001E-2</c:v>
                </c:pt>
                <c:pt idx="273">
                  <c:v>1.7129999999999999E-2</c:v>
                </c:pt>
                <c:pt idx="274">
                  <c:v>1.7129999999999999E-2</c:v>
                </c:pt>
                <c:pt idx="275">
                  <c:v>1.7146000000000002E-2</c:v>
                </c:pt>
                <c:pt idx="276">
                  <c:v>1.7160000000000002E-2</c:v>
                </c:pt>
                <c:pt idx="277">
                  <c:v>1.7163000000000001E-2</c:v>
                </c:pt>
                <c:pt idx="278">
                  <c:v>1.7167999999999999E-2</c:v>
                </c:pt>
                <c:pt idx="279">
                  <c:v>1.7167999999999999E-2</c:v>
                </c:pt>
                <c:pt idx="280">
                  <c:v>1.7177999999999999E-2</c:v>
                </c:pt>
                <c:pt idx="281">
                  <c:v>1.7197E-2</c:v>
                </c:pt>
                <c:pt idx="282">
                  <c:v>1.7215000000000001E-2</c:v>
                </c:pt>
                <c:pt idx="283">
                  <c:v>1.7221E-2</c:v>
                </c:pt>
                <c:pt idx="284">
                  <c:v>1.7239000000000001E-2</c:v>
                </c:pt>
                <c:pt idx="285">
                  <c:v>1.7250000000000001E-2</c:v>
                </c:pt>
                <c:pt idx="286">
                  <c:v>1.7250000000000001E-2</c:v>
                </c:pt>
                <c:pt idx="287">
                  <c:v>1.7250000000000001E-2</c:v>
                </c:pt>
                <c:pt idx="288">
                  <c:v>1.7242E-2</c:v>
                </c:pt>
                <c:pt idx="289">
                  <c:v>1.7243999999999999E-2</c:v>
                </c:pt>
                <c:pt idx="290">
                  <c:v>1.7245E-2</c:v>
                </c:pt>
                <c:pt idx="291">
                  <c:v>1.7253999999999999E-2</c:v>
                </c:pt>
                <c:pt idx="292">
                  <c:v>1.7262E-2</c:v>
                </c:pt>
                <c:pt idx="293">
                  <c:v>1.7257999999999999E-2</c:v>
                </c:pt>
                <c:pt idx="294">
                  <c:v>1.7267000000000001E-2</c:v>
                </c:pt>
                <c:pt idx="295">
                  <c:v>1.7273E-2</c:v>
                </c:pt>
                <c:pt idx="296">
                  <c:v>1.7274999999999999E-2</c:v>
                </c:pt>
                <c:pt idx="297">
                  <c:v>1.7278999999999999E-2</c:v>
                </c:pt>
                <c:pt idx="298">
                  <c:v>1.7271999999999999E-2</c:v>
                </c:pt>
                <c:pt idx="299">
                  <c:v>1.7277000000000001E-2</c:v>
                </c:pt>
                <c:pt idx="300">
                  <c:v>1.7281000000000001E-2</c:v>
                </c:pt>
                <c:pt idx="301">
                  <c:v>1.7284999999999998E-2</c:v>
                </c:pt>
                <c:pt idx="302">
                  <c:v>1.7295000000000001E-2</c:v>
                </c:pt>
                <c:pt idx="303">
                  <c:v>1.7309999999999999E-2</c:v>
                </c:pt>
                <c:pt idx="304">
                  <c:v>1.7312000000000001E-2</c:v>
                </c:pt>
                <c:pt idx="305">
                  <c:v>1.7312999999999999E-2</c:v>
                </c:pt>
                <c:pt idx="306">
                  <c:v>1.7308E-2</c:v>
                </c:pt>
                <c:pt idx="307">
                  <c:v>1.7302000000000001E-2</c:v>
                </c:pt>
                <c:pt idx="308">
                  <c:v>1.7309999999999999E-2</c:v>
                </c:pt>
                <c:pt idx="309">
                  <c:v>1.7315000000000001E-2</c:v>
                </c:pt>
                <c:pt idx="310">
                  <c:v>1.7318E-2</c:v>
                </c:pt>
                <c:pt idx="311">
                  <c:v>1.7330000000000002E-2</c:v>
                </c:pt>
                <c:pt idx="312">
                  <c:v>1.7332E-2</c:v>
                </c:pt>
                <c:pt idx="313">
                  <c:v>1.7340000000000001E-2</c:v>
                </c:pt>
                <c:pt idx="314">
                  <c:v>1.7343000000000001E-2</c:v>
                </c:pt>
                <c:pt idx="315">
                  <c:v>1.7340000000000001E-2</c:v>
                </c:pt>
                <c:pt idx="316">
                  <c:v>1.7339E-2</c:v>
                </c:pt>
                <c:pt idx="317">
                  <c:v>1.7340999999999999E-2</c:v>
                </c:pt>
                <c:pt idx="318">
                  <c:v>1.7350999999999998E-2</c:v>
                </c:pt>
                <c:pt idx="319">
                  <c:v>1.7357999999999998E-2</c:v>
                </c:pt>
                <c:pt idx="320">
                  <c:v>1.7358999999999999E-2</c:v>
                </c:pt>
                <c:pt idx="321">
                  <c:v>1.7367E-2</c:v>
                </c:pt>
                <c:pt idx="322">
                  <c:v>1.7368999999999999E-2</c:v>
                </c:pt>
                <c:pt idx="323">
                  <c:v>1.7371000000000001E-2</c:v>
                </c:pt>
                <c:pt idx="324">
                  <c:v>1.737E-2</c:v>
                </c:pt>
                <c:pt idx="325">
                  <c:v>1.7368999999999999E-2</c:v>
                </c:pt>
                <c:pt idx="326">
                  <c:v>1.7367E-2</c:v>
                </c:pt>
                <c:pt idx="327">
                  <c:v>1.7373E-2</c:v>
                </c:pt>
                <c:pt idx="328">
                  <c:v>1.7374000000000001E-2</c:v>
                </c:pt>
                <c:pt idx="329">
                  <c:v>1.7381000000000001E-2</c:v>
                </c:pt>
                <c:pt idx="330">
                  <c:v>1.7385999999999999E-2</c:v>
                </c:pt>
                <c:pt idx="331">
                  <c:v>1.7388000000000001E-2</c:v>
                </c:pt>
                <c:pt idx="332">
                  <c:v>1.7395000000000001E-2</c:v>
                </c:pt>
                <c:pt idx="333">
                  <c:v>1.7389999999999999E-2</c:v>
                </c:pt>
                <c:pt idx="334">
                  <c:v>1.7391E-2</c:v>
                </c:pt>
                <c:pt idx="335">
                  <c:v>1.7394E-2</c:v>
                </c:pt>
                <c:pt idx="336">
                  <c:v>1.7395000000000001E-2</c:v>
                </c:pt>
                <c:pt idx="337">
                  <c:v>1.7399000000000001E-2</c:v>
                </c:pt>
                <c:pt idx="338">
                  <c:v>1.7405E-2</c:v>
                </c:pt>
                <c:pt idx="339">
                  <c:v>1.7409000000000001E-2</c:v>
                </c:pt>
                <c:pt idx="340">
                  <c:v>1.7419E-2</c:v>
                </c:pt>
                <c:pt idx="341">
                  <c:v>1.7500999999999999E-2</c:v>
                </c:pt>
                <c:pt idx="342">
                  <c:v>1.7507999999999999E-2</c:v>
                </c:pt>
                <c:pt idx="343">
                  <c:v>1.7510000000000001E-2</c:v>
                </c:pt>
                <c:pt idx="344">
                  <c:v>1.7513999999999998E-2</c:v>
                </c:pt>
                <c:pt idx="345">
                  <c:v>1.7514999999999999E-2</c:v>
                </c:pt>
                <c:pt idx="346">
                  <c:v>1.7859E-2</c:v>
                </c:pt>
                <c:pt idx="347">
                  <c:v>1.7919999999999998E-2</c:v>
                </c:pt>
                <c:pt idx="348">
                  <c:v>1.7982000000000001E-2</c:v>
                </c:pt>
                <c:pt idx="349">
                  <c:v>1.8121999999999999E-2</c:v>
                </c:pt>
                <c:pt idx="350">
                  <c:v>1.8287000000000001E-2</c:v>
                </c:pt>
                <c:pt idx="351">
                  <c:v>1.8293E-2</c:v>
                </c:pt>
                <c:pt idx="352">
                  <c:v>1.8291000000000002E-2</c:v>
                </c:pt>
                <c:pt idx="353">
                  <c:v>1.8293E-2</c:v>
                </c:pt>
                <c:pt idx="354">
                  <c:v>1.8294000000000001E-2</c:v>
                </c:pt>
                <c:pt idx="355">
                  <c:v>1.8291999999999999E-2</c:v>
                </c:pt>
                <c:pt idx="356">
                  <c:v>1.8373E-2</c:v>
                </c:pt>
                <c:pt idx="357">
                  <c:v>1.8388999999999999E-2</c:v>
                </c:pt>
                <c:pt idx="358">
                  <c:v>1.8402000000000002E-2</c:v>
                </c:pt>
                <c:pt idx="359">
                  <c:v>1.8439000000000001E-2</c:v>
                </c:pt>
                <c:pt idx="360">
                  <c:v>1.8457999999999999E-2</c:v>
                </c:pt>
                <c:pt idx="361">
                  <c:v>1.8461999999999999E-2</c:v>
                </c:pt>
                <c:pt idx="362">
                  <c:v>1.8456E-2</c:v>
                </c:pt>
                <c:pt idx="363">
                  <c:v>1.8450000000000001E-2</c:v>
                </c:pt>
                <c:pt idx="364">
                  <c:v>1.8446000000000001E-2</c:v>
                </c:pt>
                <c:pt idx="365">
                  <c:v>1.8449E-2</c:v>
                </c:pt>
                <c:pt idx="366">
                  <c:v>1.8450999999999999E-2</c:v>
                </c:pt>
                <c:pt idx="367">
                  <c:v>1.8457999999999999E-2</c:v>
                </c:pt>
                <c:pt idx="368">
                  <c:v>1.8463E-2</c:v>
                </c:pt>
                <c:pt idx="369">
                  <c:v>1.8466E-2</c:v>
                </c:pt>
                <c:pt idx="370">
                  <c:v>1.8466E-2</c:v>
                </c:pt>
                <c:pt idx="371">
                  <c:v>1.8464000000000001E-2</c:v>
                </c:pt>
                <c:pt idx="372">
                  <c:v>1.8461999999999999E-2</c:v>
                </c:pt>
                <c:pt idx="373">
                  <c:v>1.8461000000000002E-2</c:v>
                </c:pt>
                <c:pt idx="374">
                  <c:v>1.8463E-2</c:v>
                </c:pt>
                <c:pt idx="375">
                  <c:v>1.847E-2</c:v>
                </c:pt>
                <c:pt idx="376">
                  <c:v>1.8474000000000001E-2</c:v>
                </c:pt>
                <c:pt idx="377">
                  <c:v>1.8527999999999999E-2</c:v>
                </c:pt>
                <c:pt idx="378">
                  <c:v>1.8571000000000001E-2</c:v>
                </c:pt>
                <c:pt idx="379">
                  <c:v>1.8574E-2</c:v>
                </c:pt>
                <c:pt idx="380">
                  <c:v>1.8577E-2</c:v>
                </c:pt>
                <c:pt idx="381">
                  <c:v>1.8709E-2</c:v>
                </c:pt>
                <c:pt idx="382">
                  <c:v>1.9050000000000001E-2</c:v>
                </c:pt>
                <c:pt idx="383">
                  <c:v>1.9422999999999999E-2</c:v>
                </c:pt>
                <c:pt idx="384">
                  <c:v>1.9546999999999998E-2</c:v>
                </c:pt>
                <c:pt idx="385">
                  <c:v>1.9553999999999998E-2</c:v>
                </c:pt>
                <c:pt idx="386">
                  <c:v>1.9560000000000001E-2</c:v>
                </c:pt>
                <c:pt idx="387">
                  <c:v>1.9609999999999999E-2</c:v>
                </c:pt>
                <c:pt idx="388">
                  <c:v>1.9931999999999998E-2</c:v>
                </c:pt>
                <c:pt idx="389">
                  <c:v>1.9989E-2</c:v>
                </c:pt>
                <c:pt idx="390">
                  <c:v>1.9987999999999999E-2</c:v>
                </c:pt>
                <c:pt idx="391">
                  <c:v>1.9987000000000001E-2</c:v>
                </c:pt>
                <c:pt idx="392">
                  <c:v>1.9987000000000001E-2</c:v>
                </c:pt>
                <c:pt idx="393">
                  <c:v>2.017E-2</c:v>
                </c:pt>
                <c:pt idx="394">
                  <c:v>2.0171000000000001E-2</c:v>
                </c:pt>
                <c:pt idx="395">
                  <c:v>2.0171000000000001E-2</c:v>
                </c:pt>
                <c:pt idx="396">
                  <c:v>2.0393000000000001E-2</c:v>
                </c:pt>
                <c:pt idx="397">
                  <c:v>2.0492E-2</c:v>
                </c:pt>
                <c:pt idx="398">
                  <c:v>2.0494999999999999E-2</c:v>
                </c:pt>
                <c:pt idx="399">
                  <c:v>2.0514000000000001E-2</c:v>
                </c:pt>
                <c:pt idx="400">
                  <c:v>2.0514000000000001E-2</c:v>
                </c:pt>
                <c:pt idx="401">
                  <c:v>2.0507999999999998E-2</c:v>
                </c:pt>
                <c:pt idx="402">
                  <c:v>2.0501999999999999E-2</c:v>
                </c:pt>
                <c:pt idx="403">
                  <c:v>2.0507999999999998E-2</c:v>
                </c:pt>
                <c:pt idx="404">
                  <c:v>2.0528999999999999E-2</c:v>
                </c:pt>
                <c:pt idx="405">
                  <c:v>2.0525999999999999E-2</c:v>
                </c:pt>
                <c:pt idx="406">
                  <c:v>2.0642000000000001E-2</c:v>
                </c:pt>
                <c:pt idx="407">
                  <c:v>2.0649000000000001E-2</c:v>
                </c:pt>
                <c:pt idx="408">
                  <c:v>2.0653999999999999E-2</c:v>
                </c:pt>
                <c:pt idx="409">
                  <c:v>2.0669E-2</c:v>
                </c:pt>
                <c:pt idx="410">
                  <c:v>2.0683E-2</c:v>
                </c:pt>
                <c:pt idx="411">
                  <c:v>2.0678999999999999E-2</c:v>
                </c:pt>
                <c:pt idx="412">
                  <c:v>2.0695000000000002E-2</c:v>
                </c:pt>
                <c:pt idx="413">
                  <c:v>2.0819000000000001E-2</c:v>
                </c:pt>
                <c:pt idx="414">
                  <c:v>2.1191999999999999E-2</c:v>
                </c:pt>
                <c:pt idx="415">
                  <c:v>2.1565999999999998E-2</c:v>
                </c:pt>
                <c:pt idx="416">
                  <c:v>2.1933999999999999E-2</c:v>
                </c:pt>
                <c:pt idx="417">
                  <c:v>2.2318999999999999E-2</c:v>
                </c:pt>
                <c:pt idx="418">
                  <c:v>2.2714000000000002E-2</c:v>
                </c:pt>
                <c:pt idx="419">
                  <c:v>2.3123000000000001E-2</c:v>
                </c:pt>
                <c:pt idx="420">
                  <c:v>2.3487999999999998E-2</c:v>
                </c:pt>
                <c:pt idx="421">
                  <c:v>2.3854E-2</c:v>
                </c:pt>
                <c:pt idx="422">
                  <c:v>2.4226000000000001E-2</c:v>
                </c:pt>
                <c:pt idx="423">
                  <c:v>2.4591999999999999E-2</c:v>
                </c:pt>
                <c:pt idx="424">
                  <c:v>2.4909000000000001E-2</c:v>
                </c:pt>
                <c:pt idx="425">
                  <c:v>2.4903000000000002E-2</c:v>
                </c:pt>
                <c:pt idx="426">
                  <c:v>2.4896000000000001E-2</c:v>
                </c:pt>
                <c:pt idx="427">
                  <c:v>2.4908E-2</c:v>
                </c:pt>
                <c:pt idx="428">
                  <c:v>2.4882999999999999E-2</c:v>
                </c:pt>
                <c:pt idx="429">
                  <c:v>2.4863E-2</c:v>
                </c:pt>
                <c:pt idx="430">
                  <c:v>2.4857000000000001E-2</c:v>
                </c:pt>
                <c:pt idx="431">
                  <c:v>2.4849E-2</c:v>
                </c:pt>
                <c:pt idx="432">
                  <c:v>2.5073999999999999E-2</c:v>
                </c:pt>
                <c:pt idx="433">
                  <c:v>2.5212999999999999E-2</c:v>
                </c:pt>
                <c:pt idx="434">
                  <c:v>2.5208000000000001E-2</c:v>
                </c:pt>
                <c:pt idx="435">
                  <c:v>2.5218000000000001E-2</c:v>
                </c:pt>
                <c:pt idx="436">
                  <c:v>2.5229000000000001E-2</c:v>
                </c:pt>
                <c:pt idx="437">
                  <c:v>2.5413999999999999E-2</c:v>
                </c:pt>
                <c:pt idx="438">
                  <c:v>2.5446E-2</c:v>
                </c:pt>
                <c:pt idx="439">
                  <c:v>2.5441999999999999E-2</c:v>
                </c:pt>
                <c:pt idx="440">
                  <c:v>2.5721000000000001E-2</c:v>
                </c:pt>
                <c:pt idx="441">
                  <c:v>2.5996999999999999E-2</c:v>
                </c:pt>
                <c:pt idx="442">
                  <c:v>2.6289E-2</c:v>
                </c:pt>
                <c:pt idx="443">
                  <c:v>2.6270000000000002E-2</c:v>
                </c:pt>
                <c:pt idx="444">
                  <c:v>2.6252000000000001E-2</c:v>
                </c:pt>
                <c:pt idx="445">
                  <c:v>2.6261E-2</c:v>
                </c:pt>
                <c:pt idx="446">
                  <c:v>2.6254E-2</c:v>
                </c:pt>
                <c:pt idx="447">
                  <c:v>2.6276000000000001E-2</c:v>
                </c:pt>
                <c:pt idx="448">
                  <c:v>2.6259000000000001E-2</c:v>
                </c:pt>
                <c:pt idx="449">
                  <c:v>2.6335999999999998E-2</c:v>
                </c:pt>
                <c:pt idx="450">
                  <c:v>2.6612E-2</c:v>
                </c:pt>
                <c:pt idx="451">
                  <c:v>2.6873000000000001E-2</c:v>
                </c:pt>
                <c:pt idx="452">
                  <c:v>2.6865E-2</c:v>
                </c:pt>
                <c:pt idx="453">
                  <c:v>2.6866999999999999E-2</c:v>
                </c:pt>
                <c:pt idx="454">
                  <c:v>2.6858E-2</c:v>
                </c:pt>
                <c:pt idx="455">
                  <c:v>2.6873999999999999E-2</c:v>
                </c:pt>
                <c:pt idx="456">
                  <c:v>2.6866000000000001E-2</c:v>
                </c:pt>
                <c:pt idx="457">
                  <c:v>2.6852999999999998E-2</c:v>
                </c:pt>
                <c:pt idx="458">
                  <c:v>2.6839999999999999E-2</c:v>
                </c:pt>
                <c:pt idx="459">
                  <c:v>2.6828999999999999E-2</c:v>
                </c:pt>
                <c:pt idx="460">
                  <c:v>2.6962E-2</c:v>
                </c:pt>
                <c:pt idx="461">
                  <c:v>2.6950000000000002E-2</c:v>
                </c:pt>
                <c:pt idx="462">
                  <c:v>2.6941E-2</c:v>
                </c:pt>
                <c:pt idx="463">
                  <c:v>2.6928000000000001E-2</c:v>
                </c:pt>
                <c:pt idx="464">
                  <c:v>2.6911999999999998E-2</c:v>
                </c:pt>
                <c:pt idx="465">
                  <c:v>2.6901999999999999E-2</c:v>
                </c:pt>
                <c:pt idx="466">
                  <c:v>2.6891999999999999E-2</c:v>
                </c:pt>
                <c:pt idx="467">
                  <c:v>2.6905999999999999E-2</c:v>
                </c:pt>
                <c:pt idx="468">
                  <c:v>2.6898999999999999E-2</c:v>
                </c:pt>
                <c:pt idx="469">
                  <c:v>2.6872E-2</c:v>
                </c:pt>
                <c:pt idx="470">
                  <c:v>2.6856999999999999E-2</c:v>
                </c:pt>
                <c:pt idx="471">
                  <c:v>2.6855E-2</c:v>
                </c:pt>
                <c:pt idx="472">
                  <c:v>2.6855E-2</c:v>
                </c:pt>
                <c:pt idx="473">
                  <c:v>2.7078999999999999E-2</c:v>
                </c:pt>
                <c:pt idx="474">
                  <c:v>2.7074000000000001E-2</c:v>
                </c:pt>
                <c:pt idx="475">
                  <c:v>2.7066E-2</c:v>
                </c:pt>
                <c:pt idx="476">
                  <c:v>2.7035E-2</c:v>
                </c:pt>
                <c:pt idx="477">
                  <c:v>2.7022000000000001E-2</c:v>
                </c:pt>
                <c:pt idx="478">
                  <c:v>2.7012000000000001E-2</c:v>
                </c:pt>
                <c:pt idx="479">
                  <c:v>2.7001000000000001E-2</c:v>
                </c:pt>
                <c:pt idx="480">
                  <c:v>2.7012000000000001E-2</c:v>
                </c:pt>
                <c:pt idx="481">
                  <c:v>2.7007E-2</c:v>
                </c:pt>
                <c:pt idx="482">
                  <c:v>2.7011E-2</c:v>
                </c:pt>
                <c:pt idx="483">
                  <c:v>2.7129E-2</c:v>
                </c:pt>
                <c:pt idx="484">
                  <c:v>2.7446000000000002E-2</c:v>
                </c:pt>
                <c:pt idx="485">
                  <c:v>2.7754000000000001E-2</c:v>
                </c:pt>
                <c:pt idx="486">
                  <c:v>2.8077999999999999E-2</c:v>
                </c:pt>
                <c:pt idx="487">
                  <c:v>2.8389999999999999E-2</c:v>
                </c:pt>
                <c:pt idx="488">
                  <c:v>2.8718E-2</c:v>
                </c:pt>
                <c:pt idx="489">
                  <c:v>2.9038000000000001E-2</c:v>
                </c:pt>
                <c:pt idx="490">
                  <c:v>2.9378000000000001E-2</c:v>
                </c:pt>
                <c:pt idx="491">
                  <c:v>2.9701999999999999E-2</c:v>
                </c:pt>
                <c:pt idx="492">
                  <c:v>3.0020999999999999E-2</c:v>
                </c:pt>
                <c:pt idx="493">
                  <c:v>3.0322999999999999E-2</c:v>
                </c:pt>
                <c:pt idx="494">
                  <c:v>3.0284999999999999E-2</c:v>
                </c:pt>
                <c:pt idx="495">
                  <c:v>3.0258E-2</c:v>
                </c:pt>
                <c:pt idx="496">
                  <c:v>3.0234E-2</c:v>
                </c:pt>
                <c:pt idx="497">
                  <c:v>3.0217000000000001E-2</c:v>
                </c:pt>
                <c:pt idx="498">
                  <c:v>3.0200000000000001E-2</c:v>
                </c:pt>
                <c:pt idx="499">
                  <c:v>3.0185E-2</c:v>
                </c:pt>
                <c:pt idx="500">
                  <c:v>3.0171E-2</c:v>
                </c:pt>
                <c:pt idx="501">
                  <c:v>3.0152999999999999E-2</c:v>
                </c:pt>
                <c:pt idx="502">
                  <c:v>3.0131999999999999E-2</c:v>
                </c:pt>
                <c:pt idx="503">
                  <c:v>3.0099000000000001E-2</c:v>
                </c:pt>
                <c:pt idx="504">
                  <c:v>3.0068000000000001E-2</c:v>
                </c:pt>
                <c:pt idx="505">
                  <c:v>3.0039E-2</c:v>
                </c:pt>
                <c:pt idx="506">
                  <c:v>3.0027000000000002E-2</c:v>
                </c:pt>
                <c:pt idx="507">
                  <c:v>3.0016000000000001E-2</c:v>
                </c:pt>
                <c:pt idx="508">
                  <c:v>2.9998E-2</c:v>
                </c:pt>
                <c:pt idx="509">
                  <c:v>3.0157E-2</c:v>
                </c:pt>
                <c:pt idx="510">
                  <c:v>3.0259000000000001E-2</c:v>
                </c:pt>
                <c:pt idx="511">
                  <c:v>3.0280999999999999E-2</c:v>
                </c:pt>
                <c:pt idx="512">
                  <c:v>3.0259999999999999E-2</c:v>
                </c:pt>
                <c:pt idx="513">
                  <c:v>3.0242999999999999E-2</c:v>
                </c:pt>
                <c:pt idx="514">
                  <c:v>3.0200999999999999E-2</c:v>
                </c:pt>
                <c:pt idx="515">
                  <c:v>3.0166999999999999E-2</c:v>
                </c:pt>
                <c:pt idx="516">
                  <c:v>3.0134000000000001E-2</c:v>
                </c:pt>
                <c:pt idx="517">
                  <c:v>3.0113999999999998E-2</c:v>
                </c:pt>
                <c:pt idx="518">
                  <c:v>3.0089999999999999E-2</c:v>
                </c:pt>
                <c:pt idx="519">
                  <c:v>3.007E-2</c:v>
                </c:pt>
                <c:pt idx="520">
                  <c:v>3.0054000000000001E-2</c:v>
                </c:pt>
                <c:pt idx="521">
                  <c:v>3.0037999999999999E-2</c:v>
                </c:pt>
                <c:pt idx="522">
                  <c:v>3.0013000000000001E-2</c:v>
                </c:pt>
                <c:pt idx="523">
                  <c:v>2.9991E-2</c:v>
                </c:pt>
                <c:pt idx="524">
                  <c:v>2.9973E-2</c:v>
                </c:pt>
                <c:pt idx="525">
                  <c:v>2.9954999999999999E-2</c:v>
                </c:pt>
                <c:pt idx="526">
                  <c:v>2.9940999999999999E-2</c:v>
                </c:pt>
                <c:pt idx="527">
                  <c:v>2.9926000000000001E-2</c:v>
                </c:pt>
                <c:pt idx="528">
                  <c:v>2.9909000000000002E-2</c:v>
                </c:pt>
                <c:pt idx="529">
                  <c:v>2.9891999999999998E-2</c:v>
                </c:pt>
                <c:pt idx="530">
                  <c:v>2.9878999999999999E-2</c:v>
                </c:pt>
                <c:pt idx="531">
                  <c:v>2.9904E-2</c:v>
                </c:pt>
                <c:pt idx="532">
                  <c:v>2.9887E-2</c:v>
                </c:pt>
                <c:pt idx="533">
                  <c:v>2.9869E-2</c:v>
                </c:pt>
                <c:pt idx="534">
                  <c:v>2.9853999999999999E-2</c:v>
                </c:pt>
                <c:pt idx="535">
                  <c:v>3.0072999999999999E-2</c:v>
                </c:pt>
                <c:pt idx="536">
                  <c:v>3.0328999999999998E-2</c:v>
                </c:pt>
                <c:pt idx="537">
                  <c:v>3.0313E-2</c:v>
                </c:pt>
                <c:pt idx="538">
                  <c:v>3.0332000000000001E-2</c:v>
                </c:pt>
                <c:pt idx="539">
                  <c:v>3.0405000000000001E-2</c:v>
                </c:pt>
                <c:pt idx="540">
                  <c:v>3.0383E-2</c:v>
                </c:pt>
                <c:pt idx="541">
                  <c:v>3.0360999999999999E-2</c:v>
                </c:pt>
                <c:pt idx="542">
                  <c:v>3.0336999999999999E-2</c:v>
                </c:pt>
                <c:pt idx="543">
                  <c:v>3.0311999999999999E-2</c:v>
                </c:pt>
                <c:pt idx="544">
                  <c:v>3.0332000000000001E-2</c:v>
                </c:pt>
                <c:pt idx="545">
                  <c:v>3.0394999999999998E-2</c:v>
                </c:pt>
                <c:pt idx="546">
                  <c:v>3.0370999999999999E-2</c:v>
                </c:pt>
                <c:pt idx="547">
                  <c:v>3.0353999999999999E-2</c:v>
                </c:pt>
                <c:pt idx="548">
                  <c:v>3.0332000000000001E-2</c:v>
                </c:pt>
                <c:pt idx="549">
                  <c:v>3.0314000000000001E-2</c:v>
                </c:pt>
                <c:pt idx="550">
                  <c:v>3.0331E-2</c:v>
                </c:pt>
                <c:pt idx="551">
                  <c:v>3.0297000000000001E-2</c:v>
                </c:pt>
                <c:pt idx="552">
                  <c:v>3.0268E-2</c:v>
                </c:pt>
                <c:pt idx="553">
                  <c:v>3.024E-2</c:v>
                </c:pt>
                <c:pt idx="554">
                  <c:v>3.0321000000000001E-2</c:v>
                </c:pt>
                <c:pt idx="555">
                  <c:v>3.0617999999999999E-2</c:v>
                </c:pt>
                <c:pt idx="556">
                  <c:v>3.0802E-2</c:v>
                </c:pt>
                <c:pt idx="557">
                  <c:v>3.0825000000000002E-2</c:v>
                </c:pt>
                <c:pt idx="558">
                  <c:v>3.0811999999999999E-2</c:v>
                </c:pt>
                <c:pt idx="559">
                  <c:v>3.0809E-2</c:v>
                </c:pt>
                <c:pt idx="560">
                  <c:v>3.0790999999999999E-2</c:v>
                </c:pt>
                <c:pt idx="561">
                  <c:v>3.0775E-2</c:v>
                </c:pt>
                <c:pt idx="562">
                  <c:v>3.0858E-2</c:v>
                </c:pt>
                <c:pt idx="563">
                  <c:v>3.0844E-2</c:v>
                </c:pt>
                <c:pt idx="564">
                  <c:v>3.0831999999999998E-2</c:v>
                </c:pt>
                <c:pt idx="565">
                  <c:v>3.0818999999999999E-2</c:v>
                </c:pt>
                <c:pt idx="566">
                  <c:v>3.0806E-2</c:v>
                </c:pt>
                <c:pt idx="567">
                  <c:v>3.0783000000000001E-2</c:v>
                </c:pt>
                <c:pt idx="568">
                  <c:v>3.0814999999999999E-2</c:v>
                </c:pt>
                <c:pt idx="569">
                  <c:v>3.0960999999999999E-2</c:v>
                </c:pt>
                <c:pt idx="570">
                  <c:v>3.0932000000000001E-2</c:v>
                </c:pt>
                <c:pt idx="571">
                  <c:v>3.0922000000000002E-2</c:v>
                </c:pt>
                <c:pt idx="572">
                  <c:v>3.0904999999999998E-2</c:v>
                </c:pt>
                <c:pt idx="573">
                  <c:v>3.0891999999999999E-2</c:v>
                </c:pt>
                <c:pt idx="574">
                  <c:v>3.0882E-2</c:v>
                </c:pt>
                <c:pt idx="575">
                  <c:v>3.0861E-2</c:v>
                </c:pt>
                <c:pt idx="576">
                  <c:v>3.0889E-2</c:v>
                </c:pt>
                <c:pt idx="577">
                  <c:v>3.0870999999999999E-2</c:v>
                </c:pt>
                <c:pt idx="578">
                  <c:v>3.0882E-2</c:v>
                </c:pt>
                <c:pt idx="579">
                  <c:v>3.0852999999999998E-2</c:v>
                </c:pt>
                <c:pt idx="580">
                  <c:v>3.0814999999999999E-2</c:v>
                </c:pt>
                <c:pt idx="581">
                  <c:v>3.0786999999999998E-2</c:v>
                </c:pt>
                <c:pt idx="582">
                  <c:v>3.0755999999999999E-2</c:v>
                </c:pt>
                <c:pt idx="583">
                  <c:v>3.0738999999999999E-2</c:v>
                </c:pt>
                <c:pt idx="584">
                  <c:v>3.0720000000000001E-2</c:v>
                </c:pt>
                <c:pt idx="585">
                  <c:v>3.0702E-2</c:v>
                </c:pt>
                <c:pt idx="586">
                  <c:v>3.0686999999999999E-2</c:v>
                </c:pt>
                <c:pt idx="587">
                  <c:v>3.0675000000000001E-2</c:v>
                </c:pt>
                <c:pt idx="588">
                  <c:v>3.0655999999999999E-2</c:v>
                </c:pt>
                <c:pt idx="589">
                  <c:v>3.0641000000000002E-2</c:v>
                </c:pt>
                <c:pt idx="590">
                  <c:v>3.0622E-2</c:v>
                </c:pt>
                <c:pt idx="591">
                  <c:v>3.0608E-2</c:v>
                </c:pt>
                <c:pt idx="592">
                  <c:v>3.0595000000000001E-2</c:v>
                </c:pt>
                <c:pt idx="593">
                  <c:v>3.0581000000000001E-2</c:v>
                </c:pt>
                <c:pt idx="594">
                  <c:v>3.0568999999999999E-2</c:v>
                </c:pt>
                <c:pt idx="595">
                  <c:v>3.0564000000000001E-2</c:v>
                </c:pt>
                <c:pt idx="596">
                  <c:v>3.0682000000000001E-2</c:v>
                </c:pt>
                <c:pt idx="597">
                  <c:v>3.0668000000000001E-2</c:v>
                </c:pt>
                <c:pt idx="598">
                  <c:v>3.0653E-2</c:v>
                </c:pt>
                <c:pt idx="599">
                  <c:v>3.0636E-2</c:v>
                </c:pt>
                <c:pt idx="600">
                  <c:v>3.0620000000000001E-2</c:v>
                </c:pt>
                <c:pt idx="601">
                  <c:v>3.0605E-2</c:v>
                </c:pt>
                <c:pt idx="602">
                  <c:v>3.0591E-2</c:v>
                </c:pt>
                <c:pt idx="603">
                  <c:v>3.0581000000000001E-2</c:v>
                </c:pt>
                <c:pt idx="604">
                  <c:v>3.0568999999999999E-2</c:v>
                </c:pt>
                <c:pt idx="605">
                  <c:v>3.065E-2</c:v>
                </c:pt>
                <c:pt idx="606">
                  <c:v>3.0637999999999999E-2</c:v>
                </c:pt>
                <c:pt idx="607">
                  <c:v>3.0779999999999998E-2</c:v>
                </c:pt>
                <c:pt idx="608">
                  <c:v>3.0769999999999999E-2</c:v>
                </c:pt>
                <c:pt idx="609">
                  <c:v>3.0748000000000001E-2</c:v>
                </c:pt>
                <c:pt idx="610">
                  <c:v>3.0728999999999999E-2</c:v>
                </c:pt>
                <c:pt idx="611">
                  <c:v>3.0714000000000002E-2</c:v>
                </c:pt>
                <c:pt idx="612">
                  <c:v>3.0700999999999999E-2</c:v>
                </c:pt>
                <c:pt idx="613">
                  <c:v>3.0754E-2</c:v>
                </c:pt>
                <c:pt idx="614">
                  <c:v>3.0737E-2</c:v>
                </c:pt>
                <c:pt idx="615">
                  <c:v>3.0742999999999999E-2</c:v>
                </c:pt>
                <c:pt idx="616">
                  <c:v>3.0717999999999999E-2</c:v>
                </c:pt>
                <c:pt idx="617">
                  <c:v>3.0754E-2</c:v>
                </c:pt>
                <c:pt idx="618">
                  <c:v>3.0738000000000001E-2</c:v>
                </c:pt>
                <c:pt idx="619">
                  <c:v>3.0726E-2</c:v>
                </c:pt>
                <c:pt idx="620">
                  <c:v>3.0714999999999999E-2</c:v>
                </c:pt>
                <c:pt idx="621">
                  <c:v>3.0703000000000001E-2</c:v>
                </c:pt>
                <c:pt idx="622">
                  <c:v>3.0691E-2</c:v>
                </c:pt>
                <c:pt idx="623">
                  <c:v>3.0700999999999999E-2</c:v>
                </c:pt>
                <c:pt idx="624">
                  <c:v>3.0685E-2</c:v>
                </c:pt>
                <c:pt idx="625">
                  <c:v>3.0667E-2</c:v>
                </c:pt>
                <c:pt idx="626">
                  <c:v>3.0651000000000001E-2</c:v>
                </c:pt>
                <c:pt idx="627">
                  <c:v>3.0636E-2</c:v>
                </c:pt>
                <c:pt idx="628">
                  <c:v>3.0623000000000001E-2</c:v>
                </c:pt>
                <c:pt idx="629">
                  <c:v>3.0654000000000001E-2</c:v>
                </c:pt>
                <c:pt idx="630">
                  <c:v>3.0657E-2</c:v>
                </c:pt>
                <c:pt idx="631">
                  <c:v>3.0644000000000001E-2</c:v>
                </c:pt>
                <c:pt idx="632">
                  <c:v>3.0647000000000001E-2</c:v>
                </c:pt>
                <c:pt idx="633">
                  <c:v>3.0630999999999999E-2</c:v>
                </c:pt>
                <c:pt idx="634">
                  <c:v>3.0637000000000001E-2</c:v>
                </c:pt>
                <c:pt idx="635">
                  <c:v>3.0626E-2</c:v>
                </c:pt>
                <c:pt idx="636">
                  <c:v>3.0599000000000001E-2</c:v>
                </c:pt>
                <c:pt idx="637">
                  <c:v>3.0589999999999999E-2</c:v>
                </c:pt>
                <c:pt idx="638">
                  <c:v>3.0568000000000001E-2</c:v>
                </c:pt>
                <c:pt idx="639">
                  <c:v>3.0585000000000001E-2</c:v>
                </c:pt>
                <c:pt idx="640">
                  <c:v>3.0575000000000001E-2</c:v>
                </c:pt>
                <c:pt idx="641">
                  <c:v>3.0619E-2</c:v>
                </c:pt>
                <c:pt idx="642">
                  <c:v>3.0686999999999999E-2</c:v>
                </c:pt>
                <c:pt idx="643">
                  <c:v>3.0682999999999998E-2</c:v>
                </c:pt>
                <c:pt idx="644">
                  <c:v>3.0672000000000001E-2</c:v>
                </c:pt>
                <c:pt idx="645">
                  <c:v>3.0644000000000001E-2</c:v>
                </c:pt>
                <c:pt idx="646">
                  <c:v>3.0620999999999999E-2</c:v>
                </c:pt>
                <c:pt idx="647">
                  <c:v>3.0602000000000001E-2</c:v>
                </c:pt>
                <c:pt idx="648">
                  <c:v>3.0585000000000001E-2</c:v>
                </c:pt>
                <c:pt idx="649">
                  <c:v>3.0599999999999999E-2</c:v>
                </c:pt>
                <c:pt idx="650">
                  <c:v>3.0584E-2</c:v>
                </c:pt>
                <c:pt idx="651">
                  <c:v>3.0800000000000001E-2</c:v>
                </c:pt>
                <c:pt idx="652">
                  <c:v>3.1042E-2</c:v>
                </c:pt>
                <c:pt idx="653">
                  <c:v>3.1281999999999997E-2</c:v>
                </c:pt>
                <c:pt idx="654">
                  <c:v>3.1543000000000002E-2</c:v>
                </c:pt>
                <c:pt idx="655">
                  <c:v>3.1780000000000003E-2</c:v>
                </c:pt>
                <c:pt idx="656">
                  <c:v>3.2021000000000001E-2</c:v>
                </c:pt>
                <c:pt idx="657">
                  <c:v>3.2259000000000003E-2</c:v>
                </c:pt>
                <c:pt idx="658">
                  <c:v>3.2497999999999999E-2</c:v>
                </c:pt>
                <c:pt idx="659">
                  <c:v>3.2732999999999998E-2</c:v>
                </c:pt>
                <c:pt idx="660">
                  <c:v>3.2983999999999999E-2</c:v>
                </c:pt>
                <c:pt idx="661">
                  <c:v>3.3229000000000002E-2</c:v>
                </c:pt>
                <c:pt idx="662">
                  <c:v>3.3468999999999999E-2</c:v>
                </c:pt>
                <c:pt idx="663">
                  <c:v>3.3706E-2</c:v>
                </c:pt>
                <c:pt idx="664">
                  <c:v>3.3932999999999998E-2</c:v>
                </c:pt>
                <c:pt idx="665">
                  <c:v>3.4166000000000002E-2</c:v>
                </c:pt>
                <c:pt idx="666">
                  <c:v>3.4410000000000003E-2</c:v>
                </c:pt>
                <c:pt idx="667">
                  <c:v>3.4667000000000003E-2</c:v>
                </c:pt>
                <c:pt idx="668">
                  <c:v>3.4908000000000002E-2</c:v>
                </c:pt>
                <c:pt idx="669">
                  <c:v>3.5150000000000001E-2</c:v>
                </c:pt>
                <c:pt idx="670">
                  <c:v>3.5389999999999998E-2</c:v>
                </c:pt>
                <c:pt idx="671">
                  <c:v>3.5629000000000001E-2</c:v>
                </c:pt>
                <c:pt idx="672">
                  <c:v>3.5862999999999999E-2</c:v>
                </c:pt>
                <c:pt idx="673">
                  <c:v>3.6093E-2</c:v>
                </c:pt>
                <c:pt idx="674">
                  <c:v>3.6331000000000002E-2</c:v>
                </c:pt>
                <c:pt idx="675">
                  <c:v>3.6551E-2</c:v>
                </c:pt>
                <c:pt idx="676">
                  <c:v>3.6611999999999999E-2</c:v>
                </c:pt>
                <c:pt idx="677">
                  <c:v>3.6727000000000003E-2</c:v>
                </c:pt>
                <c:pt idx="678">
                  <c:v>3.6714999999999998E-2</c:v>
                </c:pt>
                <c:pt idx="679">
                  <c:v>3.6708999999999999E-2</c:v>
                </c:pt>
                <c:pt idx="680">
                  <c:v>3.6939E-2</c:v>
                </c:pt>
                <c:pt idx="681">
                  <c:v>3.7168E-2</c:v>
                </c:pt>
                <c:pt idx="682">
                  <c:v>3.7398000000000001E-2</c:v>
                </c:pt>
                <c:pt idx="683">
                  <c:v>3.7622000000000003E-2</c:v>
                </c:pt>
                <c:pt idx="684">
                  <c:v>3.7843000000000002E-2</c:v>
                </c:pt>
                <c:pt idx="685">
                  <c:v>3.8075999999999999E-2</c:v>
                </c:pt>
                <c:pt idx="686">
                  <c:v>3.8302999999999997E-2</c:v>
                </c:pt>
                <c:pt idx="687">
                  <c:v>3.8554999999999999E-2</c:v>
                </c:pt>
                <c:pt idx="688">
                  <c:v>3.8785E-2</c:v>
                </c:pt>
                <c:pt idx="689">
                  <c:v>3.9014E-2</c:v>
                </c:pt>
                <c:pt idx="690">
                  <c:v>3.9169000000000002E-2</c:v>
                </c:pt>
                <c:pt idx="691">
                  <c:v>3.9135999999999997E-2</c:v>
                </c:pt>
                <c:pt idx="692">
                  <c:v>3.9100999999999997E-2</c:v>
                </c:pt>
                <c:pt idx="693">
                  <c:v>3.9079000000000003E-2</c:v>
                </c:pt>
                <c:pt idx="694">
                  <c:v>3.9053999999999998E-2</c:v>
                </c:pt>
                <c:pt idx="695">
                  <c:v>3.9046999999999998E-2</c:v>
                </c:pt>
                <c:pt idx="696">
                  <c:v>3.9039999999999998E-2</c:v>
                </c:pt>
                <c:pt idx="697">
                  <c:v>3.9018999999999998E-2</c:v>
                </c:pt>
                <c:pt idx="698">
                  <c:v>3.9054999999999999E-2</c:v>
                </c:pt>
                <c:pt idx="699">
                  <c:v>3.9033999999999999E-2</c:v>
                </c:pt>
                <c:pt idx="700">
                  <c:v>3.9014E-2</c:v>
                </c:pt>
                <c:pt idx="701">
                  <c:v>3.8996000000000003E-2</c:v>
                </c:pt>
                <c:pt idx="702">
                  <c:v>3.8959000000000001E-2</c:v>
                </c:pt>
                <c:pt idx="703">
                  <c:v>3.8917E-2</c:v>
                </c:pt>
                <c:pt idx="704">
                  <c:v>3.8877000000000002E-2</c:v>
                </c:pt>
                <c:pt idx="705">
                  <c:v>3.8847E-2</c:v>
                </c:pt>
                <c:pt idx="706">
                  <c:v>3.8842000000000002E-2</c:v>
                </c:pt>
                <c:pt idx="707">
                  <c:v>3.8862000000000001E-2</c:v>
                </c:pt>
                <c:pt idx="708">
                  <c:v>3.8842000000000002E-2</c:v>
                </c:pt>
                <c:pt idx="709">
                  <c:v>3.8821000000000001E-2</c:v>
                </c:pt>
                <c:pt idx="710">
                  <c:v>3.882E-2</c:v>
                </c:pt>
                <c:pt idx="711">
                  <c:v>3.8795000000000003E-2</c:v>
                </c:pt>
                <c:pt idx="712">
                  <c:v>3.8773000000000002E-2</c:v>
                </c:pt>
                <c:pt idx="713">
                  <c:v>3.8789999999999998E-2</c:v>
                </c:pt>
                <c:pt idx="714">
                  <c:v>3.8753000000000003E-2</c:v>
                </c:pt>
                <c:pt idx="715">
                  <c:v>3.8721999999999999E-2</c:v>
                </c:pt>
                <c:pt idx="716">
                  <c:v>3.8684999999999997E-2</c:v>
                </c:pt>
                <c:pt idx="717">
                  <c:v>3.8662000000000002E-2</c:v>
                </c:pt>
                <c:pt idx="718">
                  <c:v>3.8643999999999998E-2</c:v>
                </c:pt>
                <c:pt idx="719">
                  <c:v>3.8620000000000002E-2</c:v>
                </c:pt>
                <c:pt idx="720">
                  <c:v>3.8592000000000001E-2</c:v>
                </c:pt>
                <c:pt idx="721">
                  <c:v>3.8629999999999998E-2</c:v>
                </c:pt>
                <c:pt idx="722">
                  <c:v>3.8814000000000001E-2</c:v>
                </c:pt>
                <c:pt idx="723">
                  <c:v>3.9004999999999998E-2</c:v>
                </c:pt>
                <c:pt idx="724">
                  <c:v>3.9213999999999999E-2</c:v>
                </c:pt>
                <c:pt idx="725">
                  <c:v>3.9414999999999999E-2</c:v>
                </c:pt>
                <c:pt idx="726">
                  <c:v>3.9621999999999997E-2</c:v>
                </c:pt>
                <c:pt idx="727">
                  <c:v>3.9830999999999998E-2</c:v>
                </c:pt>
                <c:pt idx="728">
                  <c:v>4.0031999999999998E-2</c:v>
                </c:pt>
                <c:pt idx="729">
                  <c:v>4.0239999999999998E-2</c:v>
                </c:pt>
                <c:pt idx="730">
                  <c:v>4.0438000000000002E-2</c:v>
                </c:pt>
                <c:pt idx="731">
                  <c:v>4.0634999999999998E-2</c:v>
                </c:pt>
                <c:pt idx="732">
                  <c:v>4.0812000000000001E-2</c:v>
                </c:pt>
                <c:pt idx="733">
                  <c:v>4.0784000000000001E-2</c:v>
                </c:pt>
                <c:pt idx="734">
                  <c:v>4.0758999999999997E-2</c:v>
                </c:pt>
                <c:pt idx="735">
                  <c:v>4.0737000000000002E-2</c:v>
                </c:pt>
                <c:pt idx="736">
                  <c:v>4.0739999999999998E-2</c:v>
                </c:pt>
                <c:pt idx="737">
                  <c:v>4.0890000000000003E-2</c:v>
                </c:pt>
                <c:pt idx="738">
                  <c:v>4.1026E-2</c:v>
                </c:pt>
                <c:pt idx="739">
                  <c:v>4.1001000000000003E-2</c:v>
                </c:pt>
                <c:pt idx="740">
                  <c:v>4.1007000000000002E-2</c:v>
                </c:pt>
                <c:pt idx="741">
                  <c:v>4.1105999999999997E-2</c:v>
                </c:pt>
                <c:pt idx="742">
                  <c:v>4.1113999999999998E-2</c:v>
                </c:pt>
                <c:pt idx="743">
                  <c:v>4.1097000000000002E-2</c:v>
                </c:pt>
                <c:pt idx="744">
                  <c:v>4.1097000000000002E-2</c:v>
                </c:pt>
                <c:pt idx="745">
                  <c:v>4.1246999999999999E-2</c:v>
                </c:pt>
                <c:pt idx="746">
                  <c:v>4.1223999999999997E-2</c:v>
                </c:pt>
                <c:pt idx="747">
                  <c:v>4.1216000000000003E-2</c:v>
                </c:pt>
                <c:pt idx="748">
                  <c:v>4.1199E-2</c:v>
                </c:pt>
                <c:pt idx="749">
                  <c:v>4.1175999999999997E-2</c:v>
                </c:pt>
                <c:pt idx="750">
                  <c:v>4.1153000000000002E-2</c:v>
                </c:pt>
                <c:pt idx="751">
                  <c:v>4.1128999999999999E-2</c:v>
                </c:pt>
                <c:pt idx="752">
                  <c:v>4.1113999999999998E-2</c:v>
                </c:pt>
                <c:pt idx="753">
                  <c:v>4.1097000000000002E-2</c:v>
                </c:pt>
                <c:pt idx="754">
                  <c:v>4.1077000000000002E-2</c:v>
                </c:pt>
                <c:pt idx="755">
                  <c:v>4.1176999999999998E-2</c:v>
                </c:pt>
                <c:pt idx="756">
                  <c:v>4.1155999999999998E-2</c:v>
                </c:pt>
                <c:pt idx="757">
                  <c:v>4.1134999999999998E-2</c:v>
                </c:pt>
                <c:pt idx="758">
                  <c:v>4.1189999999999997E-2</c:v>
                </c:pt>
                <c:pt idx="759">
                  <c:v>4.1166000000000001E-2</c:v>
                </c:pt>
                <c:pt idx="760">
                  <c:v>4.1202999999999997E-2</c:v>
                </c:pt>
                <c:pt idx="761">
                  <c:v>4.1180000000000001E-2</c:v>
                </c:pt>
                <c:pt idx="762">
                  <c:v>4.1159000000000001E-2</c:v>
                </c:pt>
                <c:pt idx="763">
                  <c:v>4.1141999999999998E-2</c:v>
                </c:pt>
                <c:pt idx="764">
                  <c:v>4.1125000000000002E-2</c:v>
                </c:pt>
                <c:pt idx="765">
                  <c:v>4.1102E-2</c:v>
                </c:pt>
                <c:pt idx="766">
                  <c:v>4.1091999999999997E-2</c:v>
                </c:pt>
                <c:pt idx="767">
                  <c:v>4.1059999999999999E-2</c:v>
                </c:pt>
                <c:pt idx="768">
                  <c:v>4.1026E-2</c:v>
                </c:pt>
                <c:pt idx="769">
                  <c:v>4.1045999999999999E-2</c:v>
                </c:pt>
                <c:pt idx="770">
                  <c:v>4.1224999999999998E-2</c:v>
                </c:pt>
                <c:pt idx="771">
                  <c:v>4.1418999999999997E-2</c:v>
                </c:pt>
                <c:pt idx="772">
                  <c:v>4.1619999999999997E-2</c:v>
                </c:pt>
                <c:pt idx="773">
                  <c:v>4.1814999999999998E-2</c:v>
                </c:pt>
                <c:pt idx="774">
                  <c:v>4.2011E-2</c:v>
                </c:pt>
                <c:pt idx="775">
                  <c:v>4.2209000000000003E-2</c:v>
                </c:pt>
                <c:pt idx="776">
                  <c:v>4.2404999999999998E-2</c:v>
                </c:pt>
                <c:pt idx="777">
                  <c:v>4.2577999999999998E-2</c:v>
                </c:pt>
                <c:pt idx="778">
                  <c:v>4.2759999999999999E-2</c:v>
                </c:pt>
                <c:pt idx="779">
                  <c:v>4.2946999999999999E-2</c:v>
                </c:pt>
                <c:pt idx="780">
                  <c:v>4.3128E-2</c:v>
                </c:pt>
                <c:pt idx="781">
                  <c:v>4.3291000000000003E-2</c:v>
                </c:pt>
                <c:pt idx="782">
                  <c:v>4.3263000000000003E-2</c:v>
                </c:pt>
                <c:pt idx="783">
                  <c:v>4.3249999999999997E-2</c:v>
                </c:pt>
                <c:pt idx="784">
                  <c:v>4.3221999999999997E-2</c:v>
                </c:pt>
                <c:pt idx="785">
                  <c:v>4.3189999999999999E-2</c:v>
                </c:pt>
                <c:pt idx="786">
                  <c:v>4.3221000000000002E-2</c:v>
                </c:pt>
                <c:pt idx="787">
                  <c:v>4.3229999999999998E-2</c:v>
                </c:pt>
                <c:pt idx="788">
                  <c:v>4.3196999999999999E-2</c:v>
                </c:pt>
                <c:pt idx="789">
                  <c:v>4.3234000000000002E-2</c:v>
                </c:pt>
                <c:pt idx="790">
                  <c:v>4.3201000000000003E-2</c:v>
                </c:pt>
                <c:pt idx="791">
                  <c:v>4.3174999999999998E-2</c:v>
                </c:pt>
                <c:pt idx="792">
                  <c:v>4.3163E-2</c:v>
                </c:pt>
                <c:pt idx="793">
                  <c:v>4.3131999999999997E-2</c:v>
                </c:pt>
                <c:pt idx="794">
                  <c:v>4.3110999999999997E-2</c:v>
                </c:pt>
                <c:pt idx="795">
                  <c:v>4.3091999999999998E-2</c:v>
                </c:pt>
                <c:pt idx="796">
                  <c:v>4.3222999999999998E-2</c:v>
                </c:pt>
                <c:pt idx="797">
                  <c:v>4.3198E-2</c:v>
                </c:pt>
                <c:pt idx="798">
                  <c:v>4.3281E-2</c:v>
                </c:pt>
                <c:pt idx="799">
                  <c:v>4.3286999999999999E-2</c:v>
                </c:pt>
                <c:pt idx="800">
                  <c:v>4.3275000000000001E-2</c:v>
                </c:pt>
                <c:pt idx="801">
                  <c:v>4.3246E-2</c:v>
                </c:pt>
                <c:pt idx="802">
                  <c:v>4.3223999999999999E-2</c:v>
                </c:pt>
                <c:pt idx="803">
                  <c:v>4.3221999999999997E-2</c:v>
                </c:pt>
                <c:pt idx="804">
                  <c:v>4.3365000000000001E-2</c:v>
                </c:pt>
                <c:pt idx="805">
                  <c:v>4.3393000000000001E-2</c:v>
                </c:pt>
                <c:pt idx="806">
                  <c:v>4.3366000000000002E-2</c:v>
                </c:pt>
                <c:pt idx="807">
                  <c:v>4.3339000000000003E-2</c:v>
                </c:pt>
                <c:pt idx="808">
                  <c:v>4.3313999999999998E-2</c:v>
                </c:pt>
                <c:pt idx="809">
                  <c:v>4.3295E-2</c:v>
                </c:pt>
                <c:pt idx="810">
                  <c:v>4.3271999999999998E-2</c:v>
                </c:pt>
                <c:pt idx="811">
                  <c:v>4.3414000000000001E-2</c:v>
                </c:pt>
                <c:pt idx="812">
                  <c:v>4.3562999999999998E-2</c:v>
                </c:pt>
                <c:pt idx="813">
                  <c:v>4.3714000000000003E-2</c:v>
                </c:pt>
                <c:pt idx="814">
                  <c:v>4.3692000000000002E-2</c:v>
                </c:pt>
                <c:pt idx="815">
                  <c:v>4.3714000000000003E-2</c:v>
                </c:pt>
                <c:pt idx="816">
                  <c:v>4.3726000000000001E-2</c:v>
                </c:pt>
                <c:pt idx="817">
                  <c:v>4.3693000000000003E-2</c:v>
                </c:pt>
                <c:pt idx="818">
                  <c:v>4.3653999999999998E-2</c:v>
                </c:pt>
                <c:pt idx="819">
                  <c:v>4.3664000000000001E-2</c:v>
                </c:pt>
                <c:pt idx="820">
                  <c:v>4.3825999999999997E-2</c:v>
                </c:pt>
                <c:pt idx="821">
                  <c:v>4.3992999999999997E-2</c:v>
                </c:pt>
                <c:pt idx="822">
                  <c:v>4.4143000000000002E-2</c:v>
                </c:pt>
                <c:pt idx="823">
                  <c:v>4.4238E-2</c:v>
                </c:pt>
                <c:pt idx="824">
                  <c:v>4.4400000000000002E-2</c:v>
                </c:pt>
                <c:pt idx="825">
                  <c:v>4.4552000000000001E-2</c:v>
                </c:pt>
                <c:pt idx="826">
                  <c:v>4.4715999999999999E-2</c:v>
                </c:pt>
                <c:pt idx="827">
                  <c:v>4.4708999999999999E-2</c:v>
                </c:pt>
                <c:pt idx="828">
                  <c:v>4.4745E-2</c:v>
                </c:pt>
                <c:pt idx="829">
                  <c:v>4.4933000000000001E-2</c:v>
                </c:pt>
                <c:pt idx="830">
                  <c:v>4.5122000000000002E-2</c:v>
                </c:pt>
                <c:pt idx="831">
                  <c:v>4.5248999999999998E-2</c:v>
                </c:pt>
                <c:pt idx="832">
                  <c:v>4.5295000000000002E-2</c:v>
                </c:pt>
                <c:pt idx="833">
                  <c:v>4.5386999999999997E-2</c:v>
                </c:pt>
                <c:pt idx="834">
                  <c:v>4.5420000000000002E-2</c:v>
                </c:pt>
                <c:pt idx="835">
                  <c:v>4.5384000000000001E-2</c:v>
                </c:pt>
                <c:pt idx="836">
                  <c:v>4.5381999999999999E-2</c:v>
                </c:pt>
                <c:pt idx="837">
                  <c:v>4.5352999999999997E-2</c:v>
                </c:pt>
                <c:pt idx="838">
                  <c:v>4.5345000000000003E-2</c:v>
                </c:pt>
                <c:pt idx="839">
                  <c:v>4.5319999999999999E-2</c:v>
                </c:pt>
                <c:pt idx="840">
                  <c:v>4.53E-2</c:v>
                </c:pt>
                <c:pt idx="841">
                  <c:v>4.5275000000000003E-2</c:v>
                </c:pt>
                <c:pt idx="842">
                  <c:v>4.5253000000000002E-2</c:v>
                </c:pt>
                <c:pt idx="843">
                  <c:v>4.5226000000000002E-2</c:v>
                </c:pt>
                <c:pt idx="844">
                  <c:v>4.5199000000000003E-2</c:v>
                </c:pt>
                <c:pt idx="845">
                  <c:v>4.5172999999999998E-2</c:v>
                </c:pt>
                <c:pt idx="846">
                  <c:v>4.5147E-2</c:v>
                </c:pt>
                <c:pt idx="847">
                  <c:v>4.5115000000000002E-2</c:v>
                </c:pt>
                <c:pt idx="848">
                  <c:v>4.5085E-2</c:v>
                </c:pt>
                <c:pt idx="849">
                  <c:v>4.5060000000000003E-2</c:v>
                </c:pt>
                <c:pt idx="850">
                  <c:v>4.5036E-2</c:v>
                </c:pt>
                <c:pt idx="851">
                  <c:v>4.5009E-2</c:v>
                </c:pt>
                <c:pt idx="852">
                  <c:v>4.4983000000000002E-2</c:v>
                </c:pt>
                <c:pt idx="853">
                  <c:v>4.4956999999999997E-2</c:v>
                </c:pt>
                <c:pt idx="854">
                  <c:v>4.4932E-2</c:v>
                </c:pt>
                <c:pt idx="855">
                  <c:v>4.4908999999999998E-2</c:v>
                </c:pt>
                <c:pt idx="856">
                  <c:v>4.4895999999999998E-2</c:v>
                </c:pt>
                <c:pt idx="857">
                  <c:v>4.4970000000000003E-2</c:v>
                </c:pt>
                <c:pt idx="858">
                  <c:v>4.4946E-2</c:v>
                </c:pt>
                <c:pt idx="859">
                  <c:v>4.4922999999999998E-2</c:v>
                </c:pt>
                <c:pt idx="860">
                  <c:v>4.4900000000000002E-2</c:v>
                </c:pt>
                <c:pt idx="861">
                  <c:v>4.4875999999999999E-2</c:v>
                </c:pt>
                <c:pt idx="862">
                  <c:v>4.4851000000000002E-2</c:v>
                </c:pt>
                <c:pt idx="863">
                  <c:v>4.4860999999999998E-2</c:v>
                </c:pt>
                <c:pt idx="864">
                  <c:v>4.5012999999999997E-2</c:v>
                </c:pt>
                <c:pt idx="865">
                  <c:v>4.5000999999999999E-2</c:v>
                </c:pt>
                <c:pt idx="866">
                  <c:v>4.5083999999999999E-2</c:v>
                </c:pt>
                <c:pt idx="867">
                  <c:v>4.5131999999999999E-2</c:v>
                </c:pt>
                <c:pt idx="868">
                  <c:v>4.5121000000000001E-2</c:v>
                </c:pt>
                <c:pt idx="869">
                  <c:v>4.5092E-2</c:v>
                </c:pt>
                <c:pt idx="870">
                  <c:v>4.5060999999999997E-2</c:v>
                </c:pt>
                <c:pt idx="871">
                  <c:v>4.5032000000000003E-2</c:v>
                </c:pt>
                <c:pt idx="872">
                  <c:v>4.4997000000000002E-2</c:v>
                </c:pt>
                <c:pt idx="873">
                  <c:v>4.4964999999999998E-2</c:v>
                </c:pt>
                <c:pt idx="874">
                  <c:v>4.4935000000000003E-2</c:v>
                </c:pt>
                <c:pt idx="875">
                  <c:v>4.4908000000000003E-2</c:v>
                </c:pt>
                <c:pt idx="876">
                  <c:v>4.4880999999999997E-2</c:v>
                </c:pt>
                <c:pt idx="877">
                  <c:v>4.4859999999999997E-2</c:v>
                </c:pt>
                <c:pt idx="878">
                  <c:v>4.4935000000000003E-2</c:v>
                </c:pt>
                <c:pt idx="879">
                  <c:v>4.4909999999999999E-2</c:v>
                </c:pt>
                <c:pt idx="880">
                  <c:v>4.4880000000000003E-2</c:v>
                </c:pt>
                <c:pt idx="881">
                  <c:v>4.4852000000000003E-2</c:v>
                </c:pt>
                <c:pt idx="882">
                  <c:v>4.4822000000000001E-2</c:v>
                </c:pt>
                <c:pt idx="883">
                  <c:v>4.4818999999999998E-2</c:v>
                </c:pt>
                <c:pt idx="884">
                  <c:v>4.4778999999999999E-2</c:v>
                </c:pt>
                <c:pt idx="885">
                  <c:v>4.4746000000000001E-2</c:v>
                </c:pt>
                <c:pt idx="886">
                  <c:v>4.4712000000000002E-2</c:v>
                </c:pt>
                <c:pt idx="887">
                  <c:v>4.4747000000000002E-2</c:v>
                </c:pt>
                <c:pt idx="888">
                  <c:v>4.4724E-2</c:v>
                </c:pt>
                <c:pt idx="889">
                  <c:v>4.4704000000000001E-2</c:v>
                </c:pt>
                <c:pt idx="890">
                  <c:v>4.4679999999999997E-2</c:v>
                </c:pt>
                <c:pt idx="891">
                  <c:v>4.4687999999999999E-2</c:v>
                </c:pt>
                <c:pt idx="892">
                  <c:v>4.4665999999999997E-2</c:v>
                </c:pt>
                <c:pt idx="893">
                  <c:v>4.4632999999999999E-2</c:v>
                </c:pt>
                <c:pt idx="894">
                  <c:v>4.4609999999999997E-2</c:v>
                </c:pt>
                <c:pt idx="895">
                  <c:v>4.4637999999999997E-2</c:v>
                </c:pt>
                <c:pt idx="896">
                  <c:v>4.4602000000000003E-2</c:v>
                </c:pt>
                <c:pt idx="897">
                  <c:v>4.4694999999999999E-2</c:v>
                </c:pt>
                <c:pt idx="898">
                  <c:v>4.4666999999999998E-2</c:v>
                </c:pt>
                <c:pt idx="899">
                  <c:v>4.4663000000000001E-2</c:v>
                </c:pt>
                <c:pt idx="900">
                  <c:v>4.4630999999999997E-2</c:v>
                </c:pt>
                <c:pt idx="901">
                  <c:v>4.4600000000000001E-2</c:v>
                </c:pt>
                <c:pt idx="902">
                  <c:v>4.4561000000000003E-2</c:v>
                </c:pt>
                <c:pt idx="903">
                  <c:v>4.4520999999999998E-2</c:v>
                </c:pt>
                <c:pt idx="904">
                  <c:v>4.4492999999999998E-2</c:v>
                </c:pt>
                <c:pt idx="905">
                  <c:v>4.446E-2</c:v>
                </c:pt>
                <c:pt idx="906">
                  <c:v>4.4547999999999997E-2</c:v>
                </c:pt>
                <c:pt idx="907">
                  <c:v>4.4602000000000003E-2</c:v>
                </c:pt>
                <c:pt idx="908">
                  <c:v>4.4568999999999998E-2</c:v>
                </c:pt>
                <c:pt idx="909">
                  <c:v>4.4623000000000003E-2</c:v>
                </c:pt>
                <c:pt idx="910">
                  <c:v>4.4588000000000003E-2</c:v>
                </c:pt>
                <c:pt idx="911">
                  <c:v>4.4589999999999998E-2</c:v>
                </c:pt>
                <c:pt idx="912">
                  <c:v>4.4565E-2</c:v>
                </c:pt>
                <c:pt idx="913">
                  <c:v>4.4561000000000003E-2</c:v>
                </c:pt>
                <c:pt idx="914">
                  <c:v>4.4539000000000002E-2</c:v>
                </c:pt>
                <c:pt idx="915">
                  <c:v>4.4526000000000003E-2</c:v>
                </c:pt>
                <c:pt idx="916">
                  <c:v>4.4502E-2</c:v>
                </c:pt>
                <c:pt idx="917">
                  <c:v>4.4482000000000001E-2</c:v>
                </c:pt>
                <c:pt idx="918">
                  <c:v>4.4461000000000001E-2</c:v>
                </c:pt>
                <c:pt idx="919">
                  <c:v>4.4437999999999998E-2</c:v>
                </c:pt>
                <c:pt idx="920">
                  <c:v>4.4415000000000003E-2</c:v>
                </c:pt>
                <c:pt idx="921">
                  <c:v>4.4387999999999997E-2</c:v>
                </c:pt>
                <c:pt idx="922">
                  <c:v>4.4357000000000001E-2</c:v>
                </c:pt>
                <c:pt idx="923">
                  <c:v>4.4329E-2</c:v>
                </c:pt>
                <c:pt idx="924">
                  <c:v>4.4306999999999999E-2</c:v>
                </c:pt>
                <c:pt idx="925">
                  <c:v>4.4282000000000002E-2</c:v>
                </c:pt>
                <c:pt idx="926">
                  <c:v>4.4260000000000001E-2</c:v>
                </c:pt>
                <c:pt idx="927">
                  <c:v>4.4239000000000001E-2</c:v>
                </c:pt>
                <c:pt idx="928">
                  <c:v>4.4215999999999998E-2</c:v>
                </c:pt>
                <c:pt idx="929">
                  <c:v>4.4191000000000001E-2</c:v>
                </c:pt>
                <c:pt idx="930">
                  <c:v>4.4173999999999998E-2</c:v>
                </c:pt>
                <c:pt idx="931">
                  <c:v>4.4188999999999999E-2</c:v>
                </c:pt>
                <c:pt idx="932">
                  <c:v>4.4218E-2</c:v>
                </c:pt>
                <c:pt idx="933">
                  <c:v>4.4194999999999998E-2</c:v>
                </c:pt>
                <c:pt idx="934">
                  <c:v>4.4176E-2</c:v>
                </c:pt>
                <c:pt idx="935">
                  <c:v>4.4155E-2</c:v>
                </c:pt>
                <c:pt idx="936">
                  <c:v>4.4135000000000001E-2</c:v>
                </c:pt>
                <c:pt idx="937">
                  <c:v>4.4172999999999997E-2</c:v>
                </c:pt>
                <c:pt idx="938">
                  <c:v>4.4151999999999997E-2</c:v>
                </c:pt>
                <c:pt idx="939">
                  <c:v>4.4158000000000003E-2</c:v>
                </c:pt>
                <c:pt idx="940">
                  <c:v>4.4131999999999998E-2</c:v>
                </c:pt>
                <c:pt idx="941">
                  <c:v>4.4153999999999999E-2</c:v>
                </c:pt>
                <c:pt idx="942">
                  <c:v>4.4206000000000002E-2</c:v>
                </c:pt>
                <c:pt idx="943">
                  <c:v>4.4186000000000003E-2</c:v>
                </c:pt>
                <c:pt idx="944">
                  <c:v>4.4186000000000003E-2</c:v>
                </c:pt>
                <c:pt idx="945">
                  <c:v>4.4165000000000003E-2</c:v>
                </c:pt>
                <c:pt idx="946">
                  <c:v>4.4156000000000001E-2</c:v>
                </c:pt>
                <c:pt idx="947">
                  <c:v>4.4136000000000002E-2</c:v>
                </c:pt>
                <c:pt idx="948">
                  <c:v>4.4116000000000002E-2</c:v>
                </c:pt>
                <c:pt idx="949">
                  <c:v>4.4094000000000001E-2</c:v>
                </c:pt>
                <c:pt idx="950">
                  <c:v>4.4075000000000003E-2</c:v>
                </c:pt>
                <c:pt idx="951">
                  <c:v>4.4058E-2</c:v>
                </c:pt>
                <c:pt idx="952">
                  <c:v>4.4046000000000002E-2</c:v>
                </c:pt>
                <c:pt idx="953">
                  <c:v>4.4027999999999998E-2</c:v>
                </c:pt>
                <c:pt idx="954">
                  <c:v>4.4072E-2</c:v>
                </c:pt>
                <c:pt idx="955">
                  <c:v>4.4093E-2</c:v>
                </c:pt>
                <c:pt idx="956">
                  <c:v>4.4073000000000001E-2</c:v>
                </c:pt>
                <c:pt idx="957">
                  <c:v>4.4051E-2</c:v>
                </c:pt>
                <c:pt idx="958">
                  <c:v>4.4055999999999998E-2</c:v>
                </c:pt>
                <c:pt idx="959">
                  <c:v>4.4041999999999998E-2</c:v>
                </c:pt>
                <c:pt idx="960">
                  <c:v>4.4026999999999997E-2</c:v>
                </c:pt>
                <c:pt idx="961">
                  <c:v>4.3998000000000002E-2</c:v>
                </c:pt>
                <c:pt idx="962">
                  <c:v>4.3962000000000001E-2</c:v>
                </c:pt>
                <c:pt idx="963">
                  <c:v>4.3929999999999997E-2</c:v>
                </c:pt>
                <c:pt idx="964">
                  <c:v>4.3895000000000003E-2</c:v>
                </c:pt>
                <c:pt idx="965">
                  <c:v>4.3882999999999998E-2</c:v>
                </c:pt>
                <c:pt idx="966">
                  <c:v>4.3861999999999998E-2</c:v>
                </c:pt>
                <c:pt idx="967">
                  <c:v>4.3876999999999999E-2</c:v>
                </c:pt>
                <c:pt idx="968">
                  <c:v>4.3854999999999998E-2</c:v>
                </c:pt>
                <c:pt idx="969">
                  <c:v>4.3825999999999997E-2</c:v>
                </c:pt>
                <c:pt idx="970">
                  <c:v>4.3987999999999999E-2</c:v>
                </c:pt>
                <c:pt idx="971">
                  <c:v>4.4153999999999999E-2</c:v>
                </c:pt>
                <c:pt idx="972">
                  <c:v>4.4316000000000001E-2</c:v>
                </c:pt>
                <c:pt idx="973">
                  <c:v>4.4477999999999997E-2</c:v>
                </c:pt>
                <c:pt idx="974">
                  <c:v>4.4638999999999998E-2</c:v>
                </c:pt>
                <c:pt idx="975">
                  <c:v>4.4810000000000003E-2</c:v>
                </c:pt>
                <c:pt idx="976">
                  <c:v>4.4971999999999998E-2</c:v>
                </c:pt>
                <c:pt idx="977">
                  <c:v>4.5125999999999999E-2</c:v>
                </c:pt>
                <c:pt idx="978">
                  <c:v>4.5291999999999999E-2</c:v>
                </c:pt>
                <c:pt idx="979">
                  <c:v>4.5455000000000002E-2</c:v>
                </c:pt>
                <c:pt idx="980">
                  <c:v>4.5619E-2</c:v>
                </c:pt>
                <c:pt idx="981">
                  <c:v>4.5719000000000003E-2</c:v>
                </c:pt>
                <c:pt idx="982">
                  <c:v>4.5712999999999997E-2</c:v>
                </c:pt>
                <c:pt idx="983">
                  <c:v>4.5684000000000002E-2</c:v>
                </c:pt>
                <c:pt idx="984">
                  <c:v>4.5664000000000003E-2</c:v>
                </c:pt>
                <c:pt idx="985">
                  <c:v>4.5642000000000002E-2</c:v>
                </c:pt>
                <c:pt idx="986">
                  <c:v>4.5607000000000002E-2</c:v>
                </c:pt>
                <c:pt idx="987">
                  <c:v>4.5569999999999999E-2</c:v>
                </c:pt>
                <c:pt idx="988">
                  <c:v>4.5531000000000002E-2</c:v>
                </c:pt>
                <c:pt idx="989">
                  <c:v>4.5497999999999997E-2</c:v>
                </c:pt>
                <c:pt idx="990">
                  <c:v>4.5471999999999999E-2</c:v>
                </c:pt>
                <c:pt idx="991">
                  <c:v>4.5451999999999999E-2</c:v>
                </c:pt>
                <c:pt idx="992">
                  <c:v>4.5504000000000003E-2</c:v>
                </c:pt>
                <c:pt idx="993">
                  <c:v>4.5546000000000003E-2</c:v>
                </c:pt>
                <c:pt idx="994">
                  <c:v>4.5520999999999999E-2</c:v>
                </c:pt>
                <c:pt idx="995">
                  <c:v>4.5483000000000003E-2</c:v>
                </c:pt>
                <c:pt idx="996">
                  <c:v>4.5444999999999999E-2</c:v>
                </c:pt>
                <c:pt idx="997">
                  <c:v>4.5516000000000001E-2</c:v>
                </c:pt>
                <c:pt idx="998">
                  <c:v>4.5564E-2</c:v>
                </c:pt>
                <c:pt idx="999">
                  <c:v>4.5705999999999997E-2</c:v>
                </c:pt>
                <c:pt idx="1000">
                  <c:v>4.5673999999999999E-2</c:v>
                </c:pt>
                <c:pt idx="1001">
                  <c:v>4.5638999999999999E-2</c:v>
                </c:pt>
                <c:pt idx="1002">
                  <c:v>4.5622000000000003E-2</c:v>
                </c:pt>
                <c:pt idx="1003">
                  <c:v>4.5599000000000001E-2</c:v>
                </c:pt>
                <c:pt idx="1004">
                  <c:v>4.5588999999999998E-2</c:v>
                </c:pt>
                <c:pt idx="1005">
                  <c:v>4.5568999999999998E-2</c:v>
                </c:pt>
                <c:pt idx="1006">
                  <c:v>4.555E-2</c:v>
                </c:pt>
                <c:pt idx="1007">
                  <c:v>4.5527999999999999E-2</c:v>
                </c:pt>
                <c:pt idx="1008">
                  <c:v>4.5498999999999998E-2</c:v>
                </c:pt>
                <c:pt idx="1009">
                  <c:v>4.5473E-2</c:v>
                </c:pt>
                <c:pt idx="1010">
                  <c:v>4.5450999999999998E-2</c:v>
                </c:pt>
                <c:pt idx="1011">
                  <c:v>4.5467E-2</c:v>
                </c:pt>
                <c:pt idx="1012">
                  <c:v>4.5588999999999998E-2</c:v>
                </c:pt>
                <c:pt idx="1013">
                  <c:v>4.5592000000000001E-2</c:v>
                </c:pt>
                <c:pt idx="1014">
                  <c:v>4.5587000000000003E-2</c:v>
                </c:pt>
                <c:pt idx="1015">
                  <c:v>4.5562999999999999E-2</c:v>
                </c:pt>
                <c:pt idx="1016">
                  <c:v>4.5538000000000002E-2</c:v>
                </c:pt>
                <c:pt idx="1017">
                  <c:v>4.5503000000000002E-2</c:v>
                </c:pt>
                <c:pt idx="1018">
                  <c:v>4.5469999999999997E-2</c:v>
                </c:pt>
                <c:pt idx="1019">
                  <c:v>4.5439E-2</c:v>
                </c:pt>
                <c:pt idx="1020">
                  <c:v>4.5412000000000001E-2</c:v>
                </c:pt>
                <c:pt idx="1021">
                  <c:v>4.5386000000000003E-2</c:v>
                </c:pt>
                <c:pt idx="1022">
                  <c:v>4.5360999999999999E-2</c:v>
                </c:pt>
                <c:pt idx="1023">
                  <c:v>4.5336000000000001E-2</c:v>
                </c:pt>
                <c:pt idx="1024">
                  <c:v>4.5309000000000002E-2</c:v>
                </c:pt>
                <c:pt idx="1025">
                  <c:v>4.5284999999999999E-2</c:v>
                </c:pt>
                <c:pt idx="1026">
                  <c:v>4.5262999999999998E-2</c:v>
                </c:pt>
                <c:pt idx="1027">
                  <c:v>4.5241999999999997E-2</c:v>
                </c:pt>
                <c:pt idx="1028">
                  <c:v>4.5219000000000002E-2</c:v>
                </c:pt>
                <c:pt idx="1029">
                  <c:v>4.5198000000000002E-2</c:v>
                </c:pt>
                <c:pt idx="1030">
                  <c:v>4.5178000000000003E-2</c:v>
                </c:pt>
                <c:pt idx="1031">
                  <c:v>4.5157000000000003E-2</c:v>
                </c:pt>
                <c:pt idx="1032">
                  <c:v>4.5137999999999998E-2</c:v>
                </c:pt>
                <c:pt idx="1033">
                  <c:v>4.5118999999999999E-2</c:v>
                </c:pt>
                <c:pt idx="1034">
                  <c:v>4.5097999999999999E-2</c:v>
                </c:pt>
                <c:pt idx="1035">
                  <c:v>4.5075999999999998E-2</c:v>
                </c:pt>
                <c:pt idx="1036">
                  <c:v>4.5053999999999997E-2</c:v>
                </c:pt>
                <c:pt idx="1037">
                  <c:v>4.5036E-2</c:v>
                </c:pt>
                <c:pt idx="1038">
                  <c:v>4.5116000000000003E-2</c:v>
                </c:pt>
                <c:pt idx="1039">
                  <c:v>4.5208999999999999E-2</c:v>
                </c:pt>
                <c:pt idx="1040">
                  <c:v>4.5189E-2</c:v>
                </c:pt>
                <c:pt idx="1041">
                  <c:v>4.5164000000000003E-2</c:v>
                </c:pt>
                <c:pt idx="1042">
                  <c:v>4.514E-2</c:v>
                </c:pt>
                <c:pt idx="1043">
                  <c:v>4.5194999999999999E-2</c:v>
                </c:pt>
                <c:pt idx="1044">
                  <c:v>4.5205000000000002E-2</c:v>
                </c:pt>
                <c:pt idx="1045">
                  <c:v>4.5182E-2</c:v>
                </c:pt>
                <c:pt idx="1046">
                  <c:v>4.5159999999999999E-2</c:v>
                </c:pt>
                <c:pt idx="1047">
                  <c:v>4.5137999999999998E-2</c:v>
                </c:pt>
                <c:pt idx="1048">
                  <c:v>4.5111999999999999E-2</c:v>
                </c:pt>
                <c:pt idx="1049">
                  <c:v>4.5111999999999999E-2</c:v>
                </c:pt>
                <c:pt idx="1050">
                  <c:v>4.5135000000000002E-2</c:v>
                </c:pt>
                <c:pt idx="1051">
                  <c:v>4.5116999999999997E-2</c:v>
                </c:pt>
                <c:pt idx="1052">
                  <c:v>4.5116999999999997E-2</c:v>
                </c:pt>
                <c:pt idx="1053">
                  <c:v>4.5096999999999998E-2</c:v>
                </c:pt>
                <c:pt idx="1054">
                  <c:v>4.5103999999999998E-2</c:v>
                </c:pt>
                <c:pt idx="1055">
                  <c:v>4.5086000000000001E-2</c:v>
                </c:pt>
                <c:pt idx="1056">
                  <c:v>4.5081000000000003E-2</c:v>
                </c:pt>
                <c:pt idx="1057">
                  <c:v>4.5085E-2</c:v>
                </c:pt>
                <c:pt idx="1058">
                  <c:v>4.5075999999999998E-2</c:v>
                </c:pt>
                <c:pt idx="1059">
                  <c:v>4.5085E-2</c:v>
                </c:pt>
                <c:pt idx="1060">
                  <c:v>4.5123999999999997E-2</c:v>
                </c:pt>
                <c:pt idx="1061">
                  <c:v>4.5107000000000001E-2</c:v>
                </c:pt>
                <c:pt idx="1062">
                  <c:v>4.5088000000000003E-2</c:v>
                </c:pt>
                <c:pt idx="1063">
                  <c:v>4.5066000000000002E-2</c:v>
                </c:pt>
                <c:pt idx="1064">
                  <c:v>4.5053000000000003E-2</c:v>
                </c:pt>
                <c:pt idx="1065">
                  <c:v>4.5029E-2</c:v>
                </c:pt>
                <c:pt idx="1066">
                  <c:v>4.5005999999999997E-2</c:v>
                </c:pt>
                <c:pt idx="1067">
                  <c:v>4.4983000000000002E-2</c:v>
                </c:pt>
                <c:pt idx="1068">
                  <c:v>4.4961000000000001E-2</c:v>
                </c:pt>
                <c:pt idx="1069">
                  <c:v>4.4946E-2</c:v>
                </c:pt>
                <c:pt idx="1070">
                  <c:v>4.4925E-2</c:v>
                </c:pt>
                <c:pt idx="1071">
                  <c:v>4.4989000000000001E-2</c:v>
                </c:pt>
                <c:pt idx="1072">
                  <c:v>4.4955000000000002E-2</c:v>
                </c:pt>
                <c:pt idx="1073">
                  <c:v>4.4921999999999997E-2</c:v>
                </c:pt>
                <c:pt idx="1074">
                  <c:v>4.4893000000000002E-2</c:v>
                </c:pt>
                <c:pt idx="1075">
                  <c:v>4.4923999999999999E-2</c:v>
                </c:pt>
                <c:pt idx="1076">
                  <c:v>4.4905E-2</c:v>
                </c:pt>
                <c:pt idx="1077">
                  <c:v>4.4885000000000001E-2</c:v>
                </c:pt>
                <c:pt idx="1078">
                  <c:v>4.4858000000000002E-2</c:v>
                </c:pt>
                <c:pt idx="1079">
                  <c:v>4.4836000000000001E-2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'[1]3fcse-5-large'!$E$1</c:f>
              <c:strCache>
                <c:ptCount val="1"/>
                <c:pt idx="0">
                  <c:v>avg msec/dc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'[1]3fcse-5-large'!$B$2:$B$1081</c:f>
              <c:numCache>
                <c:formatCode>General</c:formatCode>
                <c:ptCount val="1080"/>
                <c:pt idx="0">
                  <c:v>10.044</c:v>
                </c:pt>
                <c:pt idx="1">
                  <c:v>20.032</c:v>
                </c:pt>
                <c:pt idx="2">
                  <c:v>30.03</c:v>
                </c:pt>
                <c:pt idx="3">
                  <c:v>40.034999999999997</c:v>
                </c:pt>
                <c:pt idx="4">
                  <c:v>50.029000000000003</c:v>
                </c:pt>
                <c:pt idx="5">
                  <c:v>60.029000000000003</c:v>
                </c:pt>
                <c:pt idx="6">
                  <c:v>70.028000000000006</c:v>
                </c:pt>
                <c:pt idx="7">
                  <c:v>80.027000000000001</c:v>
                </c:pt>
                <c:pt idx="8">
                  <c:v>90.028999999999996</c:v>
                </c:pt>
                <c:pt idx="9">
                  <c:v>100.027</c:v>
                </c:pt>
                <c:pt idx="10">
                  <c:v>110.027</c:v>
                </c:pt>
                <c:pt idx="11">
                  <c:v>120.027</c:v>
                </c:pt>
                <c:pt idx="12">
                  <c:v>130.029</c:v>
                </c:pt>
                <c:pt idx="13">
                  <c:v>140.02699999999999</c:v>
                </c:pt>
                <c:pt idx="14">
                  <c:v>150.02699999999999</c:v>
                </c:pt>
                <c:pt idx="15">
                  <c:v>160.02699999999999</c:v>
                </c:pt>
                <c:pt idx="16">
                  <c:v>170.02699999999999</c:v>
                </c:pt>
                <c:pt idx="17">
                  <c:v>180.02600000000001</c:v>
                </c:pt>
                <c:pt idx="18">
                  <c:v>190.02799999999999</c:v>
                </c:pt>
                <c:pt idx="19">
                  <c:v>200.02699999999999</c:v>
                </c:pt>
                <c:pt idx="20">
                  <c:v>210.029</c:v>
                </c:pt>
                <c:pt idx="21">
                  <c:v>220.02699999999999</c:v>
                </c:pt>
                <c:pt idx="22">
                  <c:v>230.02699999999999</c:v>
                </c:pt>
                <c:pt idx="23">
                  <c:v>240.02600000000001</c:v>
                </c:pt>
                <c:pt idx="24">
                  <c:v>250.02600000000001</c:v>
                </c:pt>
                <c:pt idx="25">
                  <c:v>260.02600000000001</c:v>
                </c:pt>
                <c:pt idx="26">
                  <c:v>270.02699999999999</c:v>
                </c:pt>
                <c:pt idx="27">
                  <c:v>280.02699999999999</c:v>
                </c:pt>
                <c:pt idx="28">
                  <c:v>290.02600000000001</c:v>
                </c:pt>
                <c:pt idx="29">
                  <c:v>300.02600000000001</c:v>
                </c:pt>
                <c:pt idx="30">
                  <c:v>310.02600000000001</c:v>
                </c:pt>
                <c:pt idx="31">
                  <c:v>320.02699999999999</c:v>
                </c:pt>
                <c:pt idx="32">
                  <c:v>330.02600000000001</c:v>
                </c:pt>
                <c:pt idx="33">
                  <c:v>340.02600000000001</c:v>
                </c:pt>
                <c:pt idx="34">
                  <c:v>350.02600000000001</c:v>
                </c:pt>
                <c:pt idx="35">
                  <c:v>360.02600000000001</c:v>
                </c:pt>
                <c:pt idx="36">
                  <c:v>370.02699999999999</c:v>
                </c:pt>
                <c:pt idx="37">
                  <c:v>380.02800000000002</c:v>
                </c:pt>
                <c:pt idx="38">
                  <c:v>390.02699999999999</c:v>
                </c:pt>
                <c:pt idx="39">
                  <c:v>400.02699999999999</c:v>
                </c:pt>
                <c:pt idx="40">
                  <c:v>410.02800000000002</c:v>
                </c:pt>
                <c:pt idx="41">
                  <c:v>420.02699999999999</c:v>
                </c:pt>
                <c:pt idx="42">
                  <c:v>430.02699999999999</c:v>
                </c:pt>
                <c:pt idx="43">
                  <c:v>440.02699999999999</c:v>
                </c:pt>
                <c:pt idx="44">
                  <c:v>450.02699999999999</c:v>
                </c:pt>
                <c:pt idx="45">
                  <c:v>460.02699999999999</c:v>
                </c:pt>
                <c:pt idx="46">
                  <c:v>470.02800000000002</c:v>
                </c:pt>
                <c:pt idx="47">
                  <c:v>480.02699999999999</c:v>
                </c:pt>
                <c:pt idx="48">
                  <c:v>490.02699999999999</c:v>
                </c:pt>
                <c:pt idx="49">
                  <c:v>500.02699999999999</c:v>
                </c:pt>
                <c:pt idx="50">
                  <c:v>510.02699999999999</c:v>
                </c:pt>
                <c:pt idx="51">
                  <c:v>520.02700000000004</c:v>
                </c:pt>
                <c:pt idx="52">
                  <c:v>530.02700000000004</c:v>
                </c:pt>
                <c:pt idx="53">
                  <c:v>540.02700000000004</c:v>
                </c:pt>
                <c:pt idx="54">
                  <c:v>550.02700000000004</c:v>
                </c:pt>
                <c:pt idx="55">
                  <c:v>560.02700000000004</c:v>
                </c:pt>
                <c:pt idx="56">
                  <c:v>570.02700000000004</c:v>
                </c:pt>
                <c:pt idx="57">
                  <c:v>580.02700000000004</c:v>
                </c:pt>
                <c:pt idx="58">
                  <c:v>590.02700000000004</c:v>
                </c:pt>
                <c:pt idx="59">
                  <c:v>600.02700000000004</c:v>
                </c:pt>
                <c:pt idx="60">
                  <c:v>610.02700000000004</c:v>
                </c:pt>
                <c:pt idx="61">
                  <c:v>620.02700000000004</c:v>
                </c:pt>
                <c:pt idx="62">
                  <c:v>630.02700000000004</c:v>
                </c:pt>
                <c:pt idx="63">
                  <c:v>640.02700000000004</c:v>
                </c:pt>
                <c:pt idx="64">
                  <c:v>650.02700000000004</c:v>
                </c:pt>
                <c:pt idx="65">
                  <c:v>660.02700000000004</c:v>
                </c:pt>
                <c:pt idx="66">
                  <c:v>670.02700000000004</c:v>
                </c:pt>
                <c:pt idx="67">
                  <c:v>680.02700000000004</c:v>
                </c:pt>
                <c:pt idx="68">
                  <c:v>690.02700000000004</c:v>
                </c:pt>
                <c:pt idx="69">
                  <c:v>700.02700000000004</c:v>
                </c:pt>
                <c:pt idx="70">
                  <c:v>710.02700000000004</c:v>
                </c:pt>
                <c:pt idx="71">
                  <c:v>720.02700000000004</c:v>
                </c:pt>
                <c:pt idx="72">
                  <c:v>730.02700000000004</c:v>
                </c:pt>
                <c:pt idx="73">
                  <c:v>740.02700000000004</c:v>
                </c:pt>
                <c:pt idx="74">
                  <c:v>750.02700000000004</c:v>
                </c:pt>
                <c:pt idx="75">
                  <c:v>760.02700000000004</c:v>
                </c:pt>
                <c:pt idx="76">
                  <c:v>770.02700000000004</c:v>
                </c:pt>
                <c:pt idx="77">
                  <c:v>780.02700000000004</c:v>
                </c:pt>
                <c:pt idx="78">
                  <c:v>790.02700000000004</c:v>
                </c:pt>
                <c:pt idx="79">
                  <c:v>800.02700000000004</c:v>
                </c:pt>
                <c:pt idx="80">
                  <c:v>810.02700000000004</c:v>
                </c:pt>
                <c:pt idx="81">
                  <c:v>820.02700000000004</c:v>
                </c:pt>
                <c:pt idx="82">
                  <c:v>830.02700000000004</c:v>
                </c:pt>
                <c:pt idx="83">
                  <c:v>840.02700000000004</c:v>
                </c:pt>
                <c:pt idx="84">
                  <c:v>850.02599999999995</c:v>
                </c:pt>
                <c:pt idx="85">
                  <c:v>860.02800000000002</c:v>
                </c:pt>
                <c:pt idx="86">
                  <c:v>870.02800000000002</c:v>
                </c:pt>
                <c:pt idx="87">
                  <c:v>880.02700000000004</c:v>
                </c:pt>
                <c:pt idx="88">
                  <c:v>890.02700000000004</c:v>
                </c:pt>
                <c:pt idx="89">
                  <c:v>900.02700000000004</c:v>
                </c:pt>
                <c:pt idx="90">
                  <c:v>910.02700000000004</c:v>
                </c:pt>
                <c:pt idx="91">
                  <c:v>920.02700000000004</c:v>
                </c:pt>
                <c:pt idx="92">
                  <c:v>930.02700000000004</c:v>
                </c:pt>
                <c:pt idx="93">
                  <c:v>940.02599999999995</c:v>
                </c:pt>
                <c:pt idx="94">
                  <c:v>950.02700000000004</c:v>
                </c:pt>
                <c:pt idx="95">
                  <c:v>960.02700000000004</c:v>
                </c:pt>
                <c:pt idx="96">
                  <c:v>970.02700000000004</c:v>
                </c:pt>
                <c:pt idx="97">
                  <c:v>980.02700000000004</c:v>
                </c:pt>
                <c:pt idx="98">
                  <c:v>990.02700000000004</c:v>
                </c:pt>
                <c:pt idx="99">
                  <c:v>1000.027</c:v>
                </c:pt>
                <c:pt idx="100">
                  <c:v>1010.027</c:v>
                </c:pt>
                <c:pt idx="101">
                  <c:v>1020.027</c:v>
                </c:pt>
                <c:pt idx="102">
                  <c:v>1030.027</c:v>
                </c:pt>
                <c:pt idx="103">
                  <c:v>1040.027</c:v>
                </c:pt>
                <c:pt idx="104">
                  <c:v>1050.028</c:v>
                </c:pt>
                <c:pt idx="105">
                  <c:v>1060.027</c:v>
                </c:pt>
                <c:pt idx="106">
                  <c:v>1070.027</c:v>
                </c:pt>
                <c:pt idx="107">
                  <c:v>1080.0260000000001</c:v>
                </c:pt>
                <c:pt idx="108">
                  <c:v>1090.027</c:v>
                </c:pt>
                <c:pt idx="109">
                  <c:v>1100.0260000000001</c:v>
                </c:pt>
                <c:pt idx="110">
                  <c:v>1110.0260000000001</c:v>
                </c:pt>
                <c:pt idx="111">
                  <c:v>1120.027</c:v>
                </c:pt>
                <c:pt idx="112">
                  <c:v>1130.0260000000001</c:v>
                </c:pt>
                <c:pt idx="113">
                  <c:v>1140.027</c:v>
                </c:pt>
                <c:pt idx="114">
                  <c:v>1150.027</c:v>
                </c:pt>
                <c:pt idx="115">
                  <c:v>1160.027</c:v>
                </c:pt>
                <c:pt idx="116">
                  <c:v>1170.027</c:v>
                </c:pt>
                <c:pt idx="117">
                  <c:v>1180.027</c:v>
                </c:pt>
                <c:pt idx="118">
                  <c:v>1190.027</c:v>
                </c:pt>
                <c:pt idx="119">
                  <c:v>1200.0260000000001</c:v>
                </c:pt>
                <c:pt idx="120">
                  <c:v>1210.027</c:v>
                </c:pt>
                <c:pt idx="121">
                  <c:v>1220.027</c:v>
                </c:pt>
                <c:pt idx="122">
                  <c:v>1230.027</c:v>
                </c:pt>
                <c:pt idx="123">
                  <c:v>1240.027</c:v>
                </c:pt>
                <c:pt idx="124">
                  <c:v>1250.0260000000001</c:v>
                </c:pt>
                <c:pt idx="125">
                  <c:v>1260.027</c:v>
                </c:pt>
                <c:pt idx="126">
                  <c:v>1270.027</c:v>
                </c:pt>
                <c:pt idx="127">
                  <c:v>1280.027</c:v>
                </c:pt>
                <c:pt idx="128">
                  <c:v>1290.0260000000001</c:v>
                </c:pt>
                <c:pt idx="129">
                  <c:v>1300.0260000000001</c:v>
                </c:pt>
                <c:pt idx="130">
                  <c:v>1310.027</c:v>
                </c:pt>
                <c:pt idx="131">
                  <c:v>1320.0260000000001</c:v>
                </c:pt>
                <c:pt idx="132">
                  <c:v>1330.0260000000001</c:v>
                </c:pt>
                <c:pt idx="133">
                  <c:v>1340.027</c:v>
                </c:pt>
                <c:pt idx="134">
                  <c:v>1350.028</c:v>
                </c:pt>
                <c:pt idx="135">
                  <c:v>1360.027</c:v>
                </c:pt>
                <c:pt idx="136">
                  <c:v>1370.0260000000001</c:v>
                </c:pt>
                <c:pt idx="137">
                  <c:v>1380.027</c:v>
                </c:pt>
                <c:pt idx="138">
                  <c:v>1390.027</c:v>
                </c:pt>
                <c:pt idx="139">
                  <c:v>1400.027</c:v>
                </c:pt>
                <c:pt idx="140">
                  <c:v>1410.027</c:v>
                </c:pt>
                <c:pt idx="141">
                  <c:v>1420.027</c:v>
                </c:pt>
                <c:pt idx="142">
                  <c:v>1430.027</c:v>
                </c:pt>
                <c:pt idx="143">
                  <c:v>1440.0260000000001</c:v>
                </c:pt>
                <c:pt idx="144">
                  <c:v>1450.0260000000001</c:v>
                </c:pt>
                <c:pt idx="145">
                  <c:v>1460.027</c:v>
                </c:pt>
                <c:pt idx="146">
                  <c:v>1470.027</c:v>
                </c:pt>
                <c:pt idx="147">
                  <c:v>1480.0260000000001</c:v>
                </c:pt>
                <c:pt idx="148">
                  <c:v>1490.0260000000001</c:v>
                </c:pt>
                <c:pt idx="149">
                  <c:v>1500.027</c:v>
                </c:pt>
                <c:pt idx="150">
                  <c:v>1510.0260000000001</c:v>
                </c:pt>
                <c:pt idx="151">
                  <c:v>1520.0260000000001</c:v>
                </c:pt>
                <c:pt idx="152">
                  <c:v>1530.0260000000001</c:v>
                </c:pt>
                <c:pt idx="153">
                  <c:v>1540.0260000000001</c:v>
                </c:pt>
                <c:pt idx="154">
                  <c:v>1550.027</c:v>
                </c:pt>
                <c:pt idx="155">
                  <c:v>1560.0260000000001</c:v>
                </c:pt>
                <c:pt idx="156">
                  <c:v>1570.0260000000001</c:v>
                </c:pt>
                <c:pt idx="157">
                  <c:v>1580.0260000000001</c:v>
                </c:pt>
                <c:pt idx="158">
                  <c:v>1590.0260000000001</c:v>
                </c:pt>
                <c:pt idx="159">
                  <c:v>1600.0260000000001</c:v>
                </c:pt>
                <c:pt idx="160">
                  <c:v>1610.0260000000001</c:v>
                </c:pt>
                <c:pt idx="161">
                  <c:v>1620.0260000000001</c:v>
                </c:pt>
                <c:pt idx="162">
                  <c:v>1630.0260000000001</c:v>
                </c:pt>
                <c:pt idx="163">
                  <c:v>1640.0260000000001</c:v>
                </c:pt>
                <c:pt idx="164">
                  <c:v>1650.0260000000001</c:v>
                </c:pt>
                <c:pt idx="165">
                  <c:v>1660.0260000000001</c:v>
                </c:pt>
                <c:pt idx="166">
                  <c:v>1670.0260000000001</c:v>
                </c:pt>
                <c:pt idx="167">
                  <c:v>1680.0260000000001</c:v>
                </c:pt>
                <c:pt idx="168">
                  <c:v>1690.0260000000001</c:v>
                </c:pt>
                <c:pt idx="169">
                  <c:v>1700.0260000000001</c:v>
                </c:pt>
                <c:pt idx="170">
                  <c:v>1710.0260000000001</c:v>
                </c:pt>
                <c:pt idx="171">
                  <c:v>1720.027</c:v>
                </c:pt>
                <c:pt idx="172">
                  <c:v>1730.027</c:v>
                </c:pt>
                <c:pt idx="173">
                  <c:v>1740.0260000000001</c:v>
                </c:pt>
                <c:pt idx="174">
                  <c:v>1750.0260000000001</c:v>
                </c:pt>
                <c:pt idx="175">
                  <c:v>1760.0260000000001</c:v>
                </c:pt>
                <c:pt idx="176">
                  <c:v>1770.0260000000001</c:v>
                </c:pt>
                <c:pt idx="177">
                  <c:v>1780.0260000000001</c:v>
                </c:pt>
                <c:pt idx="178">
                  <c:v>1790.0260000000001</c:v>
                </c:pt>
                <c:pt idx="179">
                  <c:v>1800.028</c:v>
                </c:pt>
                <c:pt idx="180">
                  <c:v>1810.0260000000001</c:v>
                </c:pt>
                <c:pt idx="181">
                  <c:v>1820.0260000000001</c:v>
                </c:pt>
                <c:pt idx="182">
                  <c:v>1830.0260000000001</c:v>
                </c:pt>
                <c:pt idx="183">
                  <c:v>1840.0260000000001</c:v>
                </c:pt>
                <c:pt idx="184">
                  <c:v>1850.0260000000001</c:v>
                </c:pt>
                <c:pt idx="185">
                  <c:v>1860.0329999999999</c:v>
                </c:pt>
                <c:pt idx="186">
                  <c:v>1870.0329999999999</c:v>
                </c:pt>
                <c:pt idx="187">
                  <c:v>1880.0329999999999</c:v>
                </c:pt>
                <c:pt idx="188">
                  <c:v>1890.0340000000001</c:v>
                </c:pt>
                <c:pt idx="189">
                  <c:v>1900.0329999999999</c:v>
                </c:pt>
                <c:pt idx="190">
                  <c:v>1910.0329999999999</c:v>
                </c:pt>
                <c:pt idx="191">
                  <c:v>1920.0329999999999</c:v>
                </c:pt>
                <c:pt idx="192">
                  <c:v>1930.0329999999999</c:v>
                </c:pt>
                <c:pt idx="193">
                  <c:v>1940.0329999999999</c:v>
                </c:pt>
                <c:pt idx="194">
                  <c:v>1950.0329999999999</c:v>
                </c:pt>
                <c:pt idx="195">
                  <c:v>1960.0340000000001</c:v>
                </c:pt>
                <c:pt idx="196">
                  <c:v>1970.0329999999999</c:v>
                </c:pt>
                <c:pt idx="197">
                  <c:v>1980.0340000000001</c:v>
                </c:pt>
                <c:pt idx="198">
                  <c:v>1990.0329999999999</c:v>
                </c:pt>
                <c:pt idx="199">
                  <c:v>2000.0340000000001</c:v>
                </c:pt>
                <c:pt idx="200">
                  <c:v>2010.0340000000001</c:v>
                </c:pt>
                <c:pt idx="201">
                  <c:v>2020.0329999999999</c:v>
                </c:pt>
                <c:pt idx="202">
                  <c:v>2030.0329999999999</c:v>
                </c:pt>
                <c:pt idx="203">
                  <c:v>2040.0329999999999</c:v>
                </c:pt>
                <c:pt idx="204">
                  <c:v>2050.0329999999999</c:v>
                </c:pt>
                <c:pt idx="205">
                  <c:v>2060.0329999999999</c:v>
                </c:pt>
                <c:pt idx="206">
                  <c:v>2070.0340000000001</c:v>
                </c:pt>
                <c:pt idx="207">
                  <c:v>2080.0329999999999</c:v>
                </c:pt>
                <c:pt idx="208">
                  <c:v>2090.0340000000001</c:v>
                </c:pt>
                <c:pt idx="209">
                  <c:v>2100.0329999999999</c:v>
                </c:pt>
                <c:pt idx="210">
                  <c:v>2110.0340000000001</c:v>
                </c:pt>
                <c:pt idx="211">
                  <c:v>2120.0340000000001</c:v>
                </c:pt>
                <c:pt idx="212">
                  <c:v>2130.0329999999999</c:v>
                </c:pt>
                <c:pt idx="213">
                  <c:v>2140.0329999999999</c:v>
                </c:pt>
                <c:pt idx="214">
                  <c:v>2150.0329999999999</c:v>
                </c:pt>
                <c:pt idx="215">
                  <c:v>2160.0329999999999</c:v>
                </c:pt>
                <c:pt idx="216">
                  <c:v>2170.0340000000001</c:v>
                </c:pt>
                <c:pt idx="217">
                  <c:v>2180.0329999999999</c:v>
                </c:pt>
                <c:pt idx="218">
                  <c:v>2190.0329999999999</c:v>
                </c:pt>
                <c:pt idx="219">
                  <c:v>2200.0329999999999</c:v>
                </c:pt>
                <c:pt idx="220">
                  <c:v>2210.0349999999999</c:v>
                </c:pt>
                <c:pt idx="221">
                  <c:v>2220.0329999999999</c:v>
                </c:pt>
                <c:pt idx="222">
                  <c:v>2230.0329999999999</c:v>
                </c:pt>
                <c:pt idx="223">
                  <c:v>2240.0329999999999</c:v>
                </c:pt>
                <c:pt idx="224">
                  <c:v>2250.0329999999999</c:v>
                </c:pt>
                <c:pt idx="225">
                  <c:v>2260.0329999999999</c:v>
                </c:pt>
                <c:pt idx="226">
                  <c:v>2270.0329999999999</c:v>
                </c:pt>
                <c:pt idx="227">
                  <c:v>2280.0349999999999</c:v>
                </c:pt>
                <c:pt idx="228">
                  <c:v>2290.0340000000001</c:v>
                </c:pt>
                <c:pt idx="229">
                  <c:v>2300.0329999999999</c:v>
                </c:pt>
                <c:pt idx="230">
                  <c:v>2310.0329999999999</c:v>
                </c:pt>
                <c:pt idx="231">
                  <c:v>2320.0329999999999</c:v>
                </c:pt>
                <c:pt idx="232">
                  <c:v>2330.0329999999999</c:v>
                </c:pt>
                <c:pt idx="233">
                  <c:v>2340.0329999999999</c:v>
                </c:pt>
                <c:pt idx="234">
                  <c:v>2350.0329999999999</c:v>
                </c:pt>
                <c:pt idx="235">
                  <c:v>2360.0340000000001</c:v>
                </c:pt>
                <c:pt idx="236">
                  <c:v>2370.0329999999999</c:v>
                </c:pt>
                <c:pt idx="237">
                  <c:v>2380.0329999999999</c:v>
                </c:pt>
                <c:pt idx="238">
                  <c:v>2390.0329999999999</c:v>
                </c:pt>
                <c:pt idx="239">
                  <c:v>2400.0340000000001</c:v>
                </c:pt>
                <c:pt idx="240">
                  <c:v>2410.0329999999999</c:v>
                </c:pt>
                <c:pt idx="241">
                  <c:v>2420.0329999999999</c:v>
                </c:pt>
                <c:pt idx="242">
                  <c:v>2430.0329999999999</c:v>
                </c:pt>
                <c:pt idx="243">
                  <c:v>2440.0329999999999</c:v>
                </c:pt>
                <c:pt idx="244">
                  <c:v>2450.0340000000001</c:v>
                </c:pt>
                <c:pt idx="245">
                  <c:v>2460.0340000000001</c:v>
                </c:pt>
                <c:pt idx="246">
                  <c:v>2470.0329999999999</c:v>
                </c:pt>
                <c:pt idx="247">
                  <c:v>2480.0340000000001</c:v>
                </c:pt>
                <c:pt idx="248">
                  <c:v>2490.0329999999999</c:v>
                </c:pt>
                <c:pt idx="249">
                  <c:v>2500.0329999999999</c:v>
                </c:pt>
                <c:pt idx="250">
                  <c:v>2510.0329999999999</c:v>
                </c:pt>
                <c:pt idx="251">
                  <c:v>2520.0329999999999</c:v>
                </c:pt>
                <c:pt idx="252">
                  <c:v>2530.0329999999999</c:v>
                </c:pt>
                <c:pt idx="253">
                  <c:v>2540.0329999999999</c:v>
                </c:pt>
                <c:pt idx="254">
                  <c:v>2550.0340000000001</c:v>
                </c:pt>
                <c:pt idx="255">
                  <c:v>2560.0340000000001</c:v>
                </c:pt>
                <c:pt idx="256">
                  <c:v>2570.0329999999999</c:v>
                </c:pt>
                <c:pt idx="257">
                  <c:v>2580.0329999999999</c:v>
                </c:pt>
                <c:pt idx="258">
                  <c:v>2590.0329999999999</c:v>
                </c:pt>
                <c:pt idx="259">
                  <c:v>2600.0329999999999</c:v>
                </c:pt>
                <c:pt idx="260">
                  <c:v>2610.0329999999999</c:v>
                </c:pt>
                <c:pt idx="261">
                  <c:v>2620.0329999999999</c:v>
                </c:pt>
                <c:pt idx="262">
                  <c:v>2630.0329999999999</c:v>
                </c:pt>
                <c:pt idx="263">
                  <c:v>2640.0329999999999</c:v>
                </c:pt>
                <c:pt idx="264">
                  <c:v>2650.0340000000001</c:v>
                </c:pt>
                <c:pt idx="265">
                  <c:v>2660.0340000000001</c:v>
                </c:pt>
                <c:pt idx="266">
                  <c:v>2670.0329999999999</c:v>
                </c:pt>
                <c:pt idx="267">
                  <c:v>2680.0329999999999</c:v>
                </c:pt>
                <c:pt idx="268">
                  <c:v>2690.0680000000002</c:v>
                </c:pt>
                <c:pt idx="269">
                  <c:v>2700.0680000000002</c:v>
                </c:pt>
                <c:pt idx="270">
                  <c:v>2710.0680000000002</c:v>
                </c:pt>
                <c:pt idx="271">
                  <c:v>2720.0680000000002</c:v>
                </c:pt>
                <c:pt idx="272">
                  <c:v>2730.0680000000002</c:v>
                </c:pt>
                <c:pt idx="273">
                  <c:v>2740.069</c:v>
                </c:pt>
                <c:pt idx="274">
                  <c:v>2750.0680000000002</c:v>
                </c:pt>
                <c:pt idx="275">
                  <c:v>2760.069</c:v>
                </c:pt>
                <c:pt idx="276">
                  <c:v>2770.0680000000002</c:v>
                </c:pt>
                <c:pt idx="277">
                  <c:v>2780.0680000000002</c:v>
                </c:pt>
                <c:pt idx="278">
                  <c:v>2790.0680000000002</c:v>
                </c:pt>
                <c:pt idx="279">
                  <c:v>2800.0680000000002</c:v>
                </c:pt>
                <c:pt idx="280">
                  <c:v>2810.069</c:v>
                </c:pt>
                <c:pt idx="281">
                  <c:v>2820.0680000000002</c:v>
                </c:pt>
                <c:pt idx="282">
                  <c:v>2830.069</c:v>
                </c:pt>
                <c:pt idx="283">
                  <c:v>2840.0680000000002</c:v>
                </c:pt>
                <c:pt idx="284">
                  <c:v>2850.0680000000002</c:v>
                </c:pt>
                <c:pt idx="285">
                  <c:v>2860.069</c:v>
                </c:pt>
                <c:pt idx="286">
                  <c:v>2870.069</c:v>
                </c:pt>
                <c:pt idx="287">
                  <c:v>2880.0680000000002</c:v>
                </c:pt>
                <c:pt idx="288">
                  <c:v>2890.0680000000002</c:v>
                </c:pt>
                <c:pt idx="289">
                  <c:v>2900.069</c:v>
                </c:pt>
                <c:pt idx="290">
                  <c:v>2910.0680000000002</c:v>
                </c:pt>
                <c:pt idx="291">
                  <c:v>2920.0680000000002</c:v>
                </c:pt>
                <c:pt idx="292">
                  <c:v>2930.069</c:v>
                </c:pt>
                <c:pt idx="293">
                  <c:v>2940.0680000000002</c:v>
                </c:pt>
                <c:pt idx="294">
                  <c:v>2950.0680000000002</c:v>
                </c:pt>
                <c:pt idx="295">
                  <c:v>2960.069</c:v>
                </c:pt>
                <c:pt idx="296">
                  <c:v>2970.0680000000002</c:v>
                </c:pt>
                <c:pt idx="297">
                  <c:v>2980.0680000000002</c:v>
                </c:pt>
                <c:pt idx="298">
                  <c:v>2990.0680000000002</c:v>
                </c:pt>
                <c:pt idx="299">
                  <c:v>3000.0680000000002</c:v>
                </c:pt>
                <c:pt idx="300">
                  <c:v>3010.0680000000002</c:v>
                </c:pt>
                <c:pt idx="301">
                  <c:v>3020.0680000000002</c:v>
                </c:pt>
                <c:pt idx="302">
                  <c:v>3030.07</c:v>
                </c:pt>
                <c:pt idx="303">
                  <c:v>3040.0680000000002</c:v>
                </c:pt>
                <c:pt idx="304">
                  <c:v>3050.067</c:v>
                </c:pt>
                <c:pt idx="305">
                  <c:v>3060.0680000000002</c:v>
                </c:pt>
                <c:pt idx="306">
                  <c:v>3070.0680000000002</c:v>
                </c:pt>
                <c:pt idx="307">
                  <c:v>3080.0680000000002</c:v>
                </c:pt>
                <c:pt idx="308">
                  <c:v>3090.0680000000002</c:v>
                </c:pt>
                <c:pt idx="309">
                  <c:v>3100.067</c:v>
                </c:pt>
                <c:pt idx="310">
                  <c:v>3110.0680000000002</c:v>
                </c:pt>
                <c:pt idx="311">
                  <c:v>3120.0680000000002</c:v>
                </c:pt>
                <c:pt idx="312">
                  <c:v>3130.067</c:v>
                </c:pt>
                <c:pt idx="313">
                  <c:v>3140.069</c:v>
                </c:pt>
                <c:pt idx="314">
                  <c:v>3150.0680000000002</c:v>
                </c:pt>
                <c:pt idx="315">
                  <c:v>3160.0680000000002</c:v>
                </c:pt>
                <c:pt idx="316">
                  <c:v>3170.0680000000002</c:v>
                </c:pt>
                <c:pt idx="317">
                  <c:v>3180.0680000000002</c:v>
                </c:pt>
                <c:pt idx="318">
                  <c:v>3190.067</c:v>
                </c:pt>
                <c:pt idx="319">
                  <c:v>3200.069</c:v>
                </c:pt>
                <c:pt idx="320">
                  <c:v>3210.069</c:v>
                </c:pt>
                <c:pt idx="321">
                  <c:v>3220.0680000000002</c:v>
                </c:pt>
                <c:pt idx="322">
                  <c:v>3230.0680000000002</c:v>
                </c:pt>
                <c:pt idx="323">
                  <c:v>3240.0680000000002</c:v>
                </c:pt>
                <c:pt idx="324">
                  <c:v>3250.0680000000002</c:v>
                </c:pt>
                <c:pt idx="325">
                  <c:v>3260.0680000000002</c:v>
                </c:pt>
                <c:pt idx="326">
                  <c:v>3270.067</c:v>
                </c:pt>
                <c:pt idx="327">
                  <c:v>3280.0680000000002</c:v>
                </c:pt>
                <c:pt idx="328">
                  <c:v>3290.069</c:v>
                </c:pt>
                <c:pt idx="329">
                  <c:v>3300.067</c:v>
                </c:pt>
                <c:pt idx="330">
                  <c:v>3310.0680000000002</c:v>
                </c:pt>
                <c:pt idx="331">
                  <c:v>3320.0680000000002</c:v>
                </c:pt>
                <c:pt idx="332">
                  <c:v>3330.069</c:v>
                </c:pt>
                <c:pt idx="333">
                  <c:v>3340.0680000000002</c:v>
                </c:pt>
                <c:pt idx="334">
                  <c:v>3350.0680000000002</c:v>
                </c:pt>
                <c:pt idx="335">
                  <c:v>3360.067</c:v>
                </c:pt>
                <c:pt idx="336">
                  <c:v>3370.0680000000002</c:v>
                </c:pt>
                <c:pt idx="337">
                  <c:v>3380.0680000000002</c:v>
                </c:pt>
                <c:pt idx="338">
                  <c:v>3390.0680000000002</c:v>
                </c:pt>
                <c:pt idx="339">
                  <c:v>3400.0680000000002</c:v>
                </c:pt>
                <c:pt idx="340">
                  <c:v>3410.0680000000002</c:v>
                </c:pt>
                <c:pt idx="341">
                  <c:v>3420.0680000000002</c:v>
                </c:pt>
                <c:pt idx="342">
                  <c:v>3430.067</c:v>
                </c:pt>
                <c:pt idx="343">
                  <c:v>3440.0680000000002</c:v>
                </c:pt>
                <c:pt idx="344">
                  <c:v>3450.0680000000002</c:v>
                </c:pt>
                <c:pt idx="345">
                  <c:v>3460.0680000000002</c:v>
                </c:pt>
                <c:pt idx="346">
                  <c:v>3470.067</c:v>
                </c:pt>
                <c:pt idx="347">
                  <c:v>3480.0680000000002</c:v>
                </c:pt>
                <c:pt idx="348">
                  <c:v>3490.0680000000002</c:v>
                </c:pt>
                <c:pt idx="349">
                  <c:v>3500.0680000000002</c:v>
                </c:pt>
                <c:pt idx="350">
                  <c:v>3510.069</c:v>
                </c:pt>
                <c:pt idx="351">
                  <c:v>3520.0680000000002</c:v>
                </c:pt>
                <c:pt idx="352">
                  <c:v>3530.0680000000002</c:v>
                </c:pt>
                <c:pt idx="353">
                  <c:v>3540.0680000000002</c:v>
                </c:pt>
                <c:pt idx="354">
                  <c:v>3550.0680000000002</c:v>
                </c:pt>
                <c:pt idx="355">
                  <c:v>3560.0680000000002</c:v>
                </c:pt>
                <c:pt idx="356">
                  <c:v>3570.0680000000002</c:v>
                </c:pt>
                <c:pt idx="357">
                  <c:v>3580.0680000000002</c:v>
                </c:pt>
                <c:pt idx="358">
                  <c:v>3590.0680000000002</c:v>
                </c:pt>
                <c:pt idx="359">
                  <c:v>3600.0680000000002</c:v>
                </c:pt>
                <c:pt idx="360">
                  <c:v>3610.067</c:v>
                </c:pt>
                <c:pt idx="361">
                  <c:v>3620.0680000000002</c:v>
                </c:pt>
                <c:pt idx="362">
                  <c:v>3630.069</c:v>
                </c:pt>
                <c:pt idx="363">
                  <c:v>3640.0680000000002</c:v>
                </c:pt>
                <c:pt idx="364">
                  <c:v>3650.0680000000002</c:v>
                </c:pt>
                <c:pt idx="365">
                  <c:v>3660.0680000000002</c:v>
                </c:pt>
                <c:pt idx="366">
                  <c:v>3670.0680000000002</c:v>
                </c:pt>
                <c:pt idx="367">
                  <c:v>3680.067</c:v>
                </c:pt>
                <c:pt idx="368">
                  <c:v>3690.067</c:v>
                </c:pt>
                <c:pt idx="369">
                  <c:v>3700.0680000000002</c:v>
                </c:pt>
                <c:pt idx="370">
                  <c:v>3710.0680000000002</c:v>
                </c:pt>
                <c:pt idx="371">
                  <c:v>3720.0680000000002</c:v>
                </c:pt>
                <c:pt idx="372">
                  <c:v>3730.0680000000002</c:v>
                </c:pt>
                <c:pt idx="373">
                  <c:v>3740.0680000000002</c:v>
                </c:pt>
                <c:pt idx="374">
                  <c:v>3750.0680000000002</c:v>
                </c:pt>
                <c:pt idx="375">
                  <c:v>3760.0680000000002</c:v>
                </c:pt>
                <c:pt idx="376">
                  <c:v>3770.0680000000002</c:v>
                </c:pt>
                <c:pt idx="377">
                  <c:v>3780.069</c:v>
                </c:pt>
                <c:pt idx="378">
                  <c:v>3790.069</c:v>
                </c:pt>
                <c:pt idx="379">
                  <c:v>3800.0680000000002</c:v>
                </c:pt>
                <c:pt idx="380">
                  <c:v>3810.0680000000002</c:v>
                </c:pt>
                <c:pt idx="381">
                  <c:v>3820.0680000000002</c:v>
                </c:pt>
                <c:pt idx="382">
                  <c:v>3830.0680000000002</c:v>
                </c:pt>
                <c:pt idx="383">
                  <c:v>3840.0680000000002</c:v>
                </c:pt>
                <c:pt idx="384">
                  <c:v>3850.0680000000002</c:v>
                </c:pt>
                <c:pt idx="385">
                  <c:v>3860.0680000000002</c:v>
                </c:pt>
                <c:pt idx="386">
                  <c:v>3870.0680000000002</c:v>
                </c:pt>
                <c:pt idx="387">
                  <c:v>3880.0680000000002</c:v>
                </c:pt>
                <c:pt idx="388">
                  <c:v>3890.069</c:v>
                </c:pt>
                <c:pt idx="389">
                  <c:v>3900.0680000000002</c:v>
                </c:pt>
                <c:pt idx="390">
                  <c:v>3910.0680000000002</c:v>
                </c:pt>
                <c:pt idx="391">
                  <c:v>3920.0680000000002</c:v>
                </c:pt>
                <c:pt idx="392">
                  <c:v>3930.0680000000002</c:v>
                </c:pt>
                <c:pt idx="393">
                  <c:v>3940.0680000000002</c:v>
                </c:pt>
                <c:pt idx="394">
                  <c:v>3950.0680000000002</c:v>
                </c:pt>
                <c:pt idx="395">
                  <c:v>3960.0680000000002</c:v>
                </c:pt>
                <c:pt idx="396">
                  <c:v>3970.0680000000002</c:v>
                </c:pt>
                <c:pt idx="397">
                  <c:v>3980.069</c:v>
                </c:pt>
                <c:pt idx="398">
                  <c:v>3990.0680000000002</c:v>
                </c:pt>
                <c:pt idx="399">
                  <c:v>4000.0680000000002</c:v>
                </c:pt>
                <c:pt idx="400">
                  <c:v>4010.0680000000002</c:v>
                </c:pt>
                <c:pt idx="401">
                  <c:v>4020.0680000000002</c:v>
                </c:pt>
                <c:pt idx="402">
                  <c:v>4030.0680000000002</c:v>
                </c:pt>
                <c:pt idx="403">
                  <c:v>4040.0680000000002</c:v>
                </c:pt>
                <c:pt idx="404">
                  <c:v>4050.0680000000002</c:v>
                </c:pt>
                <c:pt idx="405">
                  <c:v>4060.0680000000002</c:v>
                </c:pt>
                <c:pt idx="406">
                  <c:v>4070.0680000000002</c:v>
                </c:pt>
                <c:pt idx="407">
                  <c:v>4080.069</c:v>
                </c:pt>
                <c:pt idx="408">
                  <c:v>4090.0680000000002</c:v>
                </c:pt>
                <c:pt idx="409">
                  <c:v>4100.0680000000002</c:v>
                </c:pt>
                <c:pt idx="410">
                  <c:v>4110.0680000000002</c:v>
                </c:pt>
                <c:pt idx="411">
                  <c:v>4120.0680000000002</c:v>
                </c:pt>
                <c:pt idx="412">
                  <c:v>4130.0680000000002</c:v>
                </c:pt>
                <c:pt idx="413">
                  <c:v>4140.0680000000002</c:v>
                </c:pt>
                <c:pt idx="414">
                  <c:v>4150.067</c:v>
                </c:pt>
                <c:pt idx="415">
                  <c:v>4160.0680000000002</c:v>
                </c:pt>
                <c:pt idx="416">
                  <c:v>4170.0680000000002</c:v>
                </c:pt>
                <c:pt idx="417">
                  <c:v>4180.0680000000002</c:v>
                </c:pt>
                <c:pt idx="418">
                  <c:v>4190.067</c:v>
                </c:pt>
                <c:pt idx="419">
                  <c:v>4200.0680000000002</c:v>
                </c:pt>
                <c:pt idx="420">
                  <c:v>4210.0680000000002</c:v>
                </c:pt>
                <c:pt idx="421">
                  <c:v>4220.0680000000002</c:v>
                </c:pt>
                <c:pt idx="422">
                  <c:v>4230.0680000000002</c:v>
                </c:pt>
                <c:pt idx="423">
                  <c:v>4240.0680000000002</c:v>
                </c:pt>
                <c:pt idx="424">
                  <c:v>4250.0680000000002</c:v>
                </c:pt>
                <c:pt idx="425">
                  <c:v>4260.0680000000002</c:v>
                </c:pt>
                <c:pt idx="426">
                  <c:v>4270.067</c:v>
                </c:pt>
                <c:pt idx="427">
                  <c:v>4280.0680000000002</c:v>
                </c:pt>
                <c:pt idx="428">
                  <c:v>4290.0680000000002</c:v>
                </c:pt>
                <c:pt idx="429">
                  <c:v>4300.0680000000002</c:v>
                </c:pt>
                <c:pt idx="430">
                  <c:v>4310.0680000000002</c:v>
                </c:pt>
                <c:pt idx="431">
                  <c:v>4320.0680000000002</c:v>
                </c:pt>
                <c:pt idx="432">
                  <c:v>4330.067</c:v>
                </c:pt>
                <c:pt idx="433">
                  <c:v>4340.0680000000002</c:v>
                </c:pt>
                <c:pt idx="434">
                  <c:v>4350.0690000000004</c:v>
                </c:pt>
                <c:pt idx="435">
                  <c:v>4360.0680000000002</c:v>
                </c:pt>
                <c:pt idx="436">
                  <c:v>4370.0680000000002</c:v>
                </c:pt>
                <c:pt idx="437">
                  <c:v>4380.0680000000002</c:v>
                </c:pt>
                <c:pt idx="438">
                  <c:v>4390.067</c:v>
                </c:pt>
                <c:pt idx="439">
                  <c:v>4400.0680000000002</c:v>
                </c:pt>
                <c:pt idx="440">
                  <c:v>4410.067</c:v>
                </c:pt>
                <c:pt idx="441">
                  <c:v>4420.0680000000002</c:v>
                </c:pt>
                <c:pt idx="442">
                  <c:v>4430.0680000000002</c:v>
                </c:pt>
                <c:pt idx="443">
                  <c:v>4440.0680000000002</c:v>
                </c:pt>
                <c:pt idx="444">
                  <c:v>4450.07</c:v>
                </c:pt>
                <c:pt idx="445">
                  <c:v>4460.0680000000002</c:v>
                </c:pt>
                <c:pt idx="446">
                  <c:v>4470.0690000000004</c:v>
                </c:pt>
                <c:pt idx="447">
                  <c:v>4480.0680000000002</c:v>
                </c:pt>
                <c:pt idx="448">
                  <c:v>4490.067</c:v>
                </c:pt>
                <c:pt idx="449">
                  <c:v>4500.0680000000002</c:v>
                </c:pt>
                <c:pt idx="450">
                  <c:v>4510.0680000000002</c:v>
                </c:pt>
                <c:pt idx="451">
                  <c:v>4520.0680000000002</c:v>
                </c:pt>
                <c:pt idx="452">
                  <c:v>4530.0680000000002</c:v>
                </c:pt>
                <c:pt idx="453">
                  <c:v>4540.0680000000002</c:v>
                </c:pt>
                <c:pt idx="454">
                  <c:v>4550.0680000000002</c:v>
                </c:pt>
                <c:pt idx="455">
                  <c:v>4560.0680000000002</c:v>
                </c:pt>
                <c:pt idx="456">
                  <c:v>4570.0680000000002</c:v>
                </c:pt>
                <c:pt idx="457">
                  <c:v>4580.067</c:v>
                </c:pt>
                <c:pt idx="458">
                  <c:v>4590.067</c:v>
                </c:pt>
                <c:pt idx="459">
                  <c:v>4600.0680000000002</c:v>
                </c:pt>
                <c:pt idx="460">
                  <c:v>4610.067</c:v>
                </c:pt>
                <c:pt idx="461">
                  <c:v>4620.0680000000002</c:v>
                </c:pt>
                <c:pt idx="462">
                  <c:v>4630.0680000000002</c:v>
                </c:pt>
                <c:pt idx="463">
                  <c:v>4640.0680000000002</c:v>
                </c:pt>
                <c:pt idx="464">
                  <c:v>4650.0680000000002</c:v>
                </c:pt>
                <c:pt idx="465">
                  <c:v>4660.0680000000002</c:v>
                </c:pt>
                <c:pt idx="466">
                  <c:v>4670.0680000000002</c:v>
                </c:pt>
                <c:pt idx="467">
                  <c:v>4680.0680000000002</c:v>
                </c:pt>
                <c:pt idx="468">
                  <c:v>4690.067</c:v>
                </c:pt>
                <c:pt idx="469">
                  <c:v>4700.0680000000002</c:v>
                </c:pt>
                <c:pt idx="470">
                  <c:v>4710.0690000000004</c:v>
                </c:pt>
                <c:pt idx="471">
                  <c:v>4720.0690000000004</c:v>
                </c:pt>
                <c:pt idx="472">
                  <c:v>4730.0690000000004</c:v>
                </c:pt>
                <c:pt idx="473">
                  <c:v>4740.0690000000004</c:v>
                </c:pt>
                <c:pt idx="474">
                  <c:v>4750.07</c:v>
                </c:pt>
                <c:pt idx="475">
                  <c:v>4760.0680000000002</c:v>
                </c:pt>
                <c:pt idx="476">
                  <c:v>4770.0690000000004</c:v>
                </c:pt>
                <c:pt idx="477">
                  <c:v>4780.0690000000004</c:v>
                </c:pt>
                <c:pt idx="478">
                  <c:v>4790.0690000000004</c:v>
                </c:pt>
                <c:pt idx="479">
                  <c:v>4800.0690000000004</c:v>
                </c:pt>
                <c:pt idx="480">
                  <c:v>4810.07</c:v>
                </c:pt>
                <c:pt idx="481">
                  <c:v>4820.0690000000004</c:v>
                </c:pt>
                <c:pt idx="482">
                  <c:v>4830.0690000000004</c:v>
                </c:pt>
                <c:pt idx="483">
                  <c:v>4840.0690000000004</c:v>
                </c:pt>
                <c:pt idx="484">
                  <c:v>4850.0690000000004</c:v>
                </c:pt>
                <c:pt idx="485">
                  <c:v>4860.0680000000002</c:v>
                </c:pt>
                <c:pt idx="486">
                  <c:v>4870.0690000000004</c:v>
                </c:pt>
                <c:pt idx="487">
                  <c:v>4880.0680000000002</c:v>
                </c:pt>
                <c:pt idx="488">
                  <c:v>4890.0690000000004</c:v>
                </c:pt>
                <c:pt idx="489">
                  <c:v>4900.0690000000004</c:v>
                </c:pt>
                <c:pt idx="490">
                  <c:v>4910.07</c:v>
                </c:pt>
                <c:pt idx="491">
                  <c:v>4920.07</c:v>
                </c:pt>
                <c:pt idx="492">
                  <c:v>4930.0690000000004</c:v>
                </c:pt>
                <c:pt idx="493">
                  <c:v>4940.0690000000004</c:v>
                </c:pt>
                <c:pt idx="494">
                  <c:v>4950.0690000000004</c:v>
                </c:pt>
                <c:pt idx="495">
                  <c:v>4960.0680000000002</c:v>
                </c:pt>
                <c:pt idx="496">
                  <c:v>4970.0690000000004</c:v>
                </c:pt>
                <c:pt idx="497">
                  <c:v>4980.0690000000004</c:v>
                </c:pt>
                <c:pt idx="498">
                  <c:v>4990.0690000000004</c:v>
                </c:pt>
                <c:pt idx="499">
                  <c:v>5000.0690000000004</c:v>
                </c:pt>
                <c:pt idx="500">
                  <c:v>5010.0690000000004</c:v>
                </c:pt>
                <c:pt idx="501">
                  <c:v>5020.0690000000004</c:v>
                </c:pt>
                <c:pt idx="502">
                  <c:v>5030.0690000000004</c:v>
                </c:pt>
                <c:pt idx="503">
                  <c:v>5040.0690000000004</c:v>
                </c:pt>
                <c:pt idx="504">
                  <c:v>5050.1360000000004</c:v>
                </c:pt>
                <c:pt idx="505">
                  <c:v>5060.1360000000004</c:v>
                </c:pt>
                <c:pt idx="506">
                  <c:v>5070.1350000000002</c:v>
                </c:pt>
                <c:pt idx="507">
                  <c:v>5080.1369999999997</c:v>
                </c:pt>
                <c:pt idx="508">
                  <c:v>5090.1360000000004</c:v>
                </c:pt>
                <c:pt idx="509">
                  <c:v>5100.1350000000002</c:v>
                </c:pt>
                <c:pt idx="510">
                  <c:v>5110.1360000000004</c:v>
                </c:pt>
                <c:pt idx="511">
                  <c:v>5120.1360000000004</c:v>
                </c:pt>
                <c:pt idx="512">
                  <c:v>5130.1360000000004</c:v>
                </c:pt>
                <c:pt idx="513">
                  <c:v>5140.1360000000004</c:v>
                </c:pt>
                <c:pt idx="514">
                  <c:v>5150.1360000000004</c:v>
                </c:pt>
                <c:pt idx="515">
                  <c:v>5160.1360000000004</c:v>
                </c:pt>
                <c:pt idx="516">
                  <c:v>5170.1360000000004</c:v>
                </c:pt>
                <c:pt idx="517">
                  <c:v>5180.1360000000004</c:v>
                </c:pt>
                <c:pt idx="518">
                  <c:v>5190.1360000000004</c:v>
                </c:pt>
                <c:pt idx="519">
                  <c:v>5200.1350000000002</c:v>
                </c:pt>
                <c:pt idx="520">
                  <c:v>5210.1360000000004</c:v>
                </c:pt>
                <c:pt idx="521">
                  <c:v>5220.1369999999997</c:v>
                </c:pt>
                <c:pt idx="522">
                  <c:v>5230.1360000000004</c:v>
                </c:pt>
                <c:pt idx="523">
                  <c:v>5240.1360000000004</c:v>
                </c:pt>
                <c:pt idx="524">
                  <c:v>5250.1360000000004</c:v>
                </c:pt>
                <c:pt idx="525">
                  <c:v>5260.1360000000004</c:v>
                </c:pt>
                <c:pt idx="526">
                  <c:v>5270.1360000000004</c:v>
                </c:pt>
                <c:pt idx="527">
                  <c:v>5280.1360000000004</c:v>
                </c:pt>
                <c:pt idx="528">
                  <c:v>5290.1360000000004</c:v>
                </c:pt>
                <c:pt idx="529">
                  <c:v>5300.1360000000004</c:v>
                </c:pt>
                <c:pt idx="530">
                  <c:v>5310.1350000000002</c:v>
                </c:pt>
                <c:pt idx="531">
                  <c:v>5320.1360000000004</c:v>
                </c:pt>
                <c:pt idx="532">
                  <c:v>5330.1350000000002</c:v>
                </c:pt>
                <c:pt idx="533">
                  <c:v>5340.1360000000004</c:v>
                </c:pt>
                <c:pt idx="534">
                  <c:v>5350.1350000000002</c:v>
                </c:pt>
                <c:pt idx="535">
                  <c:v>5360.1360000000004</c:v>
                </c:pt>
                <c:pt idx="536">
                  <c:v>5370.1360000000004</c:v>
                </c:pt>
                <c:pt idx="537">
                  <c:v>5380.1360000000004</c:v>
                </c:pt>
                <c:pt idx="538">
                  <c:v>5390.1369999999997</c:v>
                </c:pt>
                <c:pt idx="539">
                  <c:v>5400.1350000000002</c:v>
                </c:pt>
                <c:pt idx="540">
                  <c:v>5410.1949999999997</c:v>
                </c:pt>
                <c:pt idx="541">
                  <c:v>5420.1949999999997</c:v>
                </c:pt>
                <c:pt idx="542">
                  <c:v>5430.1949999999997</c:v>
                </c:pt>
                <c:pt idx="543">
                  <c:v>5440.1940000000004</c:v>
                </c:pt>
                <c:pt idx="544">
                  <c:v>5450.1949999999997</c:v>
                </c:pt>
                <c:pt idx="545">
                  <c:v>5460.1949999999997</c:v>
                </c:pt>
                <c:pt idx="546">
                  <c:v>5470.2939999999999</c:v>
                </c:pt>
                <c:pt idx="547">
                  <c:v>5480.2950000000001</c:v>
                </c:pt>
                <c:pt idx="548">
                  <c:v>5490.2929999999997</c:v>
                </c:pt>
                <c:pt idx="549">
                  <c:v>5500.2939999999999</c:v>
                </c:pt>
                <c:pt idx="550">
                  <c:v>5510.2939999999999</c:v>
                </c:pt>
                <c:pt idx="551">
                  <c:v>5520.2939999999999</c:v>
                </c:pt>
                <c:pt idx="552">
                  <c:v>5530.2929999999997</c:v>
                </c:pt>
                <c:pt idx="553">
                  <c:v>5540.2939999999999</c:v>
                </c:pt>
                <c:pt idx="554">
                  <c:v>5550.2939999999999</c:v>
                </c:pt>
                <c:pt idx="555">
                  <c:v>5560.2939999999999</c:v>
                </c:pt>
                <c:pt idx="556">
                  <c:v>5570.2939999999999</c:v>
                </c:pt>
                <c:pt idx="557">
                  <c:v>5580.2929999999997</c:v>
                </c:pt>
                <c:pt idx="558">
                  <c:v>5590.2939999999999</c:v>
                </c:pt>
                <c:pt idx="559">
                  <c:v>5600.2939999999999</c:v>
                </c:pt>
                <c:pt idx="560">
                  <c:v>5610.2939999999999</c:v>
                </c:pt>
                <c:pt idx="561">
                  <c:v>5620.2929999999997</c:v>
                </c:pt>
                <c:pt idx="562">
                  <c:v>5630.2939999999999</c:v>
                </c:pt>
                <c:pt idx="563">
                  <c:v>5640.2939999999999</c:v>
                </c:pt>
                <c:pt idx="564">
                  <c:v>5650.2929999999997</c:v>
                </c:pt>
                <c:pt idx="565">
                  <c:v>5660.2939999999999</c:v>
                </c:pt>
                <c:pt idx="566">
                  <c:v>5670.2939999999999</c:v>
                </c:pt>
                <c:pt idx="567">
                  <c:v>5680.2939999999999</c:v>
                </c:pt>
                <c:pt idx="568">
                  <c:v>5690.2939999999999</c:v>
                </c:pt>
                <c:pt idx="569">
                  <c:v>5700.2929999999997</c:v>
                </c:pt>
                <c:pt idx="570">
                  <c:v>5710.2939999999999</c:v>
                </c:pt>
                <c:pt idx="571">
                  <c:v>5720.2939999999999</c:v>
                </c:pt>
                <c:pt idx="572">
                  <c:v>5730.2939999999999</c:v>
                </c:pt>
                <c:pt idx="573">
                  <c:v>5740.2929999999997</c:v>
                </c:pt>
                <c:pt idx="574">
                  <c:v>5750.2939999999999</c:v>
                </c:pt>
                <c:pt idx="575">
                  <c:v>5760.3109999999997</c:v>
                </c:pt>
                <c:pt idx="576">
                  <c:v>5770.3109999999997</c:v>
                </c:pt>
                <c:pt idx="577">
                  <c:v>5780.31</c:v>
                </c:pt>
                <c:pt idx="578">
                  <c:v>5790.3119999999999</c:v>
                </c:pt>
                <c:pt idx="579">
                  <c:v>5800.3109999999997</c:v>
                </c:pt>
                <c:pt idx="580">
                  <c:v>5810.3109999999997</c:v>
                </c:pt>
                <c:pt idx="581">
                  <c:v>5820.31</c:v>
                </c:pt>
                <c:pt idx="582">
                  <c:v>5830.3109999999997</c:v>
                </c:pt>
                <c:pt idx="583">
                  <c:v>5840.3109999999997</c:v>
                </c:pt>
                <c:pt idx="584">
                  <c:v>5850.3109999999997</c:v>
                </c:pt>
                <c:pt idx="585">
                  <c:v>5860.3109999999997</c:v>
                </c:pt>
                <c:pt idx="586">
                  <c:v>5870.31</c:v>
                </c:pt>
                <c:pt idx="587">
                  <c:v>5880.3109999999997</c:v>
                </c:pt>
                <c:pt idx="588">
                  <c:v>5890.3109999999997</c:v>
                </c:pt>
                <c:pt idx="589">
                  <c:v>5900.3109999999997</c:v>
                </c:pt>
                <c:pt idx="590">
                  <c:v>5910.3109999999997</c:v>
                </c:pt>
                <c:pt idx="591">
                  <c:v>5920.31</c:v>
                </c:pt>
                <c:pt idx="592">
                  <c:v>5930.3109999999997</c:v>
                </c:pt>
                <c:pt idx="593">
                  <c:v>5940.3119999999999</c:v>
                </c:pt>
                <c:pt idx="594">
                  <c:v>5950.31</c:v>
                </c:pt>
                <c:pt idx="595">
                  <c:v>5960.3109999999997</c:v>
                </c:pt>
                <c:pt idx="596">
                  <c:v>5970.3109999999997</c:v>
                </c:pt>
                <c:pt idx="597">
                  <c:v>5980.3109999999997</c:v>
                </c:pt>
                <c:pt idx="598">
                  <c:v>5990.3109999999997</c:v>
                </c:pt>
                <c:pt idx="599">
                  <c:v>6000.3109999999997</c:v>
                </c:pt>
                <c:pt idx="600">
                  <c:v>6010.3109999999997</c:v>
                </c:pt>
                <c:pt idx="601">
                  <c:v>6020.3109999999997</c:v>
                </c:pt>
                <c:pt idx="602">
                  <c:v>6030.31</c:v>
                </c:pt>
                <c:pt idx="603">
                  <c:v>6040.3109999999997</c:v>
                </c:pt>
                <c:pt idx="604">
                  <c:v>6050.31</c:v>
                </c:pt>
                <c:pt idx="605">
                  <c:v>6060.3459999999995</c:v>
                </c:pt>
                <c:pt idx="606">
                  <c:v>6070.3469999999998</c:v>
                </c:pt>
                <c:pt idx="607">
                  <c:v>6080.3469999999998</c:v>
                </c:pt>
                <c:pt idx="608">
                  <c:v>6090.3469999999998</c:v>
                </c:pt>
                <c:pt idx="609">
                  <c:v>6100.3459999999995</c:v>
                </c:pt>
                <c:pt idx="610">
                  <c:v>6110.3469999999998</c:v>
                </c:pt>
                <c:pt idx="611">
                  <c:v>6120.3459999999995</c:v>
                </c:pt>
                <c:pt idx="612">
                  <c:v>6130.3469999999998</c:v>
                </c:pt>
                <c:pt idx="613">
                  <c:v>6140.3469999999998</c:v>
                </c:pt>
                <c:pt idx="614">
                  <c:v>6150.3469999999998</c:v>
                </c:pt>
                <c:pt idx="615">
                  <c:v>6160.3469999999998</c:v>
                </c:pt>
                <c:pt idx="616">
                  <c:v>6170.348</c:v>
                </c:pt>
                <c:pt idx="617">
                  <c:v>6180.3469999999998</c:v>
                </c:pt>
                <c:pt idx="618">
                  <c:v>6190.3670000000002</c:v>
                </c:pt>
                <c:pt idx="619">
                  <c:v>6200.3670000000002</c:v>
                </c:pt>
                <c:pt idx="620">
                  <c:v>6210.366</c:v>
                </c:pt>
                <c:pt idx="621">
                  <c:v>6220.3670000000002</c:v>
                </c:pt>
                <c:pt idx="622">
                  <c:v>6230.3670000000002</c:v>
                </c:pt>
                <c:pt idx="623">
                  <c:v>6240.3670000000002</c:v>
                </c:pt>
                <c:pt idx="624">
                  <c:v>6250.366</c:v>
                </c:pt>
                <c:pt idx="625">
                  <c:v>6260.3670000000002</c:v>
                </c:pt>
                <c:pt idx="626">
                  <c:v>6270.3670000000002</c:v>
                </c:pt>
                <c:pt idx="627">
                  <c:v>6280.3670000000002</c:v>
                </c:pt>
                <c:pt idx="628">
                  <c:v>6290.3670000000002</c:v>
                </c:pt>
                <c:pt idx="629">
                  <c:v>6300.366</c:v>
                </c:pt>
                <c:pt idx="630">
                  <c:v>6310.366</c:v>
                </c:pt>
                <c:pt idx="631">
                  <c:v>6320.3670000000002</c:v>
                </c:pt>
                <c:pt idx="632">
                  <c:v>6330.4369999999999</c:v>
                </c:pt>
                <c:pt idx="633">
                  <c:v>6340.4369999999999</c:v>
                </c:pt>
                <c:pt idx="634">
                  <c:v>6350.4369999999999</c:v>
                </c:pt>
                <c:pt idx="635">
                  <c:v>6360.4369999999999</c:v>
                </c:pt>
                <c:pt idx="636">
                  <c:v>6370.4369999999999</c:v>
                </c:pt>
                <c:pt idx="637">
                  <c:v>6380.4369999999999</c:v>
                </c:pt>
                <c:pt idx="638">
                  <c:v>6390.4359999999997</c:v>
                </c:pt>
                <c:pt idx="639">
                  <c:v>6400.4369999999999</c:v>
                </c:pt>
                <c:pt idx="640">
                  <c:v>6410.4369999999999</c:v>
                </c:pt>
                <c:pt idx="641">
                  <c:v>6420.4369999999999</c:v>
                </c:pt>
                <c:pt idx="642">
                  <c:v>6430.4369999999999</c:v>
                </c:pt>
                <c:pt idx="643">
                  <c:v>6440.4369999999999</c:v>
                </c:pt>
                <c:pt idx="644">
                  <c:v>6450.4359999999997</c:v>
                </c:pt>
                <c:pt idx="645">
                  <c:v>6460.4369999999999</c:v>
                </c:pt>
                <c:pt idx="646">
                  <c:v>6470.4369999999999</c:v>
                </c:pt>
                <c:pt idx="647">
                  <c:v>6480.4359999999997</c:v>
                </c:pt>
                <c:pt idx="648">
                  <c:v>6490.4380000000001</c:v>
                </c:pt>
                <c:pt idx="649">
                  <c:v>6500.4369999999999</c:v>
                </c:pt>
                <c:pt idx="650">
                  <c:v>6510.4369999999999</c:v>
                </c:pt>
                <c:pt idx="651">
                  <c:v>6520.4390000000003</c:v>
                </c:pt>
                <c:pt idx="652">
                  <c:v>6530.4359999999997</c:v>
                </c:pt>
                <c:pt idx="653">
                  <c:v>6540.4359999999997</c:v>
                </c:pt>
                <c:pt idx="654">
                  <c:v>6550.4390000000003</c:v>
                </c:pt>
                <c:pt idx="655">
                  <c:v>6560.4369999999999</c:v>
                </c:pt>
                <c:pt idx="656">
                  <c:v>6570.4380000000001</c:v>
                </c:pt>
                <c:pt idx="657">
                  <c:v>6580.4380000000001</c:v>
                </c:pt>
                <c:pt idx="658">
                  <c:v>6590.4380000000001</c:v>
                </c:pt>
                <c:pt idx="659">
                  <c:v>6600.4390000000003</c:v>
                </c:pt>
                <c:pt idx="660">
                  <c:v>6610.4380000000001</c:v>
                </c:pt>
                <c:pt idx="661">
                  <c:v>6620.4380000000001</c:v>
                </c:pt>
                <c:pt idx="662">
                  <c:v>6630.4380000000001</c:v>
                </c:pt>
                <c:pt idx="663">
                  <c:v>6640.4380000000001</c:v>
                </c:pt>
                <c:pt idx="664">
                  <c:v>6650.4380000000001</c:v>
                </c:pt>
                <c:pt idx="665">
                  <c:v>6660.4369999999999</c:v>
                </c:pt>
                <c:pt idx="666">
                  <c:v>6670.4369999999999</c:v>
                </c:pt>
                <c:pt idx="667">
                  <c:v>6680.4369999999999</c:v>
                </c:pt>
                <c:pt idx="668">
                  <c:v>6690.4380000000001</c:v>
                </c:pt>
                <c:pt idx="669">
                  <c:v>6700.4989999999998</c:v>
                </c:pt>
                <c:pt idx="670">
                  <c:v>6710.4989999999998</c:v>
                </c:pt>
                <c:pt idx="671">
                  <c:v>6720.4989999999998</c:v>
                </c:pt>
                <c:pt idx="672">
                  <c:v>6730.4979999999996</c:v>
                </c:pt>
                <c:pt idx="673">
                  <c:v>6740.4979999999996</c:v>
                </c:pt>
                <c:pt idx="674">
                  <c:v>6750.4979999999996</c:v>
                </c:pt>
                <c:pt idx="675">
                  <c:v>6760.4989999999998</c:v>
                </c:pt>
                <c:pt idx="676">
                  <c:v>6770.4989999999998</c:v>
                </c:pt>
                <c:pt idx="677">
                  <c:v>6780.4979999999996</c:v>
                </c:pt>
                <c:pt idx="678">
                  <c:v>6790.4989999999998</c:v>
                </c:pt>
                <c:pt idx="679">
                  <c:v>6800.5</c:v>
                </c:pt>
                <c:pt idx="680">
                  <c:v>6810.5</c:v>
                </c:pt>
                <c:pt idx="681">
                  <c:v>6820.5</c:v>
                </c:pt>
                <c:pt idx="682">
                  <c:v>6830.5</c:v>
                </c:pt>
                <c:pt idx="683">
                  <c:v>6840.4989999999998</c:v>
                </c:pt>
                <c:pt idx="684">
                  <c:v>6850.4989999999998</c:v>
                </c:pt>
                <c:pt idx="685">
                  <c:v>6860.5</c:v>
                </c:pt>
                <c:pt idx="686">
                  <c:v>6870.4989999999998</c:v>
                </c:pt>
                <c:pt idx="687">
                  <c:v>6880.5</c:v>
                </c:pt>
                <c:pt idx="688">
                  <c:v>6890.5010000000002</c:v>
                </c:pt>
                <c:pt idx="689">
                  <c:v>6900.5010000000002</c:v>
                </c:pt>
                <c:pt idx="690">
                  <c:v>6910.4989999999998</c:v>
                </c:pt>
                <c:pt idx="691">
                  <c:v>6920.5020000000004</c:v>
                </c:pt>
                <c:pt idx="692">
                  <c:v>6930.5020000000004</c:v>
                </c:pt>
                <c:pt idx="693">
                  <c:v>6940.5010000000002</c:v>
                </c:pt>
                <c:pt idx="694">
                  <c:v>6950.5010000000002</c:v>
                </c:pt>
                <c:pt idx="695">
                  <c:v>6960.5010000000002</c:v>
                </c:pt>
                <c:pt idx="696">
                  <c:v>6970.5</c:v>
                </c:pt>
                <c:pt idx="697">
                  <c:v>6980.5010000000002</c:v>
                </c:pt>
                <c:pt idx="698">
                  <c:v>6990.5010000000002</c:v>
                </c:pt>
                <c:pt idx="699">
                  <c:v>7000.5</c:v>
                </c:pt>
                <c:pt idx="700">
                  <c:v>7010.5010000000002</c:v>
                </c:pt>
                <c:pt idx="701">
                  <c:v>7020.5010000000002</c:v>
                </c:pt>
                <c:pt idx="702">
                  <c:v>7030.5</c:v>
                </c:pt>
                <c:pt idx="703">
                  <c:v>7040.5010000000002</c:v>
                </c:pt>
                <c:pt idx="704">
                  <c:v>7050.5</c:v>
                </c:pt>
                <c:pt idx="705">
                  <c:v>7060.5</c:v>
                </c:pt>
                <c:pt idx="706">
                  <c:v>7070.5</c:v>
                </c:pt>
                <c:pt idx="707">
                  <c:v>7080.5</c:v>
                </c:pt>
                <c:pt idx="708">
                  <c:v>7090.5159999999996</c:v>
                </c:pt>
                <c:pt idx="709">
                  <c:v>7100.5159999999996</c:v>
                </c:pt>
                <c:pt idx="710">
                  <c:v>7110.5150000000003</c:v>
                </c:pt>
                <c:pt idx="711">
                  <c:v>7120.5159999999996</c:v>
                </c:pt>
                <c:pt idx="712">
                  <c:v>7130.5159999999996</c:v>
                </c:pt>
                <c:pt idx="713">
                  <c:v>7140.5159999999996</c:v>
                </c:pt>
                <c:pt idx="714">
                  <c:v>7150.5159999999996</c:v>
                </c:pt>
                <c:pt idx="715">
                  <c:v>7160.5150000000003</c:v>
                </c:pt>
                <c:pt idx="716">
                  <c:v>7170.5150000000003</c:v>
                </c:pt>
                <c:pt idx="717">
                  <c:v>7180.5150000000003</c:v>
                </c:pt>
                <c:pt idx="718">
                  <c:v>7190.5159999999996</c:v>
                </c:pt>
                <c:pt idx="719">
                  <c:v>7200.5159999999996</c:v>
                </c:pt>
                <c:pt idx="720">
                  <c:v>7210.5159999999996</c:v>
                </c:pt>
                <c:pt idx="721">
                  <c:v>7220.5159999999996</c:v>
                </c:pt>
                <c:pt idx="722">
                  <c:v>7230.5159999999996</c:v>
                </c:pt>
                <c:pt idx="723">
                  <c:v>7240.5159999999996</c:v>
                </c:pt>
                <c:pt idx="724">
                  <c:v>7250.5150000000003</c:v>
                </c:pt>
                <c:pt idx="725">
                  <c:v>7260.5159999999996</c:v>
                </c:pt>
                <c:pt idx="726">
                  <c:v>7270.5159999999996</c:v>
                </c:pt>
                <c:pt idx="727">
                  <c:v>7280.5159999999996</c:v>
                </c:pt>
                <c:pt idx="728">
                  <c:v>7290.5159999999996</c:v>
                </c:pt>
                <c:pt idx="729">
                  <c:v>7300.5150000000003</c:v>
                </c:pt>
                <c:pt idx="730">
                  <c:v>7310.5150000000003</c:v>
                </c:pt>
                <c:pt idx="731">
                  <c:v>7320.5159999999996</c:v>
                </c:pt>
                <c:pt idx="732">
                  <c:v>7330.5150000000003</c:v>
                </c:pt>
                <c:pt idx="733">
                  <c:v>7340.5159999999996</c:v>
                </c:pt>
                <c:pt idx="734">
                  <c:v>7350.5169999999998</c:v>
                </c:pt>
                <c:pt idx="735">
                  <c:v>7360.5159999999996</c:v>
                </c:pt>
                <c:pt idx="736">
                  <c:v>7370.5159999999996</c:v>
                </c:pt>
                <c:pt idx="737">
                  <c:v>7380.518</c:v>
                </c:pt>
                <c:pt idx="738">
                  <c:v>7390.518</c:v>
                </c:pt>
                <c:pt idx="739">
                  <c:v>7400.5169999999998</c:v>
                </c:pt>
                <c:pt idx="740">
                  <c:v>7410.5190000000002</c:v>
                </c:pt>
                <c:pt idx="741">
                  <c:v>7420.518</c:v>
                </c:pt>
                <c:pt idx="742">
                  <c:v>7430.5169999999998</c:v>
                </c:pt>
                <c:pt idx="743">
                  <c:v>7440.518</c:v>
                </c:pt>
                <c:pt idx="744">
                  <c:v>7450.518</c:v>
                </c:pt>
                <c:pt idx="745">
                  <c:v>7460.53</c:v>
                </c:pt>
                <c:pt idx="746">
                  <c:v>7470.5290000000005</c:v>
                </c:pt>
                <c:pt idx="747">
                  <c:v>7480.53</c:v>
                </c:pt>
                <c:pt idx="748">
                  <c:v>7490.53</c:v>
                </c:pt>
                <c:pt idx="749">
                  <c:v>7500.53</c:v>
                </c:pt>
                <c:pt idx="750">
                  <c:v>7510.5290000000005</c:v>
                </c:pt>
                <c:pt idx="751">
                  <c:v>7520.5290000000005</c:v>
                </c:pt>
                <c:pt idx="752">
                  <c:v>7530.53</c:v>
                </c:pt>
                <c:pt idx="753">
                  <c:v>7540.53</c:v>
                </c:pt>
                <c:pt idx="754">
                  <c:v>7550.53</c:v>
                </c:pt>
                <c:pt idx="755">
                  <c:v>7560.5959999999995</c:v>
                </c:pt>
                <c:pt idx="756">
                  <c:v>7570.5950000000003</c:v>
                </c:pt>
                <c:pt idx="757">
                  <c:v>7580.5950000000003</c:v>
                </c:pt>
                <c:pt idx="758">
                  <c:v>7590.5959999999995</c:v>
                </c:pt>
                <c:pt idx="759">
                  <c:v>7600.5959999999995</c:v>
                </c:pt>
                <c:pt idx="760">
                  <c:v>7610.5959999999995</c:v>
                </c:pt>
                <c:pt idx="761">
                  <c:v>7620.5950000000003</c:v>
                </c:pt>
                <c:pt idx="762">
                  <c:v>7630.5950000000003</c:v>
                </c:pt>
                <c:pt idx="763">
                  <c:v>7640.5969999999998</c:v>
                </c:pt>
                <c:pt idx="764">
                  <c:v>7650.5959999999995</c:v>
                </c:pt>
                <c:pt idx="765">
                  <c:v>7660.5969999999998</c:v>
                </c:pt>
                <c:pt idx="766">
                  <c:v>7670.5969999999998</c:v>
                </c:pt>
                <c:pt idx="767">
                  <c:v>7680.5969999999998</c:v>
                </c:pt>
                <c:pt idx="768">
                  <c:v>7690.5969999999998</c:v>
                </c:pt>
                <c:pt idx="769">
                  <c:v>7700.5950000000003</c:v>
                </c:pt>
                <c:pt idx="770">
                  <c:v>7710.5959999999995</c:v>
                </c:pt>
                <c:pt idx="771">
                  <c:v>7720.5959999999995</c:v>
                </c:pt>
                <c:pt idx="772">
                  <c:v>7730.5959999999995</c:v>
                </c:pt>
                <c:pt idx="773">
                  <c:v>7740.5969999999998</c:v>
                </c:pt>
                <c:pt idx="774">
                  <c:v>7750.598</c:v>
                </c:pt>
                <c:pt idx="775">
                  <c:v>7760.5969999999998</c:v>
                </c:pt>
                <c:pt idx="776">
                  <c:v>7770.5969999999998</c:v>
                </c:pt>
                <c:pt idx="777">
                  <c:v>7780.598</c:v>
                </c:pt>
                <c:pt idx="778">
                  <c:v>7790.5959999999995</c:v>
                </c:pt>
                <c:pt idx="779">
                  <c:v>7800.5969999999998</c:v>
                </c:pt>
                <c:pt idx="780">
                  <c:v>7810.5969999999998</c:v>
                </c:pt>
                <c:pt idx="781">
                  <c:v>7820.5959999999995</c:v>
                </c:pt>
                <c:pt idx="782">
                  <c:v>7830.5969999999998</c:v>
                </c:pt>
                <c:pt idx="783">
                  <c:v>7840.598</c:v>
                </c:pt>
                <c:pt idx="784">
                  <c:v>7850.5969999999998</c:v>
                </c:pt>
                <c:pt idx="785">
                  <c:v>7860.598</c:v>
                </c:pt>
                <c:pt idx="786">
                  <c:v>7870.5969999999998</c:v>
                </c:pt>
                <c:pt idx="787">
                  <c:v>7880.598</c:v>
                </c:pt>
                <c:pt idx="788">
                  <c:v>7890.5959999999995</c:v>
                </c:pt>
                <c:pt idx="789">
                  <c:v>7900.5969999999998</c:v>
                </c:pt>
                <c:pt idx="790">
                  <c:v>7910.6540000000005</c:v>
                </c:pt>
                <c:pt idx="791">
                  <c:v>7920.6530000000002</c:v>
                </c:pt>
                <c:pt idx="792">
                  <c:v>7930.6540000000005</c:v>
                </c:pt>
                <c:pt idx="793">
                  <c:v>7940.6540000000005</c:v>
                </c:pt>
                <c:pt idx="794">
                  <c:v>7950.6549999999997</c:v>
                </c:pt>
                <c:pt idx="795">
                  <c:v>7960.6540000000005</c:v>
                </c:pt>
                <c:pt idx="796">
                  <c:v>7970.6559999999999</c:v>
                </c:pt>
                <c:pt idx="797">
                  <c:v>7980.6549999999997</c:v>
                </c:pt>
                <c:pt idx="798">
                  <c:v>7990.7290000000003</c:v>
                </c:pt>
                <c:pt idx="799">
                  <c:v>8000.7280000000001</c:v>
                </c:pt>
                <c:pt idx="800">
                  <c:v>8010.7280000000001</c:v>
                </c:pt>
                <c:pt idx="801">
                  <c:v>8020.7280000000001</c:v>
                </c:pt>
                <c:pt idx="802">
                  <c:v>8030.7290000000003</c:v>
                </c:pt>
                <c:pt idx="803">
                  <c:v>8040.7280000000001</c:v>
                </c:pt>
                <c:pt idx="804">
                  <c:v>8050.7290000000003</c:v>
                </c:pt>
                <c:pt idx="805">
                  <c:v>8060.7290000000003</c:v>
                </c:pt>
                <c:pt idx="806">
                  <c:v>8070.7280000000001</c:v>
                </c:pt>
                <c:pt idx="807">
                  <c:v>8080.7280000000001</c:v>
                </c:pt>
                <c:pt idx="808">
                  <c:v>8090.7290000000003</c:v>
                </c:pt>
                <c:pt idx="809">
                  <c:v>8100.7280000000001</c:v>
                </c:pt>
                <c:pt idx="810">
                  <c:v>8110.7290000000003</c:v>
                </c:pt>
                <c:pt idx="811">
                  <c:v>8120.7290000000003</c:v>
                </c:pt>
                <c:pt idx="812">
                  <c:v>8130.7290000000003</c:v>
                </c:pt>
                <c:pt idx="813">
                  <c:v>8140.7290000000003</c:v>
                </c:pt>
                <c:pt idx="814">
                  <c:v>8150.77</c:v>
                </c:pt>
                <c:pt idx="815">
                  <c:v>8160.7690000000002</c:v>
                </c:pt>
                <c:pt idx="816">
                  <c:v>8170.77</c:v>
                </c:pt>
                <c:pt idx="817">
                  <c:v>8180.7690000000002</c:v>
                </c:pt>
                <c:pt idx="818">
                  <c:v>8190.7690000000002</c:v>
                </c:pt>
                <c:pt idx="819">
                  <c:v>8200.7690000000002</c:v>
                </c:pt>
                <c:pt idx="820">
                  <c:v>8210.77</c:v>
                </c:pt>
                <c:pt idx="821">
                  <c:v>8220.77</c:v>
                </c:pt>
                <c:pt idx="822">
                  <c:v>8230.77</c:v>
                </c:pt>
                <c:pt idx="823">
                  <c:v>8240.7690000000002</c:v>
                </c:pt>
                <c:pt idx="824">
                  <c:v>8250.77</c:v>
                </c:pt>
                <c:pt idx="825">
                  <c:v>8260.7690000000002</c:v>
                </c:pt>
                <c:pt idx="826">
                  <c:v>8270.77</c:v>
                </c:pt>
                <c:pt idx="827">
                  <c:v>8280.77</c:v>
                </c:pt>
                <c:pt idx="828">
                  <c:v>8290.77</c:v>
                </c:pt>
                <c:pt idx="829">
                  <c:v>8300.77</c:v>
                </c:pt>
                <c:pt idx="830">
                  <c:v>8310.77</c:v>
                </c:pt>
                <c:pt idx="831">
                  <c:v>8320.77</c:v>
                </c:pt>
                <c:pt idx="832">
                  <c:v>8330.77</c:v>
                </c:pt>
                <c:pt idx="833">
                  <c:v>8340.77</c:v>
                </c:pt>
                <c:pt idx="834">
                  <c:v>8350.82</c:v>
                </c:pt>
                <c:pt idx="835">
                  <c:v>8360.82</c:v>
                </c:pt>
                <c:pt idx="836">
                  <c:v>8370.82</c:v>
                </c:pt>
                <c:pt idx="837">
                  <c:v>8380.8189999999995</c:v>
                </c:pt>
                <c:pt idx="838">
                  <c:v>8390.8189999999995</c:v>
                </c:pt>
                <c:pt idx="839">
                  <c:v>8400.8189999999995</c:v>
                </c:pt>
                <c:pt idx="840">
                  <c:v>8410.82</c:v>
                </c:pt>
                <c:pt idx="841">
                  <c:v>8420.82</c:v>
                </c:pt>
                <c:pt idx="842">
                  <c:v>8430.8189999999995</c:v>
                </c:pt>
                <c:pt idx="843">
                  <c:v>8440.8209999999999</c:v>
                </c:pt>
                <c:pt idx="844">
                  <c:v>8450.82</c:v>
                </c:pt>
                <c:pt idx="845">
                  <c:v>8460.82</c:v>
                </c:pt>
                <c:pt idx="846">
                  <c:v>8470.82</c:v>
                </c:pt>
                <c:pt idx="847">
                  <c:v>8480.8189999999995</c:v>
                </c:pt>
                <c:pt idx="848">
                  <c:v>8490.8189999999995</c:v>
                </c:pt>
                <c:pt idx="849">
                  <c:v>8500.8209999999999</c:v>
                </c:pt>
                <c:pt idx="850">
                  <c:v>8510.8189999999995</c:v>
                </c:pt>
                <c:pt idx="851">
                  <c:v>8520.8209999999999</c:v>
                </c:pt>
                <c:pt idx="852">
                  <c:v>8530.8209999999999</c:v>
                </c:pt>
                <c:pt idx="853">
                  <c:v>8540.82</c:v>
                </c:pt>
                <c:pt idx="854">
                  <c:v>8550.8189999999995</c:v>
                </c:pt>
                <c:pt idx="855">
                  <c:v>8560.8189999999995</c:v>
                </c:pt>
                <c:pt idx="856">
                  <c:v>8570.8189999999995</c:v>
                </c:pt>
                <c:pt idx="857">
                  <c:v>8580.82</c:v>
                </c:pt>
                <c:pt idx="858">
                  <c:v>8590.8700000000008</c:v>
                </c:pt>
                <c:pt idx="859">
                  <c:v>8600.8700000000008</c:v>
                </c:pt>
                <c:pt idx="860">
                  <c:v>8610.8709999999992</c:v>
                </c:pt>
                <c:pt idx="861">
                  <c:v>8620.8709999999992</c:v>
                </c:pt>
                <c:pt idx="862">
                  <c:v>8630.8700000000008</c:v>
                </c:pt>
                <c:pt idx="863">
                  <c:v>8640.8700000000008</c:v>
                </c:pt>
                <c:pt idx="864">
                  <c:v>8650.8700000000008</c:v>
                </c:pt>
                <c:pt idx="865">
                  <c:v>8660.8700000000008</c:v>
                </c:pt>
                <c:pt idx="866">
                  <c:v>8670.8700000000008</c:v>
                </c:pt>
                <c:pt idx="867">
                  <c:v>8680.8709999999992</c:v>
                </c:pt>
                <c:pt idx="868">
                  <c:v>8690.8709999999992</c:v>
                </c:pt>
                <c:pt idx="869">
                  <c:v>8700.8709999999992</c:v>
                </c:pt>
                <c:pt idx="870">
                  <c:v>8710.8709999999992</c:v>
                </c:pt>
                <c:pt idx="871">
                  <c:v>8720.8719999999994</c:v>
                </c:pt>
                <c:pt idx="872">
                  <c:v>8730.8709999999992</c:v>
                </c:pt>
                <c:pt idx="873">
                  <c:v>8740.9359999999997</c:v>
                </c:pt>
                <c:pt idx="874">
                  <c:v>8750.9349999999995</c:v>
                </c:pt>
                <c:pt idx="875">
                  <c:v>8760.9359999999997</c:v>
                </c:pt>
                <c:pt idx="876">
                  <c:v>8770.9349999999995</c:v>
                </c:pt>
                <c:pt idx="877">
                  <c:v>8780.9359999999997</c:v>
                </c:pt>
                <c:pt idx="878">
                  <c:v>8790.9359999999997</c:v>
                </c:pt>
                <c:pt idx="879">
                  <c:v>8800.9359999999997</c:v>
                </c:pt>
                <c:pt idx="880">
                  <c:v>8810.9359999999997</c:v>
                </c:pt>
                <c:pt idx="881">
                  <c:v>8820.9359999999997</c:v>
                </c:pt>
                <c:pt idx="882">
                  <c:v>8830.9359999999997</c:v>
                </c:pt>
                <c:pt idx="883">
                  <c:v>8840.9359999999997</c:v>
                </c:pt>
                <c:pt idx="884">
                  <c:v>8850.9359999999997</c:v>
                </c:pt>
                <c:pt idx="885">
                  <c:v>8860.9359999999997</c:v>
                </c:pt>
                <c:pt idx="886">
                  <c:v>8870.9359999999997</c:v>
                </c:pt>
                <c:pt idx="887">
                  <c:v>8880.9359999999997</c:v>
                </c:pt>
                <c:pt idx="888">
                  <c:v>8890.9359999999997</c:v>
                </c:pt>
                <c:pt idx="889">
                  <c:v>8900.9369999999999</c:v>
                </c:pt>
                <c:pt idx="890">
                  <c:v>8910.9380000000001</c:v>
                </c:pt>
                <c:pt idx="891">
                  <c:v>8920.9380000000001</c:v>
                </c:pt>
                <c:pt idx="892">
                  <c:v>8931.0450000000001</c:v>
                </c:pt>
                <c:pt idx="893">
                  <c:v>8941.0450000000001</c:v>
                </c:pt>
                <c:pt idx="894">
                  <c:v>8951.0439999999999</c:v>
                </c:pt>
                <c:pt idx="895">
                  <c:v>8961.0450000000001</c:v>
                </c:pt>
                <c:pt idx="896">
                  <c:v>8971.08</c:v>
                </c:pt>
                <c:pt idx="897">
                  <c:v>8981.0810000000001</c:v>
                </c:pt>
                <c:pt idx="898">
                  <c:v>8991.08</c:v>
                </c:pt>
                <c:pt idx="899">
                  <c:v>9001.0789999999997</c:v>
                </c:pt>
                <c:pt idx="900">
                  <c:v>9011.08</c:v>
                </c:pt>
                <c:pt idx="901">
                  <c:v>9021.0789999999997</c:v>
                </c:pt>
                <c:pt idx="902">
                  <c:v>9031.08</c:v>
                </c:pt>
                <c:pt idx="903">
                  <c:v>9041.08</c:v>
                </c:pt>
                <c:pt idx="904">
                  <c:v>9051.0789999999997</c:v>
                </c:pt>
                <c:pt idx="905">
                  <c:v>9061.08</c:v>
                </c:pt>
                <c:pt idx="906">
                  <c:v>9071.08</c:v>
                </c:pt>
                <c:pt idx="907">
                  <c:v>9081.08</c:v>
                </c:pt>
                <c:pt idx="908">
                  <c:v>9091.08</c:v>
                </c:pt>
                <c:pt idx="909">
                  <c:v>9101.08</c:v>
                </c:pt>
                <c:pt idx="910">
                  <c:v>9111.08</c:v>
                </c:pt>
                <c:pt idx="911">
                  <c:v>9121.08</c:v>
                </c:pt>
                <c:pt idx="912">
                  <c:v>9131.0789999999997</c:v>
                </c:pt>
                <c:pt idx="913">
                  <c:v>9141.0789999999997</c:v>
                </c:pt>
                <c:pt idx="914">
                  <c:v>9151.08</c:v>
                </c:pt>
                <c:pt idx="915">
                  <c:v>9161.08</c:v>
                </c:pt>
                <c:pt idx="916">
                  <c:v>9171.08</c:v>
                </c:pt>
                <c:pt idx="917">
                  <c:v>9181.0789999999997</c:v>
                </c:pt>
                <c:pt idx="918">
                  <c:v>9191.08</c:v>
                </c:pt>
                <c:pt idx="919">
                  <c:v>9201.0789999999997</c:v>
                </c:pt>
                <c:pt idx="920">
                  <c:v>9211.0820000000003</c:v>
                </c:pt>
                <c:pt idx="921">
                  <c:v>9221.08</c:v>
                </c:pt>
                <c:pt idx="922">
                  <c:v>9231.0810000000001</c:v>
                </c:pt>
                <c:pt idx="923">
                  <c:v>9241.08</c:v>
                </c:pt>
                <c:pt idx="924">
                  <c:v>9251.08</c:v>
                </c:pt>
                <c:pt idx="925">
                  <c:v>9261.0810000000001</c:v>
                </c:pt>
                <c:pt idx="926">
                  <c:v>9271.0810000000001</c:v>
                </c:pt>
                <c:pt idx="927">
                  <c:v>9281.0810000000001</c:v>
                </c:pt>
                <c:pt idx="928">
                  <c:v>9291.0810000000001</c:v>
                </c:pt>
                <c:pt idx="929">
                  <c:v>9301.08</c:v>
                </c:pt>
                <c:pt idx="930">
                  <c:v>9311.08</c:v>
                </c:pt>
                <c:pt idx="931">
                  <c:v>9321.0810000000001</c:v>
                </c:pt>
                <c:pt idx="932">
                  <c:v>9331.08</c:v>
                </c:pt>
                <c:pt idx="933">
                  <c:v>9341.2080000000005</c:v>
                </c:pt>
                <c:pt idx="934">
                  <c:v>9351.2090000000007</c:v>
                </c:pt>
                <c:pt idx="935">
                  <c:v>9361.2090000000007</c:v>
                </c:pt>
                <c:pt idx="936">
                  <c:v>9371.2090000000007</c:v>
                </c:pt>
                <c:pt idx="937">
                  <c:v>9381.2099999999991</c:v>
                </c:pt>
                <c:pt idx="938">
                  <c:v>9391.2109999999993</c:v>
                </c:pt>
                <c:pt idx="939">
                  <c:v>9401.2099999999991</c:v>
                </c:pt>
                <c:pt idx="940">
                  <c:v>9411.2090000000007</c:v>
                </c:pt>
                <c:pt idx="941">
                  <c:v>9421.2090000000007</c:v>
                </c:pt>
                <c:pt idx="942">
                  <c:v>9431.2090000000007</c:v>
                </c:pt>
                <c:pt idx="943">
                  <c:v>9441.2090000000007</c:v>
                </c:pt>
                <c:pt idx="944">
                  <c:v>9451.2090000000007</c:v>
                </c:pt>
                <c:pt idx="945">
                  <c:v>9461.2080000000005</c:v>
                </c:pt>
                <c:pt idx="946">
                  <c:v>9471.2090000000007</c:v>
                </c:pt>
                <c:pt idx="947">
                  <c:v>9481.2090000000007</c:v>
                </c:pt>
                <c:pt idx="948">
                  <c:v>9491.2099999999991</c:v>
                </c:pt>
                <c:pt idx="949">
                  <c:v>9501.2080000000005</c:v>
                </c:pt>
                <c:pt idx="950">
                  <c:v>9511.2080000000005</c:v>
                </c:pt>
                <c:pt idx="951">
                  <c:v>9521.2080000000005</c:v>
                </c:pt>
                <c:pt idx="952">
                  <c:v>9531.2080000000005</c:v>
                </c:pt>
                <c:pt idx="953">
                  <c:v>9541.2080000000005</c:v>
                </c:pt>
                <c:pt idx="954">
                  <c:v>9551.2090000000007</c:v>
                </c:pt>
                <c:pt idx="955">
                  <c:v>9561.2090000000007</c:v>
                </c:pt>
                <c:pt idx="956">
                  <c:v>9571.2090000000007</c:v>
                </c:pt>
                <c:pt idx="957">
                  <c:v>9581.2090000000007</c:v>
                </c:pt>
                <c:pt idx="958">
                  <c:v>9591.2080000000005</c:v>
                </c:pt>
                <c:pt idx="959">
                  <c:v>9601.2090000000007</c:v>
                </c:pt>
                <c:pt idx="960">
                  <c:v>9611.2090000000007</c:v>
                </c:pt>
                <c:pt idx="961">
                  <c:v>9621.2080000000005</c:v>
                </c:pt>
                <c:pt idx="962">
                  <c:v>9631.2090000000007</c:v>
                </c:pt>
                <c:pt idx="963">
                  <c:v>9641.2090000000007</c:v>
                </c:pt>
                <c:pt idx="964">
                  <c:v>9651.2090000000007</c:v>
                </c:pt>
                <c:pt idx="965">
                  <c:v>9661.2080000000005</c:v>
                </c:pt>
                <c:pt idx="966">
                  <c:v>9671.2090000000007</c:v>
                </c:pt>
                <c:pt idx="967">
                  <c:v>9681.2090000000007</c:v>
                </c:pt>
                <c:pt idx="968">
                  <c:v>9691.2080000000005</c:v>
                </c:pt>
                <c:pt idx="969">
                  <c:v>9701.2080000000005</c:v>
                </c:pt>
                <c:pt idx="970">
                  <c:v>9711.2080000000005</c:v>
                </c:pt>
                <c:pt idx="971">
                  <c:v>9721.2090000000007</c:v>
                </c:pt>
                <c:pt idx="972">
                  <c:v>9731.2090000000007</c:v>
                </c:pt>
                <c:pt idx="973">
                  <c:v>9741.2090000000007</c:v>
                </c:pt>
                <c:pt idx="974">
                  <c:v>9751.2080000000005</c:v>
                </c:pt>
                <c:pt idx="975">
                  <c:v>9761.2090000000007</c:v>
                </c:pt>
                <c:pt idx="976">
                  <c:v>9771.2090000000007</c:v>
                </c:pt>
                <c:pt idx="977">
                  <c:v>9781.2080000000005</c:v>
                </c:pt>
                <c:pt idx="978">
                  <c:v>9791.2080000000005</c:v>
                </c:pt>
                <c:pt idx="979">
                  <c:v>9801.2080000000005</c:v>
                </c:pt>
                <c:pt idx="980">
                  <c:v>9811.2080000000005</c:v>
                </c:pt>
                <c:pt idx="981">
                  <c:v>9821.2090000000007</c:v>
                </c:pt>
                <c:pt idx="982">
                  <c:v>9831.2090000000007</c:v>
                </c:pt>
                <c:pt idx="983">
                  <c:v>9841.2080000000005</c:v>
                </c:pt>
                <c:pt idx="984">
                  <c:v>9851.2080000000005</c:v>
                </c:pt>
                <c:pt idx="985">
                  <c:v>9861.2099999999991</c:v>
                </c:pt>
                <c:pt idx="986">
                  <c:v>9871.2099999999991</c:v>
                </c:pt>
                <c:pt idx="987">
                  <c:v>9881.2090000000007</c:v>
                </c:pt>
                <c:pt idx="988">
                  <c:v>9891.2080000000005</c:v>
                </c:pt>
                <c:pt idx="989">
                  <c:v>9901.2090000000007</c:v>
                </c:pt>
                <c:pt idx="990">
                  <c:v>9911.2080000000005</c:v>
                </c:pt>
                <c:pt idx="991">
                  <c:v>9921.2080000000005</c:v>
                </c:pt>
                <c:pt idx="992">
                  <c:v>9931.2090000000007</c:v>
                </c:pt>
                <c:pt idx="993">
                  <c:v>9941.2090000000007</c:v>
                </c:pt>
                <c:pt idx="994">
                  <c:v>9951.2090000000007</c:v>
                </c:pt>
                <c:pt idx="995">
                  <c:v>9961.2090000000007</c:v>
                </c:pt>
                <c:pt idx="996">
                  <c:v>9971.2080000000005</c:v>
                </c:pt>
                <c:pt idx="997">
                  <c:v>9981.2080000000005</c:v>
                </c:pt>
                <c:pt idx="998">
                  <c:v>9991.2080000000005</c:v>
                </c:pt>
                <c:pt idx="999">
                  <c:v>10001.209000000001</c:v>
                </c:pt>
                <c:pt idx="1000">
                  <c:v>10011.209999999999</c:v>
                </c:pt>
                <c:pt idx="1001">
                  <c:v>10021.208000000001</c:v>
                </c:pt>
                <c:pt idx="1002">
                  <c:v>10031.209000000001</c:v>
                </c:pt>
                <c:pt idx="1003">
                  <c:v>10041.209000000001</c:v>
                </c:pt>
                <c:pt idx="1004">
                  <c:v>10051.208000000001</c:v>
                </c:pt>
                <c:pt idx="1005">
                  <c:v>10061.209000000001</c:v>
                </c:pt>
                <c:pt idx="1006">
                  <c:v>10071.209000000001</c:v>
                </c:pt>
                <c:pt idx="1007">
                  <c:v>10081.208000000001</c:v>
                </c:pt>
                <c:pt idx="1008">
                  <c:v>10091.208000000001</c:v>
                </c:pt>
                <c:pt idx="1009">
                  <c:v>10101.209999999999</c:v>
                </c:pt>
                <c:pt idx="1010">
                  <c:v>10111.209000000001</c:v>
                </c:pt>
                <c:pt idx="1011">
                  <c:v>10121.209000000001</c:v>
                </c:pt>
                <c:pt idx="1012">
                  <c:v>10131.209000000001</c:v>
                </c:pt>
                <c:pt idx="1013">
                  <c:v>10141.209000000001</c:v>
                </c:pt>
                <c:pt idx="1014">
                  <c:v>10151.209999999999</c:v>
                </c:pt>
                <c:pt idx="1015">
                  <c:v>10161.208000000001</c:v>
                </c:pt>
                <c:pt idx="1016">
                  <c:v>10171.209000000001</c:v>
                </c:pt>
                <c:pt idx="1017">
                  <c:v>10181.209000000001</c:v>
                </c:pt>
                <c:pt idx="1018">
                  <c:v>10191.208000000001</c:v>
                </c:pt>
                <c:pt idx="1019">
                  <c:v>10201.208000000001</c:v>
                </c:pt>
                <c:pt idx="1020">
                  <c:v>10211.208000000001</c:v>
                </c:pt>
                <c:pt idx="1021">
                  <c:v>10221.209000000001</c:v>
                </c:pt>
                <c:pt idx="1022">
                  <c:v>10231.209000000001</c:v>
                </c:pt>
                <c:pt idx="1023">
                  <c:v>10241.209000000001</c:v>
                </c:pt>
                <c:pt idx="1024">
                  <c:v>10251.209000000001</c:v>
                </c:pt>
                <c:pt idx="1025">
                  <c:v>10261.208000000001</c:v>
                </c:pt>
                <c:pt idx="1026">
                  <c:v>10271.209000000001</c:v>
                </c:pt>
                <c:pt idx="1027">
                  <c:v>10281.208000000001</c:v>
                </c:pt>
                <c:pt idx="1028">
                  <c:v>10291.209000000001</c:v>
                </c:pt>
                <c:pt idx="1029">
                  <c:v>10301.209000000001</c:v>
                </c:pt>
                <c:pt idx="1030">
                  <c:v>10311.209000000001</c:v>
                </c:pt>
                <c:pt idx="1031">
                  <c:v>10321.209000000001</c:v>
                </c:pt>
                <c:pt idx="1032">
                  <c:v>10331.209000000001</c:v>
                </c:pt>
                <c:pt idx="1033">
                  <c:v>10341.209000000001</c:v>
                </c:pt>
                <c:pt idx="1034">
                  <c:v>10351.208000000001</c:v>
                </c:pt>
                <c:pt idx="1035">
                  <c:v>10361.208000000001</c:v>
                </c:pt>
                <c:pt idx="1036">
                  <c:v>10371.209000000001</c:v>
                </c:pt>
                <c:pt idx="1037">
                  <c:v>10381.208000000001</c:v>
                </c:pt>
                <c:pt idx="1038">
                  <c:v>10391.209999999999</c:v>
                </c:pt>
                <c:pt idx="1039">
                  <c:v>10401.209000000001</c:v>
                </c:pt>
                <c:pt idx="1040">
                  <c:v>10411.209000000001</c:v>
                </c:pt>
                <c:pt idx="1041">
                  <c:v>10421.209999999999</c:v>
                </c:pt>
                <c:pt idx="1042">
                  <c:v>10431.210999999999</c:v>
                </c:pt>
                <c:pt idx="1043">
                  <c:v>10441.210999999999</c:v>
                </c:pt>
                <c:pt idx="1044">
                  <c:v>10451.209000000001</c:v>
                </c:pt>
                <c:pt idx="1045">
                  <c:v>10461.209000000001</c:v>
                </c:pt>
                <c:pt idx="1046">
                  <c:v>10471.209999999999</c:v>
                </c:pt>
                <c:pt idx="1047">
                  <c:v>10481.210999999999</c:v>
                </c:pt>
                <c:pt idx="1048">
                  <c:v>10491.210999999999</c:v>
                </c:pt>
                <c:pt idx="1049">
                  <c:v>10501.210999999999</c:v>
                </c:pt>
                <c:pt idx="1050">
                  <c:v>10511.21</c:v>
                </c:pt>
                <c:pt idx="1051">
                  <c:v>10521.210999999999</c:v>
                </c:pt>
                <c:pt idx="1052">
                  <c:v>10531.212</c:v>
                </c:pt>
                <c:pt idx="1053">
                  <c:v>10541.21</c:v>
                </c:pt>
                <c:pt idx="1054">
                  <c:v>10551.210999999999</c:v>
                </c:pt>
                <c:pt idx="1055">
                  <c:v>10561.21</c:v>
                </c:pt>
                <c:pt idx="1056">
                  <c:v>10571.21</c:v>
                </c:pt>
                <c:pt idx="1057">
                  <c:v>10581.21</c:v>
                </c:pt>
                <c:pt idx="1058">
                  <c:v>10591.277</c:v>
                </c:pt>
                <c:pt idx="1059">
                  <c:v>10601.277</c:v>
                </c:pt>
                <c:pt idx="1060">
                  <c:v>10611.277</c:v>
                </c:pt>
                <c:pt idx="1061">
                  <c:v>10621.277</c:v>
                </c:pt>
                <c:pt idx="1062">
                  <c:v>10631.277</c:v>
                </c:pt>
                <c:pt idx="1063">
                  <c:v>10641.277</c:v>
                </c:pt>
                <c:pt idx="1064">
                  <c:v>10651.277</c:v>
                </c:pt>
                <c:pt idx="1065">
                  <c:v>10661.276</c:v>
                </c:pt>
                <c:pt idx="1066">
                  <c:v>10671.277</c:v>
                </c:pt>
                <c:pt idx="1067">
                  <c:v>10681.277</c:v>
                </c:pt>
                <c:pt idx="1068">
                  <c:v>10691.277</c:v>
                </c:pt>
                <c:pt idx="1069">
                  <c:v>10701.277</c:v>
                </c:pt>
                <c:pt idx="1070">
                  <c:v>10711.276</c:v>
                </c:pt>
                <c:pt idx="1071">
                  <c:v>10721.277</c:v>
                </c:pt>
                <c:pt idx="1072">
                  <c:v>10731.377</c:v>
                </c:pt>
                <c:pt idx="1073">
                  <c:v>10741.377</c:v>
                </c:pt>
                <c:pt idx="1074">
                  <c:v>10751.377</c:v>
                </c:pt>
                <c:pt idx="1075">
                  <c:v>10761.377</c:v>
                </c:pt>
                <c:pt idx="1076">
                  <c:v>10771.377</c:v>
                </c:pt>
                <c:pt idx="1077">
                  <c:v>10781.377</c:v>
                </c:pt>
                <c:pt idx="1078">
                  <c:v>10791.377</c:v>
                </c:pt>
                <c:pt idx="1079">
                  <c:v>10800.023999999999</c:v>
                </c:pt>
              </c:numCache>
            </c:numRef>
          </c:xVal>
          <c:yVal>
            <c:numRef>
              <c:f>'[1]3fcse-5-large'!$E$2:$E$1081</c:f>
              <c:numCache>
                <c:formatCode>General</c:formatCode>
                <c:ptCount val="1080"/>
                <c:pt idx="0">
                  <c:v>2.9076999999999999E-2</c:v>
                </c:pt>
                <c:pt idx="1">
                  <c:v>3.0664E-2</c:v>
                </c:pt>
                <c:pt idx="2">
                  <c:v>2.9145999999999998E-2</c:v>
                </c:pt>
                <c:pt idx="3">
                  <c:v>3.0422999999999999E-2</c:v>
                </c:pt>
                <c:pt idx="4">
                  <c:v>2.9503000000000001E-2</c:v>
                </c:pt>
                <c:pt idx="5">
                  <c:v>2.8805000000000001E-2</c:v>
                </c:pt>
                <c:pt idx="6">
                  <c:v>2.8372000000000001E-2</c:v>
                </c:pt>
                <c:pt idx="7">
                  <c:v>2.8235E-2</c:v>
                </c:pt>
                <c:pt idx="8">
                  <c:v>2.7921000000000001E-2</c:v>
                </c:pt>
                <c:pt idx="9">
                  <c:v>2.8107E-2</c:v>
                </c:pt>
                <c:pt idx="10">
                  <c:v>2.845E-2</c:v>
                </c:pt>
                <c:pt idx="11">
                  <c:v>2.8774000000000001E-2</c:v>
                </c:pt>
                <c:pt idx="12">
                  <c:v>2.904E-2</c:v>
                </c:pt>
                <c:pt idx="13">
                  <c:v>2.8896999999999999E-2</c:v>
                </c:pt>
                <c:pt idx="14">
                  <c:v>2.8497000000000001E-2</c:v>
                </c:pt>
                <c:pt idx="15">
                  <c:v>2.8211E-2</c:v>
                </c:pt>
                <c:pt idx="16">
                  <c:v>2.7994000000000002E-2</c:v>
                </c:pt>
                <c:pt idx="17">
                  <c:v>2.8056000000000001E-2</c:v>
                </c:pt>
                <c:pt idx="18">
                  <c:v>2.8218E-2</c:v>
                </c:pt>
                <c:pt idx="19">
                  <c:v>2.8561E-2</c:v>
                </c:pt>
                <c:pt idx="20">
                  <c:v>2.8504000000000002E-2</c:v>
                </c:pt>
                <c:pt idx="21">
                  <c:v>2.8306000000000001E-2</c:v>
                </c:pt>
                <c:pt idx="22">
                  <c:v>2.8517000000000001E-2</c:v>
                </c:pt>
                <c:pt idx="23">
                  <c:v>2.8257000000000001E-2</c:v>
                </c:pt>
                <c:pt idx="24">
                  <c:v>2.7994999999999999E-2</c:v>
                </c:pt>
                <c:pt idx="25">
                  <c:v>2.7607E-2</c:v>
                </c:pt>
                <c:pt idx="26">
                  <c:v>2.7524E-2</c:v>
                </c:pt>
                <c:pt idx="27">
                  <c:v>2.7514E-2</c:v>
                </c:pt>
                <c:pt idx="28">
                  <c:v>2.7553000000000001E-2</c:v>
                </c:pt>
                <c:pt idx="29">
                  <c:v>2.7630999999999999E-2</c:v>
                </c:pt>
                <c:pt idx="30">
                  <c:v>2.7629999999999998E-2</c:v>
                </c:pt>
                <c:pt idx="31">
                  <c:v>2.7632E-2</c:v>
                </c:pt>
                <c:pt idx="32">
                  <c:v>2.7577999999999998E-2</c:v>
                </c:pt>
                <c:pt idx="33">
                  <c:v>2.7369000000000001E-2</c:v>
                </c:pt>
                <c:pt idx="34">
                  <c:v>2.7060000000000001E-2</c:v>
                </c:pt>
                <c:pt idx="35">
                  <c:v>2.6814999999999999E-2</c:v>
                </c:pt>
                <c:pt idx="36">
                  <c:v>2.6717000000000001E-2</c:v>
                </c:pt>
                <c:pt idx="37">
                  <c:v>2.6706000000000001E-2</c:v>
                </c:pt>
                <c:pt idx="38">
                  <c:v>2.6780000000000002E-2</c:v>
                </c:pt>
                <c:pt idx="39">
                  <c:v>2.6651000000000001E-2</c:v>
                </c:pt>
                <c:pt idx="40">
                  <c:v>2.6762999999999999E-2</c:v>
                </c:pt>
                <c:pt idx="41">
                  <c:v>2.6759000000000002E-2</c:v>
                </c:pt>
                <c:pt idx="42">
                  <c:v>2.6693000000000001E-2</c:v>
                </c:pt>
                <c:pt idx="43">
                  <c:v>2.6603999999999999E-2</c:v>
                </c:pt>
                <c:pt idx="44">
                  <c:v>2.6557999999999998E-2</c:v>
                </c:pt>
                <c:pt idx="45">
                  <c:v>2.6572999999999999E-2</c:v>
                </c:pt>
                <c:pt idx="46">
                  <c:v>2.6603999999999999E-2</c:v>
                </c:pt>
                <c:pt idx="47">
                  <c:v>2.6630000000000001E-2</c:v>
                </c:pt>
                <c:pt idx="48">
                  <c:v>2.6696000000000001E-2</c:v>
                </c:pt>
                <c:pt idx="49">
                  <c:v>2.674E-2</c:v>
                </c:pt>
                <c:pt idx="50">
                  <c:v>2.6796E-2</c:v>
                </c:pt>
                <c:pt idx="51">
                  <c:v>2.6787999999999999E-2</c:v>
                </c:pt>
                <c:pt idx="52">
                  <c:v>2.6727000000000001E-2</c:v>
                </c:pt>
                <c:pt idx="53">
                  <c:v>2.6646E-2</c:v>
                </c:pt>
                <c:pt idx="54">
                  <c:v>2.6561999999999999E-2</c:v>
                </c:pt>
                <c:pt idx="55">
                  <c:v>2.6627999999999999E-2</c:v>
                </c:pt>
                <c:pt idx="56">
                  <c:v>2.6651999999999999E-2</c:v>
                </c:pt>
                <c:pt idx="57">
                  <c:v>2.6714999999999999E-2</c:v>
                </c:pt>
                <c:pt idx="58">
                  <c:v>2.6754E-2</c:v>
                </c:pt>
                <c:pt idx="59">
                  <c:v>2.6786000000000001E-2</c:v>
                </c:pt>
                <c:pt idx="60">
                  <c:v>2.6783000000000001E-2</c:v>
                </c:pt>
                <c:pt idx="61">
                  <c:v>2.6693999999999999E-2</c:v>
                </c:pt>
                <c:pt idx="62">
                  <c:v>2.6665999999999999E-2</c:v>
                </c:pt>
                <c:pt idx="63">
                  <c:v>2.6631999999999999E-2</c:v>
                </c:pt>
                <c:pt idx="64">
                  <c:v>2.6620999999999999E-2</c:v>
                </c:pt>
                <c:pt idx="65">
                  <c:v>2.6644000000000001E-2</c:v>
                </c:pt>
                <c:pt idx="66">
                  <c:v>2.6686999999999999E-2</c:v>
                </c:pt>
                <c:pt idx="67">
                  <c:v>2.6688E-2</c:v>
                </c:pt>
                <c:pt idx="68">
                  <c:v>2.6716E-2</c:v>
                </c:pt>
                <c:pt idx="69">
                  <c:v>2.6738000000000001E-2</c:v>
                </c:pt>
                <c:pt idx="70">
                  <c:v>2.6741000000000001E-2</c:v>
                </c:pt>
                <c:pt idx="71">
                  <c:v>2.6714000000000002E-2</c:v>
                </c:pt>
                <c:pt idx="72">
                  <c:v>2.6699000000000001E-2</c:v>
                </c:pt>
                <c:pt idx="73">
                  <c:v>2.6662999999999999E-2</c:v>
                </c:pt>
                <c:pt idx="74">
                  <c:v>2.6679999999999999E-2</c:v>
                </c:pt>
                <c:pt idx="75">
                  <c:v>2.6692E-2</c:v>
                </c:pt>
                <c:pt idx="76">
                  <c:v>2.6727000000000001E-2</c:v>
                </c:pt>
                <c:pt idx="77">
                  <c:v>2.6772000000000001E-2</c:v>
                </c:pt>
                <c:pt idx="78">
                  <c:v>2.6814000000000001E-2</c:v>
                </c:pt>
                <c:pt idx="79">
                  <c:v>2.6842000000000001E-2</c:v>
                </c:pt>
                <c:pt idx="80">
                  <c:v>2.6801999999999999E-2</c:v>
                </c:pt>
                <c:pt idx="81">
                  <c:v>2.6776999999999999E-2</c:v>
                </c:pt>
                <c:pt idx="82">
                  <c:v>2.6749999999999999E-2</c:v>
                </c:pt>
                <c:pt idx="83">
                  <c:v>2.6775E-2</c:v>
                </c:pt>
                <c:pt idx="84">
                  <c:v>2.681E-2</c:v>
                </c:pt>
                <c:pt idx="85">
                  <c:v>2.6838000000000001E-2</c:v>
                </c:pt>
                <c:pt idx="86">
                  <c:v>2.6886E-2</c:v>
                </c:pt>
                <c:pt idx="87">
                  <c:v>2.6890000000000001E-2</c:v>
                </c:pt>
                <c:pt idx="88">
                  <c:v>2.6911999999999998E-2</c:v>
                </c:pt>
                <c:pt idx="89">
                  <c:v>2.6904000000000001E-2</c:v>
                </c:pt>
                <c:pt idx="90">
                  <c:v>2.6870000000000002E-2</c:v>
                </c:pt>
                <c:pt idx="91">
                  <c:v>2.6866999999999999E-2</c:v>
                </c:pt>
                <c:pt idx="92">
                  <c:v>2.6838000000000001E-2</c:v>
                </c:pt>
                <c:pt idx="93">
                  <c:v>2.6845999999999998E-2</c:v>
                </c:pt>
                <c:pt idx="94">
                  <c:v>2.6873000000000001E-2</c:v>
                </c:pt>
                <c:pt idx="95">
                  <c:v>2.6891000000000002E-2</c:v>
                </c:pt>
                <c:pt idx="96">
                  <c:v>2.691E-2</c:v>
                </c:pt>
                <c:pt idx="97">
                  <c:v>2.6938E-2</c:v>
                </c:pt>
                <c:pt idx="98">
                  <c:v>2.6946999999999999E-2</c:v>
                </c:pt>
                <c:pt idx="99">
                  <c:v>2.6932000000000001E-2</c:v>
                </c:pt>
                <c:pt idx="100">
                  <c:v>2.69E-2</c:v>
                </c:pt>
                <c:pt idx="101">
                  <c:v>2.6880000000000001E-2</c:v>
                </c:pt>
                <c:pt idx="102">
                  <c:v>2.6882E-2</c:v>
                </c:pt>
                <c:pt idx="103">
                  <c:v>2.6918999999999998E-2</c:v>
                </c:pt>
                <c:pt idx="104">
                  <c:v>2.6938E-2</c:v>
                </c:pt>
                <c:pt idx="105">
                  <c:v>2.6942000000000001E-2</c:v>
                </c:pt>
                <c:pt idx="106">
                  <c:v>2.6960999999999999E-2</c:v>
                </c:pt>
                <c:pt idx="107">
                  <c:v>2.6986E-2</c:v>
                </c:pt>
                <c:pt idx="108">
                  <c:v>2.6984999999999999E-2</c:v>
                </c:pt>
                <c:pt idx="109">
                  <c:v>2.6953999999999999E-2</c:v>
                </c:pt>
                <c:pt idx="110">
                  <c:v>2.6941E-2</c:v>
                </c:pt>
                <c:pt idx="111">
                  <c:v>2.6936000000000002E-2</c:v>
                </c:pt>
                <c:pt idx="112">
                  <c:v>2.6950000000000002E-2</c:v>
                </c:pt>
                <c:pt idx="113">
                  <c:v>2.6941E-2</c:v>
                </c:pt>
                <c:pt idx="114">
                  <c:v>2.6956000000000001E-2</c:v>
                </c:pt>
                <c:pt idx="115">
                  <c:v>2.6957999999999999E-2</c:v>
                </c:pt>
                <c:pt idx="116">
                  <c:v>2.6973E-2</c:v>
                </c:pt>
                <c:pt idx="117">
                  <c:v>2.6962E-2</c:v>
                </c:pt>
                <c:pt idx="118">
                  <c:v>2.6946999999999999E-2</c:v>
                </c:pt>
                <c:pt idx="119">
                  <c:v>2.6932000000000001E-2</c:v>
                </c:pt>
                <c:pt idx="120">
                  <c:v>2.6903E-2</c:v>
                </c:pt>
                <c:pt idx="121">
                  <c:v>2.6929999999999999E-2</c:v>
                </c:pt>
                <c:pt idx="122">
                  <c:v>2.6941E-2</c:v>
                </c:pt>
                <c:pt idx="123">
                  <c:v>2.6952E-2</c:v>
                </c:pt>
                <c:pt idx="124">
                  <c:v>2.6976E-2</c:v>
                </c:pt>
                <c:pt idx="125">
                  <c:v>2.6987000000000001E-2</c:v>
                </c:pt>
                <c:pt idx="126">
                  <c:v>2.6981000000000002E-2</c:v>
                </c:pt>
                <c:pt idx="127">
                  <c:v>2.6979E-2</c:v>
                </c:pt>
                <c:pt idx="128">
                  <c:v>2.6953000000000001E-2</c:v>
                </c:pt>
                <c:pt idx="129">
                  <c:v>2.6946999999999999E-2</c:v>
                </c:pt>
                <c:pt idx="130">
                  <c:v>2.6941E-2</c:v>
                </c:pt>
                <c:pt idx="131">
                  <c:v>2.6953999999999999E-2</c:v>
                </c:pt>
                <c:pt idx="132">
                  <c:v>2.6973E-2</c:v>
                </c:pt>
                <c:pt idx="133">
                  <c:v>2.6977999999999999E-2</c:v>
                </c:pt>
                <c:pt idx="134">
                  <c:v>2.7005000000000001E-2</c:v>
                </c:pt>
                <c:pt idx="135">
                  <c:v>2.7018E-2</c:v>
                </c:pt>
                <c:pt idx="136">
                  <c:v>2.7026999999999999E-2</c:v>
                </c:pt>
                <c:pt idx="137">
                  <c:v>2.7005999999999999E-2</c:v>
                </c:pt>
                <c:pt idx="138">
                  <c:v>2.6984000000000001E-2</c:v>
                </c:pt>
                <c:pt idx="139">
                  <c:v>2.6977000000000001E-2</c:v>
                </c:pt>
                <c:pt idx="140">
                  <c:v>2.6981000000000002E-2</c:v>
                </c:pt>
                <c:pt idx="141">
                  <c:v>2.6994000000000001E-2</c:v>
                </c:pt>
                <c:pt idx="142">
                  <c:v>2.7012000000000001E-2</c:v>
                </c:pt>
                <c:pt idx="143">
                  <c:v>2.7025E-2</c:v>
                </c:pt>
                <c:pt idx="144">
                  <c:v>2.7036999999999999E-2</c:v>
                </c:pt>
                <c:pt idx="145">
                  <c:v>2.7045E-2</c:v>
                </c:pt>
                <c:pt idx="146">
                  <c:v>2.7038E-2</c:v>
                </c:pt>
                <c:pt idx="147">
                  <c:v>2.7018E-2</c:v>
                </c:pt>
                <c:pt idx="148">
                  <c:v>2.7016999999999999E-2</c:v>
                </c:pt>
                <c:pt idx="149">
                  <c:v>2.7022000000000001E-2</c:v>
                </c:pt>
                <c:pt idx="150">
                  <c:v>2.7022000000000001E-2</c:v>
                </c:pt>
                <c:pt idx="151">
                  <c:v>2.7033000000000001E-2</c:v>
                </c:pt>
                <c:pt idx="152">
                  <c:v>2.7036000000000001E-2</c:v>
                </c:pt>
                <c:pt idx="153">
                  <c:v>2.7046000000000001E-2</c:v>
                </c:pt>
                <c:pt idx="154">
                  <c:v>2.7042E-2</c:v>
                </c:pt>
                <c:pt idx="155">
                  <c:v>2.7033999999999999E-2</c:v>
                </c:pt>
                <c:pt idx="156">
                  <c:v>2.7019999999999999E-2</c:v>
                </c:pt>
                <c:pt idx="157">
                  <c:v>2.6997E-2</c:v>
                </c:pt>
                <c:pt idx="158">
                  <c:v>2.6998000000000001E-2</c:v>
                </c:pt>
                <c:pt idx="159">
                  <c:v>2.7008000000000001E-2</c:v>
                </c:pt>
                <c:pt idx="160">
                  <c:v>2.7029999999999998E-2</c:v>
                </c:pt>
                <c:pt idx="161">
                  <c:v>2.7045E-2</c:v>
                </c:pt>
                <c:pt idx="162">
                  <c:v>2.7056E-2</c:v>
                </c:pt>
                <c:pt idx="163">
                  <c:v>2.7102999999999999E-2</c:v>
                </c:pt>
                <c:pt idx="164">
                  <c:v>2.7116999999999999E-2</c:v>
                </c:pt>
                <c:pt idx="165">
                  <c:v>2.7106999999999999E-2</c:v>
                </c:pt>
                <c:pt idx="166">
                  <c:v>2.7099000000000002E-2</c:v>
                </c:pt>
                <c:pt idx="167">
                  <c:v>2.7153E-2</c:v>
                </c:pt>
                <c:pt idx="168">
                  <c:v>2.7193999999999999E-2</c:v>
                </c:pt>
                <c:pt idx="169">
                  <c:v>2.7217999999999999E-2</c:v>
                </c:pt>
                <c:pt idx="170">
                  <c:v>2.7251000000000001E-2</c:v>
                </c:pt>
                <c:pt idx="171">
                  <c:v>2.7276999999999999E-2</c:v>
                </c:pt>
                <c:pt idx="172">
                  <c:v>2.7288E-2</c:v>
                </c:pt>
                <c:pt idx="173">
                  <c:v>2.7317000000000001E-2</c:v>
                </c:pt>
                <c:pt idx="174">
                  <c:v>2.7296999999999998E-2</c:v>
                </c:pt>
                <c:pt idx="175">
                  <c:v>2.7279999999999999E-2</c:v>
                </c:pt>
                <c:pt idx="176">
                  <c:v>2.7269999999999999E-2</c:v>
                </c:pt>
                <c:pt idx="177">
                  <c:v>2.7264E-2</c:v>
                </c:pt>
                <c:pt idx="178">
                  <c:v>2.7281E-2</c:v>
                </c:pt>
                <c:pt idx="179">
                  <c:v>2.7282000000000001E-2</c:v>
                </c:pt>
                <c:pt idx="180">
                  <c:v>2.7286999999999999E-2</c:v>
                </c:pt>
                <c:pt idx="181">
                  <c:v>2.7307000000000001E-2</c:v>
                </c:pt>
                <c:pt idx="182">
                  <c:v>2.734E-2</c:v>
                </c:pt>
                <c:pt idx="183">
                  <c:v>2.7354E-2</c:v>
                </c:pt>
                <c:pt idx="184">
                  <c:v>2.7333E-2</c:v>
                </c:pt>
                <c:pt idx="185">
                  <c:v>2.7321999999999999E-2</c:v>
                </c:pt>
                <c:pt idx="186">
                  <c:v>2.7310999999999998E-2</c:v>
                </c:pt>
                <c:pt idx="187">
                  <c:v>2.7320000000000001E-2</c:v>
                </c:pt>
                <c:pt idx="188">
                  <c:v>2.7320000000000001E-2</c:v>
                </c:pt>
                <c:pt idx="189">
                  <c:v>2.7334000000000001E-2</c:v>
                </c:pt>
                <c:pt idx="190">
                  <c:v>2.7348999999999998E-2</c:v>
                </c:pt>
                <c:pt idx="191">
                  <c:v>2.7362999999999998E-2</c:v>
                </c:pt>
                <c:pt idx="192">
                  <c:v>2.7368E-2</c:v>
                </c:pt>
                <c:pt idx="193">
                  <c:v>2.7342000000000002E-2</c:v>
                </c:pt>
                <c:pt idx="194">
                  <c:v>2.7331999999999999E-2</c:v>
                </c:pt>
                <c:pt idx="195">
                  <c:v>2.7316E-2</c:v>
                </c:pt>
                <c:pt idx="196">
                  <c:v>2.7309E-2</c:v>
                </c:pt>
                <c:pt idx="197">
                  <c:v>2.734E-2</c:v>
                </c:pt>
                <c:pt idx="198">
                  <c:v>2.7331999999999999E-2</c:v>
                </c:pt>
                <c:pt idx="199">
                  <c:v>2.7345999999999999E-2</c:v>
                </c:pt>
                <c:pt idx="200">
                  <c:v>2.7363999999999999E-2</c:v>
                </c:pt>
                <c:pt idx="201">
                  <c:v>2.7370999999999999E-2</c:v>
                </c:pt>
                <c:pt idx="202">
                  <c:v>2.7376000000000001E-2</c:v>
                </c:pt>
                <c:pt idx="203">
                  <c:v>2.7355999999999998E-2</c:v>
                </c:pt>
                <c:pt idx="204">
                  <c:v>2.7337E-2</c:v>
                </c:pt>
                <c:pt idx="205">
                  <c:v>2.7319E-2</c:v>
                </c:pt>
                <c:pt idx="206">
                  <c:v>2.7335000000000002E-2</c:v>
                </c:pt>
                <c:pt idx="207">
                  <c:v>2.7345000000000001E-2</c:v>
                </c:pt>
                <c:pt idx="208">
                  <c:v>2.7358E-2</c:v>
                </c:pt>
                <c:pt idx="209">
                  <c:v>2.7380999999999999E-2</c:v>
                </c:pt>
                <c:pt idx="210">
                  <c:v>2.7403E-2</c:v>
                </c:pt>
                <c:pt idx="211">
                  <c:v>2.7399E-2</c:v>
                </c:pt>
                <c:pt idx="212">
                  <c:v>2.7385E-2</c:v>
                </c:pt>
                <c:pt idx="213">
                  <c:v>2.7365E-2</c:v>
                </c:pt>
                <c:pt idx="214">
                  <c:v>2.7354E-2</c:v>
                </c:pt>
                <c:pt idx="215">
                  <c:v>2.7348999999999998E-2</c:v>
                </c:pt>
                <c:pt idx="216">
                  <c:v>2.7366000000000001E-2</c:v>
                </c:pt>
                <c:pt idx="217">
                  <c:v>2.7380000000000002E-2</c:v>
                </c:pt>
                <c:pt idx="218">
                  <c:v>2.7370999999999999E-2</c:v>
                </c:pt>
                <c:pt idx="219">
                  <c:v>2.7392E-2</c:v>
                </c:pt>
                <c:pt idx="220">
                  <c:v>2.7390999999999999E-2</c:v>
                </c:pt>
                <c:pt idx="221">
                  <c:v>2.7403E-2</c:v>
                </c:pt>
                <c:pt idx="222">
                  <c:v>2.7383000000000001E-2</c:v>
                </c:pt>
                <c:pt idx="223">
                  <c:v>2.7361E-2</c:v>
                </c:pt>
                <c:pt idx="224">
                  <c:v>2.7341000000000001E-2</c:v>
                </c:pt>
                <c:pt idx="225">
                  <c:v>2.7342999999999999E-2</c:v>
                </c:pt>
                <c:pt idx="226">
                  <c:v>2.7345999999999999E-2</c:v>
                </c:pt>
                <c:pt idx="227">
                  <c:v>2.7363999999999999E-2</c:v>
                </c:pt>
                <c:pt idx="228">
                  <c:v>2.7369000000000001E-2</c:v>
                </c:pt>
                <c:pt idx="229">
                  <c:v>2.7382E-2</c:v>
                </c:pt>
                <c:pt idx="230">
                  <c:v>2.7390000000000001E-2</c:v>
                </c:pt>
                <c:pt idx="231">
                  <c:v>2.7366000000000001E-2</c:v>
                </c:pt>
                <c:pt idx="232">
                  <c:v>2.7356999999999999E-2</c:v>
                </c:pt>
                <c:pt idx="233">
                  <c:v>2.7347E-2</c:v>
                </c:pt>
                <c:pt idx="234">
                  <c:v>2.7358E-2</c:v>
                </c:pt>
                <c:pt idx="235">
                  <c:v>2.7369999999999998E-2</c:v>
                </c:pt>
                <c:pt idx="236">
                  <c:v>2.7380999999999999E-2</c:v>
                </c:pt>
                <c:pt idx="237">
                  <c:v>2.7373999999999999E-2</c:v>
                </c:pt>
                <c:pt idx="238">
                  <c:v>2.7363999999999999E-2</c:v>
                </c:pt>
                <c:pt idx="239">
                  <c:v>2.7382E-2</c:v>
                </c:pt>
                <c:pt idx="240">
                  <c:v>2.7366999999999999E-2</c:v>
                </c:pt>
                <c:pt idx="241">
                  <c:v>2.7352999999999999E-2</c:v>
                </c:pt>
                <c:pt idx="242">
                  <c:v>2.7331999999999999E-2</c:v>
                </c:pt>
                <c:pt idx="243">
                  <c:v>2.7313E-2</c:v>
                </c:pt>
                <c:pt idx="244">
                  <c:v>2.7304999999999999E-2</c:v>
                </c:pt>
                <c:pt idx="245">
                  <c:v>2.7321000000000002E-2</c:v>
                </c:pt>
                <c:pt idx="246">
                  <c:v>2.7326E-2</c:v>
                </c:pt>
                <c:pt idx="247">
                  <c:v>2.7342999999999999E-2</c:v>
                </c:pt>
                <c:pt idx="248">
                  <c:v>2.7358E-2</c:v>
                </c:pt>
                <c:pt idx="249">
                  <c:v>2.7369000000000001E-2</c:v>
                </c:pt>
                <c:pt idx="250">
                  <c:v>2.7362999999999998E-2</c:v>
                </c:pt>
                <c:pt idx="251">
                  <c:v>2.7345000000000001E-2</c:v>
                </c:pt>
                <c:pt idx="252">
                  <c:v>2.7337E-2</c:v>
                </c:pt>
                <c:pt idx="253">
                  <c:v>2.7331000000000001E-2</c:v>
                </c:pt>
                <c:pt idx="254">
                  <c:v>2.7351E-2</c:v>
                </c:pt>
                <c:pt idx="255">
                  <c:v>2.7369000000000001E-2</c:v>
                </c:pt>
                <c:pt idx="256">
                  <c:v>2.7382E-2</c:v>
                </c:pt>
                <c:pt idx="257">
                  <c:v>2.7390999999999999E-2</c:v>
                </c:pt>
                <c:pt idx="258">
                  <c:v>2.7411000000000001E-2</c:v>
                </c:pt>
                <c:pt idx="259">
                  <c:v>2.741E-2</c:v>
                </c:pt>
                <c:pt idx="260">
                  <c:v>2.7397999999999999E-2</c:v>
                </c:pt>
                <c:pt idx="261">
                  <c:v>2.7365E-2</c:v>
                </c:pt>
                <c:pt idx="262">
                  <c:v>2.7352000000000001E-2</c:v>
                </c:pt>
                <c:pt idx="263">
                  <c:v>2.7373000000000001E-2</c:v>
                </c:pt>
                <c:pt idx="264">
                  <c:v>2.7373999999999999E-2</c:v>
                </c:pt>
                <c:pt idx="265">
                  <c:v>2.7387000000000002E-2</c:v>
                </c:pt>
                <c:pt idx="266">
                  <c:v>2.7400999999999998E-2</c:v>
                </c:pt>
                <c:pt idx="267">
                  <c:v>2.7414000000000001E-2</c:v>
                </c:pt>
                <c:pt idx="268">
                  <c:v>2.7417E-2</c:v>
                </c:pt>
                <c:pt idx="269">
                  <c:v>2.7400999999999998E-2</c:v>
                </c:pt>
                <c:pt idx="270">
                  <c:v>2.7378E-2</c:v>
                </c:pt>
                <c:pt idx="271">
                  <c:v>2.7359000000000001E-2</c:v>
                </c:pt>
                <c:pt idx="272">
                  <c:v>2.7366000000000001E-2</c:v>
                </c:pt>
                <c:pt idx="273">
                  <c:v>2.7389E-2</c:v>
                </c:pt>
                <c:pt idx="274">
                  <c:v>2.7401999999999999E-2</c:v>
                </c:pt>
                <c:pt idx="275">
                  <c:v>2.7453000000000002E-2</c:v>
                </c:pt>
                <c:pt idx="276">
                  <c:v>2.7476E-2</c:v>
                </c:pt>
                <c:pt idx="277">
                  <c:v>2.7473999999999998E-2</c:v>
                </c:pt>
                <c:pt idx="278">
                  <c:v>2.7477000000000001E-2</c:v>
                </c:pt>
                <c:pt idx="279">
                  <c:v>2.7474999999999999E-2</c:v>
                </c:pt>
                <c:pt idx="280">
                  <c:v>2.7472E-2</c:v>
                </c:pt>
                <c:pt idx="281">
                  <c:v>2.7473999999999998E-2</c:v>
                </c:pt>
                <c:pt idx="282">
                  <c:v>2.7490000000000001E-2</c:v>
                </c:pt>
                <c:pt idx="283">
                  <c:v>2.75E-2</c:v>
                </c:pt>
                <c:pt idx="284">
                  <c:v>2.7501000000000001E-2</c:v>
                </c:pt>
                <c:pt idx="285">
                  <c:v>2.7512999999999999E-2</c:v>
                </c:pt>
                <c:pt idx="286">
                  <c:v>2.7515999999999999E-2</c:v>
                </c:pt>
                <c:pt idx="287">
                  <c:v>2.7507E-2</c:v>
                </c:pt>
                <c:pt idx="288">
                  <c:v>2.7491000000000002E-2</c:v>
                </c:pt>
                <c:pt idx="289">
                  <c:v>2.7511000000000001E-2</c:v>
                </c:pt>
                <c:pt idx="290">
                  <c:v>2.751E-2</c:v>
                </c:pt>
                <c:pt idx="291">
                  <c:v>2.7521E-2</c:v>
                </c:pt>
                <c:pt idx="292">
                  <c:v>2.7553000000000001E-2</c:v>
                </c:pt>
                <c:pt idx="293">
                  <c:v>2.7577000000000001E-2</c:v>
                </c:pt>
                <c:pt idx="294">
                  <c:v>2.76E-2</c:v>
                </c:pt>
                <c:pt idx="295">
                  <c:v>2.7615000000000001E-2</c:v>
                </c:pt>
                <c:pt idx="296">
                  <c:v>2.7629000000000001E-2</c:v>
                </c:pt>
                <c:pt idx="297">
                  <c:v>2.7622000000000001E-2</c:v>
                </c:pt>
                <c:pt idx="298">
                  <c:v>2.7616999999999999E-2</c:v>
                </c:pt>
                <c:pt idx="299">
                  <c:v>2.7608000000000001E-2</c:v>
                </c:pt>
                <c:pt idx="300">
                  <c:v>2.7605000000000001E-2</c:v>
                </c:pt>
                <c:pt idx="301">
                  <c:v>2.7616000000000002E-2</c:v>
                </c:pt>
                <c:pt idx="302">
                  <c:v>2.7623000000000002E-2</c:v>
                </c:pt>
                <c:pt idx="303">
                  <c:v>2.7623000000000002E-2</c:v>
                </c:pt>
                <c:pt idx="304">
                  <c:v>2.7633000000000001E-2</c:v>
                </c:pt>
                <c:pt idx="305">
                  <c:v>2.7637999999999999E-2</c:v>
                </c:pt>
                <c:pt idx="306">
                  <c:v>2.7643000000000001E-2</c:v>
                </c:pt>
                <c:pt idx="307">
                  <c:v>2.7636000000000001E-2</c:v>
                </c:pt>
                <c:pt idx="308">
                  <c:v>2.7632E-2</c:v>
                </c:pt>
                <c:pt idx="309">
                  <c:v>2.7630999999999999E-2</c:v>
                </c:pt>
                <c:pt idx="310">
                  <c:v>2.7633000000000001E-2</c:v>
                </c:pt>
                <c:pt idx="311">
                  <c:v>2.7633999999999999E-2</c:v>
                </c:pt>
                <c:pt idx="312">
                  <c:v>2.7640000000000001E-2</c:v>
                </c:pt>
                <c:pt idx="313">
                  <c:v>2.7644999999999999E-2</c:v>
                </c:pt>
                <c:pt idx="314">
                  <c:v>2.7657999999999999E-2</c:v>
                </c:pt>
                <c:pt idx="315">
                  <c:v>2.7663E-2</c:v>
                </c:pt>
                <c:pt idx="316">
                  <c:v>2.7654000000000001E-2</c:v>
                </c:pt>
                <c:pt idx="317">
                  <c:v>2.7643999999999998E-2</c:v>
                </c:pt>
                <c:pt idx="318">
                  <c:v>2.7632E-2</c:v>
                </c:pt>
                <c:pt idx="319">
                  <c:v>2.7626000000000001E-2</c:v>
                </c:pt>
                <c:pt idx="320">
                  <c:v>2.7637999999999999E-2</c:v>
                </c:pt>
                <c:pt idx="321">
                  <c:v>2.7656E-2</c:v>
                </c:pt>
                <c:pt idx="322">
                  <c:v>2.7668000000000002E-2</c:v>
                </c:pt>
                <c:pt idx="323">
                  <c:v>2.7671999999999999E-2</c:v>
                </c:pt>
                <c:pt idx="324">
                  <c:v>2.7675999999999999E-2</c:v>
                </c:pt>
                <c:pt idx="325">
                  <c:v>2.768E-2</c:v>
                </c:pt>
                <c:pt idx="326">
                  <c:v>2.7674000000000001E-2</c:v>
                </c:pt>
                <c:pt idx="327">
                  <c:v>2.7664999999999999E-2</c:v>
                </c:pt>
                <c:pt idx="328">
                  <c:v>2.7678999999999999E-2</c:v>
                </c:pt>
                <c:pt idx="329">
                  <c:v>2.7685999999999999E-2</c:v>
                </c:pt>
                <c:pt idx="330">
                  <c:v>2.7716000000000001E-2</c:v>
                </c:pt>
                <c:pt idx="331">
                  <c:v>2.7726000000000001E-2</c:v>
                </c:pt>
                <c:pt idx="332">
                  <c:v>2.7747999999999998E-2</c:v>
                </c:pt>
                <c:pt idx="333">
                  <c:v>2.7758999999999999E-2</c:v>
                </c:pt>
                <c:pt idx="334">
                  <c:v>2.7775000000000001E-2</c:v>
                </c:pt>
                <c:pt idx="335">
                  <c:v>2.777E-2</c:v>
                </c:pt>
                <c:pt idx="336">
                  <c:v>2.7765999999999999E-2</c:v>
                </c:pt>
                <c:pt idx="337">
                  <c:v>2.7768999999999999E-2</c:v>
                </c:pt>
                <c:pt idx="338">
                  <c:v>2.7779000000000002E-2</c:v>
                </c:pt>
                <c:pt idx="339">
                  <c:v>2.7793999999999999E-2</c:v>
                </c:pt>
                <c:pt idx="340">
                  <c:v>2.7805E-2</c:v>
                </c:pt>
                <c:pt idx="341">
                  <c:v>2.7803000000000001E-2</c:v>
                </c:pt>
                <c:pt idx="342">
                  <c:v>2.7802E-2</c:v>
                </c:pt>
                <c:pt idx="343">
                  <c:v>2.7802E-2</c:v>
                </c:pt>
                <c:pt idx="344">
                  <c:v>2.7792000000000001E-2</c:v>
                </c:pt>
                <c:pt idx="345">
                  <c:v>2.7777E-2</c:v>
                </c:pt>
                <c:pt idx="346">
                  <c:v>2.7775999999999999E-2</c:v>
                </c:pt>
                <c:pt idx="347">
                  <c:v>2.7768999999999999E-2</c:v>
                </c:pt>
                <c:pt idx="348">
                  <c:v>2.7786000000000002E-2</c:v>
                </c:pt>
                <c:pt idx="349">
                  <c:v>2.7777E-2</c:v>
                </c:pt>
                <c:pt idx="350">
                  <c:v>2.7789000000000001E-2</c:v>
                </c:pt>
                <c:pt idx="351">
                  <c:v>2.7810999999999999E-2</c:v>
                </c:pt>
                <c:pt idx="352">
                  <c:v>2.7826E-2</c:v>
                </c:pt>
                <c:pt idx="353">
                  <c:v>2.7833E-2</c:v>
                </c:pt>
                <c:pt idx="354">
                  <c:v>2.7824999999999999E-2</c:v>
                </c:pt>
                <c:pt idx="355">
                  <c:v>2.7819E-2</c:v>
                </c:pt>
                <c:pt idx="356">
                  <c:v>2.7812E-2</c:v>
                </c:pt>
                <c:pt idx="357">
                  <c:v>2.7817000000000001E-2</c:v>
                </c:pt>
                <c:pt idx="358">
                  <c:v>2.7827999999999999E-2</c:v>
                </c:pt>
                <c:pt idx="359">
                  <c:v>2.7827000000000001E-2</c:v>
                </c:pt>
                <c:pt idx="360">
                  <c:v>2.7836E-2</c:v>
                </c:pt>
                <c:pt idx="361">
                  <c:v>2.7838999999999999E-2</c:v>
                </c:pt>
                <c:pt idx="362">
                  <c:v>2.7838000000000002E-2</c:v>
                </c:pt>
                <c:pt idx="363">
                  <c:v>2.7841000000000001E-2</c:v>
                </c:pt>
                <c:pt idx="364">
                  <c:v>2.7837000000000001E-2</c:v>
                </c:pt>
                <c:pt idx="365">
                  <c:v>2.7833E-2</c:v>
                </c:pt>
                <c:pt idx="366">
                  <c:v>2.7831000000000002E-2</c:v>
                </c:pt>
                <c:pt idx="367">
                  <c:v>2.784E-2</c:v>
                </c:pt>
                <c:pt idx="368">
                  <c:v>2.7847E-2</c:v>
                </c:pt>
                <c:pt idx="369">
                  <c:v>2.7845999999999999E-2</c:v>
                </c:pt>
                <c:pt idx="370">
                  <c:v>2.7847E-2</c:v>
                </c:pt>
                <c:pt idx="371">
                  <c:v>2.7855999999999999E-2</c:v>
                </c:pt>
                <c:pt idx="372">
                  <c:v>2.7855000000000001E-2</c:v>
                </c:pt>
                <c:pt idx="373">
                  <c:v>2.7851000000000001E-2</c:v>
                </c:pt>
                <c:pt idx="374">
                  <c:v>2.7845999999999999E-2</c:v>
                </c:pt>
                <c:pt idx="375">
                  <c:v>2.7841999999999999E-2</c:v>
                </c:pt>
                <c:pt idx="376">
                  <c:v>2.7845000000000002E-2</c:v>
                </c:pt>
                <c:pt idx="377">
                  <c:v>2.7851999999999998E-2</c:v>
                </c:pt>
                <c:pt idx="378">
                  <c:v>2.7857E-2</c:v>
                </c:pt>
                <c:pt idx="379">
                  <c:v>2.7869000000000001E-2</c:v>
                </c:pt>
                <c:pt idx="380">
                  <c:v>2.7881E-2</c:v>
                </c:pt>
                <c:pt idx="381">
                  <c:v>2.7890000000000002E-2</c:v>
                </c:pt>
                <c:pt idx="382">
                  <c:v>2.7886000000000001E-2</c:v>
                </c:pt>
                <c:pt idx="383">
                  <c:v>2.7882000000000001E-2</c:v>
                </c:pt>
                <c:pt idx="384">
                  <c:v>2.7876000000000001E-2</c:v>
                </c:pt>
                <c:pt idx="385">
                  <c:v>2.7868E-2</c:v>
                </c:pt>
                <c:pt idx="386">
                  <c:v>2.7873999999999999E-2</c:v>
                </c:pt>
                <c:pt idx="387">
                  <c:v>2.7885E-2</c:v>
                </c:pt>
                <c:pt idx="388">
                  <c:v>2.7886000000000001E-2</c:v>
                </c:pt>
                <c:pt idx="389">
                  <c:v>2.7890000000000002E-2</c:v>
                </c:pt>
                <c:pt idx="390">
                  <c:v>2.7896000000000001E-2</c:v>
                </c:pt>
                <c:pt idx="391">
                  <c:v>2.7900000000000001E-2</c:v>
                </c:pt>
                <c:pt idx="392">
                  <c:v>2.7895E-2</c:v>
                </c:pt>
                <c:pt idx="393">
                  <c:v>2.7892E-2</c:v>
                </c:pt>
                <c:pt idx="394">
                  <c:v>2.7886000000000001E-2</c:v>
                </c:pt>
                <c:pt idx="395">
                  <c:v>2.7885E-2</c:v>
                </c:pt>
                <c:pt idx="396">
                  <c:v>2.7893999999999999E-2</c:v>
                </c:pt>
                <c:pt idx="397">
                  <c:v>2.7903000000000001E-2</c:v>
                </c:pt>
                <c:pt idx="398">
                  <c:v>2.7907999999999999E-2</c:v>
                </c:pt>
                <c:pt idx="399">
                  <c:v>2.7913E-2</c:v>
                </c:pt>
                <c:pt idx="400">
                  <c:v>2.7923E-2</c:v>
                </c:pt>
                <c:pt idx="401">
                  <c:v>2.7918999999999999E-2</c:v>
                </c:pt>
                <c:pt idx="402">
                  <c:v>2.7916E-2</c:v>
                </c:pt>
                <c:pt idx="403">
                  <c:v>2.7914000000000001E-2</c:v>
                </c:pt>
                <c:pt idx="404">
                  <c:v>2.7921000000000001E-2</c:v>
                </c:pt>
                <c:pt idx="405">
                  <c:v>2.7931999999999998E-2</c:v>
                </c:pt>
                <c:pt idx="406">
                  <c:v>2.7938000000000001E-2</c:v>
                </c:pt>
                <c:pt idx="407">
                  <c:v>2.7948000000000001E-2</c:v>
                </c:pt>
                <c:pt idx="408">
                  <c:v>2.7949999999999999E-2</c:v>
                </c:pt>
                <c:pt idx="409">
                  <c:v>2.7959000000000001E-2</c:v>
                </c:pt>
                <c:pt idx="410">
                  <c:v>2.7955000000000001E-2</c:v>
                </c:pt>
                <c:pt idx="411">
                  <c:v>2.7952999999999999E-2</c:v>
                </c:pt>
                <c:pt idx="412">
                  <c:v>2.7951E-2</c:v>
                </c:pt>
                <c:pt idx="413">
                  <c:v>2.7948000000000001E-2</c:v>
                </c:pt>
                <c:pt idx="414">
                  <c:v>2.7956000000000002E-2</c:v>
                </c:pt>
                <c:pt idx="415">
                  <c:v>2.7959000000000001E-2</c:v>
                </c:pt>
                <c:pt idx="416">
                  <c:v>2.7965E-2</c:v>
                </c:pt>
                <c:pt idx="417">
                  <c:v>2.7972E-2</c:v>
                </c:pt>
                <c:pt idx="418">
                  <c:v>2.7976999999999998E-2</c:v>
                </c:pt>
                <c:pt idx="419">
                  <c:v>2.7982E-2</c:v>
                </c:pt>
                <c:pt idx="420">
                  <c:v>2.7979E-2</c:v>
                </c:pt>
                <c:pt idx="421">
                  <c:v>2.7977999999999999E-2</c:v>
                </c:pt>
                <c:pt idx="422">
                  <c:v>2.7973999999999999E-2</c:v>
                </c:pt>
                <c:pt idx="423">
                  <c:v>2.7977999999999999E-2</c:v>
                </c:pt>
                <c:pt idx="424">
                  <c:v>2.7987000000000001E-2</c:v>
                </c:pt>
                <c:pt idx="425">
                  <c:v>2.7996E-2</c:v>
                </c:pt>
                <c:pt idx="426">
                  <c:v>2.8001999999999999E-2</c:v>
                </c:pt>
                <c:pt idx="427">
                  <c:v>2.8008000000000002E-2</c:v>
                </c:pt>
                <c:pt idx="428">
                  <c:v>2.8011000000000001E-2</c:v>
                </c:pt>
                <c:pt idx="429">
                  <c:v>2.8011999999999999E-2</c:v>
                </c:pt>
                <c:pt idx="430">
                  <c:v>2.8007000000000001E-2</c:v>
                </c:pt>
                <c:pt idx="431">
                  <c:v>2.8003E-2</c:v>
                </c:pt>
                <c:pt idx="432">
                  <c:v>2.8000000000000001E-2</c:v>
                </c:pt>
                <c:pt idx="433">
                  <c:v>2.8008000000000002E-2</c:v>
                </c:pt>
                <c:pt idx="434">
                  <c:v>2.801E-2</c:v>
                </c:pt>
                <c:pt idx="435">
                  <c:v>2.801E-2</c:v>
                </c:pt>
                <c:pt idx="436">
                  <c:v>2.8015000000000002E-2</c:v>
                </c:pt>
                <c:pt idx="437">
                  <c:v>2.8022999999999999E-2</c:v>
                </c:pt>
                <c:pt idx="438">
                  <c:v>2.8028000000000001E-2</c:v>
                </c:pt>
                <c:pt idx="439">
                  <c:v>2.8039999999999999E-2</c:v>
                </c:pt>
                <c:pt idx="440">
                  <c:v>2.8035999999999998E-2</c:v>
                </c:pt>
                <c:pt idx="441">
                  <c:v>2.8032000000000001E-2</c:v>
                </c:pt>
                <c:pt idx="442">
                  <c:v>2.8034E-2</c:v>
                </c:pt>
                <c:pt idx="443">
                  <c:v>2.8039999999999999E-2</c:v>
                </c:pt>
                <c:pt idx="444">
                  <c:v>2.8080000000000001E-2</c:v>
                </c:pt>
                <c:pt idx="445">
                  <c:v>2.8093E-2</c:v>
                </c:pt>
                <c:pt idx="446">
                  <c:v>2.811E-2</c:v>
                </c:pt>
                <c:pt idx="447">
                  <c:v>2.8114E-2</c:v>
                </c:pt>
                <c:pt idx="448">
                  <c:v>2.811E-2</c:v>
                </c:pt>
                <c:pt idx="449">
                  <c:v>2.8105000000000002E-2</c:v>
                </c:pt>
                <c:pt idx="450">
                  <c:v>2.8101000000000001E-2</c:v>
                </c:pt>
                <c:pt idx="451">
                  <c:v>2.81E-2</c:v>
                </c:pt>
                <c:pt idx="452">
                  <c:v>2.8111000000000001E-2</c:v>
                </c:pt>
                <c:pt idx="453">
                  <c:v>2.8122999999999999E-2</c:v>
                </c:pt>
                <c:pt idx="454">
                  <c:v>2.8122000000000001E-2</c:v>
                </c:pt>
                <c:pt idx="455">
                  <c:v>2.8126000000000002E-2</c:v>
                </c:pt>
                <c:pt idx="456">
                  <c:v>2.8378E-2</c:v>
                </c:pt>
                <c:pt idx="457">
                  <c:v>2.8376999999999999E-2</c:v>
                </c:pt>
                <c:pt idx="458">
                  <c:v>2.8379000000000001E-2</c:v>
                </c:pt>
                <c:pt idx="459">
                  <c:v>2.8367E-2</c:v>
                </c:pt>
                <c:pt idx="460">
                  <c:v>2.8357E-2</c:v>
                </c:pt>
                <c:pt idx="461">
                  <c:v>2.8355999999999999E-2</c:v>
                </c:pt>
                <c:pt idx="462">
                  <c:v>2.8364E-2</c:v>
                </c:pt>
                <c:pt idx="463">
                  <c:v>2.8371E-2</c:v>
                </c:pt>
                <c:pt idx="464">
                  <c:v>2.8379999999999999E-2</c:v>
                </c:pt>
                <c:pt idx="465">
                  <c:v>2.8386000000000002E-2</c:v>
                </c:pt>
                <c:pt idx="466">
                  <c:v>2.8396000000000001E-2</c:v>
                </c:pt>
                <c:pt idx="467">
                  <c:v>2.8393000000000002E-2</c:v>
                </c:pt>
                <c:pt idx="468">
                  <c:v>2.8391E-2</c:v>
                </c:pt>
                <c:pt idx="469">
                  <c:v>2.8385000000000001E-2</c:v>
                </c:pt>
                <c:pt idx="470">
                  <c:v>2.8385000000000001E-2</c:v>
                </c:pt>
                <c:pt idx="471">
                  <c:v>2.8393000000000002E-2</c:v>
                </c:pt>
                <c:pt idx="472">
                  <c:v>2.8400999999999999E-2</c:v>
                </c:pt>
                <c:pt idx="473">
                  <c:v>2.8403000000000001E-2</c:v>
                </c:pt>
                <c:pt idx="474">
                  <c:v>2.8434000000000001E-2</c:v>
                </c:pt>
                <c:pt idx="475">
                  <c:v>2.844E-2</c:v>
                </c:pt>
                <c:pt idx="476">
                  <c:v>2.8441000000000001E-2</c:v>
                </c:pt>
                <c:pt idx="477">
                  <c:v>2.8437E-2</c:v>
                </c:pt>
                <c:pt idx="478">
                  <c:v>2.8433E-2</c:v>
                </c:pt>
                <c:pt idx="479">
                  <c:v>2.8431000000000001E-2</c:v>
                </c:pt>
                <c:pt idx="480">
                  <c:v>2.8455999999999999E-2</c:v>
                </c:pt>
                <c:pt idx="481">
                  <c:v>2.8469999999999999E-2</c:v>
                </c:pt>
                <c:pt idx="482">
                  <c:v>2.8487999999999999E-2</c:v>
                </c:pt>
                <c:pt idx="483">
                  <c:v>2.8497000000000001E-2</c:v>
                </c:pt>
                <c:pt idx="484">
                  <c:v>2.8499E-2</c:v>
                </c:pt>
                <c:pt idx="485">
                  <c:v>2.8503000000000001E-2</c:v>
                </c:pt>
                <c:pt idx="486">
                  <c:v>2.8499E-2</c:v>
                </c:pt>
                <c:pt idx="487">
                  <c:v>2.8492E-2</c:v>
                </c:pt>
                <c:pt idx="488">
                  <c:v>2.8486999999999998E-2</c:v>
                </c:pt>
                <c:pt idx="489">
                  <c:v>2.8489E-2</c:v>
                </c:pt>
                <c:pt idx="490">
                  <c:v>2.8496E-2</c:v>
                </c:pt>
                <c:pt idx="491">
                  <c:v>2.8503000000000001E-2</c:v>
                </c:pt>
                <c:pt idx="492">
                  <c:v>2.8511999999999999E-2</c:v>
                </c:pt>
                <c:pt idx="493">
                  <c:v>2.8719000000000001E-2</c:v>
                </c:pt>
                <c:pt idx="494">
                  <c:v>2.8725000000000001E-2</c:v>
                </c:pt>
                <c:pt idx="495">
                  <c:v>2.8849E-2</c:v>
                </c:pt>
                <c:pt idx="496">
                  <c:v>2.8840000000000001E-2</c:v>
                </c:pt>
                <c:pt idx="497">
                  <c:v>2.8840999999999999E-2</c:v>
                </c:pt>
                <c:pt idx="498">
                  <c:v>2.8833999999999999E-2</c:v>
                </c:pt>
                <c:pt idx="499">
                  <c:v>2.8837999999999999E-2</c:v>
                </c:pt>
                <c:pt idx="500">
                  <c:v>2.8839E-2</c:v>
                </c:pt>
                <c:pt idx="501">
                  <c:v>2.8844000000000002E-2</c:v>
                </c:pt>
                <c:pt idx="502">
                  <c:v>2.8851000000000002E-2</c:v>
                </c:pt>
                <c:pt idx="503">
                  <c:v>2.8856E-2</c:v>
                </c:pt>
                <c:pt idx="504">
                  <c:v>2.8861000000000001E-2</c:v>
                </c:pt>
                <c:pt idx="505">
                  <c:v>2.8858000000000002E-2</c:v>
                </c:pt>
                <c:pt idx="506">
                  <c:v>2.8851999999999999E-2</c:v>
                </c:pt>
                <c:pt idx="507">
                  <c:v>2.8849E-2</c:v>
                </c:pt>
                <c:pt idx="508">
                  <c:v>2.8849E-2</c:v>
                </c:pt>
                <c:pt idx="509">
                  <c:v>2.8847000000000001E-2</c:v>
                </c:pt>
                <c:pt idx="510">
                  <c:v>2.8854000000000001E-2</c:v>
                </c:pt>
                <c:pt idx="511">
                  <c:v>2.886E-2</c:v>
                </c:pt>
                <c:pt idx="512">
                  <c:v>2.8865999999999999E-2</c:v>
                </c:pt>
                <c:pt idx="513">
                  <c:v>2.8864000000000001E-2</c:v>
                </c:pt>
                <c:pt idx="514">
                  <c:v>2.8868000000000001E-2</c:v>
                </c:pt>
                <c:pt idx="515">
                  <c:v>2.8864000000000001E-2</c:v>
                </c:pt>
                <c:pt idx="516">
                  <c:v>2.8858999999999999E-2</c:v>
                </c:pt>
                <c:pt idx="517">
                  <c:v>2.8858000000000002E-2</c:v>
                </c:pt>
                <c:pt idx="518">
                  <c:v>2.8864000000000001E-2</c:v>
                </c:pt>
                <c:pt idx="519">
                  <c:v>2.8868999999999999E-2</c:v>
                </c:pt>
                <c:pt idx="520">
                  <c:v>2.8871000000000001E-2</c:v>
                </c:pt>
                <c:pt idx="521">
                  <c:v>2.8875999999999999E-2</c:v>
                </c:pt>
                <c:pt idx="522">
                  <c:v>2.8885999999999998E-2</c:v>
                </c:pt>
                <c:pt idx="523">
                  <c:v>2.8885999999999998E-2</c:v>
                </c:pt>
                <c:pt idx="524">
                  <c:v>2.8884E-2</c:v>
                </c:pt>
                <c:pt idx="525">
                  <c:v>2.8879999999999999E-2</c:v>
                </c:pt>
                <c:pt idx="526">
                  <c:v>2.8872999999999999E-2</c:v>
                </c:pt>
                <c:pt idx="527">
                  <c:v>2.8877E-2</c:v>
                </c:pt>
                <c:pt idx="528">
                  <c:v>2.8882999999999999E-2</c:v>
                </c:pt>
                <c:pt idx="529">
                  <c:v>2.8886999999999999E-2</c:v>
                </c:pt>
                <c:pt idx="530">
                  <c:v>2.8888E-2</c:v>
                </c:pt>
                <c:pt idx="531">
                  <c:v>2.8886999999999999E-2</c:v>
                </c:pt>
                <c:pt idx="532">
                  <c:v>2.8889999999999999E-2</c:v>
                </c:pt>
                <c:pt idx="533">
                  <c:v>2.8885000000000001E-2</c:v>
                </c:pt>
                <c:pt idx="534">
                  <c:v>2.8879999999999999E-2</c:v>
                </c:pt>
                <c:pt idx="535">
                  <c:v>2.8875999999999999E-2</c:v>
                </c:pt>
                <c:pt idx="536">
                  <c:v>2.8877E-2</c:v>
                </c:pt>
                <c:pt idx="537">
                  <c:v>2.8882000000000001E-2</c:v>
                </c:pt>
                <c:pt idx="538">
                  <c:v>2.8884E-2</c:v>
                </c:pt>
                <c:pt idx="539">
                  <c:v>2.8885999999999998E-2</c:v>
                </c:pt>
                <c:pt idx="540">
                  <c:v>2.8888E-2</c:v>
                </c:pt>
                <c:pt idx="541">
                  <c:v>2.8892999999999999E-2</c:v>
                </c:pt>
                <c:pt idx="542">
                  <c:v>2.8894E-2</c:v>
                </c:pt>
                <c:pt idx="543">
                  <c:v>2.8892000000000001E-2</c:v>
                </c:pt>
                <c:pt idx="544">
                  <c:v>2.8889000000000001E-2</c:v>
                </c:pt>
                <c:pt idx="545">
                  <c:v>2.8886999999999999E-2</c:v>
                </c:pt>
                <c:pt idx="546">
                  <c:v>2.8885000000000001E-2</c:v>
                </c:pt>
                <c:pt idx="547">
                  <c:v>2.8885000000000001E-2</c:v>
                </c:pt>
                <c:pt idx="548">
                  <c:v>2.8889999999999999E-2</c:v>
                </c:pt>
                <c:pt idx="549">
                  <c:v>2.8889999999999999E-2</c:v>
                </c:pt>
                <c:pt idx="550">
                  <c:v>2.8892000000000001E-2</c:v>
                </c:pt>
                <c:pt idx="551">
                  <c:v>2.8892000000000001E-2</c:v>
                </c:pt>
                <c:pt idx="552">
                  <c:v>2.8889000000000001E-2</c:v>
                </c:pt>
                <c:pt idx="553">
                  <c:v>2.8885000000000001E-2</c:v>
                </c:pt>
                <c:pt idx="554">
                  <c:v>2.8882000000000001E-2</c:v>
                </c:pt>
                <c:pt idx="555">
                  <c:v>2.8879999999999999E-2</c:v>
                </c:pt>
                <c:pt idx="556">
                  <c:v>2.8881E-2</c:v>
                </c:pt>
                <c:pt idx="557">
                  <c:v>2.8882000000000001E-2</c:v>
                </c:pt>
                <c:pt idx="558">
                  <c:v>2.8882000000000001E-2</c:v>
                </c:pt>
                <c:pt idx="559">
                  <c:v>2.8882999999999999E-2</c:v>
                </c:pt>
                <c:pt idx="560">
                  <c:v>2.8885999999999998E-2</c:v>
                </c:pt>
                <c:pt idx="561">
                  <c:v>2.8886999999999999E-2</c:v>
                </c:pt>
                <c:pt idx="562">
                  <c:v>2.8882000000000001E-2</c:v>
                </c:pt>
                <c:pt idx="563">
                  <c:v>2.8879999999999999E-2</c:v>
                </c:pt>
                <c:pt idx="564">
                  <c:v>2.8877E-2</c:v>
                </c:pt>
                <c:pt idx="565">
                  <c:v>2.8878000000000001E-2</c:v>
                </c:pt>
                <c:pt idx="566">
                  <c:v>2.8878999999999998E-2</c:v>
                </c:pt>
                <c:pt idx="567">
                  <c:v>2.8877E-2</c:v>
                </c:pt>
                <c:pt idx="568">
                  <c:v>2.8878999999999998E-2</c:v>
                </c:pt>
                <c:pt idx="569">
                  <c:v>2.8878999999999998E-2</c:v>
                </c:pt>
                <c:pt idx="570">
                  <c:v>2.8882000000000001E-2</c:v>
                </c:pt>
                <c:pt idx="571">
                  <c:v>2.8878000000000001E-2</c:v>
                </c:pt>
                <c:pt idx="572">
                  <c:v>2.8872999999999999E-2</c:v>
                </c:pt>
                <c:pt idx="573">
                  <c:v>2.8871000000000001E-2</c:v>
                </c:pt>
                <c:pt idx="574">
                  <c:v>2.887E-2</c:v>
                </c:pt>
                <c:pt idx="575">
                  <c:v>2.8871000000000001E-2</c:v>
                </c:pt>
                <c:pt idx="576">
                  <c:v>2.8875000000000001E-2</c:v>
                </c:pt>
                <c:pt idx="577">
                  <c:v>2.8875999999999999E-2</c:v>
                </c:pt>
                <c:pt idx="578">
                  <c:v>2.8874E-2</c:v>
                </c:pt>
                <c:pt idx="579">
                  <c:v>2.8872999999999999E-2</c:v>
                </c:pt>
                <c:pt idx="580">
                  <c:v>2.8871000000000001E-2</c:v>
                </c:pt>
                <c:pt idx="581">
                  <c:v>2.8865999999999999E-2</c:v>
                </c:pt>
                <c:pt idx="582">
                  <c:v>2.8861000000000001E-2</c:v>
                </c:pt>
                <c:pt idx="583">
                  <c:v>2.8854999999999999E-2</c:v>
                </c:pt>
                <c:pt idx="584">
                  <c:v>2.8856E-2</c:v>
                </c:pt>
                <c:pt idx="585">
                  <c:v>2.8854999999999999E-2</c:v>
                </c:pt>
                <c:pt idx="586">
                  <c:v>2.8858999999999999E-2</c:v>
                </c:pt>
                <c:pt idx="587">
                  <c:v>2.8867E-2</c:v>
                </c:pt>
                <c:pt idx="588">
                  <c:v>2.8868999999999999E-2</c:v>
                </c:pt>
                <c:pt idx="589">
                  <c:v>2.887E-2</c:v>
                </c:pt>
                <c:pt idx="590">
                  <c:v>2.8868000000000001E-2</c:v>
                </c:pt>
                <c:pt idx="591">
                  <c:v>2.8867E-2</c:v>
                </c:pt>
                <c:pt idx="592">
                  <c:v>2.8865999999999999E-2</c:v>
                </c:pt>
                <c:pt idx="593">
                  <c:v>2.8867E-2</c:v>
                </c:pt>
                <c:pt idx="594">
                  <c:v>2.8868999999999999E-2</c:v>
                </c:pt>
                <c:pt idx="595">
                  <c:v>2.8875000000000001E-2</c:v>
                </c:pt>
                <c:pt idx="596">
                  <c:v>2.8875999999999999E-2</c:v>
                </c:pt>
                <c:pt idx="597">
                  <c:v>2.8875999999999999E-2</c:v>
                </c:pt>
                <c:pt idx="598">
                  <c:v>2.8877E-2</c:v>
                </c:pt>
                <c:pt idx="599">
                  <c:v>2.8875000000000001E-2</c:v>
                </c:pt>
                <c:pt idx="600">
                  <c:v>2.887E-2</c:v>
                </c:pt>
                <c:pt idx="601">
                  <c:v>2.887E-2</c:v>
                </c:pt>
                <c:pt idx="602">
                  <c:v>2.8867E-2</c:v>
                </c:pt>
                <c:pt idx="603">
                  <c:v>2.8868999999999999E-2</c:v>
                </c:pt>
                <c:pt idx="604">
                  <c:v>2.887E-2</c:v>
                </c:pt>
                <c:pt idx="605">
                  <c:v>2.8868000000000001E-2</c:v>
                </c:pt>
                <c:pt idx="606">
                  <c:v>2.887E-2</c:v>
                </c:pt>
                <c:pt idx="607">
                  <c:v>2.887E-2</c:v>
                </c:pt>
                <c:pt idx="608">
                  <c:v>2.8868999999999999E-2</c:v>
                </c:pt>
                <c:pt idx="609">
                  <c:v>2.8864000000000001E-2</c:v>
                </c:pt>
                <c:pt idx="610">
                  <c:v>2.8858000000000002E-2</c:v>
                </c:pt>
                <c:pt idx="611">
                  <c:v>2.8853E-2</c:v>
                </c:pt>
                <c:pt idx="612">
                  <c:v>2.8851999999999999E-2</c:v>
                </c:pt>
                <c:pt idx="613">
                  <c:v>2.8853E-2</c:v>
                </c:pt>
                <c:pt idx="614">
                  <c:v>2.886E-2</c:v>
                </c:pt>
                <c:pt idx="615">
                  <c:v>2.8861999999999999E-2</c:v>
                </c:pt>
                <c:pt idx="616">
                  <c:v>2.8864000000000001E-2</c:v>
                </c:pt>
                <c:pt idx="617">
                  <c:v>2.8867E-2</c:v>
                </c:pt>
                <c:pt idx="618">
                  <c:v>2.8867E-2</c:v>
                </c:pt>
                <c:pt idx="619">
                  <c:v>2.8864000000000001E-2</c:v>
                </c:pt>
                <c:pt idx="620">
                  <c:v>2.886E-2</c:v>
                </c:pt>
                <c:pt idx="621">
                  <c:v>2.8857000000000001E-2</c:v>
                </c:pt>
                <c:pt idx="622">
                  <c:v>2.8858999999999999E-2</c:v>
                </c:pt>
                <c:pt idx="623">
                  <c:v>2.886E-2</c:v>
                </c:pt>
                <c:pt idx="624">
                  <c:v>2.8861999999999999E-2</c:v>
                </c:pt>
                <c:pt idx="625">
                  <c:v>2.8861999999999999E-2</c:v>
                </c:pt>
                <c:pt idx="626">
                  <c:v>2.8863E-2</c:v>
                </c:pt>
                <c:pt idx="627">
                  <c:v>2.8864000000000001E-2</c:v>
                </c:pt>
                <c:pt idx="628">
                  <c:v>2.8864999999999998E-2</c:v>
                </c:pt>
                <c:pt idx="629">
                  <c:v>2.8863E-2</c:v>
                </c:pt>
                <c:pt idx="630">
                  <c:v>2.886E-2</c:v>
                </c:pt>
                <c:pt idx="631">
                  <c:v>2.8857000000000001E-2</c:v>
                </c:pt>
                <c:pt idx="632">
                  <c:v>2.8858000000000002E-2</c:v>
                </c:pt>
                <c:pt idx="633">
                  <c:v>2.8857000000000001E-2</c:v>
                </c:pt>
                <c:pt idx="634">
                  <c:v>2.8858999999999999E-2</c:v>
                </c:pt>
                <c:pt idx="635">
                  <c:v>2.8858000000000002E-2</c:v>
                </c:pt>
                <c:pt idx="636">
                  <c:v>2.8858999999999999E-2</c:v>
                </c:pt>
                <c:pt idx="637">
                  <c:v>2.8854000000000001E-2</c:v>
                </c:pt>
                <c:pt idx="638">
                  <c:v>2.8850000000000001E-2</c:v>
                </c:pt>
                <c:pt idx="639">
                  <c:v>2.8846E-2</c:v>
                </c:pt>
                <c:pt idx="640">
                  <c:v>2.8844000000000002E-2</c:v>
                </c:pt>
                <c:pt idx="641">
                  <c:v>2.8844999999999999E-2</c:v>
                </c:pt>
                <c:pt idx="642">
                  <c:v>2.8844999999999999E-2</c:v>
                </c:pt>
                <c:pt idx="643">
                  <c:v>2.8847000000000001E-2</c:v>
                </c:pt>
                <c:pt idx="644">
                  <c:v>2.8967E-2</c:v>
                </c:pt>
                <c:pt idx="645">
                  <c:v>2.8969999999999999E-2</c:v>
                </c:pt>
                <c:pt idx="646">
                  <c:v>2.8968000000000001E-2</c:v>
                </c:pt>
                <c:pt idx="647">
                  <c:v>2.8965000000000001E-2</c:v>
                </c:pt>
                <c:pt idx="648">
                  <c:v>2.9111999999999999E-2</c:v>
                </c:pt>
                <c:pt idx="649">
                  <c:v>2.9322999999999998E-2</c:v>
                </c:pt>
                <c:pt idx="650">
                  <c:v>2.9415E-2</c:v>
                </c:pt>
                <c:pt idx="651">
                  <c:v>2.9440999999999998E-2</c:v>
                </c:pt>
                <c:pt idx="652">
                  <c:v>2.9568000000000001E-2</c:v>
                </c:pt>
                <c:pt idx="653">
                  <c:v>2.9569999999999999E-2</c:v>
                </c:pt>
                <c:pt idx="654">
                  <c:v>2.9645000000000001E-2</c:v>
                </c:pt>
                <c:pt idx="655">
                  <c:v>2.9683000000000001E-2</c:v>
                </c:pt>
                <c:pt idx="656">
                  <c:v>2.9680000000000002E-2</c:v>
                </c:pt>
                <c:pt idx="657">
                  <c:v>2.9760000000000002E-2</c:v>
                </c:pt>
                <c:pt idx="658">
                  <c:v>2.9756999999999999E-2</c:v>
                </c:pt>
                <c:pt idx="659">
                  <c:v>2.9787999999999999E-2</c:v>
                </c:pt>
                <c:pt idx="660">
                  <c:v>2.9805000000000002E-2</c:v>
                </c:pt>
                <c:pt idx="661">
                  <c:v>2.9807E-2</c:v>
                </c:pt>
                <c:pt idx="662">
                  <c:v>2.9838E-2</c:v>
                </c:pt>
                <c:pt idx="663">
                  <c:v>2.9839000000000001E-2</c:v>
                </c:pt>
                <c:pt idx="664">
                  <c:v>2.9846999999999999E-2</c:v>
                </c:pt>
                <c:pt idx="665">
                  <c:v>2.9849000000000001E-2</c:v>
                </c:pt>
                <c:pt idx="666">
                  <c:v>2.9849000000000001E-2</c:v>
                </c:pt>
                <c:pt idx="667">
                  <c:v>2.9843000000000001E-2</c:v>
                </c:pt>
                <c:pt idx="668">
                  <c:v>2.9836999999999999E-2</c:v>
                </c:pt>
                <c:pt idx="669">
                  <c:v>2.9840999999999999E-2</c:v>
                </c:pt>
                <c:pt idx="670">
                  <c:v>2.9843000000000001E-2</c:v>
                </c:pt>
                <c:pt idx="671">
                  <c:v>2.9843999999999999E-2</c:v>
                </c:pt>
                <c:pt idx="672">
                  <c:v>2.9846999999999999E-2</c:v>
                </c:pt>
                <c:pt idx="673">
                  <c:v>2.9850000000000002E-2</c:v>
                </c:pt>
                <c:pt idx="674">
                  <c:v>2.9853000000000001E-2</c:v>
                </c:pt>
                <c:pt idx="675">
                  <c:v>2.9842E-2</c:v>
                </c:pt>
                <c:pt idx="676">
                  <c:v>2.9831E-2</c:v>
                </c:pt>
                <c:pt idx="677">
                  <c:v>2.9984E-2</c:v>
                </c:pt>
                <c:pt idx="678">
                  <c:v>2.9982999999999999E-2</c:v>
                </c:pt>
                <c:pt idx="679">
                  <c:v>3.0238000000000001E-2</c:v>
                </c:pt>
                <c:pt idx="680">
                  <c:v>3.0491999999999998E-2</c:v>
                </c:pt>
                <c:pt idx="681">
                  <c:v>3.0752000000000002E-2</c:v>
                </c:pt>
                <c:pt idx="682">
                  <c:v>3.1015000000000001E-2</c:v>
                </c:pt>
                <c:pt idx="683">
                  <c:v>3.1094E-2</c:v>
                </c:pt>
                <c:pt idx="684">
                  <c:v>3.1292E-2</c:v>
                </c:pt>
                <c:pt idx="685">
                  <c:v>3.1482999999999997E-2</c:v>
                </c:pt>
                <c:pt idx="686">
                  <c:v>3.1673E-2</c:v>
                </c:pt>
                <c:pt idx="687">
                  <c:v>3.1856000000000002E-2</c:v>
                </c:pt>
                <c:pt idx="688">
                  <c:v>3.2065000000000003E-2</c:v>
                </c:pt>
                <c:pt idx="689">
                  <c:v>3.2115999999999999E-2</c:v>
                </c:pt>
                <c:pt idx="690">
                  <c:v>3.2222000000000001E-2</c:v>
                </c:pt>
                <c:pt idx="691">
                  <c:v>3.2418000000000002E-2</c:v>
                </c:pt>
                <c:pt idx="692">
                  <c:v>3.2617E-2</c:v>
                </c:pt>
                <c:pt idx="693">
                  <c:v>3.2816999999999999E-2</c:v>
                </c:pt>
                <c:pt idx="694">
                  <c:v>3.3002999999999998E-2</c:v>
                </c:pt>
                <c:pt idx="695">
                  <c:v>3.3193E-2</c:v>
                </c:pt>
                <c:pt idx="696">
                  <c:v>3.3241E-2</c:v>
                </c:pt>
                <c:pt idx="697">
                  <c:v>3.3270000000000001E-2</c:v>
                </c:pt>
                <c:pt idx="698">
                  <c:v>3.3515999999999997E-2</c:v>
                </c:pt>
                <c:pt idx="699">
                  <c:v>3.3757000000000002E-2</c:v>
                </c:pt>
                <c:pt idx="700">
                  <c:v>3.3979000000000002E-2</c:v>
                </c:pt>
                <c:pt idx="701">
                  <c:v>3.4172000000000001E-2</c:v>
                </c:pt>
                <c:pt idx="702">
                  <c:v>3.4161999999999998E-2</c:v>
                </c:pt>
                <c:pt idx="703">
                  <c:v>3.4396999999999997E-2</c:v>
                </c:pt>
                <c:pt idx="704">
                  <c:v>3.4500999999999997E-2</c:v>
                </c:pt>
                <c:pt idx="705">
                  <c:v>3.4562000000000002E-2</c:v>
                </c:pt>
                <c:pt idx="706">
                  <c:v>3.4546E-2</c:v>
                </c:pt>
                <c:pt idx="707">
                  <c:v>3.4566E-2</c:v>
                </c:pt>
                <c:pt idx="708">
                  <c:v>3.456E-2</c:v>
                </c:pt>
                <c:pt idx="709">
                  <c:v>3.4575000000000002E-2</c:v>
                </c:pt>
                <c:pt idx="710">
                  <c:v>3.4566E-2</c:v>
                </c:pt>
                <c:pt idx="711">
                  <c:v>3.4569000000000003E-2</c:v>
                </c:pt>
                <c:pt idx="712">
                  <c:v>3.4562000000000002E-2</c:v>
                </c:pt>
                <c:pt idx="713">
                  <c:v>3.4556000000000003E-2</c:v>
                </c:pt>
                <c:pt idx="714">
                  <c:v>3.4548000000000002E-2</c:v>
                </c:pt>
                <c:pt idx="715">
                  <c:v>3.4542000000000003E-2</c:v>
                </c:pt>
                <c:pt idx="716">
                  <c:v>3.4532E-2</c:v>
                </c:pt>
                <c:pt idx="717">
                  <c:v>3.4527000000000002E-2</c:v>
                </c:pt>
                <c:pt idx="718">
                  <c:v>3.4521000000000003E-2</c:v>
                </c:pt>
                <c:pt idx="719">
                  <c:v>3.4516999999999999E-2</c:v>
                </c:pt>
                <c:pt idx="720">
                  <c:v>3.4509999999999999E-2</c:v>
                </c:pt>
                <c:pt idx="721">
                  <c:v>3.4506000000000002E-2</c:v>
                </c:pt>
                <c:pt idx="722">
                  <c:v>3.4499000000000002E-2</c:v>
                </c:pt>
                <c:pt idx="723">
                  <c:v>3.4487999999999998E-2</c:v>
                </c:pt>
                <c:pt idx="724">
                  <c:v>3.4479000000000003E-2</c:v>
                </c:pt>
                <c:pt idx="725">
                  <c:v>3.4472000000000003E-2</c:v>
                </c:pt>
                <c:pt idx="726">
                  <c:v>3.4469E-2</c:v>
                </c:pt>
                <c:pt idx="727">
                  <c:v>3.4464000000000002E-2</c:v>
                </c:pt>
                <c:pt idx="728">
                  <c:v>3.4620999999999999E-2</c:v>
                </c:pt>
                <c:pt idx="729">
                  <c:v>3.4613999999999999E-2</c:v>
                </c:pt>
                <c:pt idx="730">
                  <c:v>3.4606999999999999E-2</c:v>
                </c:pt>
                <c:pt idx="731">
                  <c:v>3.4602000000000001E-2</c:v>
                </c:pt>
                <c:pt idx="732">
                  <c:v>3.4599999999999999E-2</c:v>
                </c:pt>
                <c:pt idx="733">
                  <c:v>3.4786999999999998E-2</c:v>
                </c:pt>
                <c:pt idx="734">
                  <c:v>3.4972000000000003E-2</c:v>
                </c:pt>
                <c:pt idx="735">
                  <c:v>3.5131000000000003E-2</c:v>
                </c:pt>
                <c:pt idx="736">
                  <c:v>3.5125000000000003E-2</c:v>
                </c:pt>
                <c:pt idx="737">
                  <c:v>3.5249999999999997E-2</c:v>
                </c:pt>
                <c:pt idx="738">
                  <c:v>3.5456000000000001E-2</c:v>
                </c:pt>
                <c:pt idx="739">
                  <c:v>3.5466999999999999E-2</c:v>
                </c:pt>
                <c:pt idx="740">
                  <c:v>3.5678000000000001E-2</c:v>
                </c:pt>
                <c:pt idx="741">
                  <c:v>3.5767E-2</c:v>
                </c:pt>
                <c:pt idx="742">
                  <c:v>3.5754000000000001E-2</c:v>
                </c:pt>
                <c:pt idx="743">
                  <c:v>3.5741000000000002E-2</c:v>
                </c:pt>
                <c:pt idx="744">
                  <c:v>3.5728000000000003E-2</c:v>
                </c:pt>
                <c:pt idx="745">
                  <c:v>3.5722999999999998E-2</c:v>
                </c:pt>
                <c:pt idx="746">
                  <c:v>3.5838000000000002E-2</c:v>
                </c:pt>
                <c:pt idx="747">
                  <c:v>3.5827999999999999E-2</c:v>
                </c:pt>
                <c:pt idx="748">
                  <c:v>3.5876999999999999E-2</c:v>
                </c:pt>
                <c:pt idx="749">
                  <c:v>3.5860999999999997E-2</c:v>
                </c:pt>
                <c:pt idx="750">
                  <c:v>3.5883999999999999E-2</c:v>
                </c:pt>
                <c:pt idx="751">
                  <c:v>3.5872000000000001E-2</c:v>
                </c:pt>
                <c:pt idx="752">
                  <c:v>3.5874000000000003E-2</c:v>
                </c:pt>
                <c:pt idx="753">
                  <c:v>3.5862999999999999E-2</c:v>
                </c:pt>
                <c:pt idx="754">
                  <c:v>3.5858000000000001E-2</c:v>
                </c:pt>
                <c:pt idx="755">
                  <c:v>3.5851000000000001E-2</c:v>
                </c:pt>
                <c:pt idx="756">
                  <c:v>3.5839999999999997E-2</c:v>
                </c:pt>
                <c:pt idx="757">
                  <c:v>3.5830000000000001E-2</c:v>
                </c:pt>
                <c:pt idx="758">
                  <c:v>3.5823000000000001E-2</c:v>
                </c:pt>
                <c:pt idx="759">
                  <c:v>3.5818000000000003E-2</c:v>
                </c:pt>
                <c:pt idx="760">
                  <c:v>3.5804999999999997E-2</c:v>
                </c:pt>
                <c:pt idx="761">
                  <c:v>3.5788E-2</c:v>
                </c:pt>
                <c:pt idx="762">
                  <c:v>3.5769000000000002E-2</c:v>
                </c:pt>
                <c:pt idx="763">
                  <c:v>3.5774E-2</c:v>
                </c:pt>
                <c:pt idx="764">
                  <c:v>3.5901000000000002E-2</c:v>
                </c:pt>
                <c:pt idx="765">
                  <c:v>3.6076999999999998E-2</c:v>
                </c:pt>
                <c:pt idx="766">
                  <c:v>3.6299999999999999E-2</c:v>
                </c:pt>
                <c:pt idx="767">
                  <c:v>3.6525000000000002E-2</c:v>
                </c:pt>
                <c:pt idx="768">
                  <c:v>3.6759E-2</c:v>
                </c:pt>
                <c:pt idx="769">
                  <c:v>3.6932E-2</c:v>
                </c:pt>
                <c:pt idx="770">
                  <c:v>3.7014999999999999E-2</c:v>
                </c:pt>
                <c:pt idx="771">
                  <c:v>3.7175E-2</c:v>
                </c:pt>
                <c:pt idx="772">
                  <c:v>3.7336000000000001E-2</c:v>
                </c:pt>
                <c:pt idx="773">
                  <c:v>3.7511000000000003E-2</c:v>
                </c:pt>
                <c:pt idx="774">
                  <c:v>3.7694999999999999E-2</c:v>
                </c:pt>
                <c:pt idx="775">
                  <c:v>3.7885000000000002E-2</c:v>
                </c:pt>
                <c:pt idx="776">
                  <c:v>3.7879000000000003E-2</c:v>
                </c:pt>
                <c:pt idx="777">
                  <c:v>3.8018000000000003E-2</c:v>
                </c:pt>
                <c:pt idx="778">
                  <c:v>3.8186999999999999E-2</c:v>
                </c:pt>
                <c:pt idx="779">
                  <c:v>3.8345999999999998E-2</c:v>
                </c:pt>
                <c:pt idx="780">
                  <c:v>3.8503999999999997E-2</c:v>
                </c:pt>
                <c:pt idx="781">
                  <c:v>3.8683000000000002E-2</c:v>
                </c:pt>
                <c:pt idx="782">
                  <c:v>3.8744000000000001E-2</c:v>
                </c:pt>
                <c:pt idx="783">
                  <c:v>3.8741999999999999E-2</c:v>
                </c:pt>
                <c:pt idx="784">
                  <c:v>3.8953000000000002E-2</c:v>
                </c:pt>
                <c:pt idx="785">
                  <c:v>3.9170000000000003E-2</c:v>
                </c:pt>
                <c:pt idx="786">
                  <c:v>3.9387999999999999E-2</c:v>
                </c:pt>
                <c:pt idx="787">
                  <c:v>3.9608999999999998E-2</c:v>
                </c:pt>
                <c:pt idx="788">
                  <c:v>3.9718999999999997E-2</c:v>
                </c:pt>
                <c:pt idx="789">
                  <c:v>3.9713999999999999E-2</c:v>
                </c:pt>
                <c:pt idx="790">
                  <c:v>3.9900999999999999E-2</c:v>
                </c:pt>
                <c:pt idx="791">
                  <c:v>3.9954000000000003E-2</c:v>
                </c:pt>
                <c:pt idx="792">
                  <c:v>4.0051000000000003E-2</c:v>
                </c:pt>
                <c:pt idx="793">
                  <c:v>4.0039999999999999E-2</c:v>
                </c:pt>
                <c:pt idx="794">
                  <c:v>4.0064000000000002E-2</c:v>
                </c:pt>
                <c:pt idx="795">
                  <c:v>4.0051000000000003E-2</c:v>
                </c:pt>
                <c:pt idx="796">
                  <c:v>4.0051000000000003E-2</c:v>
                </c:pt>
                <c:pt idx="797">
                  <c:v>4.0049000000000001E-2</c:v>
                </c:pt>
                <c:pt idx="798">
                  <c:v>4.0039999999999999E-2</c:v>
                </c:pt>
                <c:pt idx="799">
                  <c:v>4.0024999999999998E-2</c:v>
                </c:pt>
                <c:pt idx="800">
                  <c:v>4.0010999999999998E-2</c:v>
                </c:pt>
                <c:pt idx="801">
                  <c:v>3.9995999999999997E-2</c:v>
                </c:pt>
                <c:pt idx="802">
                  <c:v>3.9982999999999998E-2</c:v>
                </c:pt>
                <c:pt idx="803">
                  <c:v>3.9973000000000002E-2</c:v>
                </c:pt>
                <c:pt idx="804">
                  <c:v>3.9962999999999999E-2</c:v>
                </c:pt>
                <c:pt idx="805">
                  <c:v>3.9948999999999998E-2</c:v>
                </c:pt>
                <c:pt idx="806">
                  <c:v>3.9933000000000003E-2</c:v>
                </c:pt>
                <c:pt idx="807">
                  <c:v>3.9923E-2</c:v>
                </c:pt>
                <c:pt idx="808">
                  <c:v>3.9909E-2</c:v>
                </c:pt>
                <c:pt idx="809">
                  <c:v>3.9892999999999998E-2</c:v>
                </c:pt>
                <c:pt idx="810">
                  <c:v>3.9877000000000003E-2</c:v>
                </c:pt>
                <c:pt idx="811">
                  <c:v>3.9867E-2</c:v>
                </c:pt>
                <c:pt idx="812">
                  <c:v>3.9857999999999998E-2</c:v>
                </c:pt>
                <c:pt idx="813">
                  <c:v>3.9849999999999997E-2</c:v>
                </c:pt>
                <c:pt idx="814">
                  <c:v>3.9841000000000001E-2</c:v>
                </c:pt>
                <c:pt idx="815">
                  <c:v>3.9871999999999998E-2</c:v>
                </c:pt>
                <c:pt idx="816">
                  <c:v>3.9861000000000001E-2</c:v>
                </c:pt>
                <c:pt idx="817">
                  <c:v>3.9847E-2</c:v>
                </c:pt>
                <c:pt idx="818">
                  <c:v>3.9833E-2</c:v>
                </c:pt>
                <c:pt idx="819">
                  <c:v>3.9871999999999998E-2</c:v>
                </c:pt>
                <c:pt idx="820">
                  <c:v>3.986E-2</c:v>
                </c:pt>
                <c:pt idx="821">
                  <c:v>3.9858999999999999E-2</c:v>
                </c:pt>
                <c:pt idx="822">
                  <c:v>3.9848000000000001E-2</c:v>
                </c:pt>
                <c:pt idx="823">
                  <c:v>3.9843999999999997E-2</c:v>
                </c:pt>
                <c:pt idx="824">
                  <c:v>3.9834000000000001E-2</c:v>
                </c:pt>
                <c:pt idx="825">
                  <c:v>3.9826E-2</c:v>
                </c:pt>
                <c:pt idx="826">
                  <c:v>3.9814000000000002E-2</c:v>
                </c:pt>
                <c:pt idx="827">
                  <c:v>3.9801999999999997E-2</c:v>
                </c:pt>
                <c:pt idx="828">
                  <c:v>3.9788999999999998E-2</c:v>
                </c:pt>
                <c:pt idx="829">
                  <c:v>3.9774999999999998E-2</c:v>
                </c:pt>
                <c:pt idx="830">
                  <c:v>3.9765000000000002E-2</c:v>
                </c:pt>
                <c:pt idx="831">
                  <c:v>3.9753999999999998E-2</c:v>
                </c:pt>
                <c:pt idx="832">
                  <c:v>3.9744000000000002E-2</c:v>
                </c:pt>
                <c:pt idx="833">
                  <c:v>3.9733999999999998E-2</c:v>
                </c:pt>
                <c:pt idx="834">
                  <c:v>3.9718999999999997E-2</c:v>
                </c:pt>
                <c:pt idx="835">
                  <c:v>3.9706999999999999E-2</c:v>
                </c:pt>
                <c:pt idx="836">
                  <c:v>3.9684999999999998E-2</c:v>
                </c:pt>
                <c:pt idx="837">
                  <c:v>3.9660000000000001E-2</c:v>
                </c:pt>
                <c:pt idx="838">
                  <c:v>3.9633000000000002E-2</c:v>
                </c:pt>
                <c:pt idx="839">
                  <c:v>3.9611E-2</c:v>
                </c:pt>
                <c:pt idx="840">
                  <c:v>3.9768999999999999E-2</c:v>
                </c:pt>
                <c:pt idx="841">
                  <c:v>3.9978E-2</c:v>
                </c:pt>
                <c:pt idx="842">
                  <c:v>3.9965000000000001E-2</c:v>
                </c:pt>
                <c:pt idx="843">
                  <c:v>4.0037000000000003E-2</c:v>
                </c:pt>
                <c:pt idx="844">
                  <c:v>4.0037999999999997E-2</c:v>
                </c:pt>
                <c:pt idx="845">
                  <c:v>4.0038999999999998E-2</c:v>
                </c:pt>
                <c:pt idx="846">
                  <c:v>4.0035000000000001E-2</c:v>
                </c:pt>
                <c:pt idx="847">
                  <c:v>4.0021000000000001E-2</c:v>
                </c:pt>
                <c:pt idx="848">
                  <c:v>4.002E-2</c:v>
                </c:pt>
                <c:pt idx="849">
                  <c:v>4.0016999999999997E-2</c:v>
                </c:pt>
                <c:pt idx="850">
                  <c:v>4.0008000000000002E-2</c:v>
                </c:pt>
                <c:pt idx="851">
                  <c:v>3.9999E-2</c:v>
                </c:pt>
                <c:pt idx="852">
                  <c:v>3.9989999999999998E-2</c:v>
                </c:pt>
                <c:pt idx="853">
                  <c:v>3.9979000000000001E-2</c:v>
                </c:pt>
                <c:pt idx="854">
                  <c:v>3.9967999999999997E-2</c:v>
                </c:pt>
                <c:pt idx="855">
                  <c:v>3.9953000000000002E-2</c:v>
                </c:pt>
                <c:pt idx="856">
                  <c:v>3.9938000000000001E-2</c:v>
                </c:pt>
                <c:pt idx="857">
                  <c:v>3.9920999999999998E-2</c:v>
                </c:pt>
                <c:pt idx="858">
                  <c:v>3.9909E-2</c:v>
                </c:pt>
                <c:pt idx="859">
                  <c:v>3.9900999999999999E-2</c:v>
                </c:pt>
                <c:pt idx="860">
                  <c:v>3.9891000000000003E-2</c:v>
                </c:pt>
                <c:pt idx="861">
                  <c:v>3.9878999999999998E-2</c:v>
                </c:pt>
                <c:pt idx="862">
                  <c:v>3.9870000000000003E-2</c:v>
                </c:pt>
                <c:pt idx="863">
                  <c:v>3.9861000000000001E-2</c:v>
                </c:pt>
                <c:pt idx="864">
                  <c:v>3.9849999999999997E-2</c:v>
                </c:pt>
                <c:pt idx="865">
                  <c:v>3.984E-2</c:v>
                </c:pt>
                <c:pt idx="866">
                  <c:v>3.9831999999999999E-2</c:v>
                </c:pt>
                <c:pt idx="867">
                  <c:v>3.9844999999999998E-2</c:v>
                </c:pt>
                <c:pt idx="868">
                  <c:v>3.9836000000000003E-2</c:v>
                </c:pt>
                <c:pt idx="869">
                  <c:v>3.9827000000000001E-2</c:v>
                </c:pt>
                <c:pt idx="870">
                  <c:v>3.9817999999999999E-2</c:v>
                </c:pt>
                <c:pt idx="871">
                  <c:v>3.9829999999999997E-2</c:v>
                </c:pt>
                <c:pt idx="872">
                  <c:v>3.9865999999999999E-2</c:v>
                </c:pt>
                <c:pt idx="873">
                  <c:v>3.9875000000000001E-2</c:v>
                </c:pt>
                <c:pt idx="874">
                  <c:v>3.9863999999999997E-2</c:v>
                </c:pt>
                <c:pt idx="875">
                  <c:v>3.9847E-2</c:v>
                </c:pt>
                <c:pt idx="876">
                  <c:v>3.9830999999999998E-2</c:v>
                </c:pt>
                <c:pt idx="877">
                  <c:v>3.9817999999999999E-2</c:v>
                </c:pt>
                <c:pt idx="878">
                  <c:v>3.9808999999999997E-2</c:v>
                </c:pt>
                <c:pt idx="879">
                  <c:v>3.9800000000000002E-2</c:v>
                </c:pt>
                <c:pt idx="880">
                  <c:v>3.9780000000000003E-2</c:v>
                </c:pt>
                <c:pt idx="881">
                  <c:v>3.9765000000000002E-2</c:v>
                </c:pt>
                <c:pt idx="882">
                  <c:v>3.9751000000000002E-2</c:v>
                </c:pt>
                <c:pt idx="883">
                  <c:v>3.9740999999999999E-2</c:v>
                </c:pt>
                <c:pt idx="884">
                  <c:v>3.9729E-2</c:v>
                </c:pt>
                <c:pt idx="885">
                  <c:v>3.9718000000000003E-2</c:v>
                </c:pt>
                <c:pt idx="886">
                  <c:v>3.9706999999999999E-2</c:v>
                </c:pt>
                <c:pt idx="887">
                  <c:v>3.9691999999999998E-2</c:v>
                </c:pt>
                <c:pt idx="888">
                  <c:v>3.9687E-2</c:v>
                </c:pt>
                <c:pt idx="889">
                  <c:v>3.9713999999999999E-2</c:v>
                </c:pt>
                <c:pt idx="890">
                  <c:v>3.9855000000000002E-2</c:v>
                </c:pt>
                <c:pt idx="891">
                  <c:v>4.0006E-2</c:v>
                </c:pt>
                <c:pt idx="892">
                  <c:v>4.0154000000000002E-2</c:v>
                </c:pt>
                <c:pt idx="893">
                  <c:v>4.0298E-2</c:v>
                </c:pt>
                <c:pt idx="894">
                  <c:v>4.0321000000000003E-2</c:v>
                </c:pt>
                <c:pt idx="895">
                  <c:v>4.0386999999999999E-2</c:v>
                </c:pt>
                <c:pt idx="896">
                  <c:v>4.0377999999999997E-2</c:v>
                </c:pt>
                <c:pt idx="897">
                  <c:v>4.0370000000000003E-2</c:v>
                </c:pt>
                <c:pt idx="898">
                  <c:v>4.0364999999999998E-2</c:v>
                </c:pt>
                <c:pt idx="899">
                  <c:v>4.0349000000000003E-2</c:v>
                </c:pt>
                <c:pt idx="900">
                  <c:v>4.0333000000000001E-2</c:v>
                </c:pt>
                <c:pt idx="901">
                  <c:v>4.0319000000000001E-2</c:v>
                </c:pt>
                <c:pt idx="902">
                  <c:v>4.0301999999999998E-2</c:v>
                </c:pt>
                <c:pt idx="903">
                  <c:v>4.0285000000000001E-2</c:v>
                </c:pt>
                <c:pt idx="904">
                  <c:v>4.0266999999999997E-2</c:v>
                </c:pt>
                <c:pt idx="905">
                  <c:v>4.0251000000000002E-2</c:v>
                </c:pt>
                <c:pt idx="906">
                  <c:v>4.0239999999999998E-2</c:v>
                </c:pt>
                <c:pt idx="907">
                  <c:v>4.0230000000000002E-2</c:v>
                </c:pt>
                <c:pt idx="908">
                  <c:v>4.0221E-2</c:v>
                </c:pt>
                <c:pt idx="909">
                  <c:v>4.0210000000000003E-2</c:v>
                </c:pt>
                <c:pt idx="910">
                  <c:v>4.0198999999999999E-2</c:v>
                </c:pt>
                <c:pt idx="911">
                  <c:v>4.0188000000000001E-2</c:v>
                </c:pt>
                <c:pt idx="912">
                  <c:v>4.0174000000000001E-2</c:v>
                </c:pt>
                <c:pt idx="913">
                  <c:v>4.0164999999999999E-2</c:v>
                </c:pt>
                <c:pt idx="914">
                  <c:v>4.0155000000000003E-2</c:v>
                </c:pt>
                <c:pt idx="915">
                  <c:v>4.0175000000000002E-2</c:v>
                </c:pt>
                <c:pt idx="916">
                  <c:v>4.0164999999999999E-2</c:v>
                </c:pt>
                <c:pt idx="917">
                  <c:v>4.0155999999999997E-2</c:v>
                </c:pt>
                <c:pt idx="918">
                  <c:v>4.0149999999999998E-2</c:v>
                </c:pt>
                <c:pt idx="919">
                  <c:v>4.0189999999999997E-2</c:v>
                </c:pt>
                <c:pt idx="920">
                  <c:v>4.02E-2</c:v>
                </c:pt>
                <c:pt idx="921">
                  <c:v>4.0203999999999997E-2</c:v>
                </c:pt>
                <c:pt idx="922">
                  <c:v>4.0187E-2</c:v>
                </c:pt>
                <c:pt idx="923">
                  <c:v>4.0173E-2</c:v>
                </c:pt>
                <c:pt idx="924">
                  <c:v>4.0160000000000001E-2</c:v>
                </c:pt>
                <c:pt idx="925">
                  <c:v>4.0148999999999997E-2</c:v>
                </c:pt>
                <c:pt idx="926">
                  <c:v>4.0138E-2</c:v>
                </c:pt>
                <c:pt idx="927">
                  <c:v>4.0124E-2</c:v>
                </c:pt>
                <c:pt idx="928">
                  <c:v>4.011E-2</c:v>
                </c:pt>
                <c:pt idx="929">
                  <c:v>4.0097000000000001E-2</c:v>
                </c:pt>
                <c:pt idx="930">
                  <c:v>4.0085999999999997E-2</c:v>
                </c:pt>
                <c:pt idx="931">
                  <c:v>4.0072999999999998E-2</c:v>
                </c:pt>
                <c:pt idx="932">
                  <c:v>4.0060999999999999E-2</c:v>
                </c:pt>
                <c:pt idx="933">
                  <c:v>4.0048E-2</c:v>
                </c:pt>
                <c:pt idx="934">
                  <c:v>4.0037000000000003E-2</c:v>
                </c:pt>
                <c:pt idx="935">
                  <c:v>4.0025999999999999E-2</c:v>
                </c:pt>
                <c:pt idx="936">
                  <c:v>4.0018999999999999E-2</c:v>
                </c:pt>
                <c:pt idx="937">
                  <c:v>4.0107999999999998E-2</c:v>
                </c:pt>
                <c:pt idx="938">
                  <c:v>4.0245999999999997E-2</c:v>
                </c:pt>
                <c:pt idx="939">
                  <c:v>4.0388E-2</c:v>
                </c:pt>
                <c:pt idx="940">
                  <c:v>4.0497999999999999E-2</c:v>
                </c:pt>
                <c:pt idx="941">
                  <c:v>4.0483999999999999E-2</c:v>
                </c:pt>
                <c:pt idx="942">
                  <c:v>4.0556000000000002E-2</c:v>
                </c:pt>
                <c:pt idx="943">
                  <c:v>4.0543999999999997E-2</c:v>
                </c:pt>
                <c:pt idx="944">
                  <c:v>4.0547E-2</c:v>
                </c:pt>
                <c:pt idx="945">
                  <c:v>4.0530999999999998E-2</c:v>
                </c:pt>
                <c:pt idx="946">
                  <c:v>4.0514000000000001E-2</c:v>
                </c:pt>
                <c:pt idx="947">
                  <c:v>4.0500000000000001E-2</c:v>
                </c:pt>
                <c:pt idx="948">
                  <c:v>4.0488999999999997E-2</c:v>
                </c:pt>
                <c:pt idx="949">
                  <c:v>4.0474999999999997E-2</c:v>
                </c:pt>
                <c:pt idx="950">
                  <c:v>4.0459000000000002E-2</c:v>
                </c:pt>
                <c:pt idx="951">
                  <c:v>4.0444000000000001E-2</c:v>
                </c:pt>
                <c:pt idx="952">
                  <c:v>4.0427999999999999E-2</c:v>
                </c:pt>
                <c:pt idx="953">
                  <c:v>4.0418000000000003E-2</c:v>
                </c:pt>
                <c:pt idx="954">
                  <c:v>4.0409E-2</c:v>
                </c:pt>
                <c:pt idx="955">
                  <c:v>4.0398000000000003E-2</c:v>
                </c:pt>
                <c:pt idx="956">
                  <c:v>4.0388E-2</c:v>
                </c:pt>
                <c:pt idx="957">
                  <c:v>4.0378999999999998E-2</c:v>
                </c:pt>
                <c:pt idx="958">
                  <c:v>4.0370000000000003E-2</c:v>
                </c:pt>
                <c:pt idx="959">
                  <c:v>4.0358999999999999E-2</c:v>
                </c:pt>
                <c:pt idx="960">
                  <c:v>4.0350999999999998E-2</c:v>
                </c:pt>
                <c:pt idx="961">
                  <c:v>4.0361000000000001E-2</c:v>
                </c:pt>
                <c:pt idx="962">
                  <c:v>4.0350999999999998E-2</c:v>
                </c:pt>
                <c:pt idx="963">
                  <c:v>4.0342000000000003E-2</c:v>
                </c:pt>
                <c:pt idx="964">
                  <c:v>4.0333000000000001E-2</c:v>
                </c:pt>
                <c:pt idx="965">
                  <c:v>4.0384000000000003E-2</c:v>
                </c:pt>
                <c:pt idx="966">
                  <c:v>4.0372999999999999E-2</c:v>
                </c:pt>
                <c:pt idx="967">
                  <c:v>4.0389000000000001E-2</c:v>
                </c:pt>
                <c:pt idx="968">
                  <c:v>4.0391000000000003E-2</c:v>
                </c:pt>
                <c:pt idx="969">
                  <c:v>4.0376000000000002E-2</c:v>
                </c:pt>
                <c:pt idx="970">
                  <c:v>4.0361000000000001E-2</c:v>
                </c:pt>
                <c:pt idx="971">
                  <c:v>4.0346E-2</c:v>
                </c:pt>
                <c:pt idx="972">
                  <c:v>4.0335000000000003E-2</c:v>
                </c:pt>
                <c:pt idx="973">
                  <c:v>4.0328000000000003E-2</c:v>
                </c:pt>
                <c:pt idx="974">
                  <c:v>4.0316999999999999E-2</c:v>
                </c:pt>
                <c:pt idx="975">
                  <c:v>4.0302999999999999E-2</c:v>
                </c:pt>
                <c:pt idx="976">
                  <c:v>4.0289999999999999E-2</c:v>
                </c:pt>
                <c:pt idx="977">
                  <c:v>4.0280999999999997E-2</c:v>
                </c:pt>
                <c:pt idx="978">
                  <c:v>4.0268999999999999E-2</c:v>
                </c:pt>
                <c:pt idx="979">
                  <c:v>4.0254999999999999E-2</c:v>
                </c:pt>
                <c:pt idx="980">
                  <c:v>4.0242E-2</c:v>
                </c:pt>
                <c:pt idx="981">
                  <c:v>4.0233999999999999E-2</c:v>
                </c:pt>
                <c:pt idx="982">
                  <c:v>4.0224999999999997E-2</c:v>
                </c:pt>
                <c:pt idx="983">
                  <c:v>4.0215000000000001E-2</c:v>
                </c:pt>
                <c:pt idx="984">
                  <c:v>4.0208000000000001E-2</c:v>
                </c:pt>
                <c:pt idx="985">
                  <c:v>4.0295999999999998E-2</c:v>
                </c:pt>
                <c:pt idx="986">
                  <c:v>4.0430000000000001E-2</c:v>
                </c:pt>
                <c:pt idx="987">
                  <c:v>4.0555000000000001E-2</c:v>
                </c:pt>
                <c:pt idx="988">
                  <c:v>4.0608999999999999E-2</c:v>
                </c:pt>
                <c:pt idx="989">
                  <c:v>4.0634999999999998E-2</c:v>
                </c:pt>
                <c:pt idx="990">
                  <c:v>4.0656999999999999E-2</c:v>
                </c:pt>
                <c:pt idx="991">
                  <c:v>4.0646000000000002E-2</c:v>
                </c:pt>
                <c:pt idx="992">
                  <c:v>4.0640999999999997E-2</c:v>
                </c:pt>
                <c:pt idx="993">
                  <c:v>4.0624E-2</c:v>
                </c:pt>
                <c:pt idx="994">
                  <c:v>4.0613999999999997E-2</c:v>
                </c:pt>
                <c:pt idx="995">
                  <c:v>4.0599999999999997E-2</c:v>
                </c:pt>
                <c:pt idx="996">
                  <c:v>4.0587999999999999E-2</c:v>
                </c:pt>
                <c:pt idx="997">
                  <c:v>4.0572999999999998E-2</c:v>
                </c:pt>
                <c:pt idx="998">
                  <c:v>4.0557000000000003E-2</c:v>
                </c:pt>
                <c:pt idx="999">
                  <c:v>4.0543000000000003E-2</c:v>
                </c:pt>
                <c:pt idx="1000">
                  <c:v>4.0534000000000001E-2</c:v>
                </c:pt>
                <c:pt idx="1001">
                  <c:v>4.0524999999999999E-2</c:v>
                </c:pt>
                <c:pt idx="1002">
                  <c:v>4.0517999999999998E-2</c:v>
                </c:pt>
                <c:pt idx="1003">
                  <c:v>4.0509000000000003E-2</c:v>
                </c:pt>
                <c:pt idx="1004">
                  <c:v>4.0496999999999998E-2</c:v>
                </c:pt>
                <c:pt idx="1005">
                  <c:v>4.0486000000000001E-2</c:v>
                </c:pt>
                <c:pt idx="1006">
                  <c:v>4.0474999999999997E-2</c:v>
                </c:pt>
                <c:pt idx="1007">
                  <c:v>4.0466000000000002E-2</c:v>
                </c:pt>
                <c:pt idx="1008">
                  <c:v>4.0458000000000001E-2</c:v>
                </c:pt>
                <c:pt idx="1009">
                  <c:v>4.0459000000000002E-2</c:v>
                </c:pt>
                <c:pt idx="1010">
                  <c:v>4.0557000000000003E-2</c:v>
                </c:pt>
                <c:pt idx="1011">
                  <c:v>4.0547E-2</c:v>
                </c:pt>
                <c:pt idx="1012">
                  <c:v>4.0536999999999997E-2</c:v>
                </c:pt>
                <c:pt idx="1013">
                  <c:v>4.0529000000000003E-2</c:v>
                </c:pt>
                <c:pt idx="1014">
                  <c:v>4.0584000000000002E-2</c:v>
                </c:pt>
                <c:pt idx="1015">
                  <c:v>4.0689000000000003E-2</c:v>
                </c:pt>
                <c:pt idx="1016">
                  <c:v>4.0677999999999999E-2</c:v>
                </c:pt>
                <c:pt idx="1017">
                  <c:v>4.0717999999999997E-2</c:v>
                </c:pt>
                <c:pt idx="1018">
                  <c:v>4.0724999999999997E-2</c:v>
                </c:pt>
                <c:pt idx="1019">
                  <c:v>4.0714E-2</c:v>
                </c:pt>
                <c:pt idx="1020">
                  <c:v>4.0703000000000003E-2</c:v>
                </c:pt>
                <c:pt idx="1021">
                  <c:v>4.0694000000000001E-2</c:v>
                </c:pt>
                <c:pt idx="1022">
                  <c:v>4.0684999999999999E-2</c:v>
                </c:pt>
                <c:pt idx="1023">
                  <c:v>4.0686E-2</c:v>
                </c:pt>
                <c:pt idx="1024">
                  <c:v>4.0676999999999998E-2</c:v>
                </c:pt>
                <c:pt idx="1025">
                  <c:v>4.0656999999999999E-2</c:v>
                </c:pt>
                <c:pt idx="1026">
                  <c:v>4.0639000000000002E-2</c:v>
                </c:pt>
                <c:pt idx="1027">
                  <c:v>4.0627000000000003E-2</c:v>
                </c:pt>
                <c:pt idx="1028">
                  <c:v>4.0614999999999998E-2</c:v>
                </c:pt>
                <c:pt idx="1029">
                  <c:v>4.0606000000000003E-2</c:v>
                </c:pt>
                <c:pt idx="1030">
                  <c:v>4.0598000000000002E-2</c:v>
                </c:pt>
                <c:pt idx="1031">
                  <c:v>4.0583000000000001E-2</c:v>
                </c:pt>
                <c:pt idx="1032">
                  <c:v>4.0570000000000002E-2</c:v>
                </c:pt>
                <c:pt idx="1033">
                  <c:v>4.0558999999999998E-2</c:v>
                </c:pt>
                <c:pt idx="1034">
                  <c:v>4.0550999999999997E-2</c:v>
                </c:pt>
                <c:pt idx="1035">
                  <c:v>4.0531999999999999E-2</c:v>
                </c:pt>
                <c:pt idx="1036">
                  <c:v>4.0513E-2</c:v>
                </c:pt>
                <c:pt idx="1037">
                  <c:v>4.0493000000000001E-2</c:v>
                </c:pt>
                <c:pt idx="1038">
                  <c:v>4.0564999999999997E-2</c:v>
                </c:pt>
                <c:pt idx="1039">
                  <c:v>4.07E-2</c:v>
                </c:pt>
                <c:pt idx="1040">
                  <c:v>4.0835999999999997E-2</c:v>
                </c:pt>
                <c:pt idx="1041">
                  <c:v>4.0969999999999999E-2</c:v>
                </c:pt>
                <c:pt idx="1042">
                  <c:v>4.1104000000000002E-2</c:v>
                </c:pt>
                <c:pt idx="1043">
                  <c:v>4.1245999999999998E-2</c:v>
                </c:pt>
                <c:pt idx="1044">
                  <c:v>4.1377999999999998E-2</c:v>
                </c:pt>
                <c:pt idx="1045">
                  <c:v>4.1422E-2</c:v>
                </c:pt>
                <c:pt idx="1046">
                  <c:v>4.1539E-2</c:v>
                </c:pt>
                <c:pt idx="1047">
                  <c:v>4.1690999999999999E-2</c:v>
                </c:pt>
                <c:pt idx="1048">
                  <c:v>4.1853000000000001E-2</c:v>
                </c:pt>
                <c:pt idx="1049">
                  <c:v>4.2020000000000002E-2</c:v>
                </c:pt>
                <c:pt idx="1050">
                  <c:v>4.2104999999999997E-2</c:v>
                </c:pt>
                <c:pt idx="1051">
                  <c:v>4.2116000000000001E-2</c:v>
                </c:pt>
                <c:pt idx="1052">
                  <c:v>4.2268E-2</c:v>
                </c:pt>
                <c:pt idx="1053">
                  <c:v>4.2403999999999997E-2</c:v>
                </c:pt>
                <c:pt idx="1054">
                  <c:v>4.2414E-2</c:v>
                </c:pt>
                <c:pt idx="1055">
                  <c:v>4.2417000000000003E-2</c:v>
                </c:pt>
                <c:pt idx="1056">
                  <c:v>4.2401000000000001E-2</c:v>
                </c:pt>
                <c:pt idx="1057">
                  <c:v>4.2418999999999998E-2</c:v>
                </c:pt>
                <c:pt idx="1058">
                  <c:v>4.2409000000000002E-2</c:v>
                </c:pt>
                <c:pt idx="1059">
                  <c:v>4.2414E-2</c:v>
                </c:pt>
                <c:pt idx="1060">
                  <c:v>4.2408000000000001E-2</c:v>
                </c:pt>
                <c:pt idx="1061">
                  <c:v>4.2396999999999997E-2</c:v>
                </c:pt>
                <c:pt idx="1062">
                  <c:v>4.2389999999999997E-2</c:v>
                </c:pt>
                <c:pt idx="1063">
                  <c:v>4.2375999999999997E-2</c:v>
                </c:pt>
                <c:pt idx="1064">
                  <c:v>4.2363999999999999E-2</c:v>
                </c:pt>
                <c:pt idx="1065">
                  <c:v>4.2353000000000002E-2</c:v>
                </c:pt>
                <c:pt idx="1066">
                  <c:v>4.2340999999999997E-2</c:v>
                </c:pt>
                <c:pt idx="1067">
                  <c:v>4.2332000000000002E-2</c:v>
                </c:pt>
                <c:pt idx="1068">
                  <c:v>4.2321999999999999E-2</c:v>
                </c:pt>
                <c:pt idx="1069">
                  <c:v>4.2313000000000003E-2</c:v>
                </c:pt>
                <c:pt idx="1070">
                  <c:v>4.2301999999999999E-2</c:v>
                </c:pt>
                <c:pt idx="1071">
                  <c:v>4.2292999999999997E-2</c:v>
                </c:pt>
                <c:pt idx="1072">
                  <c:v>4.2280999999999999E-2</c:v>
                </c:pt>
                <c:pt idx="1073">
                  <c:v>4.2268E-2</c:v>
                </c:pt>
                <c:pt idx="1074">
                  <c:v>4.2255000000000001E-2</c:v>
                </c:pt>
                <c:pt idx="1075">
                  <c:v>4.2245999999999999E-2</c:v>
                </c:pt>
                <c:pt idx="1076">
                  <c:v>4.2241000000000001E-2</c:v>
                </c:pt>
                <c:pt idx="1077">
                  <c:v>4.2249000000000002E-2</c:v>
                </c:pt>
                <c:pt idx="1078">
                  <c:v>4.2275E-2</c:v>
                </c:pt>
                <c:pt idx="1079">
                  <c:v>4.2265999999999998E-2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14272"/>
        <c:axId val="7016448"/>
      </c:scatterChart>
      <c:valAx>
        <c:axId val="7014272"/>
        <c:scaling>
          <c:orientation val="minMax"/>
          <c:max val="10800"/>
        </c:scaling>
        <c:delete val="0"/>
        <c:axPos val="b"/>
        <c:numFmt formatCode="General" sourceLinked="1"/>
        <c:majorTickMark val="out"/>
        <c:minorTickMark val="none"/>
        <c:tickLblPos val="nextTo"/>
        <c:crossAx val="7016448"/>
        <c:crosses val="autoZero"/>
        <c:crossBetween val="midCat"/>
        <c:majorUnit val="3600"/>
      </c:valAx>
      <c:valAx>
        <c:axId val="7016448"/>
        <c:scaling>
          <c:orientation val="minMax"/>
          <c:max val="0.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014272"/>
        <c:crosses val="autoZero"/>
        <c:crossBetween val="midCat"/>
        <c:majorUnit val="2.0000000000000004E-2"/>
      </c:valAx>
    </c:plotArea>
    <c:plotVisOnly val="1"/>
    <c:dispBlanksAs val="gap"/>
    <c:showDLblsOverMax val="0"/>
  </c:chart>
  <c:spPr>
    <a:solidFill>
      <a:sysClr val="window" lastClr="FFFFFF"/>
    </a:solidFill>
    <a:ln>
      <a:solidFill>
        <a:schemeClr val="tx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'3fcse-4-large'!$O$1</c:f>
              <c:strCache>
                <c:ptCount val="1"/>
                <c:pt idx="0">
                  <c:v>max dc time value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'3fcse-4-large'!$B$2:$B$1081</c:f>
              <c:numCache>
                <c:formatCode>General</c:formatCode>
                <c:ptCount val="1080"/>
                <c:pt idx="0">
                  <c:v>10.042999999999999</c:v>
                </c:pt>
                <c:pt idx="1">
                  <c:v>20.030999999999999</c:v>
                </c:pt>
                <c:pt idx="2">
                  <c:v>30.027999999999999</c:v>
                </c:pt>
                <c:pt idx="3">
                  <c:v>40.027999999999999</c:v>
                </c:pt>
                <c:pt idx="4">
                  <c:v>50.027999999999999</c:v>
                </c:pt>
                <c:pt idx="5">
                  <c:v>60.027000000000001</c:v>
                </c:pt>
                <c:pt idx="6">
                  <c:v>70.027000000000001</c:v>
                </c:pt>
                <c:pt idx="7">
                  <c:v>80.025999999999996</c:v>
                </c:pt>
                <c:pt idx="8">
                  <c:v>90.025999999999996</c:v>
                </c:pt>
                <c:pt idx="9">
                  <c:v>100.026</c:v>
                </c:pt>
                <c:pt idx="10">
                  <c:v>110.026</c:v>
                </c:pt>
                <c:pt idx="11">
                  <c:v>120.027</c:v>
                </c:pt>
                <c:pt idx="12">
                  <c:v>130.02600000000001</c:v>
                </c:pt>
                <c:pt idx="13">
                  <c:v>140.02600000000001</c:v>
                </c:pt>
                <c:pt idx="14">
                  <c:v>150.02500000000001</c:v>
                </c:pt>
                <c:pt idx="15">
                  <c:v>160.02500000000001</c:v>
                </c:pt>
                <c:pt idx="16">
                  <c:v>170.02600000000001</c:v>
                </c:pt>
                <c:pt idx="17">
                  <c:v>180.02500000000001</c:v>
                </c:pt>
                <c:pt idx="18">
                  <c:v>190.02500000000001</c:v>
                </c:pt>
                <c:pt idx="19">
                  <c:v>200.02500000000001</c:v>
                </c:pt>
                <c:pt idx="20">
                  <c:v>210.02500000000001</c:v>
                </c:pt>
                <c:pt idx="21">
                  <c:v>220.02500000000001</c:v>
                </c:pt>
                <c:pt idx="22">
                  <c:v>230.02500000000001</c:v>
                </c:pt>
                <c:pt idx="23">
                  <c:v>240.02500000000001</c:v>
                </c:pt>
                <c:pt idx="24">
                  <c:v>250.02500000000001</c:v>
                </c:pt>
                <c:pt idx="25">
                  <c:v>260.02499999999998</c:v>
                </c:pt>
                <c:pt idx="26">
                  <c:v>270.02499999999998</c:v>
                </c:pt>
                <c:pt idx="27">
                  <c:v>280.02499999999998</c:v>
                </c:pt>
                <c:pt idx="28">
                  <c:v>290.02499999999998</c:v>
                </c:pt>
                <c:pt idx="29">
                  <c:v>300.02499999999998</c:v>
                </c:pt>
                <c:pt idx="30">
                  <c:v>310.02499999999998</c:v>
                </c:pt>
                <c:pt idx="31">
                  <c:v>320.02499999999998</c:v>
                </c:pt>
                <c:pt idx="32">
                  <c:v>330.02499999999998</c:v>
                </c:pt>
                <c:pt idx="33">
                  <c:v>340.02499999999998</c:v>
                </c:pt>
                <c:pt idx="34">
                  <c:v>350.02499999999998</c:v>
                </c:pt>
                <c:pt idx="35">
                  <c:v>360.02499999999998</c:v>
                </c:pt>
                <c:pt idx="36">
                  <c:v>370.02499999999998</c:v>
                </c:pt>
                <c:pt idx="37">
                  <c:v>380.02499999999998</c:v>
                </c:pt>
                <c:pt idx="38">
                  <c:v>390.02499999999998</c:v>
                </c:pt>
                <c:pt idx="39">
                  <c:v>400.02499999999998</c:v>
                </c:pt>
                <c:pt idx="40">
                  <c:v>410.02499999999998</c:v>
                </c:pt>
                <c:pt idx="41">
                  <c:v>420.02499999999998</c:v>
                </c:pt>
                <c:pt idx="42">
                  <c:v>430.02499999999998</c:v>
                </c:pt>
                <c:pt idx="43">
                  <c:v>440.02499999999998</c:v>
                </c:pt>
                <c:pt idx="44">
                  <c:v>450.02499999999998</c:v>
                </c:pt>
                <c:pt idx="45">
                  <c:v>460.02499999999998</c:v>
                </c:pt>
                <c:pt idx="46">
                  <c:v>470.02499999999998</c:v>
                </c:pt>
                <c:pt idx="47">
                  <c:v>480.02499999999998</c:v>
                </c:pt>
                <c:pt idx="48">
                  <c:v>490.02499999999998</c:v>
                </c:pt>
                <c:pt idx="49">
                  <c:v>500.02499999999998</c:v>
                </c:pt>
                <c:pt idx="50">
                  <c:v>510.02499999999998</c:v>
                </c:pt>
                <c:pt idx="51">
                  <c:v>520.02499999999998</c:v>
                </c:pt>
                <c:pt idx="52">
                  <c:v>530.02499999999998</c:v>
                </c:pt>
                <c:pt idx="53">
                  <c:v>540.02499999999998</c:v>
                </c:pt>
                <c:pt idx="54">
                  <c:v>550.03</c:v>
                </c:pt>
                <c:pt idx="55">
                  <c:v>560.029</c:v>
                </c:pt>
                <c:pt idx="56">
                  <c:v>570.029</c:v>
                </c:pt>
                <c:pt idx="57">
                  <c:v>580.029</c:v>
                </c:pt>
                <c:pt idx="58">
                  <c:v>590.03700000000003</c:v>
                </c:pt>
                <c:pt idx="59">
                  <c:v>600.03599999999994</c:v>
                </c:pt>
                <c:pt idx="60">
                  <c:v>610.03599999999994</c:v>
                </c:pt>
                <c:pt idx="61">
                  <c:v>620.03599999999994</c:v>
                </c:pt>
                <c:pt idx="62">
                  <c:v>630.03599999999994</c:v>
                </c:pt>
                <c:pt idx="63">
                  <c:v>640.03599999999994</c:v>
                </c:pt>
                <c:pt idx="64">
                  <c:v>650.03599999999994</c:v>
                </c:pt>
                <c:pt idx="65">
                  <c:v>660.03599999999994</c:v>
                </c:pt>
                <c:pt idx="66">
                  <c:v>670.03599999999994</c:v>
                </c:pt>
                <c:pt idx="67">
                  <c:v>680.03599999999994</c:v>
                </c:pt>
                <c:pt idx="68">
                  <c:v>690.03599999999994</c:v>
                </c:pt>
                <c:pt idx="69">
                  <c:v>700.03599999999994</c:v>
                </c:pt>
                <c:pt idx="70">
                  <c:v>710.03599999999994</c:v>
                </c:pt>
                <c:pt idx="71">
                  <c:v>720.03599999999994</c:v>
                </c:pt>
                <c:pt idx="72">
                  <c:v>730.03599999999994</c:v>
                </c:pt>
                <c:pt idx="73">
                  <c:v>740.03599999999994</c:v>
                </c:pt>
                <c:pt idx="74">
                  <c:v>750.03599999999994</c:v>
                </c:pt>
                <c:pt idx="75">
                  <c:v>760.03599999999994</c:v>
                </c:pt>
                <c:pt idx="76">
                  <c:v>770.03599999999994</c:v>
                </c:pt>
                <c:pt idx="77">
                  <c:v>780.03499999999997</c:v>
                </c:pt>
                <c:pt idx="78">
                  <c:v>790.03599999999994</c:v>
                </c:pt>
                <c:pt idx="79">
                  <c:v>800.03599999999994</c:v>
                </c:pt>
                <c:pt idx="80">
                  <c:v>810.03599999999994</c:v>
                </c:pt>
                <c:pt idx="81">
                  <c:v>820.03599999999994</c:v>
                </c:pt>
                <c:pt idx="82">
                  <c:v>830.03599999999994</c:v>
                </c:pt>
                <c:pt idx="83">
                  <c:v>840.03599999999994</c:v>
                </c:pt>
                <c:pt idx="84">
                  <c:v>850.03599999999994</c:v>
                </c:pt>
                <c:pt idx="85">
                  <c:v>860.03599999999994</c:v>
                </c:pt>
                <c:pt idx="86">
                  <c:v>870.03599999999994</c:v>
                </c:pt>
                <c:pt idx="87">
                  <c:v>880.03700000000003</c:v>
                </c:pt>
                <c:pt idx="88">
                  <c:v>890.03599999999994</c:v>
                </c:pt>
                <c:pt idx="89">
                  <c:v>900.03599999999994</c:v>
                </c:pt>
                <c:pt idx="90">
                  <c:v>910.03599999999994</c:v>
                </c:pt>
                <c:pt idx="91">
                  <c:v>920.03599999999994</c:v>
                </c:pt>
                <c:pt idx="92">
                  <c:v>930.03599999999994</c:v>
                </c:pt>
                <c:pt idx="93">
                  <c:v>940.03599999999994</c:v>
                </c:pt>
                <c:pt idx="94">
                  <c:v>950.03599999999994</c:v>
                </c:pt>
                <c:pt idx="95">
                  <c:v>960.03499999999997</c:v>
                </c:pt>
                <c:pt idx="96">
                  <c:v>970.03599999999994</c:v>
                </c:pt>
                <c:pt idx="97">
                  <c:v>980.03599999999994</c:v>
                </c:pt>
                <c:pt idx="98">
                  <c:v>990.03599999999994</c:v>
                </c:pt>
                <c:pt idx="99">
                  <c:v>1000.0359999999999</c:v>
                </c:pt>
                <c:pt idx="100">
                  <c:v>1010.0359999999999</c:v>
                </c:pt>
                <c:pt idx="101">
                  <c:v>1020.0359999999999</c:v>
                </c:pt>
                <c:pt idx="102">
                  <c:v>1030.0360000000001</c:v>
                </c:pt>
                <c:pt idx="103">
                  <c:v>1040.0360000000001</c:v>
                </c:pt>
                <c:pt idx="104">
                  <c:v>1050.0360000000001</c:v>
                </c:pt>
                <c:pt idx="105">
                  <c:v>1060.0360000000001</c:v>
                </c:pt>
                <c:pt idx="106">
                  <c:v>1070.0350000000001</c:v>
                </c:pt>
                <c:pt idx="107">
                  <c:v>1080.0360000000001</c:v>
                </c:pt>
                <c:pt idx="108">
                  <c:v>1090.037</c:v>
                </c:pt>
                <c:pt idx="109">
                  <c:v>1100.037</c:v>
                </c:pt>
                <c:pt idx="110">
                  <c:v>1110.037</c:v>
                </c:pt>
                <c:pt idx="111">
                  <c:v>1120.037</c:v>
                </c:pt>
                <c:pt idx="112">
                  <c:v>1130.037</c:v>
                </c:pt>
                <c:pt idx="113">
                  <c:v>1140.0360000000001</c:v>
                </c:pt>
                <c:pt idx="114">
                  <c:v>1150.037</c:v>
                </c:pt>
                <c:pt idx="115">
                  <c:v>1160.0360000000001</c:v>
                </c:pt>
                <c:pt idx="116">
                  <c:v>1170.0360000000001</c:v>
                </c:pt>
                <c:pt idx="117">
                  <c:v>1180.037</c:v>
                </c:pt>
                <c:pt idx="118">
                  <c:v>1190.037</c:v>
                </c:pt>
                <c:pt idx="119">
                  <c:v>1200.037</c:v>
                </c:pt>
                <c:pt idx="120">
                  <c:v>1210.037</c:v>
                </c:pt>
                <c:pt idx="121">
                  <c:v>1220.037</c:v>
                </c:pt>
                <c:pt idx="122">
                  <c:v>1230.037</c:v>
                </c:pt>
                <c:pt idx="123">
                  <c:v>1240.037</c:v>
                </c:pt>
                <c:pt idx="124">
                  <c:v>1250.037</c:v>
                </c:pt>
                <c:pt idx="125">
                  <c:v>1260.037</c:v>
                </c:pt>
                <c:pt idx="126">
                  <c:v>1270.037</c:v>
                </c:pt>
                <c:pt idx="127">
                  <c:v>1280.037</c:v>
                </c:pt>
                <c:pt idx="128">
                  <c:v>1290.037</c:v>
                </c:pt>
                <c:pt idx="129">
                  <c:v>1300.037</c:v>
                </c:pt>
                <c:pt idx="130">
                  <c:v>1310.0360000000001</c:v>
                </c:pt>
                <c:pt idx="131">
                  <c:v>1320.037</c:v>
                </c:pt>
                <c:pt idx="132">
                  <c:v>1330.0360000000001</c:v>
                </c:pt>
                <c:pt idx="133">
                  <c:v>1340.037</c:v>
                </c:pt>
                <c:pt idx="134">
                  <c:v>1350.037</c:v>
                </c:pt>
                <c:pt idx="135">
                  <c:v>1360.037</c:v>
                </c:pt>
                <c:pt idx="136">
                  <c:v>1370.0360000000001</c:v>
                </c:pt>
                <c:pt idx="137">
                  <c:v>1380.0360000000001</c:v>
                </c:pt>
                <c:pt idx="138">
                  <c:v>1390.0360000000001</c:v>
                </c:pt>
                <c:pt idx="139">
                  <c:v>1400.037</c:v>
                </c:pt>
                <c:pt idx="140">
                  <c:v>1410.0360000000001</c:v>
                </c:pt>
                <c:pt idx="141">
                  <c:v>1420.037</c:v>
                </c:pt>
                <c:pt idx="142">
                  <c:v>1430.0360000000001</c:v>
                </c:pt>
                <c:pt idx="143">
                  <c:v>1440.037</c:v>
                </c:pt>
                <c:pt idx="144">
                  <c:v>1450.037</c:v>
                </c:pt>
                <c:pt idx="145">
                  <c:v>1460.037</c:v>
                </c:pt>
                <c:pt idx="146">
                  <c:v>1470.0360000000001</c:v>
                </c:pt>
                <c:pt idx="147">
                  <c:v>1480.0360000000001</c:v>
                </c:pt>
                <c:pt idx="148">
                  <c:v>1490.037</c:v>
                </c:pt>
                <c:pt idx="149">
                  <c:v>1500.0360000000001</c:v>
                </c:pt>
                <c:pt idx="150">
                  <c:v>1510.0360000000001</c:v>
                </c:pt>
                <c:pt idx="151">
                  <c:v>1520.0360000000001</c:v>
                </c:pt>
                <c:pt idx="152">
                  <c:v>1530.0360000000001</c:v>
                </c:pt>
                <c:pt idx="153">
                  <c:v>1540.0360000000001</c:v>
                </c:pt>
                <c:pt idx="154">
                  <c:v>1550.0360000000001</c:v>
                </c:pt>
                <c:pt idx="155">
                  <c:v>1560.0360000000001</c:v>
                </c:pt>
                <c:pt idx="156">
                  <c:v>1570.0360000000001</c:v>
                </c:pt>
                <c:pt idx="157">
                  <c:v>1580.037</c:v>
                </c:pt>
                <c:pt idx="158">
                  <c:v>1590.0360000000001</c:v>
                </c:pt>
                <c:pt idx="159">
                  <c:v>1600.037</c:v>
                </c:pt>
                <c:pt idx="160">
                  <c:v>1610.0360000000001</c:v>
                </c:pt>
                <c:pt idx="161">
                  <c:v>1620.0360000000001</c:v>
                </c:pt>
                <c:pt idx="162">
                  <c:v>1630.037</c:v>
                </c:pt>
                <c:pt idx="163">
                  <c:v>1640.037</c:v>
                </c:pt>
                <c:pt idx="164">
                  <c:v>1650.037</c:v>
                </c:pt>
                <c:pt idx="165">
                  <c:v>1660.0360000000001</c:v>
                </c:pt>
                <c:pt idx="166">
                  <c:v>1670.037</c:v>
                </c:pt>
                <c:pt idx="167">
                  <c:v>1680.0360000000001</c:v>
                </c:pt>
                <c:pt idx="168">
                  <c:v>1690.0360000000001</c:v>
                </c:pt>
                <c:pt idx="169">
                  <c:v>1700.037</c:v>
                </c:pt>
                <c:pt idx="170">
                  <c:v>1710.0360000000001</c:v>
                </c:pt>
                <c:pt idx="171">
                  <c:v>1720.037</c:v>
                </c:pt>
                <c:pt idx="172">
                  <c:v>1730.037</c:v>
                </c:pt>
                <c:pt idx="173">
                  <c:v>1740.037</c:v>
                </c:pt>
                <c:pt idx="174">
                  <c:v>1750.0360000000001</c:v>
                </c:pt>
                <c:pt idx="175">
                  <c:v>1760.0360000000001</c:v>
                </c:pt>
                <c:pt idx="176">
                  <c:v>1770.037</c:v>
                </c:pt>
                <c:pt idx="177">
                  <c:v>1780.0360000000001</c:v>
                </c:pt>
                <c:pt idx="178">
                  <c:v>1790.0360000000001</c:v>
                </c:pt>
                <c:pt idx="179">
                  <c:v>1800.0360000000001</c:v>
                </c:pt>
                <c:pt idx="180">
                  <c:v>1810.0360000000001</c:v>
                </c:pt>
                <c:pt idx="181">
                  <c:v>1820.0360000000001</c:v>
                </c:pt>
                <c:pt idx="182">
                  <c:v>1830.0360000000001</c:v>
                </c:pt>
                <c:pt idx="183">
                  <c:v>1840.037</c:v>
                </c:pt>
                <c:pt idx="184">
                  <c:v>1850.0360000000001</c:v>
                </c:pt>
                <c:pt idx="185">
                  <c:v>1860.0360000000001</c:v>
                </c:pt>
                <c:pt idx="186">
                  <c:v>1870.0360000000001</c:v>
                </c:pt>
                <c:pt idx="187">
                  <c:v>1880.037</c:v>
                </c:pt>
                <c:pt idx="188">
                  <c:v>1890.0360000000001</c:v>
                </c:pt>
                <c:pt idx="189">
                  <c:v>1900.0360000000001</c:v>
                </c:pt>
                <c:pt idx="190">
                  <c:v>1910.0360000000001</c:v>
                </c:pt>
                <c:pt idx="191">
                  <c:v>1920.0360000000001</c:v>
                </c:pt>
                <c:pt idx="192">
                  <c:v>1930.0360000000001</c:v>
                </c:pt>
                <c:pt idx="193">
                  <c:v>1940.037</c:v>
                </c:pt>
                <c:pt idx="194">
                  <c:v>1950.0360000000001</c:v>
                </c:pt>
                <c:pt idx="195">
                  <c:v>1960.0360000000001</c:v>
                </c:pt>
                <c:pt idx="196">
                  <c:v>1970.0360000000001</c:v>
                </c:pt>
                <c:pt idx="197">
                  <c:v>1980.0360000000001</c:v>
                </c:pt>
                <c:pt idx="198">
                  <c:v>1990.0360000000001</c:v>
                </c:pt>
                <c:pt idx="199">
                  <c:v>2000.0360000000001</c:v>
                </c:pt>
                <c:pt idx="200">
                  <c:v>2010.0360000000001</c:v>
                </c:pt>
                <c:pt idx="201">
                  <c:v>2020.0360000000001</c:v>
                </c:pt>
                <c:pt idx="202">
                  <c:v>2030.0360000000001</c:v>
                </c:pt>
                <c:pt idx="203">
                  <c:v>2040.0360000000001</c:v>
                </c:pt>
                <c:pt idx="204">
                  <c:v>2050.0360000000001</c:v>
                </c:pt>
                <c:pt idx="205">
                  <c:v>2060.0369999999998</c:v>
                </c:pt>
                <c:pt idx="206">
                  <c:v>2070.0360000000001</c:v>
                </c:pt>
                <c:pt idx="207">
                  <c:v>2080.0360000000001</c:v>
                </c:pt>
                <c:pt idx="208">
                  <c:v>2090.0360000000001</c:v>
                </c:pt>
                <c:pt idx="209">
                  <c:v>2100.0360000000001</c:v>
                </c:pt>
                <c:pt idx="210">
                  <c:v>2110.0360000000001</c:v>
                </c:pt>
                <c:pt idx="211">
                  <c:v>2120.0360000000001</c:v>
                </c:pt>
                <c:pt idx="212">
                  <c:v>2130.0369999999998</c:v>
                </c:pt>
                <c:pt idx="213">
                  <c:v>2140.0360000000001</c:v>
                </c:pt>
                <c:pt idx="214">
                  <c:v>2150.0360000000001</c:v>
                </c:pt>
                <c:pt idx="215">
                  <c:v>2160.0360000000001</c:v>
                </c:pt>
                <c:pt idx="216">
                  <c:v>2170.0360000000001</c:v>
                </c:pt>
                <c:pt idx="217">
                  <c:v>2180.0360000000001</c:v>
                </c:pt>
                <c:pt idx="218">
                  <c:v>2190.0369999999998</c:v>
                </c:pt>
                <c:pt idx="219">
                  <c:v>2200.0360000000001</c:v>
                </c:pt>
                <c:pt idx="220">
                  <c:v>2210.0360000000001</c:v>
                </c:pt>
                <c:pt idx="221">
                  <c:v>2220.0360000000001</c:v>
                </c:pt>
                <c:pt idx="222">
                  <c:v>2230.0360000000001</c:v>
                </c:pt>
                <c:pt idx="223">
                  <c:v>2240.0360000000001</c:v>
                </c:pt>
                <c:pt idx="224">
                  <c:v>2250.0360000000001</c:v>
                </c:pt>
                <c:pt idx="225">
                  <c:v>2260.0360000000001</c:v>
                </c:pt>
                <c:pt idx="226">
                  <c:v>2270.0360000000001</c:v>
                </c:pt>
                <c:pt idx="227">
                  <c:v>2280.0360000000001</c:v>
                </c:pt>
                <c:pt idx="228">
                  <c:v>2290.0360000000001</c:v>
                </c:pt>
                <c:pt idx="229">
                  <c:v>2300.0360000000001</c:v>
                </c:pt>
                <c:pt idx="230">
                  <c:v>2310.0369999999998</c:v>
                </c:pt>
                <c:pt idx="231">
                  <c:v>2320.0360000000001</c:v>
                </c:pt>
                <c:pt idx="232">
                  <c:v>2330.0360000000001</c:v>
                </c:pt>
                <c:pt idx="233">
                  <c:v>2340.0360000000001</c:v>
                </c:pt>
                <c:pt idx="234">
                  <c:v>2350.0360000000001</c:v>
                </c:pt>
                <c:pt idx="235">
                  <c:v>2360.0369999999998</c:v>
                </c:pt>
                <c:pt idx="236">
                  <c:v>2370.0360000000001</c:v>
                </c:pt>
                <c:pt idx="237">
                  <c:v>2380.0369999999998</c:v>
                </c:pt>
                <c:pt idx="238">
                  <c:v>2390.0360000000001</c:v>
                </c:pt>
                <c:pt idx="239">
                  <c:v>2400.0360000000001</c:v>
                </c:pt>
                <c:pt idx="240">
                  <c:v>2410.0360000000001</c:v>
                </c:pt>
                <c:pt idx="241">
                  <c:v>2420.0360000000001</c:v>
                </c:pt>
                <c:pt idx="242">
                  <c:v>2430.0360000000001</c:v>
                </c:pt>
                <c:pt idx="243">
                  <c:v>2440.0360000000001</c:v>
                </c:pt>
                <c:pt idx="244">
                  <c:v>2450.0360000000001</c:v>
                </c:pt>
                <c:pt idx="245">
                  <c:v>2460.0360000000001</c:v>
                </c:pt>
                <c:pt idx="246">
                  <c:v>2470.0360000000001</c:v>
                </c:pt>
                <c:pt idx="247">
                  <c:v>2480.0360000000001</c:v>
                </c:pt>
                <c:pt idx="248">
                  <c:v>2490.0369999999998</c:v>
                </c:pt>
                <c:pt idx="249">
                  <c:v>2500.0360000000001</c:v>
                </c:pt>
                <c:pt idx="250">
                  <c:v>2510.0360000000001</c:v>
                </c:pt>
                <c:pt idx="251">
                  <c:v>2520.0369999999998</c:v>
                </c:pt>
                <c:pt idx="252">
                  <c:v>2530.0369999999998</c:v>
                </c:pt>
                <c:pt idx="253">
                  <c:v>2540.0360000000001</c:v>
                </c:pt>
                <c:pt idx="254">
                  <c:v>2550.0360000000001</c:v>
                </c:pt>
                <c:pt idx="255">
                  <c:v>2560.0360000000001</c:v>
                </c:pt>
                <c:pt idx="256">
                  <c:v>2570.0360000000001</c:v>
                </c:pt>
                <c:pt idx="257">
                  <c:v>2580.0369999999998</c:v>
                </c:pt>
                <c:pt idx="258">
                  <c:v>2590.0360000000001</c:v>
                </c:pt>
                <c:pt idx="259">
                  <c:v>2600.0369999999998</c:v>
                </c:pt>
                <c:pt idx="260">
                  <c:v>2610.0360000000001</c:v>
                </c:pt>
                <c:pt idx="261">
                  <c:v>2620.0360000000001</c:v>
                </c:pt>
                <c:pt idx="262">
                  <c:v>2630.0360000000001</c:v>
                </c:pt>
                <c:pt idx="263">
                  <c:v>2640.0360000000001</c:v>
                </c:pt>
                <c:pt idx="264">
                  <c:v>2650.0360000000001</c:v>
                </c:pt>
                <c:pt idx="265">
                  <c:v>2660.0360000000001</c:v>
                </c:pt>
                <c:pt idx="266">
                  <c:v>2670.0360000000001</c:v>
                </c:pt>
                <c:pt idx="267">
                  <c:v>2680.0360000000001</c:v>
                </c:pt>
                <c:pt idx="268">
                  <c:v>2690.0360000000001</c:v>
                </c:pt>
                <c:pt idx="269">
                  <c:v>2700.0360000000001</c:v>
                </c:pt>
                <c:pt idx="270">
                  <c:v>2710.0360000000001</c:v>
                </c:pt>
                <c:pt idx="271">
                  <c:v>2720.0360000000001</c:v>
                </c:pt>
                <c:pt idx="272">
                  <c:v>2730.0360000000001</c:v>
                </c:pt>
                <c:pt idx="273">
                  <c:v>2740.0360000000001</c:v>
                </c:pt>
                <c:pt idx="274">
                  <c:v>2750.0360000000001</c:v>
                </c:pt>
                <c:pt idx="275">
                  <c:v>2760.0360000000001</c:v>
                </c:pt>
                <c:pt idx="276">
                  <c:v>2770.0360000000001</c:v>
                </c:pt>
                <c:pt idx="277">
                  <c:v>2780.0360000000001</c:v>
                </c:pt>
                <c:pt idx="278">
                  <c:v>2790.0360000000001</c:v>
                </c:pt>
                <c:pt idx="279">
                  <c:v>2800.0360000000001</c:v>
                </c:pt>
                <c:pt idx="280">
                  <c:v>2810.0360000000001</c:v>
                </c:pt>
                <c:pt idx="281">
                  <c:v>2820.0360000000001</c:v>
                </c:pt>
                <c:pt idx="282">
                  <c:v>2830.0360000000001</c:v>
                </c:pt>
                <c:pt idx="283">
                  <c:v>2840.0360000000001</c:v>
                </c:pt>
                <c:pt idx="284">
                  <c:v>2850.0360000000001</c:v>
                </c:pt>
                <c:pt idx="285">
                  <c:v>2860.0360000000001</c:v>
                </c:pt>
                <c:pt idx="286">
                  <c:v>2870.0360000000001</c:v>
                </c:pt>
                <c:pt idx="287">
                  <c:v>2880.0360000000001</c:v>
                </c:pt>
                <c:pt idx="288">
                  <c:v>2890.0360000000001</c:v>
                </c:pt>
                <c:pt idx="289">
                  <c:v>2900.0360000000001</c:v>
                </c:pt>
                <c:pt idx="290">
                  <c:v>2910.0360000000001</c:v>
                </c:pt>
                <c:pt idx="291">
                  <c:v>2920.0360000000001</c:v>
                </c:pt>
                <c:pt idx="292">
                  <c:v>2930.0360000000001</c:v>
                </c:pt>
                <c:pt idx="293">
                  <c:v>2940.0360000000001</c:v>
                </c:pt>
                <c:pt idx="294">
                  <c:v>2950.0360000000001</c:v>
                </c:pt>
                <c:pt idx="295">
                  <c:v>2960.0360000000001</c:v>
                </c:pt>
                <c:pt idx="296">
                  <c:v>2970.0360000000001</c:v>
                </c:pt>
                <c:pt idx="297">
                  <c:v>2980.0360000000001</c:v>
                </c:pt>
                <c:pt idx="298">
                  <c:v>2990.0360000000001</c:v>
                </c:pt>
                <c:pt idx="299">
                  <c:v>3000.0360000000001</c:v>
                </c:pt>
                <c:pt idx="300">
                  <c:v>3010.0360000000001</c:v>
                </c:pt>
                <c:pt idx="301">
                  <c:v>3020.0360000000001</c:v>
                </c:pt>
                <c:pt idx="302">
                  <c:v>3030.0360000000001</c:v>
                </c:pt>
                <c:pt idx="303">
                  <c:v>3040.0360000000001</c:v>
                </c:pt>
                <c:pt idx="304">
                  <c:v>3050.0360000000001</c:v>
                </c:pt>
                <c:pt idx="305">
                  <c:v>3060.0360000000001</c:v>
                </c:pt>
                <c:pt idx="306">
                  <c:v>3070.0360000000001</c:v>
                </c:pt>
                <c:pt idx="307">
                  <c:v>3080.0360000000001</c:v>
                </c:pt>
                <c:pt idx="308">
                  <c:v>3090.0360000000001</c:v>
                </c:pt>
                <c:pt idx="309">
                  <c:v>3100.0360000000001</c:v>
                </c:pt>
                <c:pt idx="310">
                  <c:v>3110.0360000000001</c:v>
                </c:pt>
                <c:pt idx="311">
                  <c:v>3120.0360000000001</c:v>
                </c:pt>
                <c:pt idx="312">
                  <c:v>3130.0360000000001</c:v>
                </c:pt>
                <c:pt idx="313">
                  <c:v>3140.0360000000001</c:v>
                </c:pt>
                <c:pt idx="314">
                  <c:v>3150.0369999999998</c:v>
                </c:pt>
                <c:pt idx="315">
                  <c:v>3160.0709999999999</c:v>
                </c:pt>
                <c:pt idx="316">
                  <c:v>3170.0709999999999</c:v>
                </c:pt>
                <c:pt idx="317">
                  <c:v>3180.0709999999999</c:v>
                </c:pt>
                <c:pt idx="318">
                  <c:v>3190.0709999999999</c:v>
                </c:pt>
                <c:pt idx="319">
                  <c:v>3200.0709999999999</c:v>
                </c:pt>
                <c:pt idx="320">
                  <c:v>3210.0709999999999</c:v>
                </c:pt>
                <c:pt idx="321">
                  <c:v>3220.0709999999999</c:v>
                </c:pt>
                <c:pt idx="322">
                  <c:v>3230.0709999999999</c:v>
                </c:pt>
                <c:pt idx="323">
                  <c:v>3240.0709999999999</c:v>
                </c:pt>
                <c:pt idx="324">
                  <c:v>3250.0709999999999</c:v>
                </c:pt>
                <c:pt idx="325">
                  <c:v>3260.0709999999999</c:v>
                </c:pt>
                <c:pt idx="326">
                  <c:v>3270.0709999999999</c:v>
                </c:pt>
                <c:pt idx="327">
                  <c:v>3280.0709999999999</c:v>
                </c:pt>
                <c:pt idx="328">
                  <c:v>3290.0709999999999</c:v>
                </c:pt>
                <c:pt idx="329">
                  <c:v>3300.0709999999999</c:v>
                </c:pt>
                <c:pt idx="330">
                  <c:v>3310.0709999999999</c:v>
                </c:pt>
                <c:pt idx="331">
                  <c:v>3320.0709999999999</c:v>
                </c:pt>
                <c:pt idx="332">
                  <c:v>3330.0709999999999</c:v>
                </c:pt>
                <c:pt idx="333">
                  <c:v>3340.0709999999999</c:v>
                </c:pt>
                <c:pt idx="334">
                  <c:v>3350.0709999999999</c:v>
                </c:pt>
                <c:pt idx="335">
                  <c:v>3360.0709999999999</c:v>
                </c:pt>
                <c:pt idx="336">
                  <c:v>3370.0709999999999</c:v>
                </c:pt>
                <c:pt idx="337">
                  <c:v>3380.0709999999999</c:v>
                </c:pt>
                <c:pt idx="338">
                  <c:v>3390.0709999999999</c:v>
                </c:pt>
                <c:pt idx="339">
                  <c:v>3400.0709999999999</c:v>
                </c:pt>
                <c:pt idx="340">
                  <c:v>3410.1120000000001</c:v>
                </c:pt>
                <c:pt idx="341">
                  <c:v>3420.1109999999999</c:v>
                </c:pt>
                <c:pt idx="342">
                  <c:v>3430.1109999999999</c:v>
                </c:pt>
                <c:pt idx="343">
                  <c:v>3440.1109999999999</c:v>
                </c:pt>
                <c:pt idx="344">
                  <c:v>3450.11</c:v>
                </c:pt>
                <c:pt idx="345">
                  <c:v>3460.1109999999999</c:v>
                </c:pt>
                <c:pt idx="346">
                  <c:v>3470.1109999999999</c:v>
                </c:pt>
                <c:pt idx="347">
                  <c:v>3480.1109999999999</c:v>
                </c:pt>
                <c:pt idx="348">
                  <c:v>3490.1109999999999</c:v>
                </c:pt>
                <c:pt idx="349">
                  <c:v>3500.1129999999998</c:v>
                </c:pt>
                <c:pt idx="350">
                  <c:v>3510.1120000000001</c:v>
                </c:pt>
                <c:pt idx="351">
                  <c:v>3520.1120000000001</c:v>
                </c:pt>
                <c:pt idx="352">
                  <c:v>3530.1120000000001</c:v>
                </c:pt>
                <c:pt idx="353">
                  <c:v>3540.1109999999999</c:v>
                </c:pt>
                <c:pt idx="354">
                  <c:v>3550.1109999999999</c:v>
                </c:pt>
                <c:pt idx="355">
                  <c:v>3560.1120000000001</c:v>
                </c:pt>
                <c:pt idx="356">
                  <c:v>3570.1120000000001</c:v>
                </c:pt>
                <c:pt idx="357">
                  <c:v>3580.1120000000001</c:v>
                </c:pt>
                <c:pt idx="358">
                  <c:v>3590.1120000000001</c:v>
                </c:pt>
                <c:pt idx="359">
                  <c:v>3600.1120000000001</c:v>
                </c:pt>
                <c:pt idx="360">
                  <c:v>3610.1120000000001</c:v>
                </c:pt>
                <c:pt idx="361">
                  <c:v>3620.1120000000001</c:v>
                </c:pt>
                <c:pt idx="362">
                  <c:v>3630.1109999999999</c:v>
                </c:pt>
                <c:pt idx="363">
                  <c:v>3640.1120000000001</c:v>
                </c:pt>
                <c:pt idx="364">
                  <c:v>3650.1120000000001</c:v>
                </c:pt>
                <c:pt idx="365">
                  <c:v>3660.1120000000001</c:v>
                </c:pt>
                <c:pt idx="366">
                  <c:v>3670.1120000000001</c:v>
                </c:pt>
                <c:pt idx="367">
                  <c:v>3680.1120000000001</c:v>
                </c:pt>
                <c:pt idx="368">
                  <c:v>3690.1120000000001</c:v>
                </c:pt>
                <c:pt idx="369">
                  <c:v>3700.1109999999999</c:v>
                </c:pt>
                <c:pt idx="370">
                  <c:v>3710.1109999999999</c:v>
                </c:pt>
                <c:pt idx="371">
                  <c:v>3720.1109999999999</c:v>
                </c:pt>
                <c:pt idx="372">
                  <c:v>3730.1120000000001</c:v>
                </c:pt>
                <c:pt idx="373">
                  <c:v>3740.1120000000001</c:v>
                </c:pt>
                <c:pt idx="374">
                  <c:v>3750.1120000000001</c:v>
                </c:pt>
                <c:pt idx="375">
                  <c:v>3760.1120000000001</c:v>
                </c:pt>
                <c:pt idx="376">
                  <c:v>3770.1109999999999</c:v>
                </c:pt>
                <c:pt idx="377">
                  <c:v>3780.1149999999998</c:v>
                </c:pt>
                <c:pt idx="378">
                  <c:v>3790.1120000000001</c:v>
                </c:pt>
                <c:pt idx="379">
                  <c:v>3800.1129999999998</c:v>
                </c:pt>
                <c:pt idx="380">
                  <c:v>3810.1120000000001</c:v>
                </c:pt>
                <c:pt idx="381">
                  <c:v>3820.1129999999998</c:v>
                </c:pt>
                <c:pt idx="382">
                  <c:v>3830.1129999999998</c:v>
                </c:pt>
                <c:pt idx="383">
                  <c:v>3840.1129999999998</c:v>
                </c:pt>
                <c:pt idx="384">
                  <c:v>3850.1120000000001</c:v>
                </c:pt>
                <c:pt idx="385">
                  <c:v>3860.1129999999998</c:v>
                </c:pt>
                <c:pt idx="386">
                  <c:v>3870.1129999999998</c:v>
                </c:pt>
                <c:pt idx="387">
                  <c:v>3880.114</c:v>
                </c:pt>
                <c:pt idx="388">
                  <c:v>3890.114</c:v>
                </c:pt>
                <c:pt idx="389">
                  <c:v>3900.1120000000001</c:v>
                </c:pt>
                <c:pt idx="390">
                  <c:v>3910.1120000000001</c:v>
                </c:pt>
                <c:pt idx="391">
                  <c:v>3920.1129999999998</c:v>
                </c:pt>
                <c:pt idx="392">
                  <c:v>3930.1129999999998</c:v>
                </c:pt>
                <c:pt idx="393">
                  <c:v>3940.1129999999998</c:v>
                </c:pt>
                <c:pt idx="394">
                  <c:v>3950.1120000000001</c:v>
                </c:pt>
                <c:pt idx="395">
                  <c:v>3960.1120000000001</c:v>
                </c:pt>
                <c:pt idx="396">
                  <c:v>3970.114</c:v>
                </c:pt>
                <c:pt idx="397">
                  <c:v>3980.1120000000001</c:v>
                </c:pt>
                <c:pt idx="398">
                  <c:v>3990.1129999999998</c:v>
                </c:pt>
                <c:pt idx="399">
                  <c:v>4000.1129999999998</c:v>
                </c:pt>
                <c:pt idx="400">
                  <c:v>4010.1129999999998</c:v>
                </c:pt>
                <c:pt idx="401">
                  <c:v>4020.1120000000001</c:v>
                </c:pt>
                <c:pt idx="402">
                  <c:v>4030.1129999999998</c:v>
                </c:pt>
                <c:pt idx="403">
                  <c:v>4040.1129999999998</c:v>
                </c:pt>
                <c:pt idx="404">
                  <c:v>4050.1129999999998</c:v>
                </c:pt>
                <c:pt idx="405">
                  <c:v>4060.1129999999998</c:v>
                </c:pt>
                <c:pt idx="406">
                  <c:v>4070.1120000000001</c:v>
                </c:pt>
                <c:pt idx="407">
                  <c:v>4080.1129999999998</c:v>
                </c:pt>
                <c:pt idx="408">
                  <c:v>4090.1129999999998</c:v>
                </c:pt>
                <c:pt idx="409">
                  <c:v>4100.1719999999996</c:v>
                </c:pt>
                <c:pt idx="410">
                  <c:v>4110.1710000000003</c:v>
                </c:pt>
                <c:pt idx="411">
                  <c:v>4120.1710000000003</c:v>
                </c:pt>
                <c:pt idx="412">
                  <c:v>4130.1719999999996</c:v>
                </c:pt>
                <c:pt idx="413">
                  <c:v>4140.1719999999996</c:v>
                </c:pt>
                <c:pt idx="414">
                  <c:v>4150.1719999999996</c:v>
                </c:pt>
                <c:pt idx="415">
                  <c:v>4160.1729999999998</c:v>
                </c:pt>
                <c:pt idx="416">
                  <c:v>4170.1719999999996</c:v>
                </c:pt>
                <c:pt idx="417">
                  <c:v>4180.1719999999996</c:v>
                </c:pt>
                <c:pt idx="418">
                  <c:v>4190.1719999999996</c:v>
                </c:pt>
                <c:pt idx="419">
                  <c:v>4200.1719999999996</c:v>
                </c:pt>
                <c:pt idx="420">
                  <c:v>4210.1719999999996</c:v>
                </c:pt>
                <c:pt idx="421">
                  <c:v>4220.1729999999998</c:v>
                </c:pt>
                <c:pt idx="422">
                  <c:v>4230.1729999999998</c:v>
                </c:pt>
                <c:pt idx="423">
                  <c:v>4240.1710000000003</c:v>
                </c:pt>
                <c:pt idx="424">
                  <c:v>4250.1710000000003</c:v>
                </c:pt>
                <c:pt idx="425">
                  <c:v>4260.1719999999996</c:v>
                </c:pt>
                <c:pt idx="426">
                  <c:v>4270.1719999999996</c:v>
                </c:pt>
                <c:pt idx="427">
                  <c:v>4280.1710000000003</c:v>
                </c:pt>
                <c:pt idx="428">
                  <c:v>4290.1719999999996</c:v>
                </c:pt>
                <c:pt idx="429">
                  <c:v>4300.1719999999996</c:v>
                </c:pt>
                <c:pt idx="430">
                  <c:v>4310.1719999999996</c:v>
                </c:pt>
                <c:pt idx="431">
                  <c:v>4320.1710000000003</c:v>
                </c:pt>
                <c:pt idx="432">
                  <c:v>4330.174</c:v>
                </c:pt>
                <c:pt idx="433">
                  <c:v>4340.1729999999998</c:v>
                </c:pt>
                <c:pt idx="434">
                  <c:v>4350.1729999999998</c:v>
                </c:pt>
                <c:pt idx="435">
                  <c:v>4360.1729999999998</c:v>
                </c:pt>
                <c:pt idx="436">
                  <c:v>4370.1729999999998</c:v>
                </c:pt>
                <c:pt idx="437">
                  <c:v>4380.1729999999998</c:v>
                </c:pt>
                <c:pt idx="438">
                  <c:v>4390.1729999999998</c:v>
                </c:pt>
                <c:pt idx="439">
                  <c:v>4400.1729999999998</c:v>
                </c:pt>
                <c:pt idx="440">
                  <c:v>4410.1719999999996</c:v>
                </c:pt>
                <c:pt idx="441">
                  <c:v>4420.1729999999998</c:v>
                </c:pt>
                <c:pt idx="442">
                  <c:v>4430.1729999999998</c:v>
                </c:pt>
                <c:pt idx="443">
                  <c:v>4440.1719999999996</c:v>
                </c:pt>
                <c:pt idx="444">
                  <c:v>4450.1729999999998</c:v>
                </c:pt>
                <c:pt idx="445">
                  <c:v>4460.1729999999998</c:v>
                </c:pt>
                <c:pt idx="446">
                  <c:v>4470.1729999999998</c:v>
                </c:pt>
                <c:pt idx="447">
                  <c:v>4480.1729999999998</c:v>
                </c:pt>
                <c:pt idx="448">
                  <c:v>4490.1729999999998</c:v>
                </c:pt>
                <c:pt idx="449">
                  <c:v>4500.1750000000002</c:v>
                </c:pt>
                <c:pt idx="450">
                  <c:v>4510.1729999999998</c:v>
                </c:pt>
                <c:pt idx="451">
                  <c:v>4520.174</c:v>
                </c:pt>
                <c:pt idx="452">
                  <c:v>4530.174</c:v>
                </c:pt>
                <c:pt idx="453">
                  <c:v>4540.174</c:v>
                </c:pt>
                <c:pt idx="454">
                  <c:v>4550.174</c:v>
                </c:pt>
                <c:pt idx="455">
                  <c:v>4560.174</c:v>
                </c:pt>
                <c:pt idx="456">
                  <c:v>4570.1729999999998</c:v>
                </c:pt>
                <c:pt idx="457">
                  <c:v>4580.174</c:v>
                </c:pt>
                <c:pt idx="458">
                  <c:v>4590.174</c:v>
                </c:pt>
                <c:pt idx="459">
                  <c:v>4600.174</c:v>
                </c:pt>
                <c:pt idx="460">
                  <c:v>4610.1750000000002</c:v>
                </c:pt>
                <c:pt idx="461">
                  <c:v>4620.1859999999997</c:v>
                </c:pt>
                <c:pt idx="462">
                  <c:v>4630.2190000000001</c:v>
                </c:pt>
                <c:pt idx="463">
                  <c:v>4640.2179999999998</c:v>
                </c:pt>
                <c:pt idx="464">
                  <c:v>4650.2190000000001</c:v>
                </c:pt>
                <c:pt idx="465">
                  <c:v>4660.2190000000001</c:v>
                </c:pt>
                <c:pt idx="466">
                  <c:v>4670.2179999999998</c:v>
                </c:pt>
                <c:pt idx="467">
                  <c:v>4680.2190000000001</c:v>
                </c:pt>
                <c:pt idx="468">
                  <c:v>4690.2179999999998</c:v>
                </c:pt>
                <c:pt idx="469">
                  <c:v>4700.2190000000001</c:v>
                </c:pt>
                <c:pt idx="470">
                  <c:v>4710.2179999999998</c:v>
                </c:pt>
                <c:pt idx="471">
                  <c:v>4720.2190000000001</c:v>
                </c:pt>
                <c:pt idx="472">
                  <c:v>4730.22</c:v>
                </c:pt>
                <c:pt idx="473">
                  <c:v>4740.2190000000001</c:v>
                </c:pt>
                <c:pt idx="474">
                  <c:v>4750.2190000000001</c:v>
                </c:pt>
                <c:pt idx="475">
                  <c:v>4760.2179999999998</c:v>
                </c:pt>
                <c:pt idx="476">
                  <c:v>4770.2179999999998</c:v>
                </c:pt>
                <c:pt idx="477">
                  <c:v>4780.2190000000001</c:v>
                </c:pt>
                <c:pt idx="478">
                  <c:v>4790.2190000000001</c:v>
                </c:pt>
                <c:pt idx="479">
                  <c:v>4800.2179999999998</c:v>
                </c:pt>
                <c:pt idx="480">
                  <c:v>4810.2190000000001</c:v>
                </c:pt>
                <c:pt idx="481">
                  <c:v>4820.2659999999996</c:v>
                </c:pt>
                <c:pt idx="482">
                  <c:v>4830.2659999999996</c:v>
                </c:pt>
                <c:pt idx="483">
                  <c:v>4840.2659999999996</c:v>
                </c:pt>
                <c:pt idx="484">
                  <c:v>4850.2659999999996</c:v>
                </c:pt>
                <c:pt idx="485">
                  <c:v>4860.2659999999996</c:v>
                </c:pt>
                <c:pt idx="486">
                  <c:v>4870.2659999999996</c:v>
                </c:pt>
                <c:pt idx="487">
                  <c:v>4880.2659999999996</c:v>
                </c:pt>
                <c:pt idx="488">
                  <c:v>4890.2669999999998</c:v>
                </c:pt>
                <c:pt idx="489">
                  <c:v>4900.268</c:v>
                </c:pt>
                <c:pt idx="490">
                  <c:v>4910.268</c:v>
                </c:pt>
                <c:pt idx="491">
                  <c:v>4920.2669999999998</c:v>
                </c:pt>
                <c:pt idx="492">
                  <c:v>4930.2669999999998</c:v>
                </c:pt>
                <c:pt idx="493">
                  <c:v>4940.2669999999998</c:v>
                </c:pt>
                <c:pt idx="494">
                  <c:v>4950.2669999999998</c:v>
                </c:pt>
                <c:pt idx="495">
                  <c:v>4960.2659999999996</c:v>
                </c:pt>
                <c:pt idx="496">
                  <c:v>4970.2669999999998</c:v>
                </c:pt>
                <c:pt idx="497">
                  <c:v>4980.2669999999998</c:v>
                </c:pt>
                <c:pt idx="498">
                  <c:v>4990.2669999999998</c:v>
                </c:pt>
                <c:pt idx="499">
                  <c:v>5000.2659999999996</c:v>
                </c:pt>
                <c:pt idx="500">
                  <c:v>5010.2669999999998</c:v>
                </c:pt>
                <c:pt idx="501">
                  <c:v>5020.2669999999998</c:v>
                </c:pt>
                <c:pt idx="502">
                  <c:v>5030.2669999999998</c:v>
                </c:pt>
                <c:pt idx="503">
                  <c:v>5040.2659999999996</c:v>
                </c:pt>
                <c:pt idx="504">
                  <c:v>5050.2669999999998</c:v>
                </c:pt>
                <c:pt idx="505">
                  <c:v>5060.2669999999998</c:v>
                </c:pt>
                <c:pt idx="506">
                  <c:v>5070.2669999999998</c:v>
                </c:pt>
                <c:pt idx="507">
                  <c:v>5080.2669999999998</c:v>
                </c:pt>
                <c:pt idx="508">
                  <c:v>5090.2669999999998</c:v>
                </c:pt>
                <c:pt idx="509">
                  <c:v>5100.2659999999996</c:v>
                </c:pt>
                <c:pt idx="510">
                  <c:v>5110.2659999999996</c:v>
                </c:pt>
                <c:pt idx="511">
                  <c:v>5120.2669999999998</c:v>
                </c:pt>
                <c:pt idx="512">
                  <c:v>5130.2669999999998</c:v>
                </c:pt>
                <c:pt idx="513">
                  <c:v>5140.2669999999998</c:v>
                </c:pt>
                <c:pt idx="514">
                  <c:v>5150.2669999999998</c:v>
                </c:pt>
                <c:pt idx="515">
                  <c:v>5160.2669999999998</c:v>
                </c:pt>
                <c:pt idx="516">
                  <c:v>5170.2659999999996</c:v>
                </c:pt>
                <c:pt idx="517">
                  <c:v>5180.2669999999998</c:v>
                </c:pt>
                <c:pt idx="518">
                  <c:v>5190.2659999999996</c:v>
                </c:pt>
                <c:pt idx="519">
                  <c:v>5200.2669999999998</c:v>
                </c:pt>
                <c:pt idx="520">
                  <c:v>5210.2669999999998</c:v>
                </c:pt>
                <c:pt idx="521">
                  <c:v>5220.2669999999998</c:v>
                </c:pt>
                <c:pt idx="522">
                  <c:v>5230.2669999999998</c:v>
                </c:pt>
                <c:pt idx="523">
                  <c:v>5240.2669999999998</c:v>
                </c:pt>
                <c:pt idx="524">
                  <c:v>5250.2659999999996</c:v>
                </c:pt>
                <c:pt idx="525">
                  <c:v>5260.2669999999998</c:v>
                </c:pt>
                <c:pt idx="526">
                  <c:v>5270.2669999999998</c:v>
                </c:pt>
                <c:pt idx="527">
                  <c:v>5280.2669999999998</c:v>
                </c:pt>
                <c:pt idx="528">
                  <c:v>5290.2669999999998</c:v>
                </c:pt>
                <c:pt idx="529">
                  <c:v>5300.2669999999998</c:v>
                </c:pt>
                <c:pt idx="530">
                  <c:v>5310.2669999999998</c:v>
                </c:pt>
                <c:pt idx="531">
                  <c:v>5320.2669999999998</c:v>
                </c:pt>
                <c:pt idx="532">
                  <c:v>5330.2659999999996</c:v>
                </c:pt>
                <c:pt idx="533">
                  <c:v>5340.2659999999996</c:v>
                </c:pt>
                <c:pt idx="534">
                  <c:v>5350.2669999999998</c:v>
                </c:pt>
                <c:pt idx="535">
                  <c:v>5360.268</c:v>
                </c:pt>
                <c:pt idx="536">
                  <c:v>5370.2659999999996</c:v>
                </c:pt>
                <c:pt idx="537">
                  <c:v>5380.2669999999998</c:v>
                </c:pt>
                <c:pt idx="538">
                  <c:v>5390.2669999999998</c:v>
                </c:pt>
                <c:pt idx="539">
                  <c:v>5400.2659999999996</c:v>
                </c:pt>
                <c:pt idx="540">
                  <c:v>5410.4129999999996</c:v>
                </c:pt>
                <c:pt idx="541">
                  <c:v>5420.4129999999996</c:v>
                </c:pt>
                <c:pt idx="542">
                  <c:v>5430.4120000000003</c:v>
                </c:pt>
                <c:pt idx="543">
                  <c:v>5440.4129999999996</c:v>
                </c:pt>
                <c:pt idx="544">
                  <c:v>5450.4129999999996</c:v>
                </c:pt>
                <c:pt idx="545">
                  <c:v>5460.4120000000003</c:v>
                </c:pt>
                <c:pt idx="546">
                  <c:v>5470.4129999999996</c:v>
                </c:pt>
                <c:pt idx="547">
                  <c:v>5480.4129999999996</c:v>
                </c:pt>
                <c:pt idx="548">
                  <c:v>5490.4129999999996</c:v>
                </c:pt>
                <c:pt idx="549">
                  <c:v>5500.4129999999996</c:v>
                </c:pt>
                <c:pt idx="550">
                  <c:v>5510.482</c:v>
                </c:pt>
                <c:pt idx="551">
                  <c:v>5520.482</c:v>
                </c:pt>
                <c:pt idx="552">
                  <c:v>5530.482</c:v>
                </c:pt>
                <c:pt idx="553">
                  <c:v>5540.4830000000002</c:v>
                </c:pt>
                <c:pt idx="554">
                  <c:v>5550.4830000000002</c:v>
                </c:pt>
                <c:pt idx="555">
                  <c:v>5560.4830000000002</c:v>
                </c:pt>
                <c:pt idx="556">
                  <c:v>5570.482</c:v>
                </c:pt>
                <c:pt idx="557">
                  <c:v>5580.4830000000002</c:v>
                </c:pt>
                <c:pt idx="558">
                  <c:v>5590.4830000000002</c:v>
                </c:pt>
                <c:pt idx="559">
                  <c:v>5600.482</c:v>
                </c:pt>
                <c:pt idx="560">
                  <c:v>5610.482</c:v>
                </c:pt>
                <c:pt idx="561">
                  <c:v>5620.4830000000002</c:v>
                </c:pt>
                <c:pt idx="562">
                  <c:v>5630.4830000000002</c:v>
                </c:pt>
                <c:pt idx="563">
                  <c:v>5640.4830000000002</c:v>
                </c:pt>
                <c:pt idx="564">
                  <c:v>5650.4830000000002</c:v>
                </c:pt>
                <c:pt idx="565">
                  <c:v>5660.4830000000002</c:v>
                </c:pt>
                <c:pt idx="566">
                  <c:v>5670.4830000000002</c:v>
                </c:pt>
                <c:pt idx="567">
                  <c:v>5680.482</c:v>
                </c:pt>
                <c:pt idx="568">
                  <c:v>5690.482</c:v>
                </c:pt>
                <c:pt idx="569">
                  <c:v>5700.4830000000002</c:v>
                </c:pt>
                <c:pt idx="570">
                  <c:v>5710.482</c:v>
                </c:pt>
                <c:pt idx="571">
                  <c:v>5720.482</c:v>
                </c:pt>
                <c:pt idx="572">
                  <c:v>5730.4830000000002</c:v>
                </c:pt>
                <c:pt idx="573">
                  <c:v>5740.4830000000002</c:v>
                </c:pt>
                <c:pt idx="574">
                  <c:v>5750.4830000000002</c:v>
                </c:pt>
                <c:pt idx="575">
                  <c:v>5760.482</c:v>
                </c:pt>
                <c:pt idx="576">
                  <c:v>5770.4830000000002</c:v>
                </c:pt>
                <c:pt idx="577">
                  <c:v>5780.4830000000002</c:v>
                </c:pt>
                <c:pt idx="578">
                  <c:v>5790.4830000000002</c:v>
                </c:pt>
                <c:pt idx="579">
                  <c:v>5800.482</c:v>
                </c:pt>
                <c:pt idx="580">
                  <c:v>5810.58</c:v>
                </c:pt>
                <c:pt idx="581">
                  <c:v>5820.5789999999997</c:v>
                </c:pt>
                <c:pt idx="582">
                  <c:v>5830.58</c:v>
                </c:pt>
                <c:pt idx="583">
                  <c:v>5840.58</c:v>
                </c:pt>
                <c:pt idx="584">
                  <c:v>5850.5789999999997</c:v>
                </c:pt>
                <c:pt idx="585">
                  <c:v>5860.6080000000002</c:v>
                </c:pt>
                <c:pt idx="586">
                  <c:v>5870.6080000000002</c:v>
                </c:pt>
                <c:pt idx="587">
                  <c:v>5880.6080000000002</c:v>
                </c:pt>
                <c:pt idx="588">
                  <c:v>5890.607</c:v>
                </c:pt>
                <c:pt idx="589">
                  <c:v>5900.6080000000002</c:v>
                </c:pt>
                <c:pt idx="590">
                  <c:v>5910.6080000000002</c:v>
                </c:pt>
                <c:pt idx="591">
                  <c:v>5920.6080000000002</c:v>
                </c:pt>
                <c:pt idx="592">
                  <c:v>5930.6080000000002</c:v>
                </c:pt>
                <c:pt idx="593">
                  <c:v>5940.6080000000002</c:v>
                </c:pt>
                <c:pt idx="594">
                  <c:v>5950.6080000000002</c:v>
                </c:pt>
                <c:pt idx="595">
                  <c:v>5960.6080000000002</c:v>
                </c:pt>
                <c:pt idx="596">
                  <c:v>5970.6080000000002</c:v>
                </c:pt>
                <c:pt idx="597">
                  <c:v>5980.6080000000002</c:v>
                </c:pt>
                <c:pt idx="598">
                  <c:v>5990.6080000000002</c:v>
                </c:pt>
                <c:pt idx="599">
                  <c:v>6000.6080000000002</c:v>
                </c:pt>
                <c:pt idx="600">
                  <c:v>6010.6080000000002</c:v>
                </c:pt>
                <c:pt idx="601">
                  <c:v>6020.607</c:v>
                </c:pt>
                <c:pt idx="602">
                  <c:v>6030.6080000000002</c:v>
                </c:pt>
                <c:pt idx="603">
                  <c:v>6040.6080000000002</c:v>
                </c:pt>
                <c:pt idx="604">
                  <c:v>6050.6080000000002</c:v>
                </c:pt>
                <c:pt idx="605">
                  <c:v>6060.6080000000002</c:v>
                </c:pt>
                <c:pt idx="606">
                  <c:v>6070.6080000000002</c:v>
                </c:pt>
                <c:pt idx="607">
                  <c:v>6080.6080000000002</c:v>
                </c:pt>
                <c:pt idx="608">
                  <c:v>6090.6080000000002</c:v>
                </c:pt>
                <c:pt idx="609">
                  <c:v>6100.6080000000002</c:v>
                </c:pt>
                <c:pt idx="610">
                  <c:v>6110.6080000000002</c:v>
                </c:pt>
                <c:pt idx="611">
                  <c:v>6120.6080000000002</c:v>
                </c:pt>
                <c:pt idx="612">
                  <c:v>6130.607</c:v>
                </c:pt>
                <c:pt idx="613">
                  <c:v>6140.6080000000002</c:v>
                </c:pt>
                <c:pt idx="614">
                  <c:v>6150.6080000000002</c:v>
                </c:pt>
                <c:pt idx="615">
                  <c:v>6160.6080000000002</c:v>
                </c:pt>
                <c:pt idx="616">
                  <c:v>6170.6080000000002</c:v>
                </c:pt>
                <c:pt idx="617">
                  <c:v>6180.6080000000002</c:v>
                </c:pt>
                <c:pt idx="618">
                  <c:v>6190.6080000000002</c:v>
                </c:pt>
                <c:pt idx="619">
                  <c:v>6200.6080000000002</c:v>
                </c:pt>
                <c:pt idx="620">
                  <c:v>6210.607</c:v>
                </c:pt>
                <c:pt idx="621">
                  <c:v>6220.6080000000002</c:v>
                </c:pt>
                <c:pt idx="622">
                  <c:v>6230.6080000000002</c:v>
                </c:pt>
                <c:pt idx="623">
                  <c:v>6240.607</c:v>
                </c:pt>
                <c:pt idx="624">
                  <c:v>6250.6080000000002</c:v>
                </c:pt>
                <c:pt idx="625">
                  <c:v>6260.6080000000002</c:v>
                </c:pt>
                <c:pt idx="626">
                  <c:v>6270.6080000000002</c:v>
                </c:pt>
                <c:pt idx="627">
                  <c:v>6280.607</c:v>
                </c:pt>
                <c:pt idx="628">
                  <c:v>6290.6080000000002</c:v>
                </c:pt>
                <c:pt idx="629">
                  <c:v>6300.6080000000002</c:v>
                </c:pt>
                <c:pt idx="630">
                  <c:v>6310.6080000000002</c:v>
                </c:pt>
                <c:pt idx="631">
                  <c:v>6320.6080000000002</c:v>
                </c:pt>
                <c:pt idx="632">
                  <c:v>6330.7089999999998</c:v>
                </c:pt>
                <c:pt idx="633">
                  <c:v>6340.7089999999998</c:v>
                </c:pt>
                <c:pt idx="634">
                  <c:v>6350.7089999999998</c:v>
                </c:pt>
                <c:pt idx="635">
                  <c:v>6360.7079999999996</c:v>
                </c:pt>
                <c:pt idx="636">
                  <c:v>6370.7089999999998</c:v>
                </c:pt>
                <c:pt idx="637">
                  <c:v>6380.7079999999996</c:v>
                </c:pt>
                <c:pt idx="638">
                  <c:v>6390.7089999999998</c:v>
                </c:pt>
                <c:pt idx="639">
                  <c:v>6400.7089999999998</c:v>
                </c:pt>
                <c:pt idx="640">
                  <c:v>6410.7089999999998</c:v>
                </c:pt>
                <c:pt idx="641">
                  <c:v>6420.7089999999998</c:v>
                </c:pt>
                <c:pt idx="642">
                  <c:v>6430.71</c:v>
                </c:pt>
                <c:pt idx="643">
                  <c:v>6440.71</c:v>
                </c:pt>
                <c:pt idx="644">
                  <c:v>6450.7089999999998</c:v>
                </c:pt>
                <c:pt idx="645">
                  <c:v>6460.7089999999998</c:v>
                </c:pt>
                <c:pt idx="646">
                  <c:v>6470.7079999999996</c:v>
                </c:pt>
                <c:pt idx="647">
                  <c:v>6480.7079999999996</c:v>
                </c:pt>
                <c:pt idx="648">
                  <c:v>6490.7079999999996</c:v>
                </c:pt>
                <c:pt idx="649">
                  <c:v>6500.7089999999998</c:v>
                </c:pt>
                <c:pt idx="650">
                  <c:v>6510.7079999999996</c:v>
                </c:pt>
                <c:pt idx="651">
                  <c:v>6520.7089999999998</c:v>
                </c:pt>
                <c:pt idx="652">
                  <c:v>6530.7089999999998</c:v>
                </c:pt>
                <c:pt idx="653">
                  <c:v>6540.71</c:v>
                </c:pt>
                <c:pt idx="654">
                  <c:v>6550.7089999999998</c:v>
                </c:pt>
                <c:pt idx="655">
                  <c:v>6560.8509999999997</c:v>
                </c:pt>
                <c:pt idx="656">
                  <c:v>6570.8509999999997</c:v>
                </c:pt>
                <c:pt idx="657">
                  <c:v>6580.8509999999997</c:v>
                </c:pt>
                <c:pt idx="658">
                  <c:v>6590.8519999999999</c:v>
                </c:pt>
                <c:pt idx="659">
                  <c:v>6600.8519999999999</c:v>
                </c:pt>
                <c:pt idx="660">
                  <c:v>6610.8509999999997</c:v>
                </c:pt>
                <c:pt idx="661">
                  <c:v>6620.8509999999997</c:v>
                </c:pt>
                <c:pt idx="662">
                  <c:v>6630.8519999999999</c:v>
                </c:pt>
                <c:pt idx="663">
                  <c:v>6640.8509999999997</c:v>
                </c:pt>
                <c:pt idx="664">
                  <c:v>6650.8509999999997</c:v>
                </c:pt>
                <c:pt idx="665">
                  <c:v>6660.8509999999997</c:v>
                </c:pt>
                <c:pt idx="666">
                  <c:v>6670.8509999999997</c:v>
                </c:pt>
                <c:pt idx="667">
                  <c:v>6680.8509999999997</c:v>
                </c:pt>
                <c:pt idx="668">
                  <c:v>6690.8509999999997</c:v>
                </c:pt>
                <c:pt idx="669">
                  <c:v>6700.8509999999997</c:v>
                </c:pt>
                <c:pt idx="670">
                  <c:v>6710.8519999999999</c:v>
                </c:pt>
                <c:pt idx="671">
                  <c:v>6720.8530000000001</c:v>
                </c:pt>
                <c:pt idx="672">
                  <c:v>6730.8519999999999</c:v>
                </c:pt>
                <c:pt idx="673">
                  <c:v>6740.8509999999997</c:v>
                </c:pt>
                <c:pt idx="674">
                  <c:v>6750.8519999999999</c:v>
                </c:pt>
                <c:pt idx="675">
                  <c:v>6760.8519999999999</c:v>
                </c:pt>
                <c:pt idx="676">
                  <c:v>6770.8519999999999</c:v>
                </c:pt>
                <c:pt idx="677">
                  <c:v>6780.8530000000001</c:v>
                </c:pt>
                <c:pt idx="678">
                  <c:v>6790.8519999999999</c:v>
                </c:pt>
                <c:pt idx="679">
                  <c:v>6800.8540000000003</c:v>
                </c:pt>
                <c:pt idx="680">
                  <c:v>6810.8540000000003</c:v>
                </c:pt>
                <c:pt idx="681">
                  <c:v>6820.8540000000003</c:v>
                </c:pt>
                <c:pt idx="682">
                  <c:v>6830.8540000000003</c:v>
                </c:pt>
                <c:pt idx="683">
                  <c:v>6840.8540000000003</c:v>
                </c:pt>
                <c:pt idx="684">
                  <c:v>6850.8540000000003</c:v>
                </c:pt>
                <c:pt idx="685">
                  <c:v>6860.8540000000003</c:v>
                </c:pt>
                <c:pt idx="686">
                  <c:v>6870.9560000000001</c:v>
                </c:pt>
                <c:pt idx="687">
                  <c:v>6880.9570000000003</c:v>
                </c:pt>
                <c:pt idx="688">
                  <c:v>6890.9570000000003</c:v>
                </c:pt>
                <c:pt idx="689">
                  <c:v>6900.9570000000003</c:v>
                </c:pt>
                <c:pt idx="690">
                  <c:v>6910.9560000000001</c:v>
                </c:pt>
                <c:pt idx="691">
                  <c:v>6920.9560000000001</c:v>
                </c:pt>
                <c:pt idx="692">
                  <c:v>6930.9560000000001</c:v>
                </c:pt>
                <c:pt idx="693">
                  <c:v>6940.9560000000001</c:v>
                </c:pt>
                <c:pt idx="694">
                  <c:v>6950.9560000000001</c:v>
                </c:pt>
                <c:pt idx="695">
                  <c:v>6960.9560000000001</c:v>
                </c:pt>
                <c:pt idx="696">
                  <c:v>6970.9549999999999</c:v>
                </c:pt>
                <c:pt idx="697">
                  <c:v>6980.9560000000001</c:v>
                </c:pt>
                <c:pt idx="698">
                  <c:v>6990.9549999999999</c:v>
                </c:pt>
                <c:pt idx="699">
                  <c:v>7000.9560000000001</c:v>
                </c:pt>
                <c:pt idx="700">
                  <c:v>7010.9560000000001</c:v>
                </c:pt>
                <c:pt idx="701">
                  <c:v>7020.9560000000001</c:v>
                </c:pt>
                <c:pt idx="702">
                  <c:v>7030.9560000000001</c:v>
                </c:pt>
                <c:pt idx="703">
                  <c:v>7040.9560000000001</c:v>
                </c:pt>
                <c:pt idx="704">
                  <c:v>7050.9560000000001</c:v>
                </c:pt>
                <c:pt idx="705">
                  <c:v>7060.9560000000001</c:v>
                </c:pt>
                <c:pt idx="706">
                  <c:v>7070.9560000000001</c:v>
                </c:pt>
                <c:pt idx="707">
                  <c:v>7080.9560000000001</c:v>
                </c:pt>
                <c:pt idx="708">
                  <c:v>7090.9549999999999</c:v>
                </c:pt>
                <c:pt idx="709">
                  <c:v>7100.9560000000001</c:v>
                </c:pt>
                <c:pt idx="710">
                  <c:v>7110.9560000000001</c:v>
                </c:pt>
                <c:pt idx="711">
                  <c:v>7120.9560000000001</c:v>
                </c:pt>
                <c:pt idx="712">
                  <c:v>7130.9560000000001</c:v>
                </c:pt>
                <c:pt idx="713">
                  <c:v>7140.9560000000001</c:v>
                </c:pt>
                <c:pt idx="714">
                  <c:v>7150.9560000000001</c:v>
                </c:pt>
                <c:pt idx="715">
                  <c:v>7160.9549999999999</c:v>
                </c:pt>
                <c:pt idx="716">
                  <c:v>7170.9560000000001</c:v>
                </c:pt>
                <c:pt idx="717">
                  <c:v>7180.9560000000001</c:v>
                </c:pt>
                <c:pt idx="718">
                  <c:v>7190.9560000000001</c:v>
                </c:pt>
                <c:pt idx="719">
                  <c:v>7200.9549999999999</c:v>
                </c:pt>
                <c:pt idx="720">
                  <c:v>7210.9560000000001</c:v>
                </c:pt>
                <c:pt idx="721">
                  <c:v>7220.9570000000003</c:v>
                </c:pt>
                <c:pt idx="722">
                  <c:v>7230.9560000000001</c:v>
                </c:pt>
                <c:pt idx="723">
                  <c:v>7240.9579999999996</c:v>
                </c:pt>
                <c:pt idx="724">
                  <c:v>7250.9570000000003</c:v>
                </c:pt>
                <c:pt idx="725">
                  <c:v>7260.9560000000001</c:v>
                </c:pt>
                <c:pt idx="726">
                  <c:v>7270.9570000000003</c:v>
                </c:pt>
                <c:pt idx="727">
                  <c:v>7280.9570000000003</c:v>
                </c:pt>
                <c:pt idx="728">
                  <c:v>7290.9570000000003</c:v>
                </c:pt>
                <c:pt idx="729">
                  <c:v>7300.9560000000001</c:v>
                </c:pt>
                <c:pt idx="730">
                  <c:v>7310.9560000000001</c:v>
                </c:pt>
                <c:pt idx="731">
                  <c:v>7320.9549999999999</c:v>
                </c:pt>
                <c:pt idx="732">
                  <c:v>7330.9560000000001</c:v>
                </c:pt>
                <c:pt idx="733">
                  <c:v>7340.9660000000003</c:v>
                </c:pt>
                <c:pt idx="734">
                  <c:v>7350.9660000000003</c:v>
                </c:pt>
                <c:pt idx="735">
                  <c:v>7360.9660000000003</c:v>
                </c:pt>
                <c:pt idx="736">
                  <c:v>7370.9660000000003</c:v>
                </c:pt>
                <c:pt idx="737">
                  <c:v>7380.9650000000001</c:v>
                </c:pt>
                <c:pt idx="738">
                  <c:v>7390.9660000000003</c:v>
                </c:pt>
                <c:pt idx="739">
                  <c:v>7400.9650000000001</c:v>
                </c:pt>
                <c:pt idx="740">
                  <c:v>7410.9650000000001</c:v>
                </c:pt>
                <c:pt idx="741">
                  <c:v>7420.9660000000003</c:v>
                </c:pt>
                <c:pt idx="742">
                  <c:v>7430.9650000000001</c:v>
                </c:pt>
                <c:pt idx="743">
                  <c:v>7440.9650000000001</c:v>
                </c:pt>
                <c:pt idx="744">
                  <c:v>7450.9679999999998</c:v>
                </c:pt>
                <c:pt idx="745">
                  <c:v>7460.9669999999996</c:v>
                </c:pt>
                <c:pt idx="746">
                  <c:v>7470.9669999999996</c:v>
                </c:pt>
                <c:pt idx="747">
                  <c:v>7480.9669999999996</c:v>
                </c:pt>
                <c:pt idx="748">
                  <c:v>7490.9669999999996</c:v>
                </c:pt>
                <c:pt idx="749">
                  <c:v>7500.9669999999996</c:v>
                </c:pt>
                <c:pt idx="750">
                  <c:v>7510.9669999999996</c:v>
                </c:pt>
                <c:pt idx="751">
                  <c:v>7520.9669999999996</c:v>
                </c:pt>
                <c:pt idx="752">
                  <c:v>7530.9660000000003</c:v>
                </c:pt>
                <c:pt idx="753">
                  <c:v>7540.9669999999996</c:v>
                </c:pt>
                <c:pt idx="754">
                  <c:v>7550.9669999999996</c:v>
                </c:pt>
                <c:pt idx="755">
                  <c:v>7560.9669999999996</c:v>
                </c:pt>
                <c:pt idx="756">
                  <c:v>7570.9660000000003</c:v>
                </c:pt>
                <c:pt idx="757">
                  <c:v>7580.9669999999996</c:v>
                </c:pt>
                <c:pt idx="758">
                  <c:v>7590.9669999999996</c:v>
                </c:pt>
                <c:pt idx="759">
                  <c:v>7600.9669999999996</c:v>
                </c:pt>
                <c:pt idx="760">
                  <c:v>7610.9669999999996</c:v>
                </c:pt>
                <c:pt idx="761">
                  <c:v>7620.9660000000003</c:v>
                </c:pt>
                <c:pt idx="762">
                  <c:v>7631.1350000000002</c:v>
                </c:pt>
                <c:pt idx="763">
                  <c:v>7641.1350000000002</c:v>
                </c:pt>
                <c:pt idx="764">
                  <c:v>7651.1350000000002</c:v>
                </c:pt>
                <c:pt idx="765">
                  <c:v>7661.134</c:v>
                </c:pt>
                <c:pt idx="766">
                  <c:v>7671.1350000000002</c:v>
                </c:pt>
                <c:pt idx="767">
                  <c:v>7681.134</c:v>
                </c:pt>
                <c:pt idx="768">
                  <c:v>7691.134</c:v>
                </c:pt>
                <c:pt idx="769">
                  <c:v>7701.1379999999999</c:v>
                </c:pt>
                <c:pt idx="770">
                  <c:v>7711.1379999999999</c:v>
                </c:pt>
                <c:pt idx="771">
                  <c:v>7721.1390000000001</c:v>
                </c:pt>
                <c:pt idx="772">
                  <c:v>7731.1390000000001</c:v>
                </c:pt>
                <c:pt idx="773">
                  <c:v>7741.1390000000001</c:v>
                </c:pt>
                <c:pt idx="774">
                  <c:v>7751.14</c:v>
                </c:pt>
                <c:pt idx="775">
                  <c:v>7761.1390000000001</c:v>
                </c:pt>
                <c:pt idx="776">
                  <c:v>7771.1390000000001</c:v>
                </c:pt>
                <c:pt idx="777">
                  <c:v>7781.1379999999999</c:v>
                </c:pt>
                <c:pt idx="778">
                  <c:v>7791.1379999999999</c:v>
                </c:pt>
                <c:pt idx="779">
                  <c:v>7801.1390000000001</c:v>
                </c:pt>
                <c:pt idx="780">
                  <c:v>7811.1390000000001</c:v>
                </c:pt>
                <c:pt idx="781">
                  <c:v>7821.1379999999999</c:v>
                </c:pt>
                <c:pt idx="782">
                  <c:v>7831.1369999999997</c:v>
                </c:pt>
                <c:pt idx="783">
                  <c:v>7841.1379999999999</c:v>
                </c:pt>
                <c:pt idx="784">
                  <c:v>7851.1379999999999</c:v>
                </c:pt>
                <c:pt idx="785">
                  <c:v>7861.1379999999999</c:v>
                </c:pt>
                <c:pt idx="786">
                  <c:v>7871.1379999999999</c:v>
                </c:pt>
                <c:pt idx="787">
                  <c:v>7881.1369999999997</c:v>
                </c:pt>
                <c:pt idx="788">
                  <c:v>7891.1379999999999</c:v>
                </c:pt>
                <c:pt idx="789">
                  <c:v>7901.1379999999999</c:v>
                </c:pt>
                <c:pt idx="790">
                  <c:v>7911.1379999999999</c:v>
                </c:pt>
                <c:pt idx="791">
                  <c:v>7921.1369999999997</c:v>
                </c:pt>
                <c:pt idx="792">
                  <c:v>7931.1379999999999</c:v>
                </c:pt>
                <c:pt idx="793">
                  <c:v>7941.1379999999999</c:v>
                </c:pt>
                <c:pt idx="794">
                  <c:v>7951.1379999999999</c:v>
                </c:pt>
                <c:pt idx="795">
                  <c:v>7961.1379999999999</c:v>
                </c:pt>
                <c:pt idx="796">
                  <c:v>7971.1379999999999</c:v>
                </c:pt>
                <c:pt idx="797">
                  <c:v>7981.1379999999999</c:v>
                </c:pt>
                <c:pt idx="798">
                  <c:v>7991.1379999999999</c:v>
                </c:pt>
                <c:pt idx="799">
                  <c:v>8001.1379999999999</c:v>
                </c:pt>
                <c:pt idx="800">
                  <c:v>8011.1379999999999</c:v>
                </c:pt>
                <c:pt idx="801">
                  <c:v>8021.1379999999999</c:v>
                </c:pt>
                <c:pt idx="802">
                  <c:v>8031.1369999999997</c:v>
                </c:pt>
                <c:pt idx="803">
                  <c:v>8041.1379999999999</c:v>
                </c:pt>
                <c:pt idx="804">
                  <c:v>8051.1390000000001</c:v>
                </c:pt>
                <c:pt idx="805">
                  <c:v>8061.1379999999999</c:v>
                </c:pt>
                <c:pt idx="806">
                  <c:v>8071.1379999999999</c:v>
                </c:pt>
                <c:pt idx="807">
                  <c:v>8081.1379999999999</c:v>
                </c:pt>
                <c:pt idx="808">
                  <c:v>8091.1369999999997</c:v>
                </c:pt>
                <c:pt idx="809">
                  <c:v>8101.1369999999997</c:v>
                </c:pt>
                <c:pt idx="810">
                  <c:v>8111.1379999999999</c:v>
                </c:pt>
                <c:pt idx="811">
                  <c:v>8121.1369999999997</c:v>
                </c:pt>
                <c:pt idx="812">
                  <c:v>8131.1390000000001</c:v>
                </c:pt>
                <c:pt idx="813">
                  <c:v>8141.1379999999999</c:v>
                </c:pt>
                <c:pt idx="814">
                  <c:v>8151.1379999999999</c:v>
                </c:pt>
                <c:pt idx="815">
                  <c:v>8161.1379999999999</c:v>
                </c:pt>
                <c:pt idx="816">
                  <c:v>8171.1379999999999</c:v>
                </c:pt>
                <c:pt idx="817">
                  <c:v>8181.1379999999999</c:v>
                </c:pt>
                <c:pt idx="818">
                  <c:v>8191.1379999999999</c:v>
                </c:pt>
                <c:pt idx="819">
                  <c:v>8201.1409999999996</c:v>
                </c:pt>
                <c:pt idx="820">
                  <c:v>8211.1389999999992</c:v>
                </c:pt>
                <c:pt idx="821">
                  <c:v>8221.1380000000008</c:v>
                </c:pt>
                <c:pt idx="822">
                  <c:v>8231.1389999999992</c:v>
                </c:pt>
                <c:pt idx="823">
                  <c:v>8241.14</c:v>
                </c:pt>
                <c:pt idx="824">
                  <c:v>8251.1380000000008</c:v>
                </c:pt>
                <c:pt idx="825">
                  <c:v>8261.1380000000008</c:v>
                </c:pt>
                <c:pt idx="826">
                  <c:v>8271.1389999999992</c:v>
                </c:pt>
                <c:pt idx="827">
                  <c:v>8281.1389999999992</c:v>
                </c:pt>
                <c:pt idx="828">
                  <c:v>8291.2270000000008</c:v>
                </c:pt>
                <c:pt idx="829">
                  <c:v>8301.2279999999992</c:v>
                </c:pt>
                <c:pt idx="830">
                  <c:v>8311.2279999999992</c:v>
                </c:pt>
                <c:pt idx="831">
                  <c:v>8321.2260000000006</c:v>
                </c:pt>
                <c:pt idx="832">
                  <c:v>8331.2289999999994</c:v>
                </c:pt>
                <c:pt idx="833">
                  <c:v>8341.2270000000008</c:v>
                </c:pt>
                <c:pt idx="834">
                  <c:v>8351.2270000000008</c:v>
                </c:pt>
                <c:pt idx="835">
                  <c:v>8361.2270000000008</c:v>
                </c:pt>
                <c:pt idx="836">
                  <c:v>8371.2279999999992</c:v>
                </c:pt>
                <c:pt idx="837">
                  <c:v>8381.2270000000008</c:v>
                </c:pt>
                <c:pt idx="838">
                  <c:v>8391.2279999999992</c:v>
                </c:pt>
                <c:pt idx="839">
                  <c:v>8401.2279999999992</c:v>
                </c:pt>
                <c:pt idx="840">
                  <c:v>8411.2279999999992</c:v>
                </c:pt>
                <c:pt idx="841">
                  <c:v>8421.2279999999992</c:v>
                </c:pt>
                <c:pt idx="842">
                  <c:v>8431.2270000000008</c:v>
                </c:pt>
                <c:pt idx="843">
                  <c:v>8441.2270000000008</c:v>
                </c:pt>
                <c:pt idx="844">
                  <c:v>8451.2270000000008</c:v>
                </c:pt>
                <c:pt idx="845">
                  <c:v>8461.2270000000008</c:v>
                </c:pt>
                <c:pt idx="846">
                  <c:v>8471.2270000000008</c:v>
                </c:pt>
                <c:pt idx="847">
                  <c:v>8481.2279999999992</c:v>
                </c:pt>
                <c:pt idx="848">
                  <c:v>8491.2270000000008</c:v>
                </c:pt>
                <c:pt idx="849">
                  <c:v>8501.2279999999992</c:v>
                </c:pt>
                <c:pt idx="850">
                  <c:v>8511.2279999999992</c:v>
                </c:pt>
                <c:pt idx="851">
                  <c:v>8521.2270000000008</c:v>
                </c:pt>
                <c:pt idx="852">
                  <c:v>8531.2270000000008</c:v>
                </c:pt>
                <c:pt idx="853">
                  <c:v>8541.2279999999992</c:v>
                </c:pt>
                <c:pt idx="854">
                  <c:v>8551.2270000000008</c:v>
                </c:pt>
                <c:pt idx="855">
                  <c:v>8561.2279999999992</c:v>
                </c:pt>
                <c:pt idx="856">
                  <c:v>8571.23</c:v>
                </c:pt>
                <c:pt idx="857">
                  <c:v>8581.23</c:v>
                </c:pt>
                <c:pt idx="858">
                  <c:v>8591.23</c:v>
                </c:pt>
                <c:pt idx="859">
                  <c:v>8601.23</c:v>
                </c:pt>
                <c:pt idx="860">
                  <c:v>8611.2289999999994</c:v>
                </c:pt>
                <c:pt idx="861">
                  <c:v>8621.23</c:v>
                </c:pt>
                <c:pt idx="862">
                  <c:v>8631.2289999999994</c:v>
                </c:pt>
                <c:pt idx="863">
                  <c:v>8641.23</c:v>
                </c:pt>
                <c:pt idx="864">
                  <c:v>8651.2289999999994</c:v>
                </c:pt>
                <c:pt idx="865">
                  <c:v>8661.2289999999994</c:v>
                </c:pt>
                <c:pt idx="866">
                  <c:v>8671.232</c:v>
                </c:pt>
                <c:pt idx="867">
                  <c:v>8681.23</c:v>
                </c:pt>
                <c:pt idx="868">
                  <c:v>8691.23</c:v>
                </c:pt>
                <c:pt idx="869">
                  <c:v>8701.23</c:v>
                </c:pt>
                <c:pt idx="870">
                  <c:v>8711.23</c:v>
                </c:pt>
                <c:pt idx="871">
                  <c:v>8721.2309999999998</c:v>
                </c:pt>
                <c:pt idx="872">
                  <c:v>8731.2309999999998</c:v>
                </c:pt>
                <c:pt idx="873">
                  <c:v>8741.2309999999998</c:v>
                </c:pt>
                <c:pt idx="874">
                  <c:v>8751.3089999999993</c:v>
                </c:pt>
                <c:pt idx="875">
                  <c:v>8761.3080000000009</c:v>
                </c:pt>
                <c:pt idx="876">
                  <c:v>8771.3080000000009</c:v>
                </c:pt>
                <c:pt idx="877">
                  <c:v>8781.3089999999993</c:v>
                </c:pt>
                <c:pt idx="878">
                  <c:v>8791.3080000000009</c:v>
                </c:pt>
                <c:pt idx="879">
                  <c:v>8801.3080000000009</c:v>
                </c:pt>
                <c:pt idx="880">
                  <c:v>8811.3080000000009</c:v>
                </c:pt>
                <c:pt idx="881">
                  <c:v>8821.3080000000009</c:v>
                </c:pt>
                <c:pt idx="882">
                  <c:v>8831.3080000000009</c:v>
                </c:pt>
                <c:pt idx="883">
                  <c:v>8841.3080000000009</c:v>
                </c:pt>
                <c:pt idx="884">
                  <c:v>8851.3089999999993</c:v>
                </c:pt>
                <c:pt idx="885">
                  <c:v>8861.3089999999993</c:v>
                </c:pt>
                <c:pt idx="886">
                  <c:v>8871.3080000000009</c:v>
                </c:pt>
                <c:pt idx="887">
                  <c:v>8881.3080000000009</c:v>
                </c:pt>
                <c:pt idx="888">
                  <c:v>8891.3080000000009</c:v>
                </c:pt>
                <c:pt idx="889">
                  <c:v>8901.3080000000009</c:v>
                </c:pt>
                <c:pt idx="890">
                  <c:v>8911.3080000000009</c:v>
                </c:pt>
                <c:pt idx="891">
                  <c:v>8921.3080000000009</c:v>
                </c:pt>
                <c:pt idx="892">
                  <c:v>8931.3080000000009</c:v>
                </c:pt>
                <c:pt idx="893">
                  <c:v>8941.3080000000009</c:v>
                </c:pt>
                <c:pt idx="894">
                  <c:v>8951.31</c:v>
                </c:pt>
                <c:pt idx="895">
                  <c:v>8961.3080000000009</c:v>
                </c:pt>
                <c:pt idx="896">
                  <c:v>8971.3080000000009</c:v>
                </c:pt>
                <c:pt idx="897">
                  <c:v>8981.3089999999993</c:v>
                </c:pt>
                <c:pt idx="898">
                  <c:v>8991.3089999999993</c:v>
                </c:pt>
                <c:pt idx="899">
                  <c:v>9001.3089999999993</c:v>
                </c:pt>
                <c:pt idx="900">
                  <c:v>9011.3080000000009</c:v>
                </c:pt>
                <c:pt idx="901">
                  <c:v>9021.4150000000009</c:v>
                </c:pt>
                <c:pt idx="902">
                  <c:v>9031.4159999999993</c:v>
                </c:pt>
                <c:pt idx="903">
                  <c:v>9041.4159999999993</c:v>
                </c:pt>
                <c:pt idx="904">
                  <c:v>9051.4159999999993</c:v>
                </c:pt>
                <c:pt idx="905">
                  <c:v>9061.4159999999993</c:v>
                </c:pt>
                <c:pt idx="906">
                  <c:v>9071.4169999999995</c:v>
                </c:pt>
                <c:pt idx="907">
                  <c:v>9081.4150000000009</c:v>
                </c:pt>
                <c:pt idx="908">
                  <c:v>9091.4159999999993</c:v>
                </c:pt>
                <c:pt idx="909">
                  <c:v>9101.4159999999993</c:v>
                </c:pt>
                <c:pt idx="910">
                  <c:v>9111.4150000000009</c:v>
                </c:pt>
                <c:pt idx="911">
                  <c:v>9121.4150000000009</c:v>
                </c:pt>
                <c:pt idx="912">
                  <c:v>9131.4150000000009</c:v>
                </c:pt>
                <c:pt idx="913">
                  <c:v>9141.4150000000009</c:v>
                </c:pt>
                <c:pt idx="914">
                  <c:v>9151.4169999999995</c:v>
                </c:pt>
                <c:pt idx="915">
                  <c:v>9161.4159999999993</c:v>
                </c:pt>
                <c:pt idx="916">
                  <c:v>9171.4150000000009</c:v>
                </c:pt>
                <c:pt idx="917">
                  <c:v>9181.4150000000009</c:v>
                </c:pt>
                <c:pt idx="918">
                  <c:v>9191.4159999999993</c:v>
                </c:pt>
                <c:pt idx="919">
                  <c:v>9201.4159999999993</c:v>
                </c:pt>
                <c:pt idx="920">
                  <c:v>9211.4159999999993</c:v>
                </c:pt>
                <c:pt idx="921">
                  <c:v>9221.4150000000009</c:v>
                </c:pt>
                <c:pt idx="922">
                  <c:v>9231.4150000000009</c:v>
                </c:pt>
                <c:pt idx="923">
                  <c:v>9241.4159999999993</c:v>
                </c:pt>
                <c:pt idx="924">
                  <c:v>9251.4159999999993</c:v>
                </c:pt>
                <c:pt idx="925">
                  <c:v>9261.5339999999997</c:v>
                </c:pt>
                <c:pt idx="926">
                  <c:v>9271.5339999999997</c:v>
                </c:pt>
                <c:pt idx="927">
                  <c:v>9281.5329999999994</c:v>
                </c:pt>
                <c:pt idx="928">
                  <c:v>9291.5329999999994</c:v>
                </c:pt>
                <c:pt idx="929">
                  <c:v>9301.5329999999994</c:v>
                </c:pt>
                <c:pt idx="930">
                  <c:v>9311.5339999999997</c:v>
                </c:pt>
                <c:pt idx="931">
                  <c:v>9321.5329999999994</c:v>
                </c:pt>
                <c:pt idx="932">
                  <c:v>9331.5329999999994</c:v>
                </c:pt>
                <c:pt idx="933">
                  <c:v>9341.5339999999997</c:v>
                </c:pt>
                <c:pt idx="934">
                  <c:v>9351.7090000000007</c:v>
                </c:pt>
                <c:pt idx="935">
                  <c:v>9361.7090000000007</c:v>
                </c:pt>
                <c:pt idx="936">
                  <c:v>9371.7080000000005</c:v>
                </c:pt>
                <c:pt idx="937">
                  <c:v>9381.7090000000007</c:v>
                </c:pt>
                <c:pt idx="938">
                  <c:v>9391.7080000000005</c:v>
                </c:pt>
                <c:pt idx="939">
                  <c:v>9401.7080000000005</c:v>
                </c:pt>
                <c:pt idx="940">
                  <c:v>9411.7090000000007</c:v>
                </c:pt>
                <c:pt idx="941">
                  <c:v>9421.7109999999993</c:v>
                </c:pt>
                <c:pt idx="942">
                  <c:v>9431.7080000000005</c:v>
                </c:pt>
                <c:pt idx="943">
                  <c:v>9441.7090000000007</c:v>
                </c:pt>
                <c:pt idx="944">
                  <c:v>9451.7090000000007</c:v>
                </c:pt>
                <c:pt idx="945">
                  <c:v>9461.7080000000005</c:v>
                </c:pt>
                <c:pt idx="946">
                  <c:v>9471.7090000000007</c:v>
                </c:pt>
                <c:pt idx="947">
                  <c:v>9481.7080000000005</c:v>
                </c:pt>
                <c:pt idx="948">
                  <c:v>9491.7080000000005</c:v>
                </c:pt>
                <c:pt idx="949">
                  <c:v>9501.7090000000007</c:v>
                </c:pt>
                <c:pt idx="950">
                  <c:v>9511.7090000000007</c:v>
                </c:pt>
                <c:pt idx="951">
                  <c:v>9521.7090000000007</c:v>
                </c:pt>
                <c:pt idx="952">
                  <c:v>9531.7080000000005</c:v>
                </c:pt>
                <c:pt idx="953">
                  <c:v>9541.7090000000007</c:v>
                </c:pt>
                <c:pt idx="954">
                  <c:v>9551.7099999999991</c:v>
                </c:pt>
                <c:pt idx="955">
                  <c:v>9561.7090000000007</c:v>
                </c:pt>
                <c:pt idx="956">
                  <c:v>9571.7080000000005</c:v>
                </c:pt>
                <c:pt idx="957">
                  <c:v>9581.7080000000005</c:v>
                </c:pt>
                <c:pt idx="958">
                  <c:v>9591.7090000000007</c:v>
                </c:pt>
                <c:pt idx="959">
                  <c:v>9601.7080000000005</c:v>
                </c:pt>
                <c:pt idx="960">
                  <c:v>9611.7080000000005</c:v>
                </c:pt>
                <c:pt idx="961">
                  <c:v>9621.7479999999996</c:v>
                </c:pt>
                <c:pt idx="962">
                  <c:v>9631.7469999999994</c:v>
                </c:pt>
                <c:pt idx="963">
                  <c:v>9641.7479999999996</c:v>
                </c:pt>
                <c:pt idx="964">
                  <c:v>9651.7479999999996</c:v>
                </c:pt>
                <c:pt idx="965">
                  <c:v>9661.7469999999994</c:v>
                </c:pt>
                <c:pt idx="966">
                  <c:v>9671.7469999999994</c:v>
                </c:pt>
                <c:pt idx="967">
                  <c:v>9681.7479999999996</c:v>
                </c:pt>
                <c:pt idx="968">
                  <c:v>9691.7469999999994</c:v>
                </c:pt>
                <c:pt idx="969">
                  <c:v>9701.7489999999998</c:v>
                </c:pt>
                <c:pt idx="970">
                  <c:v>9711.7489999999998</c:v>
                </c:pt>
                <c:pt idx="971">
                  <c:v>9721.7489999999998</c:v>
                </c:pt>
                <c:pt idx="972">
                  <c:v>9731.75</c:v>
                </c:pt>
                <c:pt idx="973">
                  <c:v>9741.75</c:v>
                </c:pt>
                <c:pt idx="974">
                  <c:v>9751.75</c:v>
                </c:pt>
                <c:pt idx="975">
                  <c:v>9761.7489999999998</c:v>
                </c:pt>
                <c:pt idx="976">
                  <c:v>9771.7479999999996</c:v>
                </c:pt>
                <c:pt idx="977">
                  <c:v>9781.75</c:v>
                </c:pt>
                <c:pt idx="978">
                  <c:v>9791.75</c:v>
                </c:pt>
                <c:pt idx="979">
                  <c:v>9801.7510000000002</c:v>
                </c:pt>
                <c:pt idx="980">
                  <c:v>9811.7510000000002</c:v>
                </c:pt>
                <c:pt idx="981">
                  <c:v>9821.75</c:v>
                </c:pt>
                <c:pt idx="982">
                  <c:v>9831.7489999999998</c:v>
                </c:pt>
                <c:pt idx="983">
                  <c:v>9841.7489999999998</c:v>
                </c:pt>
                <c:pt idx="984">
                  <c:v>9851.7489999999998</c:v>
                </c:pt>
                <c:pt idx="985">
                  <c:v>9861.75</c:v>
                </c:pt>
                <c:pt idx="986">
                  <c:v>9871.7489999999998</c:v>
                </c:pt>
                <c:pt idx="987">
                  <c:v>9881.75</c:v>
                </c:pt>
                <c:pt idx="988">
                  <c:v>9891.7489999999998</c:v>
                </c:pt>
                <c:pt idx="989">
                  <c:v>9901.7489999999998</c:v>
                </c:pt>
                <c:pt idx="990">
                  <c:v>9911.7489999999998</c:v>
                </c:pt>
                <c:pt idx="991">
                  <c:v>9921.75</c:v>
                </c:pt>
                <c:pt idx="992">
                  <c:v>9931.7510000000002</c:v>
                </c:pt>
                <c:pt idx="993">
                  <c:v>9941.75</c:v>
                </c:pt>
                <c:pt idx="994">
                  <c:v>9951.7489999999998</c:v>
                </c:pt>
                <c:pt idx="995">
                  <c:v>9961.7489999999998</c:v>
                </c:pt>
                <c:pt idx="996">
                  <c:v>9971.75</c:v>
                </c:pt>
                <c:pt idx="997">
                  <c:v>9981.7510000000002</c:v>
                </c:pt>
                <c:pt idx="998">
                  <c:v>9991.7489999999998</c:v>
                </c:pt>
                <c:pt idx="999">
                  <c:v>10001.749</c:v>
                </c:pt>
                <c:pt idx="1000">
                  <c:v>10011.749</c:v>
                </c:pt>
                <c:pt idx="1001">
                  <c:v>10021.75</c:v>
                </c:pt>
                <c:pt idx="1002">
                  <c:v>10031.75</c:v>
                </c:pt>
                <c:pt idx="1003">
                  <c:v>10041.751</c:v>
                </c:pt>
                <c:pt idx="1004">
                  <c:v>10051.751</c:v>
                </c:pt>
                <c:pt idx="1005">
                  <c:v>10061.751</c:v>
                </c:pt>
                <c:pt idx="1006">
                  <c:v>10071.75</c:v>
                </c:pt>
                <c:pt idx="1007">
                  <c:v>10081.75</c:v>
                </c:pt>
                <c:pt idx="1008">
                  <c:v>10091.751</c:v>
                </c:pt>
                <c:pt idx="1009">
                  <c:v>10101.75</c:v>
                </c:pt>
                <c:pt idx="1010">
                  <c:v>10111.75</c:v>
                </c:pt>
                <c:pt idx="1011">
                  <c:v>10121.752</c:v>
                </c:pt>
                <c:pt idx="1012">
                  <c:v>10131.751</c:v>
                </c:pt>
                <c:pt idx="1013">
                  <c:v>10141.75</c:v>
                </c:pt>
                <c:pt idx="1014">
                  <c:v>10151.751</c:v>
                </c:pt>
                <c:pt idx="1015">
                  <c:v>10161.751</c:v>
                </c:pt>
                <c:pt idx="1016">
                  <c:v>10171.75</c:v>
                </c:pt>
                <c:pt idx="1017">
                  <c:v>10181.75</c:v>
                </c:pt>
                <c:pt idx="1018">
                  <c:v>10191.75</c:v>
                </c:pt>
                <c:pt idx="1019">
                  <c:v>10201.751</c:v>
                </c:pt>
                <c:pt idx="1020">
                  <c:v>10211.751</c:v>
                </c:pt>
                <c:pt idx="1021">
                  <c:v>10221.751</c:v>
                </c:pt>
                <c:pt idx="1022">
                  <c:v>10231.75</c:v>
                </c:pt>
                <c:pt idx="1023">
                  <c:v>10241.751</c:v>
                </c:pt>
                <c:pt idx="1024">
                  <c:v>10251.75</c:v>
                </c:pt>
                <c:pt idx="1025">
                  <c:v>10261.75</c:v>
                </c:pt>
                <c:pt idx="1026">
                  <c:v>10271.751</c:v>
                </c:pt>
                <c:pt idx="1027">
                  <c:v>10281.75</c:v>
                </c:pt>
                <c:pt idx="1028">
                  <c:v>10291.751</c:v>
                </c:pt>
                <c:pt idx="1029">
                  <c:v>10301.751</c:v>
                </c:pt>
                <c:pt idx="1030">
                  <c:v>10311.751</c:v>
                </c:pt>
                <c:pt idx="1031">
                  <c:v>10321.751</c:v>
                </c:pt>
                <c:pt idx="1032">
                  <c:v>10331.751</c:v>
                </c:pt>
                <c:pt idx="1033">
                  <c:v>10341.751</c:v>
                </c:pt>
                <c:pt idx="1034">
                  <c:v>10351.75</c:v>
                </c:pt>
                <c:pt idx="1035">
                  <c:v>10361.75</c:v>
                </c:pt>
                <c:pt idx="1036">
                  <c:v>10371.751</c:v>
                </c:pt>
                <c:pt idx="1037">
                  <c:v>10381.75</c:v>
                </c:pt>
                <c:pt idx="1038">
                  <c:v>10391.753000000001</c:v>
                </c:pt>
                <c:pt idx="1039">
                  <c:v>10401.751</c:v>
                </c:pt>
                <c:pt idx="1040">
                  <c:v>10411.751</c:v>
                </c:pt>
                <c:pt idx="1041">
                  <c:v>10421.752</c:v>
                </c:pt>
                <c:pt idx="1042">
                  <c:v>10431.752</c:v>
                </c:pt>
                <c:pt idx="1043">
                  <c:v>10441.752</c:v>
                </c:pt>
                <c:pt idx="1044">
                  <c:v>10451.751</c:v>
                </c:pt>
                <c:pt idx="1045">
                  <c:v>10461.751</c:v>
                </c:pt>
                <c:pt idx="1046">
                  <c:v>10471.861000000001</c:v>
                </c:pt>
                <c:pt idx="1047">
                  <c:v>10481.861000000001</c:v>
                </c:pt>
                <c:pt idx="1048">
                  <c:v>10491.953</c:v>
                </c:pt>
                <c:pt idx="1049">
                  <c:v>10501.954</c:v>
                </c:pt>
                <c:pt idx="1050">
                  <c:v>10511.951999999999</c:v>
                </c:pt>
                <c:pt idx="1051">
                  <c:v>10521.953</c:v>
                </c:pt>
                <c:pt idx="1052">
                  <c:v>10531.951999999999</c:v>
                </c:pt>
                <c:pt idx="1053">
                  <c:v>10541.951999999999</c:v>
                </c:pt>
                <c:pt idx="1054">
                  <c:v>10551.951999999999</c:v>
                </c:pt>
                <c:pt idx="1055">
                  <c:v>10561.951999999999</c:v>
                </c:pt>
                <c:pt idx="1056">
                  <c:v>10571.951999999999</c:v>
                </c:pt>
                <c:pt idx="1057">
                  <c:v>10581.953</c:v>
                </c:pt>
                <c:pt idx="1058">
                  <c:v>10591.951999999999</c:v>
                </c:pt>
                <c:pt idx="1059">
                  <c:v>10601.954</c:v>
                </c:pt>
                <c:pt idx="1060">
                  <c:v>10612.065000000001</c:v>
                </c:pt>
                <c:pt idx="1061">
                  <c:v>10622.064</c:v>
                </c:pt>
                <c:pt idx="1062">
                  <c:v>10632.065000000001</c:v>
                </c:pt>
                <c:pt idx="1063">
                  <c:v>10642.065000000001</c:v>
                </c:pt>
                <c:pt idx="1064">
                  <c:v>10652.065000000001</c:v>
                </c:pt>
                <c:pt idx="1065">
                  <c:v>10662.065000000001</c:v>
                </c:pt>
                <c:pt idx="1066">
                  <c:v>10672.065000000001</c:v>
                </c:pt>
                <c:pt idx="1067">
                  <c:v>10682.065000000001</c:v>
                </c:pt>
                <c:pt idx="1068">
                  <c:v>10692.331</c:v>
                </c:pt>
                <c:pt idx="1069">
                  <c:v>10702.33</c:v>
                </c:pt>
                <c:pt idx="1070">
                  <c:v>10712.33</c:v>
                </c:pt>
                <c:pt idx="1071">
                  <c:v>10722.33</c:v>
                </c:pt>
                <c:pt idx="1072">
                  <c:v>10732.33</c:v>
                </c:pt>
                <c:pt idx="1073">
                  <c:v>10742.33</c:v>
                </c:pt>
                <c:pt idx="1074">
                  <c:v>10752.33</c:v>
                </c:pt>
                <c:pt idx="1075">
                  <c:v>10762.331</c:v>
                </c:pt>
                <c:pt idx="1076">
                  <c:v>10772.33</c:v>
                </c:pt>
                <c:pt idx="1077">
                  <c:v>10782.33</c:v>
                </c:pt>
                <c:pt idx="1078">
                  <c:v>10792.33</c:v>
                </c:pt>
                <c:pt idx="1079">
                  <c:v>10800.028</c:v>
                </c:pt>
              </c:numCache>
            </c:numRef>
          </c:xVal>
          <c:yVal>
            <c:numRef>
              <c:f>'3fcse-4-large'!$O$2:$O$1081</c:f>
              <c:numCache>
                <c:formatCode>General</c:formatCode>
                <c:ptCount val="1080"/>
                <c:pt idx="0">
                  <c:v>557</c:v>
                </c:pt>
                <c:pt idx="1">
                  <c:v>553</c:v>
                </c:pt>
                <c:pt idx="2">
                  <c:v>831</c:v>
                </c:pt>
                <c:pt idx="3">
                  <c:v>712</c:v>
                </c:pt>
                <c:pt idx="4">
                  <c:v>357</c:v>
                </c:pt>
                <c:pt idx="5">
                  <c:v>776</c:v>
                </c:pt>
                <c:pt idx="6">
                  <c:v>961</c:v>
                </c:pt>
                <c:pt idx="7">
                  <c:v>866</c:v>
                </c:pt>
                <c:pt idx="8">
                  <c:v>988</c:v>
                </c:pt>
                <c:pt idx="9">
                  <c:v>489</c:v>
                </c:pt>
                <c:pt idx="10">
                  <c:v>894</c:v>
                </c:pt>
                <c:pt idx="11">
                  <c:v>790</c:v>
                </c:pt>
                <c:pt idx="12">
                  <c:v>1024</c:v>
                </c:pt>
                <c:pt idx="13">
                  <c:v>827</c:v>
                </c:pt>
                <c:pt idx="14">
                  <c:v>805</c:v>
                </c:pt>
                <c:pt idx="15">
                  <c:v>338</c:v>
                </c:pt>
                <c:pt idx="16">
                  <c:v>805</c:v>
                </c:pt>
                <c:pt idx="17">
                  <c:v>324</c:v>
                </c:pt>
                <c:pt idx="18">
                  <c:v>1206</c:v>
                </c:pt>
                <c:pt idx="19">
                  <c:v>660</c:v>
                </c:pt>
                <c:pt idx="20">
                  <c:v>1133</c:v>
                </c:pt>
                <c:pt idx="21">
                  <c:v>327</c:v>
                </c:pt>
                <c:pt idx="22">
                  <c:v>397</c:v>
                </c:pt>
                <c:pt idx="23">
                  <c:v>797</c:v>
                </c:pt>
                <c:pt idx="24">
                  <c:v>1240</c:v>
                </c:pt>
                <c:pt idx="25">
                  <c:v>725</c:v>
                </c:pt>
                <c:pt idx="26">
                  <c:v>372</c:v>
                </c:pt>
                <c:pt idx="27">
                  <c:v>1183</c:v>
                </c:pt>
                <c:pt idx="28">
                  <c:v>828</c:v>
                </c:pt>
                <c:pt idx="29">
                  <c:v>1168</c:v>
                </c:pt>
                <c:pt idx="30">
                  <c:v>536</c:v>
                </c:pt>
                <c:pt idx="31">
                  <c:v>325</c:v>
                </c:pt>
                <c:pt idx="32">
                  <c:v>303</c:v>
                </c:pt>
                <c:pt idx="33">
                  <c:v>305</c:v>
                </c:pt>
                <c:pt idx="34">
                  <c:v>303</c:v>
                </c:pt>
                <c:pt idx="35">
                  <c:v>300</c:v>
                </c:pt>
                <c:pt idx="36">
                  <c:v>1313</c:v>
                </c:pt>
                <c:pt idx="37">
                  <c:v>479</c:v>
                </c:pt>
                <c:pt idx="38">
                  <c:v>1245</c:v>
                </c:pt>
                <c:pt idx="39">
                  <c:v>1275</c:v>
                </c:pt>
                <c:pt idx="40">
                  <c:v>1365</c:v>
                </c:pt>
                <c:pt idx="41">
                  <c:v>901</c:v>
                </c:pt>
                <c:pt idx="42">
                  <c:v>891</c:v>
                </c:pt>
                <c:pt idx="43">
                  <c:v>959</c:v>
                </c:pt>
                <c:pt idx="44">
                  <c:v>759</c:v>
                </c:pt>
                <c:pt idx="45">
                  <c:v>1284</c:v>
                </c:pt>
                <c:pt idx="46">
                  <c:v>1439</c:v>
                </c:pt>
                <c:pt idx="47">
                  <c:v>1365</c:v>
                </c:pt>
                <c:pt idx="48">
                  <c:v>877</c:v>
                </c:pt>
                <c:pt idx="49">
                  <c:v>1448</c:v>
                </c:pt>
                <c:pt idx="50">
                  <c:v>957</c:v>
                </c:pt>
                <c:pt idx="51">
                  <c:v>416</c:v>
                </c:pt>
                <c:pt idx="52">
                  <c:v>1457</c:v>
                </c:pt>
                <c:pt idx="53">
                  <c:v>1499</c:v>
                </c:pt>
                <c:pt idx="54">
                  <c:v>561</c:v>
                </c:pt>
                <c:pt idx="55">
                  <c:v>510</c:v>
                </c:pt>
                <c:pt idx="56">
                  <c:v>1316</c:v>
                </c:pt>
                <c:pt idx="57">
                  <c:v>491</c:v>
                </c:pt>
                <c:pt idx="58">
                  <c:v>1401</c:v>
                </c:pt>
                <c:pt idx="59">
                  <c:v>1707</c:v>
                </c:pt>
                <c:pt idx="60">
                  <c:v>613</c:v>
                </c:pt>
                <c:pt idx="61">
                  <c:v>1515</c:v>
                </c:pt>
                <c:pt idx="62">
                  <c:v>688</c:v>
                </c:pt>
                <c:pt idx="63">
                  <c:v>1927</c:v>
                </c:pt>
                <c:pt idx="64">
                  <c:v>672</c:v>
                </c:pt>
                <c:pt idx="65">
                  <c:v>2007</c:v>
                </c:pt>
                <c:pt idx="66">
                  <c:v>661</c:v>
                </c:pt>
                <c:pt idx="67">
                  <c:v>1831</c:v>
                </c:pt>
                <c:pt idx="68">
                  <c:v>570</c:v>
                </c:pt>
                <c:pt idx="69">
                  <c:v>1889</c:v>
                </c:pt>
                <c:pt idx="70">
                  <c:v>1196</c:v>
                </c:pt>
                <c:pt idx="71">
                  <c:v>2159</c:v>
                </c:pt>
                <c:pt idx="72">
                  <c:v>2095</c:v>
                </c:pt>
                <c:pt idx="73">
                  <c:v>2033</c:v>
                </c:pt>
                <c:pt idx="74">
                  <c:v>1749</c:v>
                </c:pt>
                <c:pt idx="75">
                  <c:v>714</c:v>
                </c:pt>
                <c:pt idx="76">
                  <c:v>1764</c:v>
                </c:pt>
                <c:pt idx="77">
                  <c:v>1185</c:v>
                </c:pt>
                <c:pt idx="78">
                  <c:v>1279</c:v>
                </c:pt>
                <c:pt idx="79">
                  <c:v>1306</c:v>
                </c:pt>
                <c:pt idx="80">
                  <c:v>2453</c:v>
                </c:pt>
                <c:pt idx="81">
                  <c:v>1585</c:v>
                </c:pt>
                <c:pt idx="82">
                  <c:v>2187</c:v>
                </c:pt>
                <c:pt idx="83">
                  <c:v>1315</c:v>
                </c:pt>
                <c:pt idx="84">
                  <c:v>2201</c:v>
                </c:pt>
                <c:pt idx="85">
                  <c:v>1322</c:v>
                </c:pt>
                <c:pt idx="86">
                  <c:v>2265</c:v>
                </c:pt>
                <c:pt idx="87">
                  <c:v>798</c:v>
                </c:pt>
                <c:pt idx="88">
                  <c:v>2243</c:v>
                </c:pt>
                <c:pt idx="89">
                  <c:v>872</c:v>
                </c:pt>
                <c:pt idx="90">
                  <c:v>2542</c:v>
                </c:pt>
                <c:pt idx="91">
                  <c:v>1471</c:v>
                </c:pt>
                <c:pt idx="92">
                  <c:v>2467</c:v>
                </c:pt>
                <c:pt idx="93">
                  <c:v>835</c:v>
                </c:pt>
                <c:pt idx="94">
                  <c:v>1596</c:v>
                </c:pt>
                <c:pt idx="95">
                  <c:v>2851</c:v>
                </c:pt>
                <c:pt idx="96">
                  <c:v>871</c:v>
                </c:pt>
                <c:pt idx="97">
                  <c:v>2681</c:v>
                </c:pt>
                <c:pt idx="98">
                  <c:v>1483</c:v>
                </c:pt>
                <c:pt idx="99">
                  <c:v>1537</c:v>
                </c:pt>
                <c:pt idx="100">
                  <c:v>2346</c:v>
                </c:pt>
                <c:pt idx="101">
                  <c:v>882</c:v>
                </c:pt>
                <c:pt idx="102">
                  <c:v>2525</c:v>
                </c:pt>
                <c:pt idx="103">
                  <c:v>2676</c:v>
                </c:pt>
                <c:pt idx="104">
                  <c:v>924</c:v>
                </c:pt>
                <c:pt idx="105">
                  <c:v>736</c:v>
                </c:pt>
                <c:pt idx="106">
                  <c:v>748</c:v>
                </c:pt>
                <c:pt idx="107">
                  <c:v>756</c:v>
                </c:pt>
                <c:pt idx="108">
                  <c:v>762</c:v>
                </c:pt>
                <c:pt idx="109">
                  <c:v>2910</c:v>
                </c:pt>
                <c:pt idx="110">
                  <c:v>1576</c:v>
                </c:pt>
                <c:pt idx="111">
                  <c:v>2800</c:v>
                </c:pt>
                <c:pt idx="112">
                  <c:v>2520</c:v>
                </c:pt>
                <c:pt idx="113">
                  <c:v>1525</c:v>
                </c:pt>
                <c:pt idx="114">
                  <c:v>743</c:v>
                </c:pt>
                <c:pt idx="115">
                  <c:v>277</c:v>
                </c:pt>
                <c:pt idx="116">
                  <c:v>2793</c:v>
                </c:pt>
                <c:pt idx="117">
                  <c:v>926</c:v>
                </c:pt>
                <c:pt idx="118">
                  <c:v>2420</c:v>
                </c:pt>
                <c:pt idx="119">
                  <c:v>2393</c:v>
                </c:pt>
                <c:pt idx="120">
                  <c:v>1012</c:v>
                </c:pt>
                <c:pt idx="121">
                  <c:v>1585</c:v>
                </c:pt>
                <c:pt idx="122">
                  <c:v>1678</c:v>
                </c:pt>
                <c:pt idx="123">
                  <c:v>2779</c:v>
                </c:pt>
                <c:pt idx="124">
                  <c:v>1564</c:v>
                </c:pt>
                <c:pt idx="125">
                  <c:v>2911</c:v>
                </c:pt>
                <c:pt idx="126">
                  <c:v>1724</c:v>
                </c:pt>
                <c:pt idx="127">
                  <c:v>868</c:v>
                </c:pt>
                <c:pt idx="128">
                  <c:v>875</c:v>
                </c:pt>
                <c:pt idx="129">
                  <c:v>863</c:v>
                </c:pt>
                <c:pt idx="130">
                  <c:v>1789</c:v>
                </c:pt>
                <c:pt idx="131">
                  <c:v>1609</c:v>
                </c:pt>
                <c:pt idx="132">
                  <c:v>2950</c:v>
                </c:pt>
                <c:pt idx="133">
                  <c:v>1649</c:v>
                </c:pt>
                <c:pt idx="134">
                  <c:v>3175</c:v>
                </c:pt>
                <c:pt idx="135">
                  <c:v>1969</c:v>
                </c:pt>
                <c:pt idx="136">
                  <c:v>1760</c:v>
                </c:pt>
                <c:pt idx="137">
                  <c:v>1917</c:v>
                </c:pt>
                <c:pt idx="138">
                  <c:v>852</c:v>
                </c:pt>
                <c:pt idx="139">
                  <c:v>3033</c:v>
                </c:pt>
                <c:pt idx="140">
                  <c:v>1027</c:v>
                </c:pt>
                <c:pt idx="141">
                  <c:v>1685</c:v>
                </c:pt>
                <c:pt idx="142">
                  <c:v>3186</c:v>
                </c:pt>
                <c:pt idx="143">
                  <c:v>1676</c:v>
                </c:pt>
                <c:pt idx="144">
                  <c:v>1586</c:v>
                </c:pt>
                <c:pt idx="145">
                  <c:v>1764</c:v>
                </c:pt>
                <c:pt idx="146">
                  <c:v>1629</c:v>
                </c:pt>
                <c:pt idx="147">
                  <c:v>3229</c:v>
                </c:pt>
                <c:pt idx="148">
                  <c:v>1032</c:v>
                </c:pt>
                <c:pt idx="149">
                  <c:v>2926</c:v>
                </c:pt>
                <c:pt idx="150">
                  <c:v>911</c:v>
                </c:pt>
                <c:pt idx="151">
                  <c:v>2798</c:v>
                </c:pt>
                <c:pt idx="152">
                  <c:v>1051</c:v>
                </c:pt>
                <c:pt idx="153">
                  <c:v>3408</c:v>
                </c:pt>
                <c:pt idx="154">
                  <c:v>1123</c:v>
                </c:pt>
                <c:pt idx="155">
                  <c:v>1087</c:v>
                </c:pt>
                <c:pt idx="156">
                  <c:v>966</c:v>
                </c:pt>
                <c:pt idx="157">
                  <c:v>2385</c:v>
                </c:pt>
                <c:pt idx="158">
                  <c:v>1101</c:v>
                </c:pt>
                <c:pt idx="159">
                  <c:v>929</c:v>
                </c:pt>
                <c:pt idx="160">
                  <c:v>3239</c:v>
                </c:pt>
                <c:pt idx="161">
                  <c:v>1134</c:v>
                </c:pt>
                <c:pt idx="162">
                  <c:v>3382</c:v>
                </c:pt>
                <c:pt idx="163">
                  <c:v>1158</c:v>
                </c:pt>
                <c:pt idx="164">
                  <c:v>3633</c:v>
                </c:pt>
                <c:pt idx="165">
                  <c:v>1213</c:v>
                </c:pt>
                <c:pt idx="166">
                  <c:v>2028</c:v>
                </c:pt>
                <c:pt idx="167">
                  <c:v>990</c:v>
                </c:pt>
                <c:pt idx="168">
                  <c:v>3735</c:v>
                </c:pt>
                <c:pt idx="169">
                  <c:v>3439</c:v>
                </c:pt>
                <c:pt idx="170">
                  <c:v>3095</c:v>
                </c:pt>
                <c:pt idx="171">
                  <c:v>1034</c:v>
                </c:pt>
                <c:pt idx="172">
                  <c:v>1223</c:v>
                </c:pt>
                <c:pt idx="173">
                  <c:v>3233</c:v>
                </c:pt>
                <c:pt idx="174">
                  <c:v>2065</c:v>
                </c:pt>
                <c:pt idx="175">
                  <c:v>1085</c:v>
                </c:pt>
                <c:pt idx="176">
                  <c:v>1974</c:v>
                </c:pt>
                <c:pt idx="177">
                  <c:v>3109</c:v>
                </c:pt>
                <c:pt idx="178">
                  <c:v>1200</c:v>
                </c:pt>
                <c:pt idx="179">
                  <c:v>291</c:v>
                </c:pt>
                <c:pt idx="180">
                  <c:v>3487</c:v>
                </c:pt>
                <c:pt idx="181">
                  <c:v>1209</c:v>
                </c:pt>
                <c:pt idx="182">
                  <c:v>3864</c:v>
                </c:pt>
                <c:pt idx="183">
                  <c:v>1267</c:v>
                </c:pt>
                <c:pt idx="184">
                  <c:v>3463</c:v>
                </c:pt>
                <c:pt idx="185">
                  <c:v>1268</c:v>
                </c:pt>
                <c:pt idx="186">
                  <c:v>3724</c:v>
                </c:pt>
                <c:pt idx="187">
                  <c:v>2099</c:v>
                </c:pt>
                <c:pt idx="188">
                  <c:v>1086</c:v>
                </c:pt>
                <c:pt idx="189">
                  <c:v>3791</c:v>
                </c:pt>
                <c:pt idx="190">
                  <c:v>2135</c:v>
                </c:pt>
                <c:pt idx="191">
                  <c:v>3823</c:v>
                </c:pt>
                <c:pt idx="192">
                  <c:v>1393</c:v>
                </c:pt>
                <c:pt idx="193">
                  <c:v>2190</c:v>
                </c:pt>
                <c:pt idx="194">
                  <c:v>3826</c:v>
                </c:pt>
                <c:pt idx="195">
                  <c:v>3923</c:v>
                </c:pt>
                <c:pt idx="196">
                  <c:v>2889</c:v>
                </c:pt>
                <c:pt idx="197">
                  <c:v>2264</c:v>
                </c:pt>
                <c:pt idx="198">
                  <c:v>1118</c:v>
                </c:pt>
                <c:pt idx="199">
                  <c:v>3964</c:v>
                </c:pt>
                <c:pt idx="200">
                  <c:v>1333</c:v>
                </c:pt>
                <c:pt idx="201">
                  <c:v>2224</c:v>
                </c:pt>
                <c:pt idx="202">
                  <c:v>4170</c:v>
                </c:pt>
                <c:pt idx="203">
                  <c:v>4083</c:v>
                </c:pt>
                <c:pt idx="204">
                  <c:v>4243</c:v>
                </c:pt>
                <c:pt idx="205">
                  <c:v>4119</c:v>
                </c:pt>
                <c:pt idx="206">
                  <c:v>3838</c:v>
                </c:pt>
                <c:pt idx="207">
                  <c:v>2142</c:v>
                </c:pt>
                <c:pt idx="208">
                  <c:v>1393</c:v>
                </c:pt>
                <c:pt idx="209">
                  <c:v>1176</c:v>
                </c:pt>
                <c:pt idx="210">
                  <c:v>4134</c:v>
                </c:pt>
                <c:pt idx="211">
                  <c:v>2271</c:v>
                </c:pt>
                <c:pt idx="212">
                  <c:v>2378</c:v>
                </c:pt>
                <c:pt idx="213">
                  <c:v>3878</c:v>
                </c:pt>
                <c:pt idx="214">
                  <c:v>4503</c:v>
                </c:pt>
                <c:pt idx="215">
                  <c:v>3270</c:v>
                </c:pt>
                <c:pt idx="216">
                  <c:v>2290</c:v>
                </c:pt>
                <c:pt idx="217">
                  <c:v>4223</c:v>
                </c:pt>
                <c:pt idx="218">
                  <c:v>1418</c:v>
                </c:pt>
                <c:pt idx="219">
                  <c:v>2333</c:v>
                </c:pt>
                <c:pt idx="220">
                  <c:v>3953</c:v>
                </c:pt>
                <c:pt idx="221">
                  <c:v>3257</c:v>
                </c:pt>
                <c:pt idx="222">
                  <c:v>4535</c:v>
                </c:pt>
                <c:pt idx="223">
                  <c:v>1530</c:v>
                </c:pt>
                <c:pt idx="224">
                  <c:v>1292</c:v>
                </c:pt>
                <c:pt idx="225">
                  <c:v>1259</c:v>
                </c:pt>
                <c:pt idx="226">
                  <c:v>4394</c:v>
                </c:pt>
                <c:pt idx="227">
                  <c:v>1483</c:v>
                </c:pt>
                <c:pt idx="228">
                  <c:v>1298</c:v>
                </c:pt>
                <c:pt idx="229">
                  <c:v>4500</c:v>
                </c:pt>
                <c:pt idx="230">
                  <c:v>1559</c:v>
                </c:pt>
                <c:pt idx="231">
                  <c:v>4490</c:v>
                </c:pt>
                <c:pt idx="232">
                  <c:v>1523</c:v>
                </c:pt>
                <c:pt idx="233">
                  <c:v>2451</c:v>
                </c:pt>
                <c:pt idx="234">
                  <c:v>4956</c:v>
                </c:pt>
                <c:pt idx="235">
                  <c:v>1565</c:v>
                </c:pt>
                <c:pt idx="236">
                  <c:v>4636</c:v>
                </c:pt>
                <c:pt idx="237">
                  <c:v>1602</c:v>
                </c:pt>
                <c:pt idx="238">
                  <c:v>4747</c:v>
                </c:pt>
                <c:pt idx="239">
                  <c:v>2626</c:v>
                </c:pt>
                <c:pt idx="240">
                  <c:v>5040</c:v>
                </c:pt>
                <c:pt idx="241">
                  <c:v>1624</c:v>
                </c:pt>
                <c:pt idx="242">
                  <c:v>2643</c:v>
                </c:pt>
                <c:pt idx="243">
                  <c:v>4756</c:v>
                </c:pt>
                <c:pt idx="244">
                  <c:v>1625</c:v>
                </c:pt>
                <c:pt idx="245">
                  <c:v>4816</c:v>
                </c:pt>
                <c:pt idx="246">
                  <c:v>2765</c:v>
                </c:pt>
                <c:pt idx="247">
                  <c:v>1496</c:v>
                </c:pt>
                <c:pt idx="248">
                  <c:v>5532</c:v>
                </c:pt>
                <c:pt idx="249">
                  <c:v>2713</c:v>
                </c:pt>
                <c:pt idx="250">
                  <c:v>2706</c:v>
                </c:pt>
                <c:pt idx="251">
                  <c:v>2751</c:v>
                </c:pt>
                <c:pt idx="252">
                  <c:v>2625</c:v>
                </c:pt>
                <c:pt idx="253">
                  <c:v>2638</c:v>
                </c:pt>
                <c:pt idx="254">
                  <c:v>1540</c:v>
                </c:pt>
                <c:pt idx="255">
                  <c:v>2721</c:v>
                </c:pt>
                <c:pt idx="256">
                  <c:v>4626</c:v>
                </c:pt>
                <c:pt idx="257">
                  <c:v>1691</c:v>
                </c:pt>
                <c:pt idx="258">
                  <c:v>1497</c:v>
                </c:pt>
                <c:pt idx="259">
                  <c:v>1504</c:v>
                </c:pt>
                <c:pt idx="260">
                  <c:v>4946</c:v>
                </c:pt>
                <c:pt idx="261">
                  <c:v>4890</c:v>
                </c:pt>
                <c:pt idx="262">
                  <c:v>2819</c:v>
                </c:pt>
                <c:pt idx="263">
                  <c:v>1517</c:v>
                </c:pt>
                <c:pt idx="264">
                  <c:v>2836</c:v>
                </c:pt>
                <c:pt idx="265">
                  <c:v>2763</c:v>
                </c:pt>
                <c:pt idx="266">
                  <c:v>1472</c:v>
                </c:pt>
                <c:pt idx="267">
                  <c:v>2921</c:v>
                </c:pt>
                <c:pt idx="268">
                  <c:v>1535</c:v>
                </c:pt>
                <c:pt idx="269">
                  <c:v>5097</c:v>
                </c:pt>
                <c:pt idx="270">
                  <c:v>1679</c:v>
                </c:pt>
                <c:pt idx="271">
                  <c:v>5391</c:v>
                </c:pt>
                <c:pt idx="272">
                  <c:v>1743</c:v>
                </c:pt>
                <c:pt idx="273">
                  <c:v>2734</c:v>
                </c:pt>
                <c:pt idx="274">
                  <c:v>5166</c:v>
                </c:pt>
                <c:pt idx="275">
                  <c:v>2712</c:v>
                </c:pt>
                <c:pt idx="276">
                  <c:v>2955</c:v>
                </c:pt>
                <c:pt idx="277">
                  <c:v>3003</c:v>
                </c:pt>
                <c:pt idx="278">
                  <c:v>3001</c:v>
                </c:pt>
                <c:pt idx="279">
                  <c:v>1579</c:v>
                </c:pt>
                <c:pt idx="280">
                  <c:v>2818</c:v>
                </c:pt>
                <c:pt idx="281">
                  <c:v>2756</c:v>
                </c:pt>
                <c:pt idx="282">
                  <c:v>3547</c:v>
                </c:pt>
                <c:pt idx="283">
                  <c:v>4812</c:v>
                </c:pt>
                <c:pt idx="284">
                  <c:v>2663</c:v>
                </c:pt>
                <c:pt idx="285">
                  <c:v>5155</c:v>
                </c:pt>
                <c:pt idx="286">
                  <c:v>1607</c:v>
                </c:pt>
                <c:pt idx="287">
                  <c:v>1555</c:v>
                </c:pt>
                <c:pt idx="288">
                  <c:v>5246</c:v>
                </c:pt>
                <c:pt idx="289">
                  <c:v>5349</c:v>
                </c:pt>
                <c:pt idx="290">
                  <c:v>4952</c:v>
                </c:pt>
                <c:pt idx="291">
                  <c:v>3715</c:v>
                </c:pt>
                <c:pt idx="292">
                  <c:v>5287</c:v>
                </c:pt>
                <c:pt idx="293">
                  <c:v>3698</c:v>
                </c:pt>
                <c:pt idx="294">
                  <c:v>2912</c:v>
                </c:pt>
                <c:pt idx="295">
                  <c:v>1675</c:v>
                </c:pt>
                <c:pt idx="296">
                  <c:v>3105</c:v>
                </c:pt>
                <c:pt idx="297">
                  <c:v>5841</c:v>
                </c:pt>
                <c:pt idx="298">
                  <c:v>3985</c:v>
                </c:pt>
                <c:pt idx="299">
                  <c:v>2829</c:v>
                </c:pt>
                <c:pt idx="300">
                  <c:v>5149</c:v>
                </c:pt>
                <c:pt idx="301">
                  <c:v>1830</c:v>
                </c:pt>
                <c:pt idx="302">
                  <c:v>1595</c:v>
                </c:pt>
                <c:pt idx="303">
                  <c:v>5462</c:v>
                </c:pt>
                <c:pt idx="304">
                  <c:v>1849</c:v>
                </c:pt>
                <c:pt idx="305">
                  <c:v>5983</c:v>
                </c:pt>
                <c:pt idx="306">
                  <c:v>4121</c:v>
                </c:pt>
                <c:pt idx="307">
                  <c:v>3207</c:v>
                </c:pt>
                <c:pt idx="308">
                  <c:v>5995</c:v>
                </c:pt>
                <c:pt idx="309">
                  <c:v>2792</c:v>
                </c:pt>
                <c:pt idx="310">
                  <c:v>1678</c:v>
                </c:pt>
                <c:pt idx="311">
                  <c:v>5828</c:v>
                </c:pt>
                <c:pt idx="312">
                  <c:v>1878</c:v>
                </c:pt>
                <c:pt idx="313">
                  <c:v>5824</c:v>
                </c:pt>
                <c:pt idx="314">
                  <c:v>1735</c:v>
                </c:pt>
                <c:pt idx="315">
                  <c:v>1736</c:v>
                </c:pt>
                <c:pt idx="316">
                  <c:v>1790</c:v>
                </c:pt>
                <c:pt idx="317">
                  <c:v>1750</c:v>
                </c:pt>
                <c:pt idx="318">
                  <c:v>3072</c:v>
                </c:pt>
                <c:pt idx="319">
                  <c:v>5166</c:v>
                </c:pt>
                <c:pt idx="320">
                  <c:v>3100</c:v>
                </c:pt>
                <c:pt idx="321">
                  <c:v>3178</c:v>
                </c:pt>
                <c:pt idx="322">
                  <c:v>5856</c:v>
                </c:pt>
                <c:pt idx="323">
                  <c:v>3040</c:v>
                </c:pt>
                <c:pt idx="324">
                  <c:v>1818</c:v>
                </c:pt>
                <c:pt idx="325">
                  <c:v>1782</c:v>
                </c:pt>
                <c:pt idx="326">
                  <c:v>3220</c:v>
                </c:pt>
                <c:pt idx="327">
                  <c:v>1791</c:v>
                </c:pt>
                <c:pt idx="328">
                  <c:v>3059</c:v>
                </c:pt>
                <c:pt idx="329">
                  <c:v>1759</c:v>
                </c:pt>
                <c:pt idx="330">
                  <c:v>5951</c:v>
                </c:pt>
                <c:pt idx="331">
                  <c:v>5210</c:v>
                </c:pt>
                <c:pt idx="332">
                  <c:v>5981</c:v>
                </c:pt>
                <c:pt idx="333">
                  <c:v>2166</c:v>
                </c:pt>
                <c:pt idx="334">
                  <c:v>3165</c:v>
                </c:pt>
                <c:pt idx="335">
                  <c:v>1848</c:v>
                </c:pt>
                <c:pt idx="336">
                  <c:v>1761</c:v>
                </c:pt>
                <c:pt idx="337">
                  <c:v>1704</c:v>
                </c:pt>
                <c:pt idx="338">
                  <c:v>4266</c:v>
                </c:pt>
                <c:pt idx="339">
                  <c:v>5298</c:v>
                </c:pt>
                <c:pt idx="340">
                  <c:v>1787</c:v>
                </c:pt>
                <c:pt idx="341">
                  <c:v>8211</c:v>
                </c:pt>
                <c:pt idx="342">
                  <c:v>1813</c:v>
                </c:pt>
                <c:pt idx="343">
                  <c:v>1908</c:v>
                </c:pt>
                <c:pt idx="344">
                  <c:v>1900</c:v>
                </c:pt>
                <c:pt idx="345">
                  <c:v>13235</c:v>
                </c:pt>
                <c:pt idx="346">
                  <c:v>6329</c:v>
                </c:pt>
                <c:pt idx="347">
                  <c:v>2585</c:v>
                </c:pt>
                <c:pt idx="348">
                  <c:v>9785</c:v>
                </c:pt>
                <c:pt idx="349">
                  <c:v>9014</c:v>
                </c:pt>
                <c:pt idx="350">
                  <c:v>3925</c:v>
                </c:pt>
                <c:pt idx="351">
                  <c:v>337</c:v>
                </c:pt>
                <c:pt idx="352">
                  <c:v>368</c:v>
                </c:pt>
                <c:pt idx="353">
                  <c:v>1872</c:v>
                </c:pt>
                <c:pt idx="354">
                  <c:v>9961</c:v>
                </c:pt>
                <c:pt idx="355">
                  <c:v>1806</c:v>
                </c:pt>
                <c:pt idx="356">
                  <c:v>8355</c:v>
                </c:pt>
                <c:pt idx="357">
                  <c:v>9573</c:v>
                </c:pt>
                <c:pt idx="358">
                  <c:v>7556</c:v>
                </c:pt>
                <c:pt idx="359">
                  <c:v>3273</c:v>
                </c:pt>
                <c:pt idx="360">
                  <c:v>2963</c:v>
                </c:pt>
                <c:pt idx="361">
                  <c:v>1877</c:v>
                </c:pt>
                <c:pt idx="362">
                  <c:v>3200</c:v>
                </c:pt>
                <c:pt idx="363">
                  <c:v>3133</c:v>
                </c:pt>
                <c:pt idx="364">
                  <c:v>1818</c:v>
                </c:pt>
                <c:pt idx="365">
                  <c:v>1804</c:v>
                </c:pt>
                <c:pt idx="366">
                  <c:v>1777</c:v>
                </c:pt>
                <c:pt idx="367">
                  <c:v>1860</c:v>
                </c:pt>
                <c:pt idx="368">
                  <c:v>3024</c:v>
                </c:pt>
                <c:pt idx="369">
                  <c:v>2984</c:v>
                </c:pt>
                <c:pt idx="370">
                  <c:v>2956</c:v>
                </c:pt>
                <c:pt idx="371">
                  <c:v>1788</c:v>
                </c:pt>
                <c:pt idx="372">
                  <c:v>1990</c:v>
                </c:pt>
                <c:pt idx="373">
                  <c:v>1820</c:v>
                </c:pt>
                <c:pt idx="374">
                  <c:v>1783</c:v>
                </c:pt>
                <c:pt idx="375">
                  <c:v>4897</c:v>
                </c:pt>
                <c:pt idx="376">
                  <c:v>5071</c:v>
                </c:pt>
                <c:pt idx="377">
                  <c:v>8327</c:v>
                </c:pt>
                <c:pt idx="378">
                  <c:v>3792</c:v>
                </c:pt>
                <c:pt idx="379">
                  <c:v>1869</c:v>
                </c:pt>
                <c:pt idx="380">
                  <c:v>1876</c:v>
                </c:pt>
                <c:pt idx="381">
                  <c:v>9889</c:v>
                </c:pt>
                <c:pt idx="382">
                  <c:v>3648</c:v>
                </c:pt>
                <c:pt idx="383">
                  <c:v>2738</c:v>
                </c:pt>
                <c:pt idx="384">
                  <c:v>2591</c:v>
                </c:pt>
                <c:pt idx="385">
                  <c:v>13251</c:v>
                </c:pt>
                <c:pt idx="386">
                  <c:v>1853</c:v>
                </c:pt>
                <c:pt idx="387">
                  <c:v>7666</c:v>
                </c:pt>
                <c:pt idx="388">
                  <c:v>2070</c:v>
                </c:pt>
                <c:pt idx="389">
                  <c:v>3197</c:v>
                </c:pt>
                <c:pt idx="390">
                  <c:v>1865</c:v>
                </c:pt>
                <c:pt idx="391">
                  <c:v>8665</c:v>
                </c:pt>
                <c:pt idx="392">
                  <c:v>1851</c:v>
                </c:pt>
                <c:pt idx="393">
                  <c:v>7305</c:v>
                </c:pt>
                <c:pt idx="394">
                  <c:v>1877</c:v>
                </c:pt>
                <c:pt idx="395">
                  <c:v>1856</c:v>
                </c:pt>
                <c:pt idx="396">
                  <c:v>8868</c:v>
                </c:pt>
                <c:pt idx="397">
                  <c:v>3553</c:v>
                </c:pt>
                <c:pt idx="398">
                  <c:v>9165</c:v>
                </c:pt>
                <c:pt idx="399">
                  <c:v>7995</c:v>
                </c:pt>
                <c:pt idx="400">
                  <c:v>8905</c:v>
                </c:pt>
                <c:pt idx="401">
                  <c:v>1847</c:v>
                </c:pt>
                <c:pt idx="402">
                  <c:v>1895</c:v>
                </c:pt>
                <c:pt idx="403">
                  <c:v>1831</c:v>
                </c:pt>
                <c:pt idx="404">
                  <c:v>8574</c:v>
                </c:pt>
                <c:pt idx="405">
                  <c:v>1848</c:v>
                </c:pt>
                <c:pt idx="406">
                  <c:v>8672</c:v>
                </c:pt>
                <c:pt idx="407">
                  <c:v>9918</c:v>
                </c:pt>
                <c:pt idx="408">
                  <c:v>2378</c:v>
                </c:pt>
                <c:pt idx="409">
                  <c:v>7427</c:v>
                </c:pt>
                <c:pt idx="410">
                  <c:v>7907</c:v>
                </c:pt>
                <c:pt idx="411">
                  <c:v>1845</c:v>
                </c:pt>
                <c:pt idx="412">
                  <c:v>8764</c:v>
                </c:pt>
                <c:pt idx="413">
                  <c:v>8434</c:v>
                </c:pt>
                <c:pt idx="414">
                  <c:v>2741</c:v>
                </c:pt>
                <c:pt idx="415">
                  <c:v>2620</c:v>
                </c:pt>
                <c:pt idx="416">
                  <c:v>2414</c:v>
                </c:pt>
                <c:pt idx="417">
                  <c:v>2719</c:v>
                </c:pt>
                <c:pt idx="418">
                  <c:v>2843</c:v>
                </c:pt>
                <c:pt idx="419">
                  <c:v>2572</c:v>
                </c:pt>
                <c:pt idx="420">
                  <c:v>3300</c:v>
                </c:pt>
                <c:pt idx="421">
                  <c:v>2248</c:v>
                </c:pt>
                <c:pt idx="422">
                  <c:v>3430</c:v>
                </c:pt>
                <c:pt idx="423">
                  <c:v>2922</c:v>
                </c:pt>
                <c:pt idx="424">
                  <c:v>2844</c:v>
                </c:pt>
                <c:pt idx="425">
                  <c:v>9685</c:v>
                </c:pt>
                <c:pt idx="426">
                  <c:v>6564</c:v>
                </c:pt>
                <c:pt idx="427">
                  <c:v>9132</c:v>
                </c:pt>
                <c:pt idx="428">
                  <c:v>6857</c:v>
                </c:pt>
                <c:pt idx="429">
                  <c:v>8857</c:v>
                </c:pt>
                <c:pt idx="430">
                  <c:v>7833</c:v>
                </c:pt>
                <c:pt idx="431">
                  <c:v>1903</c:v>
                </c:pt>
                <c:pt idx="432">
                  <c:v>7621</c:v>
                </c:pt>
                <c:pt idx="433">
                  <c:v>8404</c:v>
                </c:pt>
                <c:pt idx="434">
                  <c:v>1892</c:v>
                </c:pt>
                <c:pt idx="435">
                  <c:v>8606</c:v>
                </c:pt>
                <c:pt idx="436">
                  <c:v>6660</c:v>
                </c:pt>
                <c:pt idx="437">
                  <c:v>7987</c:v>
                </c:pt>
                <c:pt idx="438">
                  <c:v>2653</c:v>
                </c:pt>
                <c:pt idx="439">
                  <c:v>8301</c:v>
                </c:pt>
                <c:pt idx="440">
                  <c:v>7926</c:v>
                </c:pt>
                <c:pt idx="441">
                  <c:v>3178</c:v>
                </c:pt>
                <c:pt idx="442">
                  <c:v>8646</c:v>
                </c:pt>
                <c:pt idx="443">
                  <c:v>1867</c:v>
                </c:pt>
                <c:pt idx="444">
                  <c:v>9355</c:v>
                </c:pt>
                <c:pt idx="445">
                  <c:v>8981</c:v>
                </c:pt>
                <c:pt idx="446">
                  <c:v>8815</c:v>
                </c:pt>
                <c:pt idx="447">
                  <c:v>8879</c:v>
                </c:pt>
                <c:pt idx="448">
                  <c:v>1865</c:v>
                </c:pt>
                <c:pt idx="449">
                  <c:v>8622</c:v>
                </c:pt>
                <c:pt idx="450">
                  <c:v>3232</c:v>
                </c:pt>
                <c:pt idx="451">
                  <c:v>2142</c:v>
                </c:pt>
                <c:pt idx="452">
                  <c:v>1999</c:v>
                </c:pt>
                <c:pt idx="453">
                  <c:v>7989</c:v>
                </c:pt>
                <c:pt idx="454">
                  <c:v>1892</c:v>
                </c:pt>
                <c:pt idx="455">
                  <c:v>8562</c:v>
                </c:pt>
                <c:pt idx="456">
                  <c:v>7292</c:v>
                </c:pt>
                <c:pt idx="457">
                  <c:v>1938</c:v>
                </c:pt>
                <c:pt idx="458">
                  <c:v>7511</c:v>
                </c:pt>
                <c:pt idx="459">
                  <c:v>1921</c:v>
                </c:pt>
                <c:pt idx="460">
                  <c:v>8447</c:v>
                </c:pt>
                <c:pt idx="461">
                  <c:v>2202</c:v>
                </c:pt>
                <c:pt idx="462">
                  <c:v>8719</c:v>
                </c:pt>
                <c:pt idx="463">
                  <c:v>6689</c:v>
                </c:pt>
                <c:pt idx="464">
                  <c:v>9354</c:v>
                </c:pt>
                <c:pt idx="465">
                  <c:v>7441</c:v>
                </c:pt>
                <c:pt idx="466">
                  <c:v>7774</c:v>
                </c:pt>
                <c:pt idx="467">
                  <c:v>7915</c:v>
                </c:pt>
                <c:pt idx="468">
                  <c:v>7931</c:v>
                </c:pt>
                <c:pt idx="469">
                  <c:v>8919</c:v>
                </c:pt>
                <c:pt idx="470">
                  <c:v>8967</c:v>
                </c:pt>
                <c:pt idx="471">
                  <c:v>7825</c:v>
                </c:pt>
                <c:pt idx="472">
                  <c:v>8020</c:v>
                </c:pt>
                <c:pt idx="473">
                  <c:v>3820</c:v>
                </c:pt>
                <c:pt idx="474">
                  <c:v>7807</c:v>
                </c:pt>
                <c:pt idx="475">
                  <c:v>8309</c:v>
                </c:pt>
                <c:pt idx="476">
                  <c:v>9653</c:v>
                </c:pt>
                <c:pt idx="477">
                  <c:v>8722</c:v>
                </c:pt>
                <c:pt idx="478">
                  <c:v>8611</c:v>
                </c:pt>
                <c:pt idx="479">
                  <c:v>7351</c:v>
                </c:pt>
                <c:pt idx="480">
                  <c:v>7640</c:v>
                </c:pt>
                <c:pt idx="481">
                  <c:v>9014</c:v>
                </c:pt>
                <c:pt idx="482">
                  <c:v>8441</c:v>
                </c:pt>
                <c:pt idx="483">
                  <c:v>9006</c:v>
                </c:pt>
                <c:pt idx="484">
                  <c:v>2144</c:v>
                </c:pt>
                <c:pt idx="485">
                  <c:v>2319</c:v>
                </c:pt>
                <c:pt idx="486">
                  <c:v>2402</c:v>
                </c:pt>
                <c:pt idx="487">
                  <c:v>3195</c:v>
                </c:pt>
                <c:pt idx="488">
                  <c:v>3508</c:v>
                </c:pt>
                <c:pt idx="489">
                  <c:v>3157</c:v>
                </c:pt>
                <c:pt idx="490">
                  <c:v>3417</c:v>
                </c:pt>
                <c:pt idx="491">
                  <c:v>2453</c:v>
                </c:pt>
                <c:pt idx="492">
                  <c:v>3375</c:v>
                </c:pt>
                <c:pt idx="493">
                  <c:v>2896</c:v>
                </c:pt>
                <c:pt idx="494">
                  <c:v>10921</c:v>
                </c:pt>
                <c:pt idx="495">
                  <c:v>6827</c:v>
                </c:pt>
                <c:pt idx="496">
                  <c:v>7460</c:v>
                </c:pt>
                <c:pt idx="497">
                  <c:v>1911</c:v>
                </c:pt>
                <c:pt idx="498">
                  <c:v>1859</c:v>
                </c:pt>
                <c:pt idx="499">
                  <c:v>1797</c:v>
                </c:pt>
                <c:pt idx="500">
                  <c:v>1788</c:v>
                </c:pt>
                <c:pt idx="501">
                  <c:v>8490</c:v>
                </c:pt>
                <c:pt idx="502">
                  <c:v>1872</c:v>
                </c:pt>
                <c:pt idx="503">
                  <c:v>1904</c:v>
                </c:pt>
                <c:pt idx="504">
                  <c:v>1934</c:v>
                </c:pt>
                <c:pt idx="505">
                  <c:v>8594</c:v>
                </c:pt>
                <c:pt idx="506">
                  <c:v>8928</c:v>
                </c:pt>
                <c:pt idx="507">
                  <c:v>5069</c:v>
                </c:pt>
                <c:pt idx="508">
                  <c:v>1797</c:v>
                </c:pt>
                <c:pt idx="509">
                  <c:v>3575</c:v>
                </c:pt>
                <c:pt idx="510">
                  <c:v>2974</c:v>
                </c:pt>
                <c:pt idx="511">
                  <c:v>3736</c:v>
                </c:pt>
                <c:pt idx="512">
                  <c:v>1930</c:v>
                </c:pt>
                <c:pt idx="513">
                  <c:v>3719</c:v>
                </c:pt>
                <c:pt idx="514">
                  <c:v>1947</c:v>
                </c:pt>
                <c:pt idx="515">
                  <c:v>3263</c:v>
                </c:pt>
                <c:pt idx="516">
                  <c:v>1917</c:v>
                </c:pt>
                <c:pt idx="517">
                  <c:v>3045</c:v>
                </c:pt>
                <c:pt idx="518">
                  <c:v>1899</c:v>
                </c:pt>
                <c:pt idx="519">
                  <c:v>1833</c:v>
                </c:pt>
                <c:pt idx="520">
                  <c:v>1853</c:v>
                </c:pt>
                <c:pt idx="521">
                  <c:v>3063</c:v>
                </c:pt>
                <c:pt idx="522">
                  <c:v>3148</c:v>
                </c:pt>
                <c:pt idx="523">
                  <c:v>1915</c:v>
                </c:pt>
                <c:pt idx="524">
                  <c:v>3087</c:v>
                </c:pt>
                <c:pt idx="525">
                  <c:v>1803</c:v>
                </c:pt>
                <c:pt idx="526">
                  <c:v>1842</c:v>
                </c:pt>
                <c:pt idx="527">
                  <c:v>1849</c:v>
                </c:pt>
                <c:pt idx="528">
                  <c:v>3086</c:v>
                </c:pt>
                <c:pt idx="529">
                  <c:v>5039</c:v>
                </c:pt>
                <c:pt idx="530">
                  <c:v>5224</c:v>
                </c:pt>
                <c:pt idx="531">
                  <c:v>8654</c:v>
                </c:pt>
                <c:pt idx="532">
                  <c:v>1890</c:v>
                </c:pt>
                <c:pt idx="533">
                  <c:v>1983</c:v>
                </c:pt>
                <c:pt idx="534">
                  <c:v>9195</c:v>
                </c:pt>
                <c:pt idx="535">
                  <c:v>6459</c:v>
                </c:pt>
                <c:pt idx="536">
                  <c:v>3726</c:v>
                </c:pt>
                <c:pt idx="537">
                  <c:v>1895</c:v>
                </c:pt>
                <c:pt idx="538">
                  <c:v>9276</c:v>
                </c:pt>
                <c:pt idx="539">
                  <c:v>8998</c:v>
                </c:pt>
                <c:pt idx="540">
                  <c:v>388</c:v>
                </c:pt>
                <c:pt idx="541">
                  <c:v>363</c:v>
                </c:pt>
                <c:pt idx="542">
                  <c:v>1972</c:v>
                </c:pt>
                <c:pt idx="543">
                  <c:v>10423</c:v>
                </c:pt>
                <c:pt idx="544">
                  <c:v>9253</c:v>
                </c:pt>
                <c:pt idx="545">
                  <c:v>8653</c:v>
                </c:pt>
                <c:pt idx="546">
                  <c:v>1879</c:v>
                </c:pt>
                <c:pt idx="547">
                  <c:v>9881</c:v>
                </c:pt>
                <c:pt idx="548">
                  <c:v>1897</c:v>
                </c:pt>
                <c:pt idx="549">
                  <c:v>9070</c:v>
                </c:pt>
                <c:pt idx="550">
                  <c:v>9947</c:v>
                </c:pt>
                <c:pt idx="551">
                  <c:v>6901</c:v>
                </c:pt>
                <c:pt idx="552">
                  <c:v>8925</c:v>
                </c:pt>
                <c:pt idx="553">
                  <c:v>100</c:v>
                </c:pt>
                <c:pt idx="554">
                  <c:v>7807</c:v>
                </c:pt>
                <c:pt idx="555">
                  <c:v>2247</c:v>
                </c:pt>
                <c:pt idx="556">
                  <c:v>8669</c:v>
                </c:pt>
                <c:pt idx="557">
                  <c:v>7945</c:v>
                </c:pt>
                <c:pt idx="558">
                  <c:v>1866</c:v>
                </c:pt>
                <c:pt idx="559">
                  <c:v>8202</c:v>
                </c:pt>
                <c:pt idx="560">
                  <c:v>1914</c:v>
                </c:pt>
                <c:pt idx="561">
                  <c:v>2011</c:v>
                </c:pt>
                <c:pt idx="562">
                  <c:v>8412</c:v>
                </c:pt>
                <c:pt idx="563">
                  <c:v>1874</c:v>
                </c:pt>
                <c:pt idx="564">
                  <c:v>8294</c:v>
                </c:pt>
                <c:pt idx="565">
                  <c:v>1894</c:v>
                </c:pt>
                <c:pt idx="566">
                  <c:v>1891</c:v>
                </c:pt>
                <c:pt idx="567">
                  <c:v>8416</c:v>
                </c:pt>
                <c:pt idx="568">
                  <c:v>10008</c:v>
                </c:pt>
                <c:pt idx="569">
                  <c:v>10365</c:v>
                </c:pt>
                <c:pt idx="570">
                  <c:v>7390</c:v>
                </c:pt>
                <c:pt idx="571">
                  <c:v>9019</c:v>
                </c:pt>
                <c:pt idx="572">
                  <c:v>1975</c:v>
                </c:pt>
                <c:pt idx="573">
                  <c:v>9055</c:v>
                </c:pt>
                <c:pt idx="574">
                  <c:v>1933</c:v>
                </c:pt>
                <c:pt idx="575">
                  <c:v>8912</c:v>
                </c:pt>
                <c:pt idx="576">
                  <c:v>3801</c:v>
                </c:pt>
                <c:pt idx="577">
                  <c:v>1889</c:v>
                </c:pt>
                <c:pt idx="578">
                  <c:v>3144</c:v>
                </c:pt>
                <c:pt idx="579">
                  <c:v>3615</c:v>
                </c:pt>
                <c:pt idx="580">
                  <c:v>1968</c:v>
                </c:pt>
                <c:pt idx="581">
                  <c:v>3278</c:v>
                </c:pt>
                <c:pt idx="582">
                  <c:v>3106</c:v>
                </c:pt>
                <c:pt idx="583">
                  <c:v>1864</c:v>
                </c:pt>
                <c:pt idx="584">
                  <c:v>1890</c:v>
                </c:pt>
                <c:pt idx="585">
                  <c:v>1865</c:v>
                </c:pt>
                <c:pt idx="586">
                  <c:v>1870</c:v>
                </c:pt>
                <c:pt idx="587">
                  <c:v>3448</c:v>
                </c:pt>
                <c:pt idx="588">
                  <c:v>3225</c:v>
                </c:pt>
                <c:pt idx="589">
                  <c:v>3307</c:v>
                </c:pt>
                <c:pt idx="590">
                  <c:v>1875</c:v>
                </c:pt>
                <c:pt idx="591">
                  <c:v>1923</c:v>
                </c:pt>
                <c:pt idx="592">
                  <c:v>2001</c:v>
                </c:pt>
                <c:pt idx="593">
                  <c:v>3129</c:v>
                </c:pt>
                <c:pt idx="594">
                  <c:v>5075</c:v>
                </c:pt>
                <c:pt idx="595">
                  <c:v>5295</c:v>
                </c:pt>
                <c:pt idx="596">
                  <c:v>8343</c:v>
                </c:pt>
                <c:pt idx="597">
                  <c:v>1908</c:v>
                </c:pt>
                <c:pt idx="598">
                  <c:v>2010</c:v>
                </c:pt>
                <c:pt idx="599">
                  <c:v>1945</c:v>
                </c:pt>
                <c:pt idx="600">
                  <c:v>1874</c:v>
                </c:pt>
                <c:pt idx="601">
                  <c:v>1819</c:v>
                </c:pt>
                <c:pt idx="602">
                  <c:v>1994</c:v>
                </c:pt>
                <c:pt idx="603">
                  <c:v>9498</c:v>
                </c:pt>
                <c:pt idx="604">
                  <c:v>1949</c:v>
                </c:pt>
                <c:pt idx="605">
                  <c:v>8557</c:v>
                </c:pt>
                <c:pt idx="606">
                  <c:v>9818</c:v>
                </c:pt>
                <c:pt idx="607">
                  <c:v>8835</c:v>
                </c:pt>
                <c:pt idx="608">
                  <c:v>10440</c:v>
                </c:pt>
                <c:pt idx="609">
                  <c:v>351</c:v>
                </c:pt>
                <c:pt idx="610">
                  <c:v>343</c:v>
                </c:pt>
                <c:pt idx="611">
                  <c:v>1872</c:v>
                </c:pt>
                <c:pt idx="612">
                  <c:v>8445</c:v>
                </c:pt>
                <c:pt idx="613">
                  <c:v>6486</c:v>
                </c:pt>
                <c:pt idx="614">
                  <c:v>10067</c:v>
                </c:pt>
                <c:pt idx="615">
                  <c:v>3081</c:v>
                </c:pt>
                <c:pt idx="616">
                  <c:v>2077</c:v>
                </c:pt>
                <c:pt idx="617">
                  <c:v>8770</c:v>
                </c:pt>
                <c:pt idx="618">
                  <c:v>2004</c:v>
                </c:pt>
                <c:pt idx="619">
                  <c:v>8659</c:v>
                </c:pt>
                <c:pt idx="620">
                  <c:v>8369</c:v>
                </c:pt>
                <c:pt idx="621">
                  <c:v>8312</c:v>
                </c:pt>
                <c:pt idx="622">
                  <c:v>1943</c:v>
                </c:pt>
                <c:pt idx="623">
                  <c:v>8378</c:v>
                </c:pt>
                <c:pt idx="624">
                  <c:v>8947</c:v>
                </c:pt>
                <c:pt idx="625">
                  <c:v>1912</c:v>
                </c:pt>
                <c:pt idx="626">
                  <c:v>7361</c:v>
                </c:pt>
                <c:pt idx="627">
                  <c:v>8816</c:v>
                </c:pt>
                <c:pt idx="628">
                  <c:v>8961</c:v>
                </c:pt>
                <c:pt idx="629">
                  <c:v>7604</c:v>
                </c:pt>
                <c:pt idx="630">
                  <c:v>8562</c:v>
                </c:pt>
                <c:pt idx="631">
                  <c:v>1914</c:v>
                </c:pt>
                <c:pt idx="632">
                  <c:v>7376</c:v>
                </c:pt>
                <c:pt idx="633">
                  <c:v>1980</c:v>
                </c:pt>
                <c:pt idx="634">
                  <c:v>9490</c:v>
                </c:pt>
                <c:pt idx="635">
                  <c:v>9024</c:v>
                </c:pt>
                <c:pt idx="636">
                  <c:v>8565</c:v>
                </c:pt>
                <c:pt idx="637">
                  <c:v>9204</c:v>
                </c:pt>
                <c:pt idx="638">
                  <c:v>8631</c:v>
                </c:pt>
                <c:pt idx="639">
                  <c:v>6531</c:v>
                </c:pt>
                <c:pt idx="640">
                  <c:v>1945</c:v>
                </c:pt>
                <c:pt idx="641">
                  <c:v>9453</c:v>
                </c:pt>
                <c:pt idx="642">
                  <c:v>10247</c:v>
                </c:pt>
                <c:pt idx="643">
                  <c:v>3043</c:v>
                </c:pt>
                <c:pt idx="644">
                  <c:v>9282</c:v>
                </c:pt>
                <c:pt idx="645">
                  <c:v>6664</c:v>
                </c:pt>
                <c:pt idx="646">
                  <c:v>8895</c:v>
                </c:pt>
                <c:pt idx="647">
                  <c:v>7879</c:v>
                </c:pt>
                <c:pt idx="648">
                  <c:v>8313</c:v>
                </c:pt>
                <c:pt idx="649">
                  <c:v>9456</c:v>
                </c:pt>
                <c:pt idx="650">
                  <c:v>8369</c:v>
                </c:pt>
                <c:pt idx="651">
                  <c:v>6515</c:v>
                </c:pt>
                <c:pt idx="652">
                  <c:v>5866</c:v>
                </c:pt>
                <c:pt idx="653">
                  <c:v>4160</c:v>
                </c:pt>
                <c:pt idx="654">
                  <c:v>2389</c:v>
                </c:pt>
                <c:pt idx="655">
                  <c:v>2408</c:v>
                </c:pt>
                <c:pt idx="656">
                  <c:v>4248</c:v>
                </c:pt>
                <c:pt idx="657">
                  <c:v>3909</c:v>
                </c:pt>
                <c:pt idx="658">
                  <c:v>3001</c:v>
                </c:pt>
                <c:pt idx="659">
                  <c:v>5142</c:v>
                </c:pt>
                <c:pt idx="660">
                  <c:v>2833</c:v>
                </c:pt>
                <c:pt idx="661">
                  <c:v>2598</c:v>
                </c:pt>
                <c:pt idx="662">
                  <c:v>2280</c:v>
                </c:pt>
                <c:pt idx="663">
                  <c:v>2433</c:v>
                </c:pt>
                <c:pt idx="664">
                  <c:v>2955</c:v>
                </c:pt>
                <c:pt idx="665">
                  <c:v>2587</c:v>
                </c:pt>
                <c:pt idx="666">
                  <c:v>5490</c:v>
                </c:pt>
                <c:pt idx="667">
                  <c:v>2632</c:v>
                </c:pt>
                <c:pt idx="668">
                  <c:v>2473</c:v>
                </c:pt>
                <c:pt idx="669">
                  <c:v>5223</c:v>
                </c:pt>
                <c:pt idx="670">
                  <c:v>2888</c:v>
                </c:pt>
                <c:pt idx="671">
                  <c:v>2877</c:v>
                </c:pt>
                <c:pt idx="672">
                  <c:v>5132</c:v>
                </c:pt>
                <c:pt idx="673">
                  <c:v>2843</c:v>
                </c:pt>
                <c:pt idx="674">
                  <c:v>2776</c:v>
                </c:pt>
                <c:pt idx="675">
                  <c:v>2209</c:v>
                </c:pt>
                <c:pt idx="676">
                  <c:v>9966</c:v>
                </c:pt>
                <c:pt idx="677">
                  <c:v>9114</c:v>
                </c:pt>
                <c:pt idx="678">
                  <c:v>9698</c:v>
                </c:pt>
                <c:pt idx="679">
                  <c:v>8556</c:v>
                </c:pt>
                <c:pt idx="680">
                  <c:v>2853</c:v>
                </c:pt>
                <c:pt idx="681">
                  <c:v>2861</c:v>
                </c:pt>
                <c:pt idx="682">
                  <c:v>2501</c:v>
                </c:pt>
                <c:pt idx="683">
                  <c:v>2979</c:v>
                </c:pt>
                <c:pt idx="684">
                  <c:v>3167</c:v>
                </c:pt>
                <c:pt idx="685">
                  <c:v>2646</c:v>
                </c:pt>
                <c:pt idx="686">
                  <c:v>3262</c:v>
                </c:pt>
                <c:pt idx="687">
                  <c:v>3426</c:v>
                </c:pt>
                <c:pt idx="688">
                  <c:v>2533</c:v>
                </c:pt>
                <c:pt idx="689">
                  <c:v>2845</c:v>
                </c:pt>
                <c:pt idx="690">
                  <c:v>2860</c:v>
                </c:pt>
                <c:pt idx="691">
                  <c:v>10592</c:v>
                </c:pt>
                <c:pt idx="692">
                  <c:v>1925</c:v>
                </c:pt>
                <c:pt idx="693">
                  <c:v>7637</c:v>
                </c:pt>
                <c:pt idx="694">
                  <c:v>1986</c:v>
                </c:pt>
                <c:pt idx="695">
                  <c:v>7657</c:v>
                </c:pt>
                <c:pt idx="696">
                  <c:v>7730</c:v>
                </c:pt>
                <c:pt idx="697">
                  <c:v>1982</c:v>
                </c:pt>
                <c:pt idx="698">
                  <c:v>7932</c:v>
                </c:pt>
                <c:pt idx="699">
                  <c:v>1919</c:v>
                </c:pt>
                <c:pt idx="700">
                  <c:v>8006</c:v>
                </c:pt>
                <c:pt idx="701">
                  <c:v>7639</c:v>
                </c:pt>
                <c:pt idx="702">
                  <c:v>8637</c:v>
                </c:pt>
                <c:pt idx="703">
                  <c:v>1954</c:v>
                </c:pt>
                <c:pt idx="704">
                  <c:v>2072</c:v>
                </c:pt>
                <c:pt idx="705">
                  <c:v>1901</c:v>
                </c:pt>
                <c:pt idx="706">
                  <c:v>9014</c:v>
                </c:pt>
                <c:pt idx="707">
                  <c:v>8312</c:v>
                </c:pt>
                <c:pt idx="708">
                  <c:v>1903</c:v>
                </c:pt>
                <c:pt idx="709">
                  <c:v>1945</c:v>
                </c:pt>
                <c:pt idx="710">
                  <c:v>8919</c:v>
                </c:pt>
                <c:pt idx="711">
                  <c:v>1936</c:v>
                </c:pt>
                <c:pt idx="712">
                  <c:v>1953</c:v>
                </c:pt>
                <c:pt idx="713">
                  <c:v>9532</c:v>
                </c:pt>
                <c:pt idx="714">
                  <c:v>2021</c:v>
                </c:pt>
                <c:pt idx="715">
                  <c:v>1947</c:v>
                </c:pt>
                <c:pt idx="716">
                  <c:v>2000</c:v>
                </c:pt>
                <c:pt idx="717">
                  <c:v>9610</c:v>
                </c:pt>
                <c:pt idx="718">
                  <c:v>1976</c:v>
                </c:pt>
                <c:pt idx="719">
                  <c:v>7491</c:v>
                </c:pt>
                <c:pt idx="720">
                  <c:v>8912</c:v>
                </c:pt>
                <c:pt idx="721">
                  <c:v>9465</c:v>
                </c:pt>
                <c:pt idx="722">
                  <c:v>2065</c:v>
                </c:pt>
                <c:pt idx="723">
                  <c:v>2330</c:v>
                </c:pt>
                <c:pt idx="724">
                  <c:v>2753</c:v>
                </c:pt>
                <c:pt idx="725">
                  <c:v>4126</c:v>
                </c:pt>
                <c:pt idx="726">
                  <c:v>2477</c:v>
                </c:pt>
                <c:pt idx="727">
                  <c:v>3676</c:v>
                </c:pt>
                <c:pt idx="728">
                  <c:v>3186</c:v>
                </c:pt>
                <c:pt idx="729">
                  <c:v>2523</c:v>
                </c:pt>
                <c:pt idx="730">
                  <c:v>2366</c:v>
                </c:pt>
                <c:pt idx="731">
                  <c:v>2237</c:v>
                </c:pt>
                <c:pt idx="732">
                  <c:v>2949</c:v>
                </c:pt>
                <c:pt idx="733">
                  <c:v>1958</c:v>
                </c:pt>
                <c:pt idx="734">
                  <c:v>8511</c:v>
                </c:pt>
                <c:pt idx="735">
                  <c:v>1919</c:v>
                </c:pt>
                <c:pt idx="736">
                  <c:v>7555</c:v>
                </c:pt>
                <c:pt idx="737">
                  <c:v>7857</c:v>
                </c:pt>
                <c:pt idx="738">
                  <c:v>7970</c:v>
                </c:pt>
                <c:pt idx="739">
                  <c:v>2029</c:v>
                </c:pt>
                <c:pt idx="740">
                  <c:v>7486</c:v>
                </c:pt>
                <c:pt idx="741">
                  <c:v>10237</c:v>
                </c:pt>
                <c:pt idx="742">
                  <c:v>8607</c:v>
                </c:pt>
                <c:pt idx="743">
                  <c:v>9198</c:v>
                </c:pt>
                <c:pt idx="744">
                  <c:v>8879</c:v>
                </c:pt>
                <c:pt idx="745">
                  <c:v>3771</c:v>
                </c:pt>
                <c:pt idx="746">
                  <c:v>9410</c:v>
                </c:pt>
                <c:pt idx="747">
                  <c:v>7079</c:v>
                </c:pt>
                <c:pt idx="748">
                  <c:v>8730</c:v>
                </c:pt>
                <c:pt idx="749">
                  <c:v>1963</c:v>
                </c:pt>
                <c:pt idx="750">
                  <c:v>7055</c:v>
                </c:pt>
                <c:pt idx="751">
                  <c:v>2078</c:v>
                </c:pt>
                <c:pt idx="752">
                  <c:v>8502</c:v>
                </c:pt>
                <c:pt idx="753">
                  <c:v>2614</c:v>
                </c:pt>
                <c:pt idx="754">
                  <c:v>2041</c:v>
                </c:pt>
                <c:pt idx="755">
                  <c:v>8642</c:v>
                </c:pt>
                <c:pt idx="756">
                  <c:v>1906</c:v>
                </c:pt>
                <c:pt idx="757">
                  <c:v>1908</c:v>
                </c:pt>
                <c:pt idx="758">
                  <c:v>9000</c:v>
                </c:pt>
                <c:pt idx="759">
                  <c:v>2083</c:v>
                </c:pt>
                <c:pt idx="760">
                  <c:v>9105</c:v>
                </c:pt>
                <c:pt idx="761">
                  <c:v>2027</c:v>
                </c:pt>
                <c:pt idx="762">
                  <c:v>2031</c:v>
                </c:pt>
                <c:pt idx="763">
                  <c:v>10034</c:v>
                </c:pt>
                <c:pt idx="764">
                  <c:v>7629</c:v>
                </c:pt>
                <c:pt idx="765">
                  <c:v>359</c:v>
                </c:pt>
                <c:pt idx="766">
                  <c:v>7967</c:v>
                </c:pt>
                <c:pt idx="767">
                  <c:v>1855</c:v>
                </c:pt>
                <c:pt idx="768">
                  <c:v>9163</c:v>
                </c:pt>
                <c:pt idx="769">
                  <c:v>9583</c:v>
                </c:pt>
                <c:pt idx="770">
                  <c:v>2983</c:v>
                </c:pt>
                <c:pt idx="771">
                  <c:v>3004</c:v>
                </c:pt>
                <c:pt idx="772">
                  <c:v>2641</c:v>
                </c:pt>
                <c:pt idx="773">
                  <c:v>3208</c:v>
                </c:pt>
                <c:pt idx="774">
                  <c:v>2473</c:v>
                </c:pt>
                <c:pt idx="775">
                  <c:v>3336</c:v>
                </c:pt>
                <c:pt idx="776">
                  <c:v>3497</c:v>
                </c:pt>
                <c:pt idx="777">
                  <c:v>3196</c:v>
                </c:pt>
                <c:pt idx="778">
                  <c:v>2218</c:v>
                </c:pt>
                <c:pt idx="779">
                  <c:v>2488</c:v>
                </c:pt>
                <c:pt idx="780">
                  <c:v>2604</c:v>
                </c:pt>
                <c:pt idx="781">
                  <c:v>4335</c:v>
                </c:pt>
                <c:pt idx="782">
                  <c:v>1995</c:v>
                </c:pt>
                <c:pt idx="783">
                  <c:v>9254</c:v>
                </c:pt>
                <c:pt idx="784">
                  <c:v>1917</c:v>
                </c:pt>
                <c:pt idx="785">
                  <c:v>8460</c:v>
                </c:pt>
                <c:pt idx="786">
                  <c:v>10339</c:v>
                </c:pt>
                <c:pt idx="787">
                  <c:v>6427</c:v>
                </c:pt>
                <c:pt idx="788">
                  <c:v>2020</c:v>
                </c:pt>
                <c:pt idx="789">
                  <c:v>8766</c:v>
                </c:pt>
                <c:pt idx="790">
                  <c:v>354</c:v>
                </c:pt>
                <c:pt idx="791">
                  <c:v>8444</c:v>
                </c:pt>
                <c:pt idx="792">
                  <c:v>6785</c:v>
                </c:pt>
                <c:pt idx="793">
                  <c:v>9401</c:v>
                </c:pt>
                <c:pt idx="794">
                  <c:v>7587</c:v>
                </c:pt>
                <c:pt idx="795">
                  <c:v>8070</c:v>
                </c:pt>
                <c:pt idx="796">
                  <c:v>2814</c:v>
                </c:pt>
                <c:pt idx="797">
                  <c:v>2016</c:v>
                </c:pt>
                <c:pt idx="798">
                  <c:v>7081</c:v>
                </c:pt>
                <c:pt idx="799">
                  <c:v>2724</c:v>
                </c:pt>
                <c:pt idx="800">
                  <c:v>8529</c:v>
                </c:pt>
                <c:pt idx="801">
                  <c:v>8001</c:v>
                </c:pt>
                <c:pt idx="802">
                  <c:v>2029</c:v>
                </c:pt>
                <c:pt idx="803">
                  <c:v>7867</c:v>
                </c:pt>
                <c:pt idx="804">
                  <c:v>7989</c:v>
                </c:pt>
                <c:pt idx="805">
                  <c:v>2795</c:v>
                </c:pt>
                <c:pt idx="806">
                  <c:v>2057</c:v>
                </c:pt>
                <c:pt idx="807">
                  <c:v>8709</c:v>
                </c:pt>
                <c:pt idx="808">
                  <c:v>1984</c:v>
                </c:pt>
                <c:pt idx="809">
                  <c:v>7562</c:v>
                </c:pt>
                <c:pt idx="810">
                  <c:v>8985</c:v>
                </c:pt>
                <c:pt idx="811">
                  <c:v>6786</c:v>
                </c:pt>
                <c:pt idx="812">
                  <c:v>3745</c:v>
                </c:pt>
                <c:pt idx="813">
                  <c:v>3964</c:v>
                </c:pt>
                <c:pt idx="814">
                  <c:v>1960</c:v>
                </c:pt>
                <c:pt idx="815">
                  <c:v>9261</c:v>
                </c:pt>
                <c:pt idx="816">
                  <c:v>8671</c:v>
                </c:pt>
                <c:pt idx="817">
                  <c:v>9079</c:v>
                </c:pt>
                <c:pt idx="818">
                  <c:v>6141</c:v>
                </c:pt>
                <c:pt idx="819">
                  <c:v>3477</c:v>
                </c:pt>
                <c:pt idx="820">
                  <c:v>3058</c:v>
                </c:pt>
                <c:pt idx="821">
                  <c:v>2984</c:v>
                </c:pt>
                <c:pt idx="822">
                  <c:v>2512</c:v>
                </c:pt>
                <c:pt idx="823">
                  <c:v>4180</c:v>
                </c:pt>
                <c:pt idx="824">
                  <c:v>3551</c:v>
                </c:pt>
                <c:pt idx="825">
                  <c:v>3122</c:v>
                </c:pt>
                <c:pt idx="826">
                  <c:v>2858</c:v>
                </c:pt>
                <c:pt idx="827">
                  <c:v>1952</c:v>
                </c:pt>
                <c:pt idx="828">
                  <c:v>3649</c:v>
                </c:pt>
                <c:pt idx="829">
                  <c:v>3673</c:v>
                </c:pt>
                <c:pt idx="830">
                  <c:v>3360</c:v>
                </c:pt>
                <c:pt idx="831">
                  <c:v>2901</c:v>
                </c:pt>
                <c:pt idx="832">
                  <c:v>3918</c:v>
                </c:pt>
                <c:pt idx="833">
                  <c:v>2658</c:v>
                </c:pt>
                <c:pt idx="834">
                  <c:v>4052</c:v>
                </c:pt>
                <c:pt idx="835">
                  <c:v>2003</c:v>
                </c:pt>
                <c:pt idx="836">
                  <c:v>4015</c:v>
                </c:pt>
                <c:pt idx="837">
                  <c:v>2062</c:v>
                </c:pt>
                <c:pt idx="838">
                  <c:v>3675</c:v>
                </c:pt>
                <c:pt idx="839">
                  <c:v>1916</c:v>
                </c:pt>
                <c:pt idx="840">
                  <c:v>3426</c:v>
                </c:pt>
                <c:pt idx="841">
                  <c:v>1882</c:v>
                </c:pt>
                <c:pt idx="842">
                  <c:v>3216</c:v>
                </c:pt>
                <c:pt idx="843">
                  <c:v>1928</c:v>
                </c:pt>
                <c:pt idx="844">
                  <c:v>3466</c:v>
                </c:pt>
                <c:pt idx="845">
                  <c:v>1925</c:v>
                </c:pt>
                <c:pt idx="846">
                  <c:v>3253</c:v>
                </c:pt>
                <c:pt idx="847">
                  <c:v>1908</c:v>
                </c:pt>
                <c:pt idx="848">
                  <c:v>1922</c:v>
                </c:pt>
                <c:pt idx="849">
                  <c:v>3126</c:v>
                </c:pt>
                <c:pt idx="850">
                  <c:v>3205</c:v>
                </c:pt>
                <c:pt idx="851">
                  <c:v>1864</c:v>
                </c:pt>
                <c:pt idx="852">
                  <c:v>1933</c:v>
                </c:pt>
                <c:pt idx="853">
                  <c:v>1939</c:v>
                </c:pt>
                <c:pt idx="854">
                  <c:v>5868</c:v>
                </c:pt>
                <c:pt idx="855">
                  <c:v>5498</c:v>
                </c:pt>
                <c:pt idx="856">
                  <c:v>8664</c:v>
                </c:pt>
                <c:pt idx="857">
                  <c:v>3486</c:v>
                </c:pt>
                <c:pt idx="858">
                  <c:v>1996</c:v>
                </c:pt>
                <c:pt idx="859">
                  <c:v>1982</c:v>
                </c:pt>
                <c:pt idx="860">
                  <c:v>1925</c:v>
                </c:pt>
                <c:pt idx="861">
                  <c:v>1919</c:v>
                </c:pt>
                <c:pt idx="862">
                  <c:v>1947</c:v>
                </c:pt>
                <c:pt idx="863">
                  <c:v>9943</c:v>
                </c:pt>
                <c:pt idx="864">
                  <c:v>2283</c:v>
                </c:pt>
                <c:pt idx="865">
                  <c:v>2980</c:v>
                </c:pt>
                <c:pt idx="866">
                  <c:v>9729</c:v>
                </c:pt>
                <c:pt idx="867">
                  <c:v>1961</c:v>
                </c:pt>
                <c:pt idx="868">
                  <c:v>9757</c:v>
                </c:pt>
                <c:pt idx="869">
                  <c:v>347</c:v>
                </c:pt>
                <c:pt idx="870">
                  <c:v>360</c:v>
                </c:pt>
                <c:pt idx="871">
                  <c:v>1973</c:v>
                </c:pt>
                <c:pt idx="872">
                  <c:v>9427</c:v>
                </c:pt>
                <c:pt idx="873">
                  <c:v>8851</c:v>
                </c:pt>
                <c:pt idx="874">
                  <c:v>1959</c:v>
                </c:pt>
                <c:pt idx="875">
                  <c:v>1963</c:v>
                </c:pt>
                <c:pt idx="876">
                  <c:v>2013</c:v>
                </c:pt>
                <c:pt idx="877">
                  <c:v>8541</c:v>
                </c:pt>
                <c:pt idx="878">
                  <c:v>9879</c:v>
                </c:pt>
                <c:pt idx="879">
                  <c:v>2794</c:v>
                </c:pt>
                <c:pt idx="880">
                  <c:v>336</c:v>
                </c:pt>
                <c:pt idx="881">
                  <c:v>1947</c:v>
                </c:pt>
                <c:pt idx="882">
                  <c:v>2016</c:v>
                </c:pt>
                <c:pt idx="883">
                  <c:v>10077</c:v>
                </c:pt>
                <c:pt idx="884">
                  <c:v>9596</c:v>
                </c:pt>
                <c:pt idx="885">
                  <c:v>6672</c:v>
                </c:pt>
                <c:pt idx="886">
                  <c:v>1982</c:v>
                </c:pt>
                <c:pt idx="887">
                  <c:v>8855</c:v>
                </c:pt>
                <c:pt idx="888">
                  <c:v>1931</c:v>
                </c:pt>
                <c:pt idx="889">
                  <c:v>9467</c:v>
                </c:pt>
                <c:pt idx="890">
                  <c:v>2016</c:v>
                </c:pt>
                <c:pt idx="891">
                  <c:v>9021</c:v>
                </c:pt>
                <c:pt idx="892">
                  <c:v>2968</c:v>
                </c:pt>
                <c:pt idx="893">
                  <c:v>10197</c:v>
                </c:pt>
                <c:pt idx="894">
                  <c:v>9140</c:v>
                </c:pt>
                <c:pt idx="895">
                  <c:v>9546</c:v>
                </c:pt>
                <c:pt idx="896">
                  <c:v>10138</c:v>
                </c:pt>
                <c:pt idx="897">
                  <c:v>6685</c:v>
                </c:pt>
                <c:pt idx="898">
                  <c:v>2066</c:v>
                </c:pt>
                <c:pt idx="899">
                  <c:v>9233</c:v>
                </c:pt>
                <c:pt idx="900">
                  <c:v>371</c:v>
                </c:pt>
                <c:pt idx="901">
                  <c:v>2031</c:v>
                </c:pt>
                <c:pt idx="902">
                  <c:v>8977</c:v>
                </c:pt>
                <c:pt idx="903">
                  <c:v>8946</c:v>
                </c:pt>
                <c:pt idx="904">
                  <c:v>3803</c:v>
                </c:pt>
                <c:pt idx="905">
                  <c:v>1980</c:v>
                </c:pt>
                <c:pt idx="906">
                  <c:v>3627</c:v>
                </c:pt>
                <c:pt idx="907">
                  <c:v>2686</c:v>
                </c:pt>
                <c:pt idx="908">
                  <c:v>4149</c:v>
                </c:pt>
                <c:pt idx="909">
                  <c:v>3739</c:v>
                </c:pt>
                <c:pt idx="910">
                  <c:v>1942</c:v>
                </c:pt>
                <c:pt idx="911">
                  <c:v>4169</c:v>
                </c:pt>
                <c:pt idx="912">
                  <c:v>2020</c:v>
                </c:pt>
                <c:pt idx="913">
                  <c:v>3479</c:v>
                </c:pt>
                <c:pt idx="914">
                  <c:v>3477</c:v>
                </c:pt>
                <c:pt idx="915">
                  <c:v>3622</c:v>
                </c:pt>
                <c:pt idx="916">
                  <c:v>1950</c:v>
                </c:pt>
                <c:pt idx="917">
                  <c:v>3353</c:v>
                </c:pt>
                <c:pt idx="918">
                  <c:v>1928</c:v>
                </c:pt>
                <c:pt idx="919">
                  <c:v>3352</c:v>
                </c:pt>
                <c:pt idx="920">
                  <c:v>1988</c:v>
                </c:pt>
                <c:pt idx="921">
                  <c:v>3574</c:v>
                </c:pt>
                <c:pt idx="922">
                  <c:v>2021</c:v>
                </c:pt>
                <c:pt idx="923">
                  <c:v>3210</c:v>
                </c:pt>
                <c:pt idx="924">
                  <c:v>1966</c:v>
                </c:pt>
                <c:pt idx="925">
                  <c:v>3385</c:v>
                </c:pt>
                <c:pt idx="926">
                  <c:v>2133</c:v>
                </c:pt>
                <c:pt idx="927">
                  <c:v>1909</c:v>
                </c:pt>
                <c:pt idx="928">
                  <c:v>1964</c:v>
                </c:pt>
                <c:pt idx="929">
                  <c:v>5573</c:v>
                </c:pt>
                <c:pt idx="930">
                  <c:v>5627</c:v>
                </c:pt>
                <c:pt idx="931">
                  <c:v>8688</c:v>
                </c:pt>
                <c:pt idx="932">
                  <c:v>2748</c:v>
                </c:pt>
                <c:pt idx="933">
                  <c:v>1962</c:v>
                </c:pt>
                <c:pt idx="934">
                  <c:v>1988</c:v>
                </c:pt>
                <c:pt idx="935">
                  <c:v>9963</c:v>
                </c:pt>
                <c:pt idx="936">
                  <c:v>6388</c:v>
                </c:pt>
                <c:pt idx="937">
                  <c:v>8342</c:v>
                </c:pt>
                <c:pt idx="938">
                  <c:v>10695</c:v>
                </c:pt>
                <c:pt idx="939">
                  <c:v>9238</c:v>
                </c:pt>
                <c:pt idx="940">
                  <c:v>2001</c:v>
                </c:pt>
                <c:pt idx="941">
                  <c:v>8748</c:v>
                </c:pt>
                <c:pt idx="942">
                  <c:v>3959</c:v>
                </c:pt>
                <c:pt idx="943">
                  <c:v>1950</c:v>
                </c:pt>
                <c:pt idx="944">
                  <c:v>8496</c:v>
                </c:pt>
                <c:pt idx="945">
                  <c:v>1912</c:v>
                </c:pt>
                <c:pt idx="946">
                  <c:v>8114</c:v>
                </c:pt>
                <c:pt idx="947">
                  <c:v>1988</c:v>
                </c:pt>
                <c:pt idx="948">
                  <c:v>7517</c:v>
                </c:pt>
                <c:pt idx="949">
                  <c:v>2287</c:v>
                </c:pt>
                <c:pt idx="950">
                  <c:v>7871</c:v>
                </c:pt>
                <c:pt idx="951">
                  <c:v>1983</c:v>
                </c:pt>
                <c:pt idx="952">
                  <c:v>8312</c:v>
                </c:pt>
                <c:pt idx="953">
                  <c:v>2043</c:v>
                </c:pt>
                <c:pt idx="954">
                  <c:v>7724</c:v>
                </c:pt>
                <c:pt idx="955">
                  <c:v>7948</c:v>
                </c:pt>
                <c:pt idx="956">
                  <c:v>2069</c:v>
                </c:pt>
                <c:pt idx="957">
                  <c:v>9098</c:v>
                </c:pt>
                <c:pt idx="958">
                  <c:v>2879</c:v>
                </c:pt>
                <c:pt idx="959">
                  <c:v>8642</c:v>
                </c:pt>
                <c:pt idx="960">
                  <c:v>8068</c:v>
                </c:pt>
                <c:pt idx="961">
                  <c:v>8558</c:v>
                </c:pt>
                <c:pt idx="962">
                  <c:v>2072</c:v>
                </c:pt>
                <c:pt idx="963">
                  <c:v>1989</c:v>
                </c:pt>
                <c:pt idx="964">
                  <c:v>78</c:v>
                </c:pt>
                <c:pt idx="965">
                  <c:v>8767</c:v>
                </c:pt>
                <c:pt idx="966">
                  <c:v>1977</c:v>
                </c:pt>
                <c:pt idx="967">
                  <c:v>9135</c:v>
                </c:pt>
                <c:pt idx="968">
                  <c:v>2110</c:v>
                </c:pt>
                <c:pt idx="969">
                  <c:v>10266</c:v>
                </c:pt>
                <c:pt idx="970">
                  <c:v>3494</c:v>
                </c:pt>
                <c:pt idx="971">
                  <c:v>2934</c:v>
                </c:pt>
                <c:pt idx="972">
                  <c:v>2440</c:v>
                </c:pt>
                <c:pt idx="973">
                  <c:v>2486</c:v>
                </c:pt>
                <c:pt idx="974">
                  <c:v>2653</c:v>
                </c:pt>
                <c:pt idx="975">
                  <c:v>3997</c:v>
                </c:pt>
                <c:pt idx="976">
                  <c:v>2653</c:v>
                </c:pt>
                <c:pt idx="977">
                  <c:v>3234</c:v>
                </c:pt>
                <c:pt idx="978">
                  <c:v>3759</c:v>
                </c:pt>
                <c:pt idx="979">
                  <c:v>2921</c:v>
                </c:pt>
                <c:pt idx="980">
                  <c:v>3246</c:v>
                </c:pt>
                <c:pt idx="981">
                  <c:v>9433</c:v>
                </c:pt>
                <c:pt idx="982">
                  <c:v>7152</c:v>
                </c:pt>
                <c:pt idx="983">
                  <c:v>1978</c:v>
                </c:pt>
                <c:pt idx="984">
                  <c:v>7987</c:v>
                </c:pt>
                <c:pt idx="985">
                  <c:v>1973</c:v>
                </c:pt>
                <c:pt idx="986">
                  <c:v>8887</c:v>
                </c:pt>
                <c:pt idx="987">
                  <c:v>1988</c:v>
                </c:pt>
                <c:pt idx="988">
                  <c:v>2138</c:v>
                </c:pt>
                <c:pt idx="989">
                  <c:v>1960</c:v>
                </c:pt>
                <c:pt idx="990">
                  <c:v>8499</c:v>
                </c:pt>
                <c:pt idx="991">
                  <c:v>2020</c:v>
                </c:pt>
                <c:pt idx="992">
                  <c:v>9471</c:v>
                </c:pt>
                <c:pt idx="993">
                  <c:v>2391</c:v>
                </c:pt>
                <c:pt idx="994">
                  <c:v>10755</c:v>
                </c:pt>
                <c:pt idx="995">
                  <c:v>9045</c:v>
                </c:pt>
                <c:pt idx="996">
                  <c:v>6704</c:v>
                </c:pt>
                <c:pt idx="997">
                  <c:v>8464</c:v>
                </c:pt>
                <c:pt idx="998">
                  <c:v>7970</c:v>
                </c:pt>
                <c:pt idx="999">
                  <c:v>4087</c:v>
                </c:pt>
                <c:pt idx="1000">
                  <c:v>8663</c:v>
                </c:pt>
                <c:pt idx="1001">
                  <c:v>6462</c:v>
                </c:pt>
                <c:pt idx="1002">
                  <c:v>8838</c:v>
                </c:pt>
                <c:pt idx="1003">
                  <c:v>8587</c:v>
                </c:pt>
                <c:pt idx="1004">
                  <c:v>3571</c:v>
                </c:pt>
                <c:pt idx="1005">
                  <c:v>2099</c:v>
                </c:pt>
                <c:pt idx="1006">
                  <c:v>8651</c:v>
                </c:pt>
                <c:pt idx="1007">
                  <c:v>8399</c:v>
                </c:pt>
                <c:pt idx="1008">
                  <c:v>8284</c:v>
                </c:pt>
                <c:pt idx="1009">
                  <c:v>4320</c:v>
                </c:pt>
                <c:pt idx="1010">
                  <c:v>3250</c:v>
                </c:pt>
                <c:pt idx="1011">
                  <c:v>3893</c:v>
                </c:pt>
                <c:pt idx="1012">
                  <c:v>3663</c:v>
                </c:pt>
                <c:pt idx="1013">
                  <c:v>3259</c:v>
                </c:pt>
                <c:pt idx="1014">
                  <c:v>3994</c:v>
                </c:pt>
                <c:pt idx="1015">
                  <c:v>2025</c:v>
                </c:pt>
                <c:pt idx="1016">
                  <c:v>3877</c:v>
                </c:pt>
                <c:pt idx="1017">
                  <c:v>1978</c:v>
                </c:pt>
                <c:pt idx="1018">
                  <c:v>3316</c:v>
                </c:pt>
                <c:pt idx="1019">
                  <c:v>3150</c:v>
                </c:pt>
                <c:pt idx="1020">
                  <c:v>3205</c:v>
                </c:pt>
                <c:pt idx="1021">
                  <c:v>71</c:v>
                </c:pt>
                <c:pt idx="1022">
                  <c:v>1934</c:v>
                </c:pt>
                <c:pt idx="1023">
                  <c:v>1989</c:v>
                </c:pt>
                <c:pt idx="1024">
                  <c:v>3302</c:v>
                </c:pt>
                <c:pt idx="1025">
                  <c:v>3394</c:v>
                </c:pt>
                <c:pt idx="1026">
                  <c:v>2036</c:v>
                </c:pt>
                <c:pt idx="1027">
                  <c:v>3537</c:v>
                </c:pt>
                <c:pt idx="1028">
                  <c:v>1914</c:v>
                </c:pt>
                <c:pt idx="1029">
                  <c:v>2043</c:v>
                </c:pt>
                <c:pt idx="1030">
                  <c:v>1933</c:v>
                </c:pt>
                <c:pt idx="1031">
                  <c:v>3053</c:v>
                </c:pt>
                <c:pt idx="1032">
                  <c:v>5406</c:v>
                </c:pt>
                <c:pt idx="1033">
                  <c:v>5898</c:v>
                </c:pt>
                <c:pt idx="1034">
                  <c:v>8249</c:v>
                </c:pt>
                <c:pt idx="1035">
                  <c:v>2038</c:v>
                </c:pt>
                <c:pt idx="1036">
                  <c:v>2088</c:v>
                </c:pt>
                <c:pt idx="1037">
                  <c:v>2002</c:v>
                </c:pt>
                <c:pt idx="1038">
                  <c:v>9063</c:v>
                </c:pt>
                <c:pt idx="1039">
                  <c:v>3366</c:v>
                </c:pt>
                <c:pt idx="1040">
                  <c:v>1970</c:v>
                </c:pt>
                <c:pt idx="1041">
                  <c:v>10403</c:v>
                </c:pt>
                <c:pt idx="1042">
                  <c:v>2181</c:v>
                </c:pt>
                <c:pt idx="1043">
                  <c:v>8410</c:v>
                </c:pt>
                <c:pt idx="1044">
                  <c:v>2983</c:v>
                </c:pt>
                <c:pt idx="1045">
                  <c:v>2109</c:v>
                </c:pt>
                <c:pt idx="1046">
                  <c:v>9385</c:v>
                </c:pt>
                <c:pt idx="1047">
                  <c:v>9213</c:v>
                </c:pt>
                <c:pt idx="1048">
                  <c:v>2052</c:v>
                </c:pt>
                <c:pt idx="1049">
                  <c:v>7722</c:v>
                </c:pt>
                <c:pt idx="1050">
                  <c:v>3721</c:v>
                </c:pt>
                <c:pt idx="1051">
                  <c:v>2058</c:v>
                </c:pt>
                <c:pt idx="1052">
                  <c:v>8603</c:v>
                </c:pt>
                <c:pt idx="1053">
                  <c:v>2009</c:v>
                </c:pt>
                <c:pt idx="1054">
                  <c:v>9117</c:v>
                </c:pt>
                <c:pt idx="1055">
                  <c:v>1979</c:v>
                </c:pt>
                <c:pt idx="1056">
                  <c:v>9223</c:v>
                </c:pt>
                <c:pt idx="1057">
                  <c:v>3000</c:v>
                </c:pt>
                <c:pt idx="1058">
                  <c:v>8493</c:v>
                </c:pt>
                <c:pt idx="1059">
                  <c:v>8619</c:v>
                </c:pt>
                <c:pt idx="1060">
                  <c:v>9843</c:v>
                </c:pt>
                <c:pt idx="1061">
                  <c:v>6785</c:v>
                </c:pt>
                <c:pt idx="1062">
                  <c:v>8154</c:v>
                </c:pt>
                <c:pt idx="1063">
                  <c:v>1932</c:v>
                </c:pt>
                <c:pt idx="1064">
                  <c:v>7496</c:v>
                </c:pt>
                <c:pt idx="1065">
                  <c:v>363</c:v>
                </c:pt>
                <c:pt idx="1066">
                  <c:v>8400</c:v>
                </c:pt>
                <c:pt idx="1067">
                  <c:v>8652</c:v>
                </c:pt>
                <c:pt idx="1068">
                  <c:v>1977</c:v>
                </c:pt>
                <c:pt idx="1069">
                  <c:v>7678</c:v>
                </c:pt>
                <c:pt idx="1070">
                  <c:v>8963</c:v>
                </c:pt>
                <c:pt idx="1071">
                  <c:v>6867</c:v>
                </c:pt>
                <c:pt idx="1072">
                  <c:v>1992</c:v>
                </c:pt>
                <c:pt idx="1073">
                  <c:v>81</c:v>
                </c:pt>
                <c:pt idx="1074">
                  <c:v>1979</c:v>
                </c:pt>
                <c:pt idx="1075">
                  <c:v>10200</c:v>
                </c:pt>
                <c:pt idx="1076">
                  <c:v>1979</c:v>
                </c:pt>
                <c:pt idx="1077">
                  <c:v>9373</c:v>
                </c:pt>
                <c:pt idx="1078">
                  <c:v>6406</c:v>
                </c:pt>
                <c:pt idx="1079">
                  <c:v>8233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'[1]3fcse-5-large'!$O$1</c:f>
              <c:strCache>
                <c:ptCount val="1"/>
                <c:pt idx="0">
                  <c:v>max dc time value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'[1]3fcse-5-large'!$B$2:$B$1081</c:f>
              <c:numCache>
                <c:formatCode>General</c:formatCode>
                <c:ptCount val="1080"/>
                <c:pt idx="0">
                  <c:v>10.044</c:v>
                </c:pt>
                <c:pt idx="1">
                  <c:v>20.032</c:v>
                </c:pt>
                <c:pt idx="2">
                  <c:v>30.03</c:v>
                </c:pt>
                <c:pt idx="3">
                  <c:v>40.034999999999997</c:v>
                </c:pt>
                <c:pt idx="4">
                  <c:v>50.029000000000003</c:v>
                </c:pt>
                <c:pt idx="5">
                  <c:v>60.029000000000003</c:v>
                </c:pt>
                <c:pt idx="6">
                  <c:v>70.028000000000006</c:v>
                </c:pt>
                <c:pt idx="7">
                  <c:v>80.027000000000001</c:v>
                </c:pt>
                <c:pt idx="8">
                  <c:v>90.028999999999996</c:v>
                </c:pt>
                <c:pt idx="9">
                  <c:v>100.027</c:v>
                </c:pt>
                <c:pt idx="10">
                  <c:v>110.027</c:v>
                </c:pt>
                <c:pt idx="11">
                  <c:v>120.027</c:v>
                </c:pt>
                <c:pt idx="12">
                  <c:v>130.029</c:v>
                </c:pt>
                <c:pt idx="13">
                  <c:v>140.02699999999999</c:v>
                </c:pt>
                <c:pt idx="14">
                  <c:v>150.02699999999999</c:v>
                </c:pt>
                <c:pt idx="15">
                  <c:v>160.02699999999999</c:v>
                </c:pt>
                <c:pt idx="16">
                  <c:v>170.02699999999999</c:v>
                </c:pt>
                <c:pt idx="17">
                  <c:v>180.02600000000001</c:v>
                </c:pt>
                <c:pt idx="18">
                  <c:v>190.02799999999999</c:v>
                </c:pt>
                <c:pt idx="19">
                  <c:v>200.02699999999999</c:v>
                </c:pt>
                <c:pt idx="20">
                  <c:v>210.029</c:v>
                </c:pt>
                <c:pt idx="21">
                  <c:v>220.02699999999999</c:v>
                </c:pt>
                <c:pt idx="22">
                  <c:v>230.02699999999999</c:v>
                </c:pt>
                <c:pt idx="23">
                  <c:v>240.02600000000001</c:v>
                </c:pt>
                <c:pt idx="24">
                  <c:v>250.02600000000001</c:v>
                </c:pt>
                <c:pt idx="25">
                  <c:v>260.02600000000001</c:v>
                </c:pt>
                <c:pt idx="26">
                  <c:v>270.02699999999999</c:v>
                </c:pt>
                <c:pt idx="27">
                  <c:v>280.02699999999999</c:v>
                </c:pt>
                <c:pt idx="28">
                  <c:v>290.02600000000001</c:v>
                </c:pt>
                <c:pt idx="29">
                  <c:v>300.02600000000001</c:v>
                </c:pt>
                <c:pt idx="30">
                  <c:v>310.02600000000001</c:v>
                </c:pt>
                <c:pt idx="31">
                  <c:v>320.02699999999999</c:v>
                </c:pt>
                <c:pt idx="32">
                  <c:v>330.02600000000001</c:v>
                </c:pt>
                <c:pt idx="33">
                  <c:v>340.02600000000001</c:v>
                </c:pt>
                <c:pt idx="34">
                  <c:v>350.02600000000001</c:v>
                </c:pt>
                <c:pt idx="35">
                  <c:v>360.02600000000001</c:v>
                </c:pt>
                <c:pt idx="36">
                  <c:v>370.02699999999999</c:v>
                </c:pt>
                <c:pt idx="37">
                  <c:v>380.02800000000002</c:v>
                </c:pt>
                <c:pt idx="38">
                  <c:v>390.02699999999999</c:v>
                </c:pt>
                <c:pt idx="39">
                  <c:v>400.02699999999999</c:v>
                </c:pt>
                <c:pt idx="40">
                  <c:v>410.02800000000002</c:v>
                </c:pt>
                <c:pt idx="41">
                  <c:v>420.02699999999999</c:v>
                </c:pt>
                <c:pt idx="42">
                  <c:v>430.02699999999999</c:v>
                </c:pt>
                <c:pt idx="43">
                  <c:v>440.02699999999999</c:v>
                </c:pt>
                <c:pt idx="44">
                  <c:v>450.02699999999999</c:v>
                </c:pt>
                <c:pt idx="45">
                  <c:v>460.02699999999999</c:v>
                </c:pt>
                <c:pt idx="46">
                  <c:v>470.02800000000002</c:v>
                </c:pt>
                <c:pt idx="47">
                  <c:v>480.02699999999999</c:v>
                </c:pt>
                <c:pt idx="48">
                  <c:v>490.02699999999999</c:v>
                </c:pt>
                <c:pt idx="49">
                  <c:v>500.02699999999999</c:v>
                </c:pt>
                <c:pt idx="50">
                  <c:v>510.02699999999999</c:v>
                </c:pt>
                <c:pt idx="51">
                  <c:v>520.02700000000004</c:v>
                </c:pt>
                <c:pt idx="52">
                  <c:v>530.02700000000004</c:v>
                </c:pt>
                <c:pt idx="53">
                  <c:v>540.02700000000004</c:v>
                </c:pt>
                <c:pt idx="54">
                  <c:v>550.02700000000004</c:v>
                </c:pt>
                <c:pt idx="55">
                  <c:v>560.02700000000004</c:v>
                </c:pt>
                <c:pt idx="56">
                  <c:v>570.02700000000004</c:v>
                </c:pt>
                <c:pt idx="57">
                  <c:v>580.02700000000004</c:v>
                </c:pt>
                <c:pt idx="58">
                  <c:v>590.02700000000004</c:v>
                </c:pt>
                <c:pt idx="59">
                  <c:v>600.02700000000004</c:v>
                </c:pt>
                <c:pt idx="60">
                  <c:v>610.02700000000004</c:v>
                </c:pt>
                <c:pt idx="61">
                  <c:v>620.02700000000004</c:v>
                </c:pt>
                <c:pt idx="62">
                  <c:v>630.02700000000004</c:v>
                </c:pt>
                <c:pt idx="63">
                  <c:v>640.02700000000004</c:v>
                </c:pt>
                <c:pt idx="64">
                  <c:v>650.02700000000004</c:v>
                </c:pt>
                <c:pt idx="65">
                  <c:v>660.02700000000004</c:v>
                </c:pt>
                <c:pt idx="66">
                  <c:v>670.02700000000004</c:v>
                </c:pt>
                <c:pt idx="67">
                  <c:v>680.02700000000004</c:v>
                </c:pt>
                <c:pt idx="68">
                  <c:v>690.02700000000004</c:v>
                </c:pt>
                <c:pt idx="69">
                  <c:v>700.02700000000004</c:v>
                </c:pt>
                <c:pt idx="70">
                  <c:v>710.02700000000004</c:v>
                </c:pt>
                <c:pt idx="71">
                  <c:v>720.02700000000004</c:v>
                </c:pt>
                <c:pt idx="72">
                  <c:v>730.02700000000004</c:v>
                </c:pt>
                <c:pt idx="73">
                  <c:v>740.02700000000004</c:v>
                </c:pt>
                <c:pt idx="74">
                  <c:v>750.02700000000004</c:v>
                </c:pt>
                <c:pt idx="75">
                  <c:v>760.02700000000004</c:v>
                </c:pt>
                <c:pt idx="76">
                  <c:v>770.02700000000004</c:v>
                </c:pt>
                <c:pt idx="77">
                  <c:v>780.02700000000004</c:v>
                </c:pt>
                <c:pt idx="78">
                  <c:v>790.02700000000004</c:v>
                </c:pt>
                <c:pt idx="79">
                  <c:v>800.02700000000004</c:v>
                </c:pt>
                <c:pt idx="80">
                  <c:v>810.02700000000004</c:v>
                </c:pt>
                <c:pt idx="81">
                  <c:v>820.02700000000004</c:v>
                </c:pt>
                <c:pt idx="82">
                  <c:v>830.02700000000004</c:v>
                </c:pt>
                <c:pt idx="83">
                  <c:v>840.02700000000004</c:v>
                </c:pt>
                <c:pt idx="84">
                  <c:v>850.02599999999995</c:v>
                </c:pt>
                <c:pt idx="85">
                  <c:v>860.02800000000002</c:v>
                </c:pt>
                <c:pt idx="86">
                  <c:v>870.02800000000002</c:v>
                </c:pt>
                <c:pt idx="87">
                  <c:v>880.02700000000004</c:v>
                </c:pt>
                <c:pt idx="88">
                  <c:v>890.02700000000004</c:v>
                </c:pt>
                <c:pt idx="89">
                  <c:v>900.02700000000004</c:v>
                </c:pt>
                <c:pt idx="90">
                  <c:v>910.02700000000004</c:v>
                </c:pt>
                <c:pt idx="91">
                  <c:v>920.02700000000004</c:v>
                </c:pt>
                <c:pt idx="92">
                  <c:v>930.02700000000004</c:v>
                </c:pt>
                <c:pt idx="93">
                  <c:v>940.02599999999995</c:v>
                </c:pt>
                <c:pt idx="94">
                  <c:v>950.02700000000004</c:v>
                </c:pt>
                <c:pt idx="95">
                  <c:v>960.02700000000004</c:v>
                </c:pt>
                <c:pt idx="96">
                  <c:v>970.02700000000004</c:v>
                </c:pt>
                <c:pt idx="97">
                  <c:v>980.02700000000004</c:v>
                </c:pt>
                <c:pt idx="98">
                  <c:v>990.02700000000004</c:v>
                </c:pt>
                <c:pt idx="99">
                  <c:v>1000.027</c:v>
                </c:pt>
                <c:pt idx="100">
                  <c:v>1010.027</c:v>
                </c:pt>
                <c:pt idx="101">
                  <c:v>1020.027</c:v>
                </c:pt>
                <c:pt idx="102">
                  <c:v>1030.027</c:v>
                </c:pt>
                <c:pt idx="103">
                  <c:v>1040.027</c:v>
                </c:pt>
                <c:pt idx="104">
                  <c:v>1050.028</c:v>
                </c:pt>
                <c:pt idx="105">
                  <c:v>1060.027</c:v>
                </c:pt>
                <c:pt idx="106">
                  <c:v>1070.027</c:v>
                </c:pt>
                <c:pt idx="107">
                  <c:v>1080.0260000000001</c:v>
                </c:pt>
                <c:pt idx="108">
                  <c:v>1090.027</c:v>
                </c:pt>
                <c:pt idx="109">
                  <c:v>1100.0260000000001</c:v>
                </c:pt>
                <c:pt idx="110">
                  <c:v>1110.0260000000001</c:v>
                </c:pt>
                <c:pt idx="111">
                  <c:v>1120.027</c:v>
                </c:pt>
                <c:pt idx="112">
                  <c:v>1130.0260000000001</c:v>
                </c:pt>
                <c:pt idx="113">
                  <c:v>1140.027</c:v>
                </c:pt>
                <c:pt idx="114">
                  <c:v>1150.027</c:v>
                </c:pt>
                <c:pt idx="115">
                  <c:v>1160.027</c:v>
                </c:pt>
                <c:pt idx="116">
                  <c:v>1170.027</c:v>
                </c:pt>
                <c:pt idx="117">
                  <c:v>1180.027</c:v>
                </c:pt>
                <c:pt idx="118">
                  <c:v>1190.027</c:v>
                </c:pt>
                <c:pt idx="119">
                  <c:v>1200.0260000000001</c:v>
                </c:pt>
                <c:pt idx="120">
                  <c:v>1210.027</c:v>
                </c:pt>
                <c:pt idx="121">
                  <c:v>1220.027</c:v>
                </c:pt>
                <c:pt idx="122">
                  <c:v>1230.027</c:v>
                </c:pt>
                <c:pt idx="123">
                  <c:v>1240.027</c:v>
                </c:pt>
                <c:pt idx="124">
                  <c:v>1250.0260000000001</c:v>
                </c:pt>
                <c:pt idx="125">
                  <c:v>1260.027</c:v>
                </c:pt>
                <c:pt idx="126">
                  <c:v>1270.027</c:v>
                </c:pt>
                <c:pt idx="127">
                  <c:v>1280.027</c:v>
                </c:pt>
                <c:pt idx="128">
                  <c:v>1290.0260000000001</c:v>
                </c:pt>
                <c:pt idx="129">
                  <c:v>1300.0260000000001</c:v>
                </c:pt>
                <c:pt idx="130">
                  <c:v>1310.027</c:v>
                </c:pt>
                <c:pt idx="131">
                  <c:v>1320.0260000000001</c:v>
                </c:pt>
                <c:pt idx="132">
                  <c:v>1330.0260000000001</c:v>
                </c:pt>
                <c:pt idx="133">
                  <c:v>1340.027</c:v>
                </c:pt>
                <c:pt idx="134">
                  <c:v>1350.028</c:v>
                </c:pt>
                <c:pt idx="135">
                  <c:v>1360.027</c:v>
                </c:pt>
                <c:pt idx="136">
                  <c:v>1370.0260000000001</c:v>
                </c:pt>
                <c:pt idx="137">
                  <c:v>1380.027</c:v>
                </c:pt>
                <c:pt idx="138">
                  <c:v>1390.027</c:v>
                </c:pt>
                <c:pt idx="139">
                  <c:v>1400.027</c:v>
                </c:pt>
                <c:pt idx="140">
                  <c:v>1410.027</c:v>
                </c:pt>
                <c:pt idx="141">
                  <c:v>1420.027</c:v>
                </c:pt>
                <c:pt idx="142">
                  <c:v>1430.027</c:v>
                </c:pt>
                <c:pt idx="143">
                  <c:v>1440.0260000000001</c:v>
                </c:pt>
                <c:pt idx="144">
                  <c:v>1450.0260000000001</c:v>
                </c:pt>
                <c:pt idx="145">
                  <c:v>1460.027</c:v>
                </c:pt>
                <c:pt idx="146">
                  <c:v>1470.027</c:v>
                </c:pt>
                <c:pt idx="147">
                  <c:v>1480.0260000000001</c:v>
                </c:pt>
                <c:pt idx="148">
                  <c:v>1490.0260000000001</c:v>
                </c:pt>
                <c:pt idx="149">
                  <c:v>1500.027</c:v>
                </c:pt>
                <c:pt idx="150">
                  <c:v>1510.0260000000001</c:v>
                </c:pt>
                <c:pt idx="151">
                  <c:v>1520.0260000000001</c:v>
                </c:pt>
                <c:pt idx="152">
                  <c:v>1530.0260000000001</c:v>
                </c:pt>
                <c:pt idx="153">
                  <c:v>1540.0260000000001</c:v>
                </c:pt>
                <c:pt idx="154">
                  <c:v>1550.027</c:v>
                </c:pt>
                <c:pt idx="155">
                  <c:v>1560.0260000000001</c:v>
                </c:pt>
                <c:pt idx="156">
                  <c:v>1570.0260000000001</c:v>
                </c:pt>
                <c:pt idx="157">
                  <c:v>1580.0260000000001</c:v>
                </c:pt>
                <c:pt idx="158">
                  <c:v>1590.0260000000001</c:v>
                </c:pt>
                <c:pt idx="159">
                  <c:v>1600.0260000000001</c:v>
                </c:pt>
                <c:pt idx="160">
                  <c:v>1610.0260000000001</c:v>
                </c:pt>
                <c:pt idx="161">
                  <c:v>1620.0260000000001</c:v>
                </c:pt>
                <c:pt idx="162">
                  <c:v>1630.0260000000001</c:v>
                </c:pt>
                <c:pt idx="163">
                  <c:v>1640.0260000000001</c:v>
                </c:pt>
                <c:pt idx="164">
                  <c:v>1650.0260000000001</c:v>
                </c:pt>
                <c:pt idx="165">
                  <c:v>1660.0260000000001</c:v>
                </c:pt>
                <c:pt idx="166">
                  <c:v>1670.0260000000001</c:v>
                </c:pt>
                <c:pt idx="167">
                  <c:v>1680.0260000000001</c:v>
                </c:pt>
                <c:pt idx="168">
                  <c:v>1690.0260000000001</c:v>
                </c:pt>
                <c:pt idx="169">
                  <c:v>1700.0260000000001</c:v>
                </c:pt>
                <c:pt idx="170">
                  <c:v>1710.0260000000001</c:v>
                </c:pt>
                <c:pt idx="171">
                  <c:v>1720.027</c:v>
                </c:pt>
                <c:pt idx="172">
                  <c:v>1730.027</c:v>
                </c:pt>
                <c:pt idx="173">
                  <c:v>1740.0260000000001</c:v>
                </c:pt>
                <c:pt idx="174">
                  <c:v>1750.0260000000001</c:v>
                </c:pt>
                <c:pt idx="175">
                  <c:v>1760.0260000000001</c:v>
                </c:pt>
                <c:pt idx="176">
                  <c:v>1770.0260000000001</c:v>
                </c:pt>
                <c:pt idx="177">
                  <c:v>1780.0260000000001</c:v>
                </c:pt>
                <c:pt idx="178">
                  <c:v>1790.0260000000001</c:v>
                </c:pt>
                <c:pt idx="179">
                  <c:v>1800.028</c:v>
                </c:pt>
                <c:pt idx="180">
                  <c:v>1810.0260000000001</c:v>
                </c:pt>
                <c:pt idx="181">
                  <c:v>1820.0260000000001</c:v>
                </c:pt>
                <c:pt idx="182">
                  <c:v>1830.0260000000001</c:v>
                </c:pt>
                <c:pt idx="183">
                  <c:v>1840.0260000000001</c:v>
                </c:pt>
                <c:pt idx="184">
                  <c:v>1850.0260000000001</c:v>
                </c:pt>
                <c:pt idx="185">
                  <c:v>1860.0329999999999</c:v>
                </c:pt>
                <c:pt idx="186">
                  <c:v>1870.0329999999999</c:v>
                </c:pt>
                <c:pt idx="187">
                  <c:v>1880.0329999999999</c:v>
                </c:pt>
                <c:pt idx="188">
                  <c:v>1890.0340000000001</c:v>
                </c:pt>
                <c:pt idx="189">
                  <c:v>1900.0329999999999</c:v>
                </c:pt>
                <c:pt idx="190">
                  <c:v>1910.0329999999999</c:v>
                </c:pt>
                <c:pt idx="191">
                  <c:v>1920.0329999999999</c:v>
                </c:pt>
                <c:pt idx="192">
                  <c:v>1930.0329999999999</c:v>
                </c:pt>
                <c:pt idx="193">
                  <c:v>1940.0329999999999</c:v>
                </c:pt>
                <c:pt idx="194">
                  <c:v>1950.0329999999999</c:v>
                </c:pt>
                <c:pt idx="195">
                  <c:v>1960.0340000000001</c:v>
                </c:pt>
                <c:pt idx="196">
                  <c:v>1970.0329999999999</c:v>
                </c:pt>
                <c:pt idx="197">
                  <c:v>1980.0340000000001</c:v>
                </c:pt>
                <c:pt idx="198">
                  <c:v>1990.0329999999999</c:v>
                </c:pt>
                <c:pt idx="199">
                  <c:v>2000.0340000000001</c:v>
                </c:pt>
                <c:pt idx="200">
                  <c:v>2010.0340000000001</c:v>
                </c:pt>
                <c:pt idx="201">
                  <c:v>2020.0329999999999</c:v>
                </c:pt>
                <c:pt idx="202">
                  <c:v>2030.0329999999999</c:v>
                </c:pt>
                <c:pt idx="203">
                  <c:v>2040.0329999999999</c:v>
                </c:pt>
                <c:pt idx="204">
                  <c:v>2050.0329999999999</c:v>
                </c:pt>
                <c:pt idx="205">
                  <c:v>2060.0329999999999</c:v>
                </c:pt>
                <c:pt idx="206">
                  <c:v>2070.0340000000001</c:v>
                </c:pt>
                <c:pt idx="207">
                  <c:v>2080.0329999999999</c:v>
                </c:pt>
                <c:pt idx="208">
                  <c:v>2090.0340000000001</c:v>
                </c:pt>
                <c:pt idx="209">
                  <c:v>2100.0329999999999</c:v>
                </c:pt>
                <c:pt idx="210">
                  <c:v>2110.0340000000001</c:v>
                </c:pt>
                <c:pt idx="211">
                  <c:v>2120.0340000000001</c:v>
                </c:pt>
                <c:pt idx="212">
                  <c:v>2130.0329999999999</c:v>
                </c:pt>
                <c:pt idx="213">
                  <c:v>2140.0329999999999</c:v>
                </c:pt>
                <c:pt idx="214">
                  <c:v>2150.0329999999999</c:v>
                </c:pt>
                <c:pt idx="215">
                  <c:v>2160.0329999999999</c:v>
                </c:pt>
                <c:pt idx="216">
                  <c:v>2170.0340000000001</c:v>
                </c:pt>
                <c:pt idx="217">
                  <c:v>2180.0329999999999</c:v>
                </c:pt>
                <c:pt idx="218">
                  <c:v>2190.0329999999999</c:v>
                </c:pt>
                <c:pt idx="219">
                  <c:v>2200.0329999999999</c:v>
                </c:pt>
                <c:pt idx="220">
                  <c:v>2210.0349999999999</c:v>
                </c:pt>
                <c:pt idx="221">
                  <c:v>2220.0329999999999</c:v>
                </c:pt>
                <c:pt idx="222">
                  <c:v>2230.0329999999999</c:v>
                </c:pt>
                <c:pt idx="223">
                  <c:v>2240.0329999999999</c:v>
                </c:pt>
                <c:pt idx="224">
                  <c:v>2250.0329999999999</c:v>
                </c:pt>
                <c:pt idx="225">
                  <c:v>2260.0329999999999</c:v>
                </c:pt>
                <c:pt idx="226">
                  <c:v>2270.0329999999999</c:v>
                </c:pt>
                <c:pt idx="227">
                  <c:v>2280.0349999999999</c:v>
                </c:pt>
                <c:pt idx="228">
                  <c:v>2290.0340000000001</c:v>
                </c:pt>
                <c:pt idx="229">
                  <c:v>2300.0329999999999</c:v>
                </c:pt>
                <c:pt idx="230">
                  <c:v>2310.0329999999999</c:v>
                </c:pt>
                <c:pt idx="231">
                  <c:v>2320.0329999999999</c:v>
                </c:pt>
                <c:pt idx="232">
                  <c:v>2330.0329999999999</c:v>
                </c:pt>
                <c:pt idx="233">
                  <c:v>2340.0329999999999</c:v>
                </c:pt>
                <c:pt idx="234">
                  <c:v>2350.0329999999999</c:v>
                </c:pt>
                <c:pt idx="235">
                  <c:v>2360.0340000000001</c:v>
                </c:pt>
                <c:pt idx="236">
                  <c:v>2370.0329999999999</c:v>
                </c:pt>
                <c:pt idx="237">
                  <c:v>2380.0329999999999</c:v>
                </c:pt>
                <c:pt idx="238">
                  <c:v>2390.0329999999999</c:v>
                </c:pt>
                <c:pt idx="239">
                  <c:v>2400.0340000000001</c:v>
                </c:pt>
                <c:pt idx="240">
                  <c:v>2410.0329999999999</c:v>
                </c:pt>
                <c:pt idx="241">
                  <c:v>2420.0329999999999</c:v>
                </c:pt>
                <c:pt idx="242">
                  <c:v>2430.0329999999999</c:v>
                </c:pt>
                <c:pt idx="243">
                  <c:v>2440.0329999999999</c:v>
                </c:pt>
                <c:pt idx="244">
                  <c:v>2450.0340000000001</c:v>
                </c:pt>
                <c:pt idx="245">
                  <c:v>2460.0340000000001</c:v>
                </c:pt>
                <c:pt idx="246">
                  <c:v>2470.0329999999999</c:v>
                </c:pt>
                <c:pt idx="247">
                  <c:v>2480.0340000000001</c:v>
                </c:pt>
                <c:pt idx="248">
                  <c:v>2490.0329999999999</c:v>
                </c:pt>
                <c:pt idx="249">
                  <c:v>2500.0329999999999</c:v>
                </c:pt>
                <c:pt idx="250">
                  <c:v>2510.0329999999999</c:v>
                </c:pt>
                <c:pt idx="251">
                  <c:v>2520.0329999999999</c:v>
                </c:pt>
                <c:pt idx="252">
                  <c:v>2530.0329999999999</c:v>
                </c:pt>
                <c:pt idx="253">
                  <c:v>2540.0329999999999</c:v>
                </c:pt>
                <c:pt idx="254">
                  <c:v>2550.0340000000001</c:v>
                </c:pt>
                <c:pt idx="255">
                  <c:v>2560.0340000000001</c:v>
                </c:pt>
                <c:pt idx="256">
                  <c:v>2570.0329999999999</c:v>
                </c:pt>
                <c:pt idx="257">
                  <c:v>2580.0329999999999</c:v>
                </c:pt>
                <c:pt idx="258">
                  <c:v>2590.0329999999999</c:v>
                </c:pt>
                <c:pt idx="259">
                  <c:v>2600.0329999999999</c:v>
                </c:pt>
                <c:pt idx="260">
                  <c:v>2610.0329999999999</c:v>
                </c:pt>
                <c:pt idx="261">
                  <c:v>2620.0329999999999</c:v>
                </c:pt>
                <c:pt idx="262">
                  <c:v>2630.0329999999999</c:v>
                </c:pt>
                <c:pt idx="263">
                  <c:v>2640.0329999999999</c:v>
                </c:pt>
                <c:pt idx="264">
                  <c:v>2650.0340000000001</c:v>
                </c:pt>
                <c:pt idx="265">
                  <c:v>2660.0340000000001</c:v>
                </c:pt>
                <c:pt idx="266">
                  <c:v>2670.0329999999999</c:v>
                </c:pt>
                <c:pt idx="267">
                  <c:v>2680.0329999999999</c:v>
                </c:pt>
                <c:pt idx="268">
                  <c:v>2690.0680000000002</c:v>
                </c:pt>
                <c:pt idx="269">
                  <c:v>2700.0680000000002</c:v>
                </c:pt>
                <c:pt idx="270">
                  <c:v>2710.0680000000002</c:v>
                </c:pt>
                <c:pt idx="271">
                  <c:v>2720.0680000000002</c:v>
                </c:pt>
                <c:pt idx="272">
                  <c:v>2730.0680000000002</c:v>
                </c:pt>
                <c:pt idx="273">
                  <c:v>2740.069</c:v>
                </c:pt>
                <c:pt idx="274">
                  <c:v>2750.0680000000002</c:v>
                </c:pt>
                <c:pt idx="275">
                  <c:v>2760.069</c:v>
                </c:pt>
                <c:pt idx="276">
                  <c:v>2770.0680000000002</c:v>
                </c:pt>
                <c:pt idx="277">
                  <c:v>2780.0680000000002</c:v>
                </c:pt>
                <c:pt idx="278">
                  <c:v>2790.0680000000002</c:v>
                </c:pt>
                <c:pt idx="279">
                  <c:v>2800.0680000000002</c:v>
                </c:pt>
                <c:pt idx="280">
                  <c:v>2810.069</c:v>
                </c:pt>
                <c:pt idx="281">
                  <c:v>2820.0680000000002</c:v>
                </c:pt>
                <c:pt idx="282">
                  <c:v>2830.069</c:v>
                </c:pt>
                <c:pt idx="283">
                  <c:v>2840.0680000000002</c:v>
                </c:pt>
                <c:pt idx="284">
                  <c:v>2850.0680000000002</c:v>
                </c:pt>
                <c:pt idx="285">
                  <c:v>2860.069</c:v>
                </c:pt>
                <c:pt idx="286">
                  <c:v>2870.069</c:v>
                </c:pt>
                <c:pt idx="287">
                  <c:v>2880.0680000000002</c:v>
                </c:pt>
                <c:pt idx="288">
                  <c:v>2890.0680000000002</c:v>
                </c:pt>
                <c:pt idx="289">
                  <c:v>2900.069</c:v>
                </c:pt>
                <c:pt idx="290">
                  <c:v>2910.0680000000002</c:v>
                </c:pt>
                <c:pt idx="291">
                  <c:v>2920.0680000000002</c:v>
                </c:pt>
                <c:pt idx="292">
                  <c:v>2930.069</c:v>
                </c:pt>
                <c:pt idx="293">
                  <c:v>2940.0680000000002</c:v>
                </c:pt>
                <c:pt idx="294">
                  <c:v>2950.0680000000002</c:v>
                </c:pt>
                <c:pt idx="295">
                  <c:v>2960.069</c:v>
                </c:pt>
                <c:pt idx="296">
                  <c:v>2970.0680000000002</c:v>
                </c:pt>
                <c:pt idx="297">
                  <c:v>2980.0680000000002</c:v>
                </c:pt>
                <c:pt idx="298">
                  <c:v>2990.0680000000002</c:v>
                </c:pt>
                <c:pt idx="299">
                  <c:v>3000.0680000000002</c:v>
                </c:pt>
                <c:pt idx="300">
                  <c:v>3010.0680000000002</c:v>
                </c:pt>
                <c:pt idx="301">
                  <c:v>3020.0680000000002</c:v>
                </c:pt>
                <c:pt idx="302">
                  <c:v>3030.07</c:v>
                </c:pt>
                <c:pt idx="303">
                  <c:v>3040.0680000000002</c:v>
                </c:pt>
                <c:pt idx="304">
                  <c:v>3050.067</c:v>
                </c:pt>
                <c:pt idx="305">
                  <c:v>3060.0680000000002</c:v>
                </c:pt>
                <c:pt idx="306">
                  <c:v>3070.0680000000002</c:v>
                </c:pt>
                <c:pt idx="307">
                  <c:v>3080.0680000000002</c:v>
                </c:pt>
                <c:pt idx="308">
                  <c:v>3090.0680000000002</c:v>
                </c:pt>
                <c:pt idx="309">
                  <c:v>3100.067</c:v>
                </c:pt>
                <c:pt idx="310">
                  <c:v>3110.0680000000002</c:v>
                </c:pt>
                <c:pt idx="311">
                  <c:v>3120.0680000000002</c:v>
                </c:pt>
                <c:pt idx="312">
                  <c:v>3130.067</c:v>
                </c:pt>
                <c:pt idx="313">
                  <c:v>3140.069</c:v>
                </c:pt>
                <c:pt idx="314">
                  <c:v>3150.0680000000002</c:v>
                </c:pt>
                <c:pt idx="315">
                  <c:v>3160.0680000000002</c:v>
                </c:pt>
                <c:pt idx="316">
                  <c:v>3170.0680000000002</c:v>
                </c:pt>
                <c:pt idx="317">
                  <c:v>3180.0680000000002</c:v>
                </c:pt>
                <c:pt idx="318">
                  <c:v>3190.067</c:v>
                </c:pt>
                <c:pt idx="319">
                  <c:v>3200.069</c:v>
                </c:pt>
                <c:pt idx="320">
                  <c:v>3210.069</c:v>
                </c:pt>
                <c:pt idx="321">
                  <c:v>3220.0680000000002</c:v>
                </c:pt>
                <c:pt idx="322">
                  <c:v>3230.0680000000002</c:v>
                </c:pt>
                <c:pt idx="323">
                  <c:v>3240.0680000000002</c:v>
                </c:pt>
                <c:pt idx="324">
                  <c:v>3250.0680000000002</c:v>
                </c:pt>
                <c:pt idx="325">
                  <c:v>3260.0680000000002</c:v>
                </c:pt>
                <c:pt idx="326">
                  <c:v>3270.067</c:v>
                </c:pt>
                <c:pt idx="327">
                  <c:v>3280.0680000000002</c:v>
                </c:pt>
                <c:pt idx="328">
                  <c:v>3290.069</c:v>
                </c:pt>
                <c:pt idx="329">
                  <c:v>3300.067</c:v>
                </c:pt>
                <c:pt idx="330">
                  <c:v>3310.0680000000002</c:v>
                </c:pt>
                <c:pt idx="331">
                  <c:v>3320.0680000000002</c:v>
                </c:pt>
                <c:pt idx="332">
                  <c:v>3330.069</c:v>
                </c:pt>
                <c:pt idx="333">
                  <c:v>3340.0680000000002</c:v>
                </c:pt>
                <c:pt idx="334">
                  <c:v>3350.0680000000002</c:v>
                </c:pt>
                <c:pt idx="335">
                  <c:v>3360.067</c:v>
                </c:pt>
                <c:pt idx="336">
                  <c:v>3370.0680000000002</c:v>
                </c:pt>
                <c:pt idx="337">
                  <c:v>3380.0680000000002</c:v>
                </c:pt>
                <c:pt idx="338">
                  <c:v>3390.0680000000002</c:v>
                </c:pt>
                <c:pt idx="339">
                  <c:v>3400.0680000000002</c:v>
                </c:pt>
                <c:pt idx="340">
                  <c:v>3410.0680000000002</c:v>
                </c:pt>
                <c:pt idx="341">
                  <c:v>3420.0680000000002</c:v>
                </c:pt>
                <c:pt idx="342">
                  <c:v>3430.067</c:v>
                </c:pt>
                <c:pt idx="343">
                  <c:v>3440.0680000000002</c:v>
                </c:pt>
                <c:pt idx="344">
                  <c:v>3450.0680000000002</c:v>
                </c:pt>
                <c:pt idx="345">
                  <c:v>3460.0680000000002</c:v>
                </c:pt>
                <c:pt idx="346">
                  <c:v>3470.067</c:v>
                </c:pt>
                <c:pt idx="347">
                  <c:v>3480.0680000000002</c:v>
                </c:pt>
                <c:pt idx="348">
                  <c:v>3490.0680000000002</c:v>
                </c:pt>
                <c:pt idx="349">
                  <c:v>3500.0680000000002</c:v>
                </c:pt>
                <c:pt idx="350">
                  <c:v>3510.069</c:v>
                </c:pt>
                <c:pt idx="351">
                  <c:v>3520.0680000000002</c:v>
                </c:pt>
                <c:pt idx="352">
                  <c:v>3530.0680000000002</c:v>
                </c:pt>
                <c:pt idx="353">
                  <c:v>3540.0680000000002</c:v>
                </c:pt>
                <c:pt idx="354">
                  <c:v>3550.0680000000002</c:v>
                </c:pt>
                <c:pt idx="355">
                  <c:v>3560.0680000000002</c:v>
                </c:pt>
                <c:pt idx="356">
                  <c:v>3570.0680000000002</c:v>
                </c:pt>
                <c:pt idx="357">
                  <c:v>3580.0680000000002</c:v>
                </c:pt>
                <c:pt idx="358">
                  <c:v>3590.0680000000002</c:v>
                </c:pt>
                <c:pt idx="359">
                  <c:v>3600.0680000000002</c:v>
                </c:pt>
                <c:pt idx="360">
                  <c:v>3610.067</c:v>
                </c:pt>
                <c:pt idx="361">
                  <c:v>3620.0680000000002</c:v>
                </c:pt>
                <c:pt idx="362">
                  <c:v>3630.069</c:v>
                </c:pt>
                <c:pt idx="363">
                  <c:v>3640.0680000000002</c:v>
                </c:pt>
                <c:pt idx="364">
                  <c:v>3650.0680000000002</c:v>
                </c:pt>
                <c:pt idx="365">
                  <c:v>3660.0680000000002</c:v>
                </c:pt>
                <c:pt idx="366">
                  <c:v>3670.0680000000002</c:v>
                </c:pt>
                <c:pt idx="367">
                  <c:v>3680.067</c:v>
                </c:pt>
                <c:pt idx="368">
                  <c:v>3690.067</c:v>
                </c:pt>
                <c:pt idx="369">
                  <c:v>3700.0680000000002</c:v>
                </c:pt>
                <c:pt idx="370">
                  <c:v>3710.0680000000002</c:v>
                </c:pt>
                <c:pt idx="371">
                  <c:v>3720.0680000000002</c:v>
                </c:pt>
                <c:pt idx="372">
                  <c:v>3730.0680000000002</c:v>
                </c:pt>
                <c:pt idx="373">
                  <c:v>3740.0680000000002</c:v>
                </c:pt>
                <c:pt idx="374">
                  <c:v>3750.0680000000002</c:v>
                </c:pt>
                <c:pt idx="375">
                  <c:v>3760.0680000000002</c:v>
                </c:pt>
                <c:pt idx="376">
                  <c:v>3770.0680000000002</c:v>
                </c:pt>
                <c:pt idx="377">
                  <c:v>3780.069</c:v>
                </c:pt>
                <c:pt idx="378">
                  <c:v>3790.069</c:v>
                </c:pt>
                <c:pt idx="379">
                  <c:v>3800.0680000000002</c:v>
                </c:pt>
                <c:pt idx="380">
                  <c:v>3810.0680000000002</c:v>
                </c:pt>
                <c:pt idx="381">
                  <c:v>3820.0680000000002</c:v>
                </c:pt>
                <c:pt idx="382">
                  <c:v>3830.0680000000002</c:v>
                </c:pt>
                <c:pt idx="383">
                  <c:v>3840.0680000000002</c:v>
                </c:pt>
                <c:pt idx="384">
                  <c:v>3850.0680000000002</c:v>
                </c:pt>
                <c:pt idx="385">
                  <c:v>3860.0680000000002</c:v>
                </c:pt>
                <c:pt idx="386">
                  <c:v>3870.0680000000002</c:v>
                </c:pt>
                <c:pt idx="387">
                  <c:v>3880.0680000000002</c:v>
                </c:pt>
                <c:pt idx="388">
                  <c:v>3890.069</c:v>
                </c:pt>
                <c:pt idx="389">
                  <c:v>3900.0680000000002</c:v>
                </c:pt>
                <c:pt idx="390">
                  <c:v>3910.0680000000002</c:v>
                </c:pt>
                <c:pt idx="391">
                  <c:v>3920.0680000000002</c:v>
                </c:pt>
                <c:pt idx="392">
                  <c:v>3930.0680000000002</c:v>
                </c:pt>
                <c:pt idx="393">
                  <c:v>3940.0680000000002</c:v>
                </c:pt>
                <c:pt idx="394">
                  <c:v>3950.0680000000002</c:v>
                </c:pt>
                <c:pt idx="395">
                  <c:v>3960.0680000000002</c:v>
                </c:pt>
                <c:pt idx="396">
                  <c:v>3970.0680000000002</c:v>
                </c:pt>
                <c:pt idx="397">
                  <c:v>3980.069</c:v>
                </c:pt>
                <c:pt idx="398">
                  <c:v>3990.0680000000002</c:v>
                </c:pt>
                <c:pt idx="399">
                  <c:v>4000.0680000000002</c:v>
                </c:pt>
                <c:pt idx="400">
                  <c:v>4010.0680000000002</c:v>
                </c:pt>
                <c:pt idx="401">
                  <c:v>4020.0680000000002</c:v>
                </c:pt>
                <c:pt idx="402">
                  <c:v>4030.0680000000002</c:v>
                </c:pt>
                <c:pt idx="403">
                  <c:v>4040.0680000000002</c:v>
                </c:pt>
                <c:pt idx="404">
                  <c:v>4050.0680000000002</c:v>
                </c:pt>
                <c:pt idx="405">
                  <c:v>4060.0680000000002</c:v>
                </c:pt>
                <c:pt idx="406">
                  <c:v>4070.0680000000002</c:v>
                </c:pt>
                <c:pt idx="407">
                  <c:v>4080.069</c:v>
                </c:pt>
                <c:pt idx="408">
                  <c:v>4090.0680000000002</c:v>
                </c:pt>
                <c:pt idx="409">
                  <c:v>4100.0680000000002</c:v>
                </c:pt>
                <c:pt idx="410">
                  <c:v>4110.0680000000002</c:v>
                </c:pt>
                <c:pt idx="411">
                  <c:v>4120.0680000000002</c:v>
                </c:pt>
                <c:pt idx="412">
                  <c:v>4130.0680000000002</c:v>
                </c:pt>
                <c:pt idx="413">
                  <c:v>4140.0680000000002</c:v>
                </c:pt>
                <c:pt idx="414">
                  <c:v>4150.067</c:v>
                </c:pt>
                <c:pt idx="415">
                  <c:v>4160.0680000000002</c:v>
                </c:pt>
                <c:pt idx="416">
                  <c:v>4170.0680000000002</c:v>
                </c:pt>
                <c:pt idx="417">
                  <c:v>4180.0680000000002</c:v>
                </c:pt>
                <c:pt idx="418">
                  <c:v>4190.067</c:v>
                </c:pt>
                <c:pt idx="419">
                  <c:v>4200.0680000000002</c:v>
                </c:pt>
                <c:pt idx="420">
                  <c:v>4210.0680000000002</c:v>
                </c:pt>
                <c:pt idx="421">
                  <c:v>4220.0680000000002</c:v>
                </c:pt>
                <c:pt idx="422">
                  <c:v>4230.0680000000002</c:v>
                </c:pt>
                <c:pt idx="423">
                  <c:v>4240.0680000000002</c:v>
                </c:pt>
                <c:pt idx="424">
                  <c:v>4250.0680000000002</c:v>
                </c:pt>
                <c:pt idx="425">
                  <c:v>4260.0680000000002</c:v>
                </c:pt>
                <c:pt idx="426">
                  <c:v>4270.067</c:v>
                </c:pt>
                <c:pt idx="427">
                  <c:v>4280.0680000000002</c:v>
                </c:pt>
                <c:pt idx="428">
                  <c:v>4290.0680000000002</c:v>
                </c:pt>
                <c:pt idx="429">
                  <c:v>4300.0680000000002</c:v>
                </c:pt>
                <c:pt idx="430">
                  <c:v>4310.0680000000002</c:v>
                </c:pt>
                <c:pt idx="431">
                  <c:v>4320.0680000000002</c:v>
                </c:pt>
                <c:pt idx="432">
                  <c:v>4330.067</c:v>
                </c:pt>
                <c:pt idx="433">
                  <c:v>4340.0680000000002</c:v>
                </c:pt>
                <c:pt idx="434">
                  <c:v>4350.0690000000004</c:v>
                </c:pt>
                <c:pt idx="435">
                  <c:v>4360.0680000000002</c:v>
                </c:pt>
                <c:pt idx="436">
                  <c:v>4370.0680000000002</c:v>
                </c:pt>
                <c:pt idx="437">
                  <c:v>4380.0680000000002</c:v>
                </c:pt>
                <c:pt idx="438">
                  <c:v>4390.067</c:v>
                </c:pt>
                <c:pt idx="439">
                  <c:v>4400.0680000000002</c:v>
                </c:pt>
                <c:pt idx="440">
                  <c:v>4410.067</c:v>
                </c:pt>
                <c:pt idx="441">
                  <c:v>4420.0680000000002</c:v>
                </c:pt>
                <c:pt idx="442">
                  <c:v>4430.0680000000002</c:v>
                </c:pt>
                <c:pt idx="443">
                  <c:v>4440.0680000000002</c:v>
                </c:pt>
                <c:pt idx="444">
                  <c:v>4450.07</c:v>
                </c:pt>
                <c:pt idx="445">
                  <c:v>4460.0680000000002</c:v>
                </c:pt>
                <c:pt idx="446">
                  <c:v>4470.0690000000004</c:v>
                </c:pt>
                <c:pt idx="447">
                  <c:v>4480.0680000000002</c:v>
                </c:pt>
                <c:pt idx="448">
                  <c:v>4490.067</c:v>
                </c:pt>
                <c:pt idx="449">
                  <c:v>4500.0680000000002</c:v>
                </c:pt>
                <c:pt idx="450">
                  <c:v>4510.0680000000002</c:v>
                </c:pt>
                <c:pt idx="451">
                  <c:v>4520.0680000000002</c:v>
                </c:pt>
                <c:pt idx="452">
                  <c:v>4530.0680000000002</c:v>
                </c:pt>
                <c:pt idx="453">
                  <c:v>4540.0680000000002</c:v>
                </c:pt>
                <c:pt idx="454">
                  <c:v>4550.0680000000002</c:v>
                </c:pt>
                <c:pt idx="455">
                  <c:v>4560.0680000000002</c:v>
                </c:pt>
                <c:pt idx="456">
                  <c:v>4570.0680000000002</c:v>
                </c:pt>
                <c:pt idx="457">
                  <c:v>4580.067</c:v>
                </c:pt>
                <c:pt idx="458">
                  <c:v>4590.067</c:v>
                </c:pt>
                <c:pt idx="459">
                  <c:v>4600.0680000000002</c:v>
                </c:pt>
                <c:pt idx="460">
                  <c:v>4610.067</c:v>
                </c:pt>
                <c:pt idx="461">
                  <c:v>4620.0680000000002</c:v>
                </c:pt>
                <c:pt idx="462">
                  <c:v>4630.0680000000002</c:v>
                </c:pt>
                <c:pt idx="463">
                  <c:v>4640.0680000000002</c:v>
                </c:pt>
                <c:pt idx="464">
                  <c:v>4650.0680000000002</c:v>
                </c:pt>
                <c:pt idx="465">
                  <c:v>4660.0680000000002</c:v>
                </c:pt>
                <c:pt idx="466">
                  <c:v>4670.0680000000002</c:v>
                </c:pt>
                <c:pt idx="467">
                  <c:v>4680.0680000000002</c:v>
                </c:pt>
                <c:pt idx="468">
                  <c:v>4690.067</c:v>
                </c:pt>
                <c:pt idx="469">
                  <c:v>4700.0680000000002</c:v>
                </c:pt>
                <c:pt idx="470">
                  <c:v>4710.0690000000004</c:v>
                </c:pt>
                <c:pt idx="471">
                  <c:v>4720.0690000000004</c:v>
                </c:pt>
                <c:pt idx="472">
                  <c:v>4730.0690000000004</c:v>
                </c:pt>
                <c:pt idx="473">
                  <c:v>4740.0690000000004</c:v>
                </c:pt>
                <c:pt idx="474">
                  <c:v>4750.07</c:v>
                </c:pt>
                <c:pt idx="475">
                  <c:v>4760.0680000000002</c:v>
                </c:pt>
                <c:pt idx="476">
                  <c:v>4770.0690000000004</c:v>
                </c:pt>
                <c:pt idx="477">
                  <c:v>4780.0690000000004</c:v>
                </c:pt>
                <c:pt idx="478">
                  <c:v>4790.0690000000004</c:v>
                </c:pt>
                <c:pt idx="479">
                  <c:v>4800.0690000000004</c:v>
                </c:pt>
                <c:pt idx="480">
                  <c:v>4810.07</c:v>
                </c:pt>
                <c:pt idx="481">
                  <c:v>4820.0690000000004</c:v>
                </c:pt>
                <c:pt idx="482">
                  <c:v>4830.0690000000004</c:v>
                </c:pt>
                <c:pt idx="483">
                  <c:v>4840.0690000000004</c:v>
                </c:pt>
                <c:pt idx="484">
                  <c:v>4850.0690000000004</c:v>
                </c:pt>
                <c:pt idx="485">
                  <c:v>4860.0680000000002</c:v>
                </c:pt>
                <c:pt idx="486">
                  <c:v>4870.0690000000004</c:v>
                </c:pt>
                <c:pt idx="487">
                  <c:v>4880.0680000000002</c:v>
                </c:pt>
                <c:pt idx="488">
                  <c:v>4890.0690000000004</c:v>
                </c:pt>
                <c:pt idx="489">
                  <c:v>4900.0690000000004</c:v>
                </c:pt>
                <c:pt idx="490">
                  <c:v>4910.07</c:v>
                </c:pt>
                <c:pt idx="491">
                  <c:v>4920.07</c:v>
                </c:pt>
                <c:pt idx="492">
                  <c:v>4930.0690000000004</c:v>
                </c:pt>
                <c:pt idx="493">
                  <c:v>4940.0690000000004</c:v>
                </c:pt>
                <c:pt idx="494">
                  <c:v>4950.0690000000004</c:v>
                </c:pt>
                <c:pt idx="495">
                  <c:v>4960.0680000000002</c:v>
                </c:pt>
                <c:pt idx="496">
                  <c:v>4970.0690000000004</c:v>
                </c:pt>
                <c:pt idx="497">
                  <c:v>4980.0690000000004</c:v>
                </c:pt>
                <c:pt idx="498">
                  <c:v>4990.0690000000004</c:v>
                </c:pt>
                <c:pt idx="499">
                  <c:v>5000.0690000000004</c:v>
                </c:pt>
                <c:pt idx="500">
                  <c:v>5010.0690000000004</c:v>
                </c:pt>
                <c:pt idx="501">
                  <c:v>5020.0690000000004</c:v>
                </c:pt>
                <c:pt idx="502">
                  <c:v>5030.0690000000004</c:v>
                </c:pt>
                <c:pt idx="503">
                  <c:v>5040.0690000000004</c:v>
                </c:pt>
                <c:pt idx="504">
                  <c:v>5050.1360000000004</c:v>
                </c:pt>
                <c:pt idx="505">
                  <c:v>5060.1360000000004</c:v>
                </c:pt>
                <c:pt idx="506">
                  <c:v>5070.1350000000002</c:v>
                </c:pt>
                <c:pt idx="507">
                  <c:v>5080.1369999999997</c:v>
                </c:pt>
                <c:pt idx="508">
                  <c:v>5090.1360000000004</c:v>
                </c:pt>
                <c:pt idx="509">
                  <c:v>5100.1350000000002</c:v>
                </c:pt>
                <c:pt idx="510">
                  <c:v>5110.1360000000004</c:v>
                </c:pt>
                <c:pt idx="511">
                  <c:v>5120.1360000000004</c:v>
                </c:pt>
                <c:pt idx="512">
                  <c:v>5130.1360000000004</c:v>
                </c:pt>
                <c:pt idx="513">
                  <c:v>5140.1360000000004</c:v>
                </c:pt>
                <c:pt idx="514">
                  <c:v>5150.1360000000004</c:v>
                </c:pt>
                <c:pt idx="515">
                  <c:v>5160.1360000000004</c:v>
                </c:pt>
                <c:pt idx="516">
                  <c:v>5170.1360000000004</c:v>
                </c:pt>
                <c:pt idx="517">
                  <c:v>5180.1360000000004</c:v>
                </c:pt>
                <c:pt idx="518">
                  <c:v>5190.1360000000004</c:v>
                </c:pt>
                <c:pt idx="519">
                  <c:v>5200.1350000000002</c:v>
                </c:pt>
                <c:pt idx="520">
                  <c:v>5210.1360000000004</c:v>
                </c:pt>
                <c:pt idx="521">
                  <c:v>5220.1369999999997</c:v>
                </c:pt>
                <c:pt idx="522">
                  <c:v>5230.1360000000004</c:v>
                </c:pt>
                <c:pt idx="523">
                  <c:v>5240.1360000000004</c:v>
                </c:pt>
                <c:pt idx="524">
                  <c:v>5250.1360000000004</c:v>
                </c:pt>
                <c:pt idx="525">
                  <c:v>5260.1360000000004</c:v>
                </c:pt>
                <c:pt idx="526">
                  <c:v>5270.1360000000004</c:v>
                </c:pt>
                <c:pt idx="527">
                  <c:v>5280.1360000000004</c:v>
                </c:pt>
                <c:pt idx="528">
                  <c:v>5290.1360000000004</c:v>
                </c:pt>
                <c:pt idx="529">
                  <c:v>5300.1360000000004</c:v>
                </c:pt>
                <c:pt idx="530">
                  <c:v>5310.1350000000002</c:v>
                </c:pt>
                <c:pt idx="531">
                  <c:v>5320.1360000000004</c:v>
                </c:pt>
                <c:pt idx="532">
                  <c:v>5330.1350000000002</c:v>
                </c:pt>
                <c:pt idx="533">
                  <c:v>5340.1360000000004</c:v>
                </c:pt>
                <c:pt idx="534">
                  <c:v>5350.1350000000002</c:v>
                </c:pt>
                <c:pt idx="535">
                  <c:v>5360.1360000000004</c:v>
                </c:pt>
                <c:pt idx="536">
                  <c:v>5370.1360000000004</c:v>
                </c:pt>
                <c:pt idx="537">
                  <c:v>5380.1360000000004</c:v>
                </c:pt>
                <c:pt idx="538">
                  <c:v>5390.1369999999997</c:v>
                </c:pt>
                <c:pt idx="539">
                  <c:v>5400.1350000000002</c:v>
                </c:pt>
                <c:pt idx="540">
                  <c:v>5410.1949999999997</c:v>
                </c:pt>
                <c:pt idx="541">
                  <c:v>5420.1949999999997</c:v>
                </c:pt>
                <c:pt idx="542">
                  <c:v>5430.1949999999997</c:v>
                </c:pt>
                <c:pt idx="543">
                  <c:v>5440.1940000000004</c:v>
                </c:pt>
                <c:pt idx="544">
                  <c:v>5450.1949999999997</c:v>
                </c:pt>
                <c:pt idx="545">
                  <c:v>5460.1949999999997</c:v>
                </c:pt>
                <c:pt idx="546">
                  <c:v>5470.2939999999999</c:v>
                </c:pt>
                <c:pt idx="547">
                  <c:v>5480.2950000000001</c:v>
                </c:pt>
                <c:pt idx="548">
                  <c:v>5490.2929999999997</c:v>
                </c:pt>
                <c:pt idx="549">
                  <c:v>5500.2939999999999</c:v>
                </c:pt>
                <c:pt idx="550">
                  <c:v>5510.2939999999999</c:v>
                </c:pt>
                <c:pt idx="551">
                  <c:v>5520.2939999999999</c:v>
                </c:pt>
                <c:pt idx="552">
                  <c:v>5530.2929999999997</c:v>
                </c:pt>
                <c:pt idx="553">
                  <c:v>5540.2939999999999</c:v>
                </c:pt>
                <c:pt idx="554">
                  <c:v>5550.2939999999999</c:v>
                </c:pt>
                <c:pt idx="555">
                  <c:v>5560.2939999999999</c:v>
                </c:pt>
                <c:pt idx="556">
                  <c:v>5570.2939999999999</c:v>
                </c:pt>
                <c:pt idx="557">
                  <c:v>5580.2929999999997</c:v>
                </c:pt>
                <c:pt idx="558">
                  <c:v>5590.2939999999999</c:v>
                </c:pt>
                <c:pt idx="559">
                  <c:v>5600.2939999999999</c:v>
                </c:pt>
                <c:pt idx="560">
                  <c:v>5610.2939999999999</c:v>
                </c:pt>
                <c:pt idx="561">
                  <c:v>5620.2929999999997</c:v>
                </c:pt>
                <c:pt idx="562">
                  <c:v>5630.2939999999999</c:v>
                </c:pt>
                <c:pt idx="563">
                  <c:v>5640.2939999999999</c:v>
                </c:pt>
                <c:pt idx="564">
                  <c:v>5650.2929999999997</c:v>
                </c:pt>
                <c:pt idx="565">
                  <c:v>5660.2939999999999</c:v>
                </c:pt>
                <c:pt idx="566">
                  <c:v>5670.2939999999999</c:v>
                </c:pt>
                <c:pt idx="567">
                  <c:v>5680.2939999999999</c:v>
                </c:pt>
                <c:pt idx="568">
                  <c:v>5690.2939999999999</c:v>
                </c:pt>
                <c:pt idx="569">
                  <c:v>5700.2929999999997</c:v>
                </c:pt>
                <c:pt idx="570">
                  <c:v>5710.2939999999999</c:v>
                </c:pt>
                <c:pt idx="571">
                  <c:v>5720.2939999999999</c:v>
                </c:pt>
                <c:pt idx="572">
                  <c:v>5730.2939999999999</c:v>
                </c:pt>
                <c:pt idx="573">
                  <c:v>5740.2929999999997</c:v>
                </c:pt>
                <c:pt idx="574">
                  <c:v>5750.2939999999999</c:v>
                </c:pt>
                <c:pt idx="575">
                  <c:v>5760.3109999999997</c:v>
                </c:pt>
                <c:pt idx="576">
                  <c:v>5770.3109999999997</c:v>
                </c:pt>
                <c:pt idx="577">
                  <c:v>5780.31</c:v>
                </c:pt>
                <c:pt idx="578">
                  <c:v>5790.3119999999999</c:v>
                </c:pt>
                <c:pt idx="579">
                  <c:v>5800.3109999999997</c:v>
                </c:pt>
                <c:pt idx="580">
                  <c:v>5810.3109999999997</c:v>
                </c:pt>
                <c:pt idx="581">
                  <c:v>5820.31</c:v>
                </c:pt>
                <c:pt idx="582">
                  <c:v>5830.3109999999997</c:v>
                </c:pt>
                <c:pt idx="583">
                  <c:v>5840.3109999999997</c:v>
                </c:pt>
                <c:pt idx="584">
                  <c:v>5850.3109999999997</c:v>
                </c:pt>
                <c:pt idx="585">
                  <c:v>5860.3109999999997</c:v>
                </c:pt>
                <c:pt idx="586">
                  <c:v>5870.31</c:v>
                </c:pt>
                <c:pt idx="587">
                  <c:v>5880.3109999999997</c:v>
                </c:pt>
                <c:pt idx="588">
                  <c:v>5890.3109999999997</c:v>
                </c:pt>
                <c:pt idx="589">
                  <c:v>5900.3109999999997</c:v>
                </c:pt>
                <c:pt idx="590">
                  <c:v>5910.3109999999997</c:v>
                </c:pt>
                <c:pt idx="591">
                  <c:v>5920.31</c:v>
                </c:pt>
                <c:pt idx="592">
                  <c:v>5930.3109999999997</c:v>
                </c:pt>
                <c:pt idx="593">
                  <c:v>5940.3119999999999</c:v>
                </c:pt>
                <c:pt idx="594">
                  <c:v>5950.31</c:v>
                </c:pt>
                <c:pt idx="595">
                  <c:v>5960.3109999999997</c:v>
                </c:pt>
                <c:pt idx="596">
                  <c:v>5970.3109999999997</c:v>
                </c:pt>
                <c:pt idx="597">
                  <c:v>5980.3109999999997</c:v>
                </c:pt>
                <c:pt idx="598">
                  <c:v>5990.3109999999997</c:v>
                </c:pt>
                <c:pt idx="599">
                  <c:v>6000.3109999999997</c:v>
                </c:pt>
                <c:pt idx="600">
                  <c:v>6010.3109999999997</c:v>
                </c:pt>
                <c:pt idx="601">
                  <c:v>6020.3109999999997</c:v>
                </c:pt>
                <c:pt idx="602">
                  <c:v>6030.31</c:v>
                </c:pt>
                <c:pt idx="603">
                  <c:v>6040.3109999999997</c:v>
                </c:pt>
                <c:pt idx="604">
                  <c:v>6050.31</c:v>
                </c:pt>
                <c:pt idx="605">
                  <c:v>6060.3459999999995</c:v>
                </c:pt>
                <c:pt idx="606">
                  <c:v>6070.3469999999998</c:v>
                </c:pt>
                <c:pt idx="607">
                  <c:v>6080.3469999999998</c:v>
                </c:pt>
                <c:pt idx="608">
                  <c:v>6090.3469999999998</c:v>
                </c:pt>
                <c:pt idx="609">
                  <c:v>6100.3459999999995</c:v>
                </c:pt>
                <c:pt idx="610">
                  <c:v>6110.3469999999998</c:v>
                </c:pt>
                <c:pt idx="611">
                  <c:v>6120.3459999999995</c:v>
                </c:pt>
                <c:pt idx="612">
                  <c:v>6130.3469999999998</c:v>
                </c:pt>
                <c:pt idx="613">
                  <c:v>6140.3469999999998</c:v>
                </c:pt>
                <c:pt idx="614">
                  <c:v>6150.3469999999998</c:v>
                </c:pt>
                <c:pt idx="615">
                  <c:v>6160.3469999999998</c:v>
                </c:pt>
                <c:pt idx="616">
                  <c:v>6170.348</c:v>
                </c:pt>
                <c:pt idx="617">
                  <c:v>6180.3469999999998</c:v>
                </c:pt>
                <c:pt idx="618">
                  <c:v>6190.3670000000002</c:v>
                </c:pt>
                <c:pt idx="619">
                  <c:v>6200.3670000000002</c:v>
                </c:pt>
                <c:pt idx="620">
                  <c:v>6210.366</c:v>
                </c:pt>
                <c:pt idx="621">
                  <c:v>6220.3670000000002</c:v>
                </c:pt>
                <c:pt idx="622">
                  <c:v>6230.3670000000002</c:v>
                </c:pt>
                <c:pt idx="623">
                  <c:v>6240.3670000000002</c:v>
                </c:pt>
                <c:pt idx="624">
                  <c:v>6250.366</c:v>
                </c:pt>
                <c:pt idx="625">
                  <c:v>6260.3670000000002</c:v>
                </c:pt>
                <c:pt idx="626">
                  <c:v>6270.3670000000002</c:v>
                </c:pt>
                <c:pt idx="627">
                  <c:v>6280.3670000000002</c:v>
                </c:pt>
                <c:pt idx="628">
                  <c:v>6290.3670000000002</c:v>
                </c:pt>
                <c:pt idx="629">
                  <c:v>6300.366</c:v>
                </c:pt>
                <c:pt idx="630">
                  <c:v>6310.366</c:v>
                </c:pt>
                <c:pt idx="631">
                  <c:v>6320.3670000000002</c:v>
                </c:pt>
                <c:pt idx="632">
                  <c:v>6330.4369999999999</c:v>
                </c:pt>
                <c:pt idx="633">
                  <c:v>6340.4369999999999</c:v>
                </c:pt>
                <c:pt idx="634">
                  <c:v>6350.4369999999999</c:v>
                </c:pt>
                <c:pt idx="635">
                  <c:v>6360.4369999999999</c:v>
                </c:pt>
                <c:pt idx="636">
                  <c:v>6370.4369999999999</c:v>
                </c:pt>
                <c:pt idx="637">
                  <c:v>6380.4369999999999</c:v>
                </c:pt>
                <c:pt idx="638">
                  <c:v>6390.4359999999997</c:v>
                </c:pt>
                <c:pt idx="639">
                  <c:v>6400.4369999999999</c:v>
                </c:pt>
                <c:pt idx="640">
                  <c:v>6410.4369999999999</c:v>
                </c:pt>
                <c:pt idx="641">
                  <c:v>6420.4369999999999</c:v>
                </c:pt>
                <c:pt idx="642">
                  <c:v>6430.4369999999999</c:v>
                </c:pt>
                <c:pt idx="643">
                  <c:v>6440.4369999999999</c:v>
                </c:pt>
                <c:pt idx="644">
                  <c:v>6450.4359999999997</c:v>
                </c:pt>
                <c:pt idx="645">
                  <c:v>6460.4369999999999</c:v>
                </c:pt>
                <c:pt idx="646">
                  <c:v>6470.4369999999999</c:v>
                </c:pt>
                <c:pt idx="647">
                  <c:v>6480.4359999999997</c:v>
                </c:pt>
                <c:pt idx="648">
                  <c:v>6490.4380000000001</c:v>
                </c:pt>
                <c:pt idx="649">
                  <c:v>6500.4369999999999</c:v>
                </c:pt>
                <c:pt idx="650">
                  <c:v>6510.4369999999999</c:v>
                </c:pt>
                <c:pt idx="651">
                  <c:v>6520.4390000000003</c:v>
                </c:pt>
                <c:pt idx="652">
                  <c:v>6530.4359999999997</c:v>
                </c:pt>
                <c:pt idx="653">
                  <c:v>6540.4359999999997</c:v>
                </c:pt>
                <c:pt idx="654">
                  <c:v>6550.4390000000003</c:v>
                </c:pt>
                <c:pt idx="655">
                  <c:v>6560.4369999999999</c:v>
                </c:pt>
                <c:pt idx="656">
                  <c:v>6570.4380000000001</c:v>
                </c:pt>
                <c:pt idx="657">
                  <c:v>6580.4380000000001</c:v>
                </c:pt>
                <c:pt idx="658">
                  <c:v>6590.4380000000001</c:v>
                </c:pt>
                <c:pt idx="659">
                  <c:v>6600.4390000000003</c:v>
                </c:pt>
                <c:pt idx="660">
                  <c:v>6610.4380000000001</c:v>
                </c:pt>
                <c:pt idx="661">
                  <c:v>6620.4380000000001</c:v>
                </c:pt>
                <c:pt idx="662">
                  <c:v>6630.4380000000001</c:v>
                </c:pt>
                <c:pt idx="663">
                  <c:v>6640.4380000000001</c:v>
                </c:pt>
                <c:pt idx="664">
                  <c:v>6650.4380000000001</c:v>
                </c:pt>
                <c:pt idx="665">
                  <c:v>6660.4369999999999</c:v>
                </c:pt>
                <c:pt idx="666">
                  <c:v>6670.4369999999999</c:v>
                </c:pt>
                <c:pt idx="667">
                  <c:v>6680.4369999999999</c:v>
                </c:pt>
                <c:pt idx="668">
                  <c:v>6690.4380000000001</c:v>
                </c:pt>
                <c:pt idx="669">
                  <c:v>6700.4989999999998</c:v>
                </c:pt>
                <c:pt idx="670">
                  <c:v>6710.4989999999998</c:v>
                </c:pt>
                <c:pt idx="671">
                  <c:v>6720.4989999999998</c:v>
                </c:pt>
                <c:pt idx="672">
                  <c:v>6730.4979999999996</c:v>
                </c:pt>
                <c:pt idx="673">
                  <c:v>6740.4979999999996</c:v>
                </c:pt>
                <c:pt idx="674">
                  <c:v>6750.4979999999996</c:v>
                </c:pt>
                <c:pt idx="675">
                  <c:v>6760.4989999999998</c:v>
                </c:pt>
                <c:pt idx="676">
                  <c:v>6770.4989999999998</c:v>
                </c:pt>
                <c:pt idx="677">
                  <c:v>6780.4979999999996</c:v>
                </c:pt>
                <c:pt idx="678">
                  <c:v>6790.4989999999998</c:v>
                </c:pt>
                <c:pt idx="679">
                  <c:v>6800.5</c:v>
                </c:pt>
                <c:pt idx="680">
                  <c:v>6810.5</c:v>
                </c:pt>
                <c:pt idx="681">
                  <c:v>6820.5</c:v>
                </c:pt>
                <c:pt idx="682">
                  <c:v>6830.5</c:v>
                </c:pt>
                <c:pt idx="683">
                  <c:v>6840.4989999999998</c:v>
                </c:pt>
                <c:pt idx="684">
                  <c:v>6850.4989999999998</c:v>
                </c:pt>
                <c:pt idx="685">
                  <c:v>6860.5</c:v>
                </c:pt>
                <c:pt idx="686">
                  <c:v>6870.4989999999998</c:v>
                </c:pt>
                <c:pt idx="687">
                  <c:v>6880.5</c:v>
                </c:pt>
                <c:pt idx="688">
                  <c:v>6890.5010000000002</c:v>
                </c:pt>
                <c:pt idx="689">
                  <c:v>6900.5010000000002</c:v>
                </c:pt>
                <c:pt idx="690">
                  <c:v>6910.4989999999998</c:v>
                </c:pt>
                <c:pt idx="691">
                  <c:v>6920.5020000000004</c:v>
                </c:pt>
                <c:pt idx="692">
                  <c:v>6930.5020000000004</c:v>
                </c:pt>
                <c:pt idx="693">
                  <c:v>6940.5010000000002</c:v>
                </c:pt>
                <c:pt idx="694">
                  <c:v>6950.5010000000002</c:v>
                </c:pt>
                <c:pt idx="695">
                  <c:v>6960.5010000000002</c:v>
                </c:pt>
                <c:pt idx="696">
                  <c:v>6970.5</c:v>
                </c:pt>
                <c:pt idx="697">
                  <c:v>6980.5010000000002</c:v>
                </c:pt>
                <c:pt idx="698">
                  <c:v>6990.5010000000002</c:v>
                </c:pt>
                <c:pt idx="699">
                  <c:v>7000.5</c:v>
                </c:pt>
                <c:pt idx="700">
                  <c:v>7010.5010000000002</c:v>
                </c:pt>
                <c:pt idx="701">
                  <c:v>7020.5010000000002</c:v>
                </c:pt>
                <c:pt idx="702">
                  <c:v>7030.5</c:v>
                </c:pt>
                <c:pt idx="703">
                  <c:v>7040.5010000000002</c:v>
                </c:pt>
                <c:pt idx="704">
                  <c:v>7050.5</c:v>
                </c:pt>
                <c:pt idx="705">
                  <c:v>7060.5</c:v>
                </c:pt>
                <c:pt idx="706">
                  <c:v>7070.5</c:v>
                </c:pt>
                <c:pt idx="707">
                  <c:v>7080.5</c:v>
                </c:pt>
                <c:pt idx="708">
                  <c:v>7090.5159999999996</c:v>
                </c:pt>
                <c:pt idx="709">
                  <c:v>7100.5159999999996</c:v>
                </c:pt>
                <c:pt idx="710">
                  <c:v>7110.5150000000003</c:v>
                </c:pt>
                <c:pt idx="711">
                  <c:v>7120.5159999999996</c:v>
                </c:pt>
                <c:pt idx="712">
                  <c:v>7130.5159999999996</c:v>
                </c:pt>
                <c:pt idx="713">
                  <c:v>7140.5159999999996</c:v>
                </c:pt>
                <c:pt idx="714">
                  <c:v>7150.5159999999996</c:v>
                </c:pt>
                <c:pt idx="715">
                  <c:v>7160.5150000000003</c:v>
                </c:pt>
                <c:pt idx="716">
                  <c:v>7170.5150000000003</c:v>
                </c:pt>
                <c:pt idx="717">
                  <c:v>7180.5150000000003</c:v>
                </c:pt>
                <c:pt idx="718">
                  <c:v>7190.5159999999996</c:v>
                </c:pt>
                <c:pt idx="719">
                  <c:v>7200.5159999999996</c:v>
                </c:pt>
                <c:pt idx="720">
                  <c:v>7210.5159999999996</c:v>
                </c:pt>
                <c:pt idx="721">
                  <c:v>7220.5159999999996</c:v>
                </c:pt>
                <c:pt idx="722">
                  <c:v>7230.5159999999996</c:v>
                </c:pt>
                <c:pt idx="723">
                  <c:v>7240.5159999999996</c:v>
                </c:pt>
                <c:pt idx="724">
                  <c:v>7250.5150000000003</c:v>
                </c:pt>
                <c:pt idx="725">
                  <c:v>7260.5159999999996</c:v>
                </c:pt>
                <c:pt idx="726">
                  <c:v>7270.5159999999996</c:v>
                </c:pt>
                <c:pt idx="727">
                  <c:v>7280.5159999999996</c:v>
                </c:pt>
                <c:pt idx="728">
                  <c:v>7290.5159999999996</c:v>
                </c:pt>
                <c:pt idx="729">
                  <c:v>7300.5150000000003</c:v>
                </c:pt>
                <c:pt idx="730">
                  <c:v>7310.5150000000003</c:v>
                </c:pt>
                <c:pt idx="731">
                  <c:v>7320.5159999999996</c:v>
                </c:pt>
                <c:pt idx="732">
                  <c:v>7330.5150000000003</c:v>
                </c:pt>
                <c:pt idx="733">
                  <c:v>7340.5159999999996</c:v>
                </c:pt>
                <c:pt idx="734">
                  <c:v>7350.5169999999998</c:v>
                </c:pt>
                <c:pt idx="735">
                  <c:v>7360.5159999999996</c:v>
                </c:pt>
                <c:pt idx="736">
                  <c:v>7370.5159999999996</c:v>
                </c:pt>
                <c:pt idx="737">
                  <c:v>7380.518</c:v>
                </c:pt>
                <c:pt idx="738">
                  <c:v>7390.518</c:v>
                </c:pt>
                <c:pt idx="739">
                  <c:v>7400.5169999999998</c:v>
                </c:pt>
                <c:pt idx="740">
                  <c:v>7410.5190000000002</c:v>
                </c:pt>
                <c:pt idx="741">
                  <c:v>7420.518</c:v>
                </c:pt>
                <c:pt idx="742">
                  <c:v>7430.5169999999998</c:v>
                </c:pt>
                <c:pt idx="743">
                  <c:v>7440.518</c:v>
                </c:pt>
                <c:pt idx="744">
                  <c:v>7450.518</c:v>
                </c:pt>
                <c:pt idx="745">
                  <c:v>7460.53</c:v>
                </c:pt>
                <c:pt idx="746">
                  <c:v>7470.5290000000005</c:v>
                </c:pt>
                <c:pt idx="747">
                  <c:v>7480.53</c:v>
                </c:pt>
                <c:pt idx="748">
                  <c:v>7490.53</c:v>
                </c:pt>
                <c:pt idx="749">
                  <c:v>7500.53</c:v>
                </c:pt>
                <c:pt idx="750">
                  <c:v>7510.5290000000005</c:v>
                </c:pt>
                <c:pt idx="751">
                  <c:v>7520.5290000000005</c:v>
                </c:pt>
                <c:pt idx="752">
                  <c:v>7530.53</c:v>
                </c:pt>
                <c:pt idx="753">
                  <c:v>7540.53</c:v>
                </c:pt>
                <c:pt idx="754">
                  <c:v>7550.53</c:v>
                </c:pt>
                <c:pt idx="755">
                  <c:v>7560.5959999999995</c:v>
                </c:pt>
                <c:pt idx="756">
                  <c:v>7570.5950000000003</c:v>
                </c:pt>
                <c:pt idx="757">
                  <c:v>7580.5950000000003</c:v>
                </c:pt>
                <c:pt idx="758">
                  <c:v>7590.5959999999995</c:v>
                </c:pt>
                <c:pt idx="759">
                  <c:v>7600.5959999999995</c:v>
                </c:pt>
                <c:pt idx="760">
                  <c:v>7610.5959999999995</c:v>
                </c:pt>
                <c:pt idx="761">
                  <c:v>7620.5950000000003</c:v>
                </c:pt>
                <c:pt idx="762">
                  <c:v>7630.5950000000003</c:v>
                </c:pt>
                <c:pt idx="763">
                  <c:v>7640.5969999999998</c:v>
                </c:pt>
                <c:pt idx="764">
                  <c:v>7650.5959999999995</c:v>
                </c:pt>
                <c:pt idx="765">
                  <c:v>7660.5969999999998</c:v>
                </c:pt>
                <c:pt idx="766">
                  <c:v>7670.5969999999998</c:v>
                </c:pt>
                <c:pt idx="767">
                  <c:v>7680.5969999999998</c:v>
                </c:pt>
                <c:pt idx="768">
                  <c:v>7690.5969999999998</c:v>
                </c:pt>
                <c:pt idx="769">
                  <c:v>7700.5950000000003</c:v>
                </c:pt>
                <c:pt idx="770">
                  <c:v>7710.5959999999995</c:v>
                </c:pt>
                <c:pt idx="771">
                  <c:v>7720.5959999999995</c:v>
                </c:pt>
                <c:pt idx="772">
                  <c:v>7730.5959999999995</c:v>
                </c:pt>
                <c:pt idx="773">
                  <c:v>7740.5969999999998</c:v>
                </c:pt>
                <c:pt idx="774">
                  <c:v>7750.598</c:v>
                </c:pt>
                <c:pt idx="775">
                  <c:v>7760.5969999999998</c:v>
                </c:pt>
                <c:pt idx="776">
                  <c:v>7770.5969999999998</c:v>
                </c:pt>
                <c:pt idx="777">
                  <c:v>7780.598</c:v>
                </c:pt>
                <c:pt idx="778">
                  <c:v>7790.5959999999995</c:v>
                </c:pt>
                <c:pt idx="779">
                  <c:v>7800.5969999999998</c:v>
                </c:pt>
                <c:pt idx="780">
                  <c:v>7810.5969999999998</c:v>
                </c:pt>
                <c:pt idx="781">
                  <c:v>7820.5959999999995</c:v>
                </c:pt>
                <c:pt idx="782">
                  <c:v>7830.5969999999998</c:v>
                </c:pt>
                <c:pt idx="783">
                  <c:v>7840.598</c:v>
                </c:pt>
                <c:pt idx="784">
                  <c:v>7850.5969999999998</c:v>
                </c:pt>
                <c:pt idx="785">
                  <c:v>7860.598</c:v>
                </c:pt>
                <c:pt idx="786">
                  <c:v>7870.5969999999998</c:v>
                </c:pt>
                <c:pt idx="787">
                  <c:v>7880.598</c:v>
                </c:pt>
                <c:pt idx="788">
                  <c:v>7890.5959999999995</c:v>
                </c:pt>
                <c:pt idx="789">
                  <c:v>7900.5969999999998</c:v>
                </c:pt>
                <c:pt idx="790">
                  <c:v>7910.6540000000005</c:v>
                </c:pt>
                <c:pt idx="791">
                  <c:v>7920.6530000000002</c:v>
                </c:pt>
                <c:pt idx="792">
                  <c:v>7930.6540000000005</c:v>
                </c:pt>
                <c:pt idx="793">
                  <c:v>7940.6540000000005</c:v>
                </c:pt>
                <c:pt idx="794">
                  <c:v>7950.6549999999997</c:v>
                </c:pt>
                <c:pt idx="795">
                  <c:v>7960.6540000000005</c:v>
                </c:pt>
                <c:pt idx="796">
                  <c:v>7970.6559999999999</c:v>
                </c:pt>
                <c:pt idx="797">
                  <c:v>7980.6549999999997</c:v>
                </c:pt>
                <c:pt idx="798">
                  <c:v>7990.7290000000003</c:v>
                </c:pt>
                <c:pt idx="799">
                  <c:v>8000.7280000000001</c:v>
                </c:pt>
                <c:pt idx="800">
                  <c:v>8010.7280000000001</c:v>
                </c:pt>
                <c:pt idx="801">
                  <c:v>8020.7280000000001</c:v>
                </c:pt>
                <c:pt idx="802">
                  <c:v>8030.7290000000003</c:v>
                </c:pt>
                <c:pt idx="803">
                  <c:v>8040.7280000000001</c:v>
                </c:pt>
                <c:pt idx="804">
                  <c:v>8050.7290000000003</c:v>
                </c:pt>
                <c:pt idx="805">
                  <c:v>8060.7290000000003</c:v>
                </c:pt>
                <c:pt idx="806">
                  <c:v>8070.7280000000001</c:v>
                </c:pt>
                <c:pt idx="807">
                  <c:v>8080.7280000000001</c:v>
                </c:pt>
                <c:pt idx="808">
                  <c:v>8090.7290000000003</c:v>
                </c:pt>
                <c:pt idx="809">
                  <c:v>8100.7280000000001</c:v>
                </c:pt>
                <c:pt idx="810">
                  <c:v>8110.7290000000003</c:v>
                </c:pt>
                <c:pt idx="811">
                  <c:v>8120.7290000000003</c:v>
                </c:pt>
                <c:pt idx="812">
                  <c:v>8130.7290000000003</c:v>
                </c:pt>
                <c:pt idx="813">
                  <c:v>8140.7290000000003</c:v>
                </c:pt>
                <c:pt idx="814">
                  <c:v>8150.77</c:v>
                </c:pt>
                <c:pt idx="815">
                  <c:v>8160.7690000000002</c:v>
                </c:pt>
                <c:pt idx="816">
                  <c:v>8170.77</c:v>
                </c:pt>
                <c:pt idx="817">
                  <c:v>8180.7690000000002</c:v>
                </c:pt>
                <c:pt idx="818">
                  <c:v>8190.7690000000002</c:v>
                </c:pt>
                <c:pt idx="819">
                  <c:v>8200.7690000000002</c:v>
                </c:pt>
                <c:pt idx="820">
                  <c:v>8210.77</c:v>
                </c:pt>
                <c:pt idx="821">
                  <c:v>8220.77</c:v>
                </c:pt>
                <c:pt idx="822">
                  <c:v>8230.77</c:v>
                </c:pt>
                <c:pt idx="823">
                  <c:v>8240.7690000000002</c:v>
                </c:pt>
                <c:pt idx="824">
                  <c:v>8250.77</c:v>
                </c:pt>
                <c:pt idx="825">
                  <c:v>8260.7690000000002</c:v>
                </c:pt>
                <c:pt idx="826">
                  <c:v>8270.77</c:v>
                </c:pt>
                <c:pt idx="827">
                  <c:v>8280.77</c:v>
                </c:pt>
                <c:pt idx="828">
                  <c:v>8290.77</c:v>
                </c:pt>
                <c:pt idx="829">
                  <c:v>8300.77</c:v>
                </c:pt>
                <c:pt idx="830">
                  <c:v>8310.77</c:v>
                </c:pt>
                <c:pt idx="831">
                  <c:v>8320.77</c:v>
                </c:pt>
                <c:pt idx="832">
                  <c:v>8330.77</c:v>
                </c:pt>
                <c:pt idx="833">
                  <c:v>8340.77</c:v>
                </c:pt>
                <c:pt idx="834">
                  <c:v>8350.82</c:v>
                </c:pt>
                <c:pt idx="835">
                  <c:v>8360.82</c:v>
                </c:pt>
                <c:pt idx="836">
                  <c:v>8370.82</c:v>
                </c:pt>
                <c:pt idx="837">
                  <c:v>8380.8189999999995</c:v>
                </c:pt>
                <c:pt idx="838">
                  <c:v>8390.8189999999995</c:v>
                </c:pt>
                <c:pt idx="839">
                  <c:v>8400.8189999999995</c:v>
                </c:pt>
                <c:pt idx="840">
                  <c:v>8410.82</c:v>
                </c:pt>
                <c:pt idx="841">
                  <c:v>8420.82</c:v>
                </c:pt>
                <c:pt idx="842">
                  <c:v>8430.8189999999995</c:v>
                </c:pt>
                <c:pt idx="843">
                  <c:v>8440.8209999999999</c:v>
                </c:pt>
                <c:pt idx="844">
                  <c:v>8450.82</c:v>
                </c:pt>
                <c:pt idx="845">
                  <c:v>8460.82</c:v>
                </c:pt>
                <c:pt idx="846">
                  <c:v>8470.82</c:v>
                </c:pt>
                <c:pt idx="847">
                  <c:v>8480.8189999999995</c:v>
                </c:pt>
                <c:pt idx="848">
                  <c:v>8490.8189999999995</c:v>
                </c:pt>
                <c:pt idx="849">
                  <c:v>8500.8209999999999</c:v>
                </c:pt>
                <c:pt idx="850">
                  <c:v>8510.8189999999995</c:v>
                </c:pt>
                <c:pt idx="851">
                  <c:v>8520.8209999999999</c:v>
                </c:pt>
                <c:pt idx="852">
                  <c:v>8530.8209999999999</c:v>
                </c:pt>
                <c:pt idx="853">
                  <c:v>8540.82</c:v>
                </c:pt>
                <c:pt idx="854">
                  <c:v>8550.8189999999995</c:v>
                </c:pt>
                <c:pt idx="855">
                  <c:v>8560.8189999999995</c:v>
                </c:pt>
                <c:pt idx="856">
                  <c:v>8570.8189999999995</c:v>
                </c:pt>
                <c:pt idx="857">
                  <c:v>8580.82</c:v>
                </c:pt>
                <c:pt idx="858">
                  <c:v>8590.8700000000008</c:v>
                </c:pt>
                <c:pt idx="859">
                  <c:v>8600.8700000000008</c:v>
                </c:pt>
                <c:pt idx="860">
                  <c:v>8610.8709999999992</c:v>
                </c:pt>
                <c:pt idx="861">
                  <c:v>8620.8709999999992</c:v>
                </c:pt>
                <c:pt idx="862">
                  <c:v>8630.8700000000008</c:v>
                </c:pt>
                <c:pt idx="863">
                  <c:v>8640.8700000000008</c:v>
                </c:pt>
                <c:pt idx="864">
                  <c:v>8650.8700000000008</c:v>
                </c:pt>
                <c:pt idx="865">
                  <c:v>8660.8700000000008</c:v>
                </c:pt>
                <c:pt idx="866">
                  <c:v>8670.8700000000008</c:v>
                </c:pt>
                <c:pt idx="867">
                  <c:v>8680.8709999999992</c:v>
                </c:pt>
                <c:pt idx="868">
                  <c:v>8690.8709999999992</c:v>
                </c:pt>
                <c:pt idx="869">
                  <c:v>8700.8709999999992</c:v>
                </c:pt>
                <c:pt idx="870">
                  <c:v>8710.8709999999992</c:v>
                </c:pt>
                <c:pt idx="871">
                  <c:v>8720.8719999999994</c:v>
                </c:pt>
                <c:pt idx="872">
                  <c:v>8730.8709999999992</c:v>
                </c:pt>
                <c:pt idx="873">
                  <c:v>8740.9359999999997</c:v>
                </c:pt>
                <c:pt idx="874">
                  <c:v>8750.9349999999995</c:v>
                </c:pt>
                <c:pt idx="875">
                  <c:v>8760.9359999999997</c:v>
                </c:pt>
                <c:pt idx="876">
                  <c:v>8770.9349999999995</c:v>
                </c:pt>
                <c:pt idx="877">
                  <c:v>8780.9359999999997</c:v>
                </c:pt>
                <c:pt idx="878">
                  <c:v>8790.9359999999997</c:v>
                </c:pt>
                <c:pt idx="879">
                  <c:v>8800.9359999999997</c:v>
                </c:pt>
                <c:pt idx="880">
                  <c:v>8810.9359999999997</c:v>
                </c:pt>
                <c:pt idx="881">
                  <c:v>8820.9359999999997</c:v>
                </c:pt>
                <c:pt idx="882">
                  <c:v>8830.9359999999997</c:v>
                </c:pt>
                <c:pt idx="883">
                  <c:v>8840.9359999999997</c:v>
                </c:pt>
                <c:pt idx="884">
                  <c:v>8850.9359999999997</c:v>
                </c:pt>
                <c:pt idx="885">
                  <c:v>8860.9359999999997</c:v>
                </c:pt>
                <c:pt idx="886">
                  <c:v>8870.9359999999997</c:v>
                </c:pt>
                <c:pt idx="887">
                  <c:v>8880.9359999999997</c:v>
                </c:pt>
                <c:pt idx="888">
                  <c:v>8890.9359999999997</c:v>
                </c:pt>
                <c:pt idx="889">
                  <c:v>8900.9369999999999</c:v>
                </c:pt>
                <c:pt idx="890">
                  <c:v>8910.9380000000001</c:v>
                </c:pt>
                <c:pt idx="891">
                  <c:v>8920.9380000000001</c:v>
                </c:pt>
                <c:pt idx="892">
                  <c:v>8931.0450000000001</c:v>
                </c:pt>
                <c:pt idx="893">
                  <c:v>8941.0450000000001</c:v>
                </c:pt>
                <c:pt idx="894">
                  <c:v>8951.0439999999999</c:v>
                </c:pt>
                <c:pt idx="895">
                  <c:v>8961.0450000000001</c:v>
                </c:pt>
                <c:pt idx="896">
                  <c:v>8971.08</c:v>
                </c:pt>
                <c:pt idx="897">
                  <c:v>8981.0810000000001</c:v>
                </c:pt>
                <c:pt idx="898">
                  <c:v>8991.08</c:v>
                </c:pt>
                <c:pt idx="899">
                  <c:v>9001.0789999999997</c:v>
                </c:pt>
                <c:pt idx="900">
                  <c:v>9011.08</c:v>
                </c:pt>
                <c:pt idx="901">
                  <c:v>9021.0789999999997</c:v>
                </c:pt>
                <c:pt idx="902">
                  <c:v>9031.08</c:v>
                </c:pt>
                <c:pt idx="903">
                  <c:v>9041.08</c:v>
                </c:pt>
                <c:pt idx="904">
                  <c:v>9051.0789999999997</c:v>
                </c:pt>
                <c:pt idx="905">
                  <c:v>9061.08</c:v>
                </c:pt>
                <c:pt idx="906">
                  <c:v>9071.08</c:v>
                </c:pt>
                <c:pt idx="907">
                  <c:v>9081.08</c:v>
                </c:pt>
                <c:pt idx="908">
                  <c:v>9091.08</c:v>
                </c:pt>
                <c:pt idx="909">
                  <c:v>9101.08</c:v>
                </c:pt>
                <c:pt idx="910">
                  <c:v>9111.08</c:v>
                </c:pt>
                <c:pt idx="911">
                  <c:v>9121.08</c:v>
                </c:pt>
                <c:pt idx="912">
                  <c:v>9131.0789999999997</c:v>
                </c:pt>
                <c:pt idx="913">
                  <c:v>9141.0789999999997</c:v>
                </c:pt>
                <c:pt idx="914">
                  <c:v>9151.08</c:v>
                </c:pt>
                <c:pt idx="915">
                  <c:v>9161.08</c:v>
                </c:pt>
                <c:pt idx="916">
                  <c:v>9171.08</c:v>
                </c:pt>
                <c:pt idx="917">
                  <c:v>9181.0789999999997</c:v>
                </c:pt>
                <c:pt idx="918">
                  <c:v>9191.08</c:v>
                </c:pt>
                <c:pt idx="919">
                  <c:v>9201.0789999999997</c:v>
                </c:pt>
                <c:pt idx="920">
                  <c:v>9211.0820000000003</c:v>
                </c:pt>
                <c:pt idx="921">
                  <c:v>9221.08</c:v>
                </c:pt>
                <c:pt idx="922">
                  <c:v>9231.0810000000001</c:v>
                </c:pt>
                <c:pt idx="923">
                  <c:v>9241.08</c:v>
                </c:pt>
                <c:pt idx="924">
                  <c:v>9251.08</c:v>
                </c:pt>
                <c:pt idx="925">
                  <c:v>9261.0810000000001</c:v>
                </c:pt>
                <c:pt idx="926">
                  <c:v>9271.0810000000001</c:v>
                </c:pt>
                <c:pt idx="927">
                  <c:v>9281.0810000000001</c:v>
                </c:pt>
                <c:pt idx="928">
                  <c:v>9291.0810000000001</c:v>
                </c:pt>
                <c:pt idx="929">
                  <c:v>9301.08</c:v>
                </c:pt>
                <c:pt idx="930">
                  <c:v>9311.08</c:v>
                </c:pt>
                <c:pt idx="931">
                  <c:v>9321.0810000000001</c:v>
                </c:pt>
                <c:pt idx="932">
                  <c:v>9331.08</c:v>
                </c:pt>
                <c:pt idx="933">
                  <c:v>9341.2080000000005</c:v>
                </c:pt>
                <c:pt idx="934">
                  <c:v>9351.2090000000007</c:v>
                </c:pt>
                <c:pt idx="935">
                  <c:v>9361.2090000000007</c:v>
                </c:pt>
                <c:pt idx="936">
                  <c:v>9371.2090000000007</c:v>
                </c:pt>
                <c:pt idx="937">
                  <c:v>9381.2099999999991</c:v>
                </c:pt>
                <c:pt idx="938">
                  <c:v>9391.2109999999993</c:v>
                </c:pt>
                <c:pt idx="939">
                  <c:v>9401.2099999999991</c:v>
                </c:pt>
                <c:pt idx="940">
                  <c:v>9411.2090000000007</c:v>
                </c:pt>
                <c:pt idx="941">
                  <c:v>9421.2090000000007</c:v>
                </c:pt>
                <c:pt idx="942">
                  <c:v>9431.2090000000007</c:v>
                </c:pt>
                <c:pt idx="943">
                  <c:v>9441.2090000000007</c:v>
                </c:pt>
                <c:pt idx="944">
                  <c:v>9451.2090000000007</c:v>
                </c:pt>
                <c:pt idx="945">
                  <c:v>9461.2080000000005</c:v>
                </c:pt>
                <c:pt idx="946">
                  <c:v>9471.2090000000007</c:v>
                </c:pt>
                <c:pt idx="947">
                  <c:v>9481.2090000000007</c:v>
                </c:pt>
                <c:pt idx="948">
                  <c:v>9491.2099999999991</c:v>
                </c:pt>
                <c:pt idx="949">
                  <c:v>9501.2080000000005</c:v>
                </c:pt>
                <c:pt idx="950">
                  <c:v>9511.2080000000005</c:v>
                </c:pt>
                <c:pt idx="951">
                  <c:v>9521.2080000000005</c:v>
                </c:pt>
                <c:pt idx="952">
                  <c:v>9531.2080000000005</c:v>
                </c:pt>
                <c:pt idx="953">
                  <c:v>9541.2080000000005</c:v>
                </c:pt>
                <c:pt idx="954">
                  <c:v>9551.2090000000007</c:v>
                </c:pt>
                <c:pt idx="955">
                  <c:v>9561.2090000000007</c:v>
                </c:pt>
                <c:pt idx="956">
                  <c:v>9571.2090000000007</c:v>
                </c:pt>
                <c:pt idx="957">
                  <c:v>9581.2090000000007</c:v>
                </c:pt>
                <c:pt idx="958">
                  <c:v>9591.2080000000005</c:v>
                </c:pt>
                <c:pt idx="959">
                  <c:v>9601.2090000000007</c:v>
                </c:pt>
                <c:pt idx="960">
                  <c:v>9611.2090000000007</c:v>
                </c:pt>
                <c:pt idx="961">
                  <c:v>9621.2080000000005</c:v>
                </c:pt>
                <c:pt idx="962">
                  <c:v>9631.2090000000007</c:v>
                </c:pt>
                <c:pt idx="963">
                  <c:v>9641.2090000000007</c:v>
                </c:pt>
                <c:pt idx="964">
                  <c:v>9651.2090000000007</c:v>
                </c:pt>
                <c:pt idx="965">
                  <c:v>9661.2080000000005</c:v>
                </c:pt>
                <c:pt idx="966">
                  <c:v>9671.2090000000007</c:v>
                </c:pt>
                <c:pt idx="967">
                  <c:v>9681.2090000000007</c:v>
                </c:pt>
                <c:pt idx="968">
                  <c:v>9691.2080000000005</c:v>
                </c:pt>
                <c:pt idx="969">
                  <c:v>9701.2080000000005</c:v>
                </c:pt>
                <c:pt idx="970">
                  <c:v>9711.2080000000005</c:v>
                </c:pt>
                <c:pt idx="971">
                  <c:v>9721.2090000000007</c:v>
                </c:pt>
                <c:pt idx="972">
                  <c:v>9731.2090000000007</c:v>
                </c:pt>
                <c:pt idx="973">
                  <c:v>9741.2090000000007</c:v>
                </c:pt>
                <c:pt idx="974">
                  <c:v>9751.2080000000005</c:v>
                </c:pt>
                <c:pt idx="975">
                  <c:v>9761.2090000000007</c:v>
                </c:pt>
                <c:pt idx="976">
                  <c:v>9771.2090000000007</c:v>
                </c:pt>
                <c:pt idx="977">
                  <c:v>9781.2080000000005</c:v>
                </c:pt>
                <c:pt idx="978">
                  <c:v>9791.2080000000005</c:v>
                </c:pt>
                <c:pt idx="979">
                  <c:v>9801.2080000000005</c:v>
                </c:pt>
                <c:pt idx="980">
                  <c:v>9811.2080000000005</c:v>
                </c:pt>
                <c:pt idx="981">
                  <c:v>9821.2090000000007</c:v>
                </c:pt>
                <c:pt idx="982">
                  <c:v>9831.2090000000007</c:v>
                </c:pt>
                <c:pt idx="983">
                  <c:v>9841.2080000000005</c:v>
                </c:pt>
                <c:pt idx="984">
                  <c:v>9851.2080000000005</c:v>
                </c:pt>
                <c:pt idx="985">
                  <c:v>9861.2099999999991</c:v>
                </c:pt>
                <c:pt idx="986">
                  <c:v>9871.2099999999991</c:v>
                </c:pt>
                <c:pt idx="987">
                  <c:v>9881.2090000000007</c:v>
                </c:pt>
                <c:pt idx="988">
                  <c:v>9891.2080000000005</c:v>
                </c:pt>
                <c:pt idx="989">
                  <c:v>9901.2090000000007</c:v>
                </c:pt>
                <c:pt idx="990">
                  <c:v>9911.2080000000005</c:v>
                </c:pt>
                <c:pt idx="991">
                  <c:v>9921.2080000000005</c:v>
                </c:pt>
                <c:pt idx="992">
                  <c:v>9931.2090000000007</c:v>
                </c:pt>
                <c:pt idx="993">
                  <c:v>9941.2090000000007</c:v>
                </c:pt>
                <c:pt idx="994">
                  <c:v>9951.2090000000007</c:v>
                </c:pt>
                <c:pt idx="995">
                  <c:v>9961.2090000000007</c:v>
                </c:pt>
                <c:pt idx="996">
                  <c:v>9971.2080000000005</c:v>
                </c:pt>
                <c:pt idx="997">
                  <c:v>9981.2080000000005</c:v>
                </c:pt>
                <c:pt idx="998">
                  <c:v>9991.2080000000005</c:v>
                </c:pt>
                <c:pt idx="999">
                  <c:v>10001.209000000001</c:v>
                </c:pt>
                <c:pt idx="1000">
                  <c:v>10011.209999999999</c:v>
                </c:pt>
                <c:pt idx="1001">
                  <c:v>10021.208000000001</c:v>
                </c:pt>
                <c:pt idx="1002">
                  <c:v>10031.209000000001</c:v>
                </c:pt>
                <c:pt idx="1003">
                  <c:v>10041.209000000001</c:v>
                </c:pt>
                <c:pt idx="1004">
                  <c:v>10051.208000000001</c:v>
                </c:pt>
                <c:pt idx="1005">
                  <c:v>10061.209000000001</c:v>
                </c:pt>
                <c:pt idx="1006">
                  <c:v>10071.209000000001</c:v>
                </c:pt>
                <c:pt idx="1007">
                  <c:v>10081.208000000001</c:v>
                </c:pt>
                <c:pt idx="1008">
                  <c:v>10091.208000000001</c:v>
                </c:pt>
                <c:pt idx="1009">
                  <c:v>10101.209999999999</c:v>
                </c:pt>
                <c:pt idx="1010">
                  <c:v>10111.209000000001</c:v>
                </c:pt>
                <c:pt idx="1011">
                  <c:v>10121.209000000001</c:v>
                </c:pt>
                <c:pt idx="1012">
                  <c:v>10131.209000000001</c:v>
                </c:pt>
                <c:pt idx="1013">
                  <c:v>10141.209000000001</c:v>
                </c:pt>
                <c:pt idx="1014">
                  <c:v>10151.209999999999</c:v>
                </c:pt>
                <c:pt idx="1015">
                  <c:v>10161.208000000001</c:v>
                </c:pt>
                <c:pt idx="1016">
                  <c:v>10171.209000000001</c:v>
                </c:pt>
                <c:pt idx="1017">
                  <c:v>10181.209000000001</c:v>
                </c:pt>
                <c:pt idx="1018">
                  <c:v>10191.208000000001</c:v>
                </c:pt>
                <c:pt idx="1019">
                  <c:v>10201.208000000001</c:v>
                </c:pt>
                <c:pt idx="1020">
                  <c:v>10211.208000000001</c:v>
                </c:pt>
                <c:pt idx="1021">
                  <c:v>10221.209000000001</c:v>
                </c:pt>
                <c:pt idx="1022">
                  <c:v>10231.209000000001</c:v>
                </c:pt>
                <c:pt idx="1023">
                  <c:v>10241.209000000001</c:v>
                </c:pt>
                <c:pt idx="1024">
                  <c:v>10251.209000000001</c:v>
                </c:pt>
                <c:pt idx="1025">
                  <c:v>10261.208000000001</c:v>
                </c:pt>
                <c:pt idx="1026">
                  <c:v>10271.209000000001</c:v>
                </c:pt>
                <c:pt idx="1027">
                  <c:v>10281.208000000001</c:v>
                </c:pt>
                <c:pt idx="1028">
                  <c:v>10291.209000000001</c:v>
                </c:pt>
                <c:pt idx="1029">
                  <c:v>10301.209000000001</c:v>
                </c:pt>
                <c:pt idx="1030">
                  <c:v>10311.209000000001</c:v>
                </c:pt>
                <c:pt idx="1031">
                  <c:v>10321.209000000001</c:v>
                </c:pt>
                <c:pt idx="1032">
                  <c:v>10331.209000000001</c:v>
                </c:pt>
                <c:pt idx="1033">
                  <c:v>10341.209000000001</c:v>
                </c:pt>
                <c:pt idx="1034">
                  <c:v>10351.208000000001</c:v>
                </c:pt>
                <c:pt idx="1035">
                  <c:v>10361.208000000001</c:v>
                </c:pt>
                <c:pt idx="1036">
                  <c:v>10371.209000000001</c:v>
                </c:pt>
                <c:pt idx="1037">
                  <c:v>10381.208000000001</c:v>
                </c:pt>
                <c:pt idx="1038">
                  <c:v>10391.209999999999</c:v>
                </c:pt>
                <c:pt idx="1039">
                  <c:v>10401.209000000001</c:v>
                </c:pt>
                <c:pt idx="1040">
                  <c:v>10411.209000000001</c:v>
                </c:pt>
                <c:pt idx="1041">
                  <c:v>10421.209999999999</c:v>
                </c:pt>
                <c:pt idx="1042">
                  <c:v>10431.210999999999</c:v>
                </c:pt>
                <c:pt idx="1043">
                  <c:v>10441.210999999999</c:v>
                </c:pt>
                <c:pt idx="1044">
                  <c:v>10451.209000000001</c:v>
                </c:pt>
                <c:pt idx="1045">
                  <c:v>10461.209000000001</c:v>
                </c:pt>
                <c:pt idx="1046">
                  <c:v>10471.209999999999</c:v>
                </c:pt>
                <c:pt idx="1047">
                  <c:v>10481.210999999999</c:v>
                </c:pt>
                <c:pt idx="1048">
                  <c:v>10491.210999999999</c:v>
                </c:pt>
                <c:pt idx="1049">
                  <c:v>10501.210999999999</c:v>
                </c:pt>
                <c:pt idx="1050">
                  <c:v>10511.21</c:v>
                </c:pt>
                <c:pt idx="1051">
                  <c:v>10521.210999999999</c:v>
                </c:pt>
                <c:pt idx="1052">
                  <c:v>10531.212</c:v>
                </c:pt>
                <c:pt idx="1053">
                  <c:v>10541.21</c:v>
                </c:pt>
                <c:pt idx="1054">
                  <c:v>10551.210999999999</c:v>
                </c:pt>
                <c:pt idx="1055">
                  <c:v>10561.21</c:v>
                </c:pt>
                <c:pt idx="1056">
                  <c:v>10571.21</c:v>
                </c:pt>
                <c:pt idx="1057">
                  <c:v>10581.21</c:v>
                </c:pt>
                <c:pt idx="1058">
                  <c:v>10591.277</c:v>
                </c:pt>
                <c:pt idx="1059">
                  <c:v>10601.277</c:v>
                </c:pt>
                <c:pt idx="1060">
                  <c:v>10611.277</c:v>
                </c:pt>
                <c:pt idx="1061">
                  <c:v>10621.277</c:v>
                </c:pt>
                <c:pt idx="1062">
                  <c:v>10631.277</c:v>
                </c:pt>
                <c:pt idx="1063">
                  <c:v>10641.277</c:v>
                </c:pt>
                <c:pt idx="1064">
                  <c:v>10651.277</c:v>
                </c:pt>
                <c:pt idx="1065">
                  <c:v>10661.276</c:v>
                </c:pt>
                <c:pt idx="1066">
                  <c:v>10671.277</c:v>
                </c:pt>
                <c:pt idx="1067">
                  <c:v>10681.277</c:v>
                </c:pt>
                <c:pt idx="1068">
                  <c:v>10691.277</c:v>
                </c:pt>
                <c:pt idx="1069">
                  <c:v>10701.277</c:v>
                </c:pt>
                <c:pt idx="1070">
                  <c:v>10711.276</c:v>
                </c:pt>
                <c:pt idx="1071">
                  <c:v>10721.277</c:v>
                </c:pt>
                <c:pt idx="1072">
                  <c:v>10731.377</c:v>
                </c:pt>
                <c:pt idx="1073">
                  <c:v>10741.377</c:v>
                </c:pt>
                <c:pt idx="1074">
                  <c:v>10751.377</c:v>
                </c:pt>
                <c:pt idx="1075">
                  <c:v>10761.377</c:v>
                </c:pt>
                <c:pt idx="1076">
                  <c:v>10771.377</c:v>
                </c:pt>
                <c:pt idx="1077">
                  <c:v>10781.377</c:v>
                </c:pt>
                <c:pt idx="1078">
                  <c:v>10791.377</c:v>
                </c:pt>
                <c:pt idx="1079">
                  <c:v>10800.023999999999</c:v>
                </c:pt>
              </c:numCache>
            </c:numRef>
          </c:xVal>
          <c:yVal>
            <c:numRef>
              <c:f>'[1]3fcse-5-large'!$O$2:$O$1081</c:f>
              <c:numCache>
                <c:formatCode>General</c:formatCode>
                <c:ptCount val="1080"/>
                <c:pt idx="0">
                  <c:v>2692</c:v>
                </c:pt>
                <c:pt idx="1">
                  <c:v>994</c:v>
                </c:pt>
                <c:pt idx="2">
                  <c:v>1951</c:v>
                </c:pt>
                <c:pt idx="3">
                  <c:v>1821</c:v>
                </c:pt>
                <c:pt idx="4">
                  <c:v>684</c:v>
                </c:pt>
                <c:pt idx="5">
                  <c:v>324</c:v>
                </c:pt>
                <c:pt idx="6">
                  <c:v>2060</c:v>
                </c:pt>
                <c:pt idx="7">
                  <c:v>1385</c:v>
                </c:pt>
                <c:pt idx="8">
                  <c:v>1642</c:v>
                </c:pt>
                <c:pt idx="9">
                  <c:v>760</c:v>
                </c:pt>
                <c:pt idx="10">
                  <c:v>368</c:v>
                </c:pt>
                <c:pt idx="11">
                  <c:v>1671</c:v>
                </c:pt>
                <c:pt idx="12">
                  <c:v>1581</c:v>
                </c:pt>
                <c:pt idx="13">
                  <c:v>633</c:v>
                </c:pt>
                <c:pt idx="14">
                  <c:v>838</c:v>
                </c:pt>
                <c:pt idx="15">
                  <c:v>268</c:v>
                </c:pt>
                <c:pt idx="16">
                  <c:v>317</c:v>
                </c:pt>
                <c:pt idx="17">
                  <c:v>2704</c:v>
                </c:pt>
                <c:pt idx="18">
                  <c:v>827</c:v>
                </c:pt>
                <c:pt idx="19">
                  <c:v>2637</c:v>
                </c:pt>
                <c:pt idx="20">
                  <c:v>878</c:v>
                </c:pt>
                <c:pt idx="21">
                  <c:v>378</c:v>
                </c:pt>
                <c:pt idx="22">
                  <c:v>526</c:v>
                </c:pt>
                <c:pt idx="23">
                  <c:v>1362</c:v>
                </c:pt>
                <c:pt idx="24">
                  <c:v>1546</c:v>
                </c:pt>
                <c:pt idx="25">
                  <c:v>686</c:v>
                </c:pt>
                <c:pt idx="26">
                  <c:v>857</c:v>
                </c:pt>
                <c:pt idx="27">
                  <c:v>1591</c:v>
                </c:pt>
                <c:pt idx="28">
                  <c:v>977</c:v>
                </c:pt>
                <c:pt idx="29">
                  <c:v>425</c:v>
                </c:pt>
                <c:pt idx="30">
                  <c:v>349</c:v>
                </c:pt>
                <c:pt idx="31">
                  <c:v>482</c:v>
                </c:pt>
                <c:pt idx="32">
                  <c:v>395</c:v>
                </c:pt>
                <c:pt idx="33">
                  <c:v>1798</c:v>
                </c:pt>
                <c:pt idx="34">
                  <c:v>876</c:v>
                </c:pt>
                <c:pt idx="35">
                  <c:v>1065</c:v>
                </c:pt>
                <c:pt idx="36">
                  <c:v>2272</c:v>
                </c:pt>
                <c:pt idx="37">
                  <c:v>1155</c:v>
                </c:pt>
                <c:pt idx="38">
                  <c:v>2578</c:v>
                </c:pt>
                <c:pt idx="39">
                  <c:v>799</c:v>
                </c:pt>
                <c:pt idx="40">
                  <c:v>1370</c:v>
                </c:pt>
                <c:pt idx="41">
                  <c:v>336</c:v>
                </c:pt>
                <c:pt idx="42">
                  <c:v>337</c:v>
                </c:pt>
                <c:pt idx="43">
                  <c:v>402</c:v>
                </c:pt>
                <c:pt idx="44">
                  <c:v>985</c:v>
                </c:pt>
                <c:pt idx="45">
                  <c:v>2025</c:v>
                </c:pt>
                <c:pt idx="46">
                  <c:v>736</c:v>
                </c:pt>
                <c:pt idx="47">
                  <c:v>928</c:v>
                </c:pt>
                <c:pt idx="48">
                  <c:v>3226</c:v>
                </c:pt>
                <c:pt idx="49">
                  <c:v>1557</c:v>
                </c:pt>
                <c:pt idx="50">
                  <c:v>379</c:v>
                </c:pt>
                <c:pt idx="51">
                  <c:v>341</c:v>
                </c:pt>
                <c:pt idx="52">
                  <c:v>303</c:v>
                </c:pt>
                <c:pt idx="53">
                  <c:v>300</c:v>
                </c:pt>
                <c:pt idx="54">
                  <c:v>316</c:v>
                </c:pt>
                <c:pt idx="55">
                  <c:v>1989</c:v>
                </c:pt>
                <c:pt idx="56">
                  <c:v>693</c:v>
                </c:pt>
                <c:pt idx="57">
                  <c:v>822</c:v>
                </c:pt>
                <c:pt idx="58">
                  <c:v>1777</c:v>
                </c:pt>
                <c:pt idx="59">
                  <c:v>1105</c:v>
                </c:pt>
                <c:pt idx="60">
                  <c:v>2088</c:v>
                </c:pt>
                <c:pt idx="61">
                  <c:v>809</c:v>
                </c:pt>
                <c:pt idx="62">
                  <c:v>2570</c:v>
                </c:pt>
                <c:pt idx="63">
                  <c:v>1027</c:v>
                </c:pt>
                <c:pt idx="64">
                  <c:v>1625</c:v>
                </c:pt>
                <c:pt idx="65">
                  <c:v>1762</c:v>
                </c:pt>
                <c:pt idx="66">
                  <c:v>930</c:v>
                </c:pt>
                <c:pt idx="67">
                  <c:v>322</c:v>
                </c:pt>
                <c:pt idx="68">
                  <c:v>359</c:v>
                </c:pt>
                <c:pt idx="69">
                  <c:v>322</c:v>
                </c:pt>
                <c:pt idx="70">
                  <c:v>1879</c:v>
                </c:pt>
                <c:pt idx="71">
                  <c:v>1029</c:v>
                </c:pt>
                <c:pt idx="72">
                  <c:v>2652</c:v>
                </c:pt>
                <c:pt idx="73">
                  <c:v>1135</c:v>
                </c:pt>
                <c:pt idx="74">
                  <c:v>2743</c:v>
                </c:pt>
                <c:pt idx="75">
                  <c:v>876</c:v>
                </c:pt>
                <c:pt idx="76">
                  <c:v>302</c:v>
                </c:pt>
                <c:pt idx="77">
                  <c:v>341</c:v>
                </c:pt>
                <c:pt idx="78">
                  <c:v>434</c:v>
                </c:pt>
                <c:pt idx="79">
                  <c:v>1997</c:v>
                </c:pt>
                <c:pt idx="80">
                  <c:v>841</c:v>
                </c:pt>
                <c:pt idx="81">
                  <c:v>1985</c:v>
                </c:pt>
                <c:pt idx="82">
                  <c:v>861</c:v>
                </c:pt>
                <c:pt idx="83">
                  <c:v>354</c:v>
                </c:pt>
                <c:pt idx="84">
                  <c:v>1657</c:v>
                </c:pt>
                <c:pt idx="85">
                  <c:v>839</c:v>
                </c:pt>
                <c:pt idx="86">
                  <c:v>400</c:v>
                </c:pt>
                <c:pt idx="87">
                  <c:v>372</c:v>
                </c:pt>
                <c:pt idx="88">
                  <c:v>366</c:v>
                </c:pt>
                <c:pt idx="89">
                  <c:v>1612</c:v>
                </c:pt>
                <c:pt idx="90">
                  <c:v>802</c:v>
                </c:pt>
                <c:pt idx="91">
                  <c:v>1524</c:v>
                </c:pt>
                <c:pt idx="92">
                  <c:v>867</c:v>
                </c:pt>
                <c:pt idx="93">
                  <c:v>319</c:v>
                </c:pt>
                <c:pt idx="94">
                  <c:v>1479</c:v>
                </c:pt>
                <c:pt idx="95">
                  <c:v>1334</c:v>
                </c:pt>
                <c:pt idx="96">
                  <c:v>740</c:v>
                </c:pt>
                <c:pt idx="97">
                  <c:v>2699</c:v>
                </c:pt>
                <c:pt idx="98">
                  <c:v>1067</c:v>
                </c:pt>
                <c:pt idx="99">
                  <c:v>1451</c:v>
                </c:pt>
                <c:pt idx="100">
                  <c:v>2359</c:v>
                </c:pt>
                <c:pt idx="101">
                  <c:v>1693</c:v>
                </c:pt>
                <c:pt idx="102">
                  <c:v>810</c:v>
                </c:pt>
                <c:pt idx="103">
                  <c:v>1543</c:v>
                </c:pt>
                <c:pt idx="104">
                  <c:v>1583</c:v>
                </c:pt>
                <c:pt idx="105">
                  <c:v>262</c:v>
                </c:pt>
                <c:pt idx="106">
                  <c:v>864</c:v>
                </c:pt>
                <c:pt idx="107">
                  <c:v>946</c:v>
                </c:pt>
                <c:pt idx="108">
                  <c:v>1883</c:v>
                </c:pt>
                <c:pt idx="109">
                  <c:v>779</c:v>
                </c:pt>
                <c:pt idx="110">
                  <c:v>1057</c:v>
                </c:pt>
                <c:pt idx="111">
                  <c:v>1894</c:v>
                </c:pt>
                <c:pt idx="112">
                  <c:v>1009</c:v>
                </c:pt>
                <c:pt idx="113">
                  <c:v>2855</c:v>
                </c:pt>
                <c:pt idx="114">
                  <c:v>2000</c:v>
                </c:pt>
                <c:pt idx="115">
                  <c:v>742</c:v>
                </c:pt>
                <c:pt idx="116">
                  <c:v>1653</c:v>
                </c:pt>
                <c:pt idx="117">
                  <c:v>1657</c:v>
                </c:pt>
                <c:pt idx="118">
                  <c:v>1017</c:v>
                </c:pt>
                <c:pt idx="119">
                  <c:v>1906</c:v>
                </c:pt>
                <c:pt idx="120">
                  <c:v>965</c:v>
                </c:pt>
                <c:pt idx="121">
                  <c:v>2681</c:v>
                </c:pt>
                <c:pt idx="122">
                  <c:v>1923</c:v>
                </c:pt>
                <c:pt idx="123">
                  <c:v>2022</c:v>
                </c:pt>
                <c:pt idx="124">
                  <c:v>1452</c:v>
                </c:pt>
                <c:pt idx="125">
                  <c:v>1702</c:v>
                </c:pt>
                <c:pt idx="126">
                  <c:v>1105</c:v>
                </c:pt>
                <c:pt idx="127">
                  <c:v>2056</c:v>
                </c:pt>
                <c:pt idx="128">
                  <c:v>1954</c:v>
                </c:pt>
                <c:pt idx="129">
                  <c:v>1202</c:v>
                </c:pt>
                <c:pt idx="130">
                  <c:v>2710</c:v>
                </c:pt>
                <c:pt idx="131">
                  <c:v>1344</c:v>
                </c:pt>
                <c:pt idx="132">
                  <c:v>3027</c:v>
                </c:pt>
                <c:pt idx="133">
                  <c:v>1324</c:v>
                </c:pt>
                <c:pt idx="134">
                  <c:v>2156</c:v>
                </c:pt>
                <c:pt idx="135">
                  <c:v>1164</c:v>
                </c:pt>
                <c:pt idx="136">
                  <c:v>362</c:v>
                </c:pt>
                <c:pt idx="137">
                  <c:v>1753</c:v>
                </c:pt>
                <c:pt idx="138">
                  <c:v>995</c:v>
                </c:pt>
                <c:pt idx="139">
                  <c:v>3191</c:v>
                </c:pt>
                <c:pt idx="140">
                  <c:v>1155</c:v>
                </c:pt>
                <c:pt idx="141">
                  <c:v>385</c:v>
                </c:pt>
                <c:pt idx="142">
                  <c:v>393</c:v>
                </c:pt>
                <c:pt idx="143">
                  <c:v>374</c:v>
                </c:pt>
                <c:pt idx="144">
                  <c:v>351</c:v>
                </c:pt>
                <c:pt idx="145">
                  <c:v>369</c:v>
                </c:pt>
                <c:pt idx="146">
                  <c:v>1783</c:v>
                </c:pt>
                <c:pt idx="147">
                  <c:v>2008</c:v>
                </c:pt>
                <c:pt idx="148">
                  <c:v>1044</c:v>
                </c:pt>
                <c:pt idx="149">
                  <c:v>1740</c:v>
                </c:pt>
                <c:pt idx="150">
                  <c:v>1041</c:v>
                </c:pt>
                <c:pt idx="151">
                  <c:v>1028</c:v>
                </c:pt>
                <c:pt idx="152">
                  <c:v>352</c:v>
                </c:pt>
                <c:pt idx="153">
                  <c:v>2172</c:v>
                </c:pt>
                <c:pt idx="154">
                  <c:v>979</c:v>
                </c:pt>
                <c:pt idx="155">
                  <c:v>1906</c:v>
                </c:pt>
                <c:pt idx="156">
                  <c:v>1685</c:v>
                </c:pt>
                <c:pt idx="157">
                  <c:v>810</c:v>
                </c:pt>
                <c:pt idx="158">
                  <c:v>861</c:v>
                </c:pt>
                <c:pt idx="159">
                  <c:v>1056</c:v>
                </c:pt>
                <c:pt idx="160">
                  <c:v>2299</c:v>
                </c:pt>
                <c:pt idx="161">
                  <c:v>1069</c:v>
                </c:pt>
                <c:pt idx="162">
                  <c:v>2589</c:v>
                </c:pt>
                <c:pt idx="163">
                  <c:v>3892</c:v>
                </c:pt>
                <c:pt idx="164">
                  <c:v>462</c:v>
                </c:pt>
                <c:pt idx="165">
                  <c:v>484</c:v>
                </c:pt>
                <c:pt idx="166">
                  <c:v>493</c:v>
                </c:pt>
                <c:pt idx="167">
                  <c:v>2532</c:v>
                </c:pt>
                <c:pt idx="168">
                  <c:v>2134</c:v>
                </c:pt>
                <c:pt idx="169">
                  <c:v>517</c:v>
                </c:pt>
                <c:pt idx="170">
                  <c:v>1367</c:v>
                </c:pt>
                <c:pt idx="171">
                  <c:v>1375</c:v>
                </c:pt>
                <c:pt idx="172">
                  <c:v>492</c:v>
                </c:pt>
                <c:pt idx="173">
                  <c:v>2812</c:v>
                </c:pt>
                <c:pt idx="174">
                  <c:v>3188</c:v>
                </c:pt>
                <c:pt idx="175">
                  <c:v>991</c:v>
                </c:pt>
                <c:pt idx="176">
                  <c:v>332</c:v>
                </c:pt>
                <c:pt idx="177">
                  <c:v>319</c:v>
                </c:pt>
                <c:pt idx="178">
                  <c:v>2659</c:v>
                </c:pt>
                <c:pt idx="179">
                  <c:v>1650</c:v>
                </c:pt>
                <c:pt idx="180">
                  <c:v>2524</c:v>
                </c:pt>
                <c:pt idx="181">
                  <c:v>1635</c:v>
                </c:pt>
                <c:pt idx="182">
                  <c:v>1875</c:v>
                </c:pt>
                <c:pt idx="183">
                  <c:v>2309</c:v>
                </c:pt>
                <c:pt idx="184">
                  <c:v>2107</c:v>
                </c:pt>
                <c:pt idx="185">
                  <c:v>1035</c:v>
                </c:pt>
                <c:pt idx="186">
                  <c:v>347</c:v>
                </c:pt>
                <c:pt idx="187">
                  <c:v>1979</c:v>
                </c:pt>
                <c:pt idx="188">
                  <c:v>2558</c:v>
                </c:pt>
                <c:pt idx="189">
                  <c:v>1685</c:v>
                </c:pt>
                <c:pt idx="190">
                  <c:v>2317</c:v>
                </c:pt>
                <c:pt idx="191">
                  <c:v>984</c:v>
                </c:pt>
                <c:pt idx="192">
                  <c:v>1571</c:v>
                </c:pt>
                <c:pt idx="193">
                  <c:v>202</c:v>
                </c:pt>
                <c:pt idx="194">
                  <c:v>977</c:v>
                </c:pt>
                <c:pt idx="195">
                  <c:v>1712</c:v>
                </c:pt>
                <c:pt idx="196">
                  <c:v>1182</c:v>
                </c:pt>
                <c:pt idx="197">
                  <c:v>3965</c:v>
                </c:pt>
                <c:pt idx="198">
                  <c:v>1163</c:v>
                </c:pt>
                <c:pt idx="199">
                  <c:v>2478</c:v>
                </c:pt>
                <c:pt idx="200">
                  <c:v>1595</c:v>
                </c:pt>
                <c:pt idx="201">
                  <c:v>2037</c:v>
                </c:pt>
                <c:pt idx="202">
                  <c:v>765</c:v>
                </c:pt>
                <c:pt idx="203">
                  <c:v>2100</c:v>
                </c:pt>
                <c:pt idx="204">
                  <c:v>856</c:v>
                </c:pt>
                <c:pt idx="205">
                  <c:v>1698</c:v>
                </c:pt>
                <c:pt idx="206">
                  <c:v>2141</c:v>
                </c:pt>
                <c:pt idx="207">
                  <c:v>912</c:v>
                </c:pt>
                <c:pt idx="208">
                  <c:v>364</c:v>
                </c:pt>
                <c:pt idx="209">
                  <c:v>2024</c:v>
                </c:pt>
                <c:pt idx="210">
                  <c:v>3654</c:v>
                </c:pt>
                <c:pt idx="211">
                  <c:v>1025</c:v>
                </c:pt>
                <c:pt idx="212">
                  <c:v>1723</c:v>
                </c:pt>
                <c:pt idx="213">
                  <c:v>1823</c:v>
                </c:pt>
                <c:pt idx="214">
                  <c:v>969</c:v>
                </c:pt>
                <c:pt idx="215">
                  <c:v>1880</c:v>
                </c:pt>
                <c:pt idx="216">
                  <c:v>943</c:v>
                </c:pt>
                <c:pt idx="217">
                  <c:v>2649</c:v>
                </c:pt>
                <c:pt idx="218">
                  <c:v>1102</c:v>
                </c:pt>
                <c:pt idx="219">
                  <c:v>3376</c:v>
                </c:pt>
                <c:pt idx="220">
                  <c:v>1982</c:v>
                </c:pt>
                <c:pt idx="221">
                  <c:v>1248</c:v>
                </c:pt>
                <c:pt idx="222">
                  <c:v>1808</c:v>
                </c:pt>
                <c:pt idx="223">
                  <c:v>1028</c:v>
                </c:pt>
                <c:pt idx="224">
                  <c:v>2405</c:v>
                </c:pt>
                <c:pt idx="225">
                  <c:v>2073</c:v>
                </c:pt>
                <c:pt idx="226">
                  <c:v>2624</c:v>
                </c:pt>
                <c:pt idx="227">
                  <c:v>2109</c:v>
                </c:pt>
                <c:pt idx="228">
                  <c:v>1667</c:v>
                </c:pt>
                <c:pt idx="229">
                  <c:v>981</c:v>
                </c:pt>
                <c:pt idx="230">
                  <c:v>2789</c:v>
                </c:pt>
                <c:pt idx="231">
                  <c:v>1007</c:v>
                </c:pt>
                <c:pt idx="232">
                  <c:v>2499</c:v>
                </c:pt>
                <c:pt idx="233">
                  <c:v>1203</c:v>
                </c:pt>
                <c:pt idx="234">
                  <c:v>396</c:v>
                </c:pt>
                <c:pt idx="235">
                  <c:v>2614</c:v>
                </c:pt>
                <c:pt idx="236">
                  <c:v>1192</c:v>
                </c:pt>
                <c:pt idx="237">
                  <c:v>1843</c:v>
                </c:pt>
                <c:pt idx="238">
                  <c:v>840</c:v>
                </c:pt>
                <c:pt idx="239">
                  <c:v>2663</c:v>
                </c:pt>
                <c:pt idx="240">
                  <c:v>2319</c:v>
                </c:pt>
                <c:pt idx="241">
                  <c:v>1099</c:v>
                </c:pt>
                <c:pt idx="242">
                  <c:v>2311</c:v>
                </c:pt>
                <c:pt idx="243">
                  <c:v>2046</c:v>
                </c:pt>
                <c:pt idx="244">
                  <c:v>3534</c:v>
                </c:pt>
                <c:pt idx="245">
                  <c:v>1546</c:v>
                </c:pt>
                <c:pt idx="246">
                  <c:v>2031</c:v>
                </c:pt>
                <c:pt idx="247">
                  <c:v>1244</c:v>
                </c:pt>
                <c:pt idx="248">
                  <c:v>1800</c:v>
                </c:pt>
                <c:pt idx="249">
                  <c:v>2085</c:v>
                </c:pt>
                <c:pt idx="250">
                  <c:v>355</c:v>
                </c:pt>
                <c:pt idx="251">
                  <c:v>2719</c:v>
                </c:pt>
                <c:pt idx="252">
                  <c:v>1538</c:v>
                </c:pt>
                <c:pt idx="253">
                  <c:v>1779</c:v>
                </c:pt>
                <c:pt idx="254">
                  <c:v>925</c:v>
                </c:pt>
                <c:pt idx="255">
                  <c:v>3216</c:v>
                </c:pt>
                <c:pt idx="256">
                  <c:v>1278</c:v>
                </c:pt>
                <c:pt idx="257">
                  <c:v>1145</c:v>
                </c:pt>
                <c:pt idx="258">
                  <c:v>1111</c:v>
                </c:pt>
                <c:pt idx="259">
                  <c:v>1242</c:v>
                </c:pt>
                <c:pt idx="260">
                  <c:v>2270</c:v>
                </c:pt>
                <c:pt idx="261">
                  <c:v>2380</c:v>
                </c:pt>
                <c:pt idx="262">
                  <c:v>2529</c:v>
                </c:pt>
                <c:pt idx="263">
                  <c:v>1692</c:v>
                </c:pt>
                <c:pt idx="264">
                  <c:v>1143</c:v>
                </c:pt>
                <c:pt idx="265">
                  <c:v>442</c:v>
                </c:pt>
                <c:pt idx="266">
                  <c:v>1151</c:v>
                </c:pt>
                <c:pt idx="267">
                  <c:v>1066</c:v>
                </c:pt>
                <c:pt idx="268">
                  <c:v>2884</c:v>
                </c:pt>
                <c:pt idx="269">
                  <c:v>849</c:v>
                </c:pt>
                <c:pt idx="270">
                  <c:v>1737</c:v>
                </c:pt>
                <c:pt idx="271">
                  <c:v>939</c:v>
                </c:pt>
                <c:pt idx="272">
                  <c:v>396</c:v>
                </c:pt>
                <c:pt idx="273">
                  <c:v>2713</c:v>
                </c:pt>
                <c:pt idx="274">
                  <c:v>1036</c:v>
                </c:pt>
                <c:pt idx="275">
                  <c:v>5743</c:v>
                </c:pt>
                <c:pt idx="276">
                  <c:v>1638</c:v>
                </c:pt>
                <c:pt idx="277">
                  <c:v>466</c:v>
                </c:pt>
                <c:pt idx="278">
                  <c:v>1367</c:v>
                </c:pt>
                <c:pt idx="279">
                  <c:v>1331</c:v>
                </c:pt>
                <c:pt idx="280">
                  <c:v>438</c:v>
                </c:pt>
                <c:pt idx="281">
                  <c:v>1197</c:v>
                </c:pt>
                <c:pt idx="282">
                  <c:v>522</c:v>
                </c:pt>
                <c:pt idx="283">
                  <c:v>2713</c:v>
                </c:pt>
                <c:pt idx="284">
                  <c:v>3019</c:v>
                </c:pt>
                <c:pt idx="285">
                  <c:v>860</c:v>
                </c:pt>
                <c:pt idx="286">
                  <c:v>2700</c:v>
                </c:pt>
                <c:pt idx="287">
                  <c:v>924</c:v>
                </c:pt>
                <c:pt idx="288">
                  <c:v>361</c:v>
                </c:pt>
                <c:pt idx="289">
                  <c:v>4013</c:v>
                </c:pt>
                <c:pt idx="290">
                  <c:v>1899</c:v>
                </c:pt>
                <c:pt idx="291">
                  <c:v>531</c:v>
                </c:pt>
                <c:pt idx="292">
                  <c:v>1707</c:v>
                </c:pt>
                <c:pt idx="293">
                  <c:v>1374</c:v>
                </c:pt>
                <c:pt idx="294">
                  <c:v>1322</c:v>
                </c:pt>
                <c:pt idx="295">
                  <c:v>518</c:v>
                </c:pt>
                <c:pt idx="296">
                  <c:v>1196</c:v>
                </c:pt>
                <c:pt idx="297">
                  <c:v>1290</c:v>
                </c:pt>
                <c:pt idx="298">
                  <c:v>497</c:v>
                </c:pt>
                <c:pt idx="299">
                  <c:v>3837</c:v>
                </c:pt>
                <c:pt idx="300">
                  <c:v>926</c:v>
                </c:pt>
                <c:pt idx="301">
                  <c:v>1633</c:v>
                </c:pt>
                <c:pt idx="302">
                  <c:v>1671</c:v>
                </c:pt>
                <c:pt idx="303">
                  <c:v>1662</c:v>
                </c:pt>
                <c:pt idx="304">
                  <c:v>2519</c:v>
                </c:pt>
                <c:pt idx="305">
                  <c:v>859</c:v>
                </c:pt>
                <c:pt idx="306">
                  <c:v>968</c:v>
                </c:pt>
                <c:pt idx="307">
                  <c:v>3101</c:v>
                </c:pt>
                <c:pt idx="308">
                  <c:v>1326</c:v>
                </c:pt>
                <c:pt idx="309">
                  <c:v>372</c:v>
                </c:pt>
                <c:pt idx="310">
                  <c:v>2314</c:v>
                </c:pt>
                <c:pt idx="311">
                  <c:v>1024</c:v>
                </c:pt>
                <c:pt idx="312">
                  <c:v>3238</c:v>
                </c:pt>
                <c:pt idx="313">
                  <c:v>1340</c:v>
                </c:pt>
                <c:pt idx="314">
                  <c:v>1776</c:v>
                </c:pt>
                <c:pt idx="315">
                  <c:v>2189</c:v>
                </c:pt>
                <c:pt idx="316">
                  <c:v>915</c:v>
                </c:pt>
                <c:pt idx="317">
                  <c:v>1941</c:v>
                </c:pt>
                <c:pt idx="318">
                  <c:v>1664</c:v>
                </c:pt>
                <c:pt idx="319">
                  <c:v>1806</c:v>
                </c:pt>
                <c:pt idx="320">
                  <c:v>1508</c:v>
                </c:pt>
                <c:pt idx="321">
                  <c:v>401</c:v>
                </c:pt>
                <c:pt idx="322">
                  <c:v>1231</c:v>
                </c:pt>
                <c:pt idx="323">
                  <c:v>2080</c:v>
                </c:pt>
                <c:pt idx="324">
                  <c:v>2192</c:v>
                </c:pt>
                <c:pt idx="325">
                  <c:v>1149</c:v>
                </c:pt>
                <c:pt idx="326">
                  <c:v>2239</c:v>
                </c:pt>
                <c:pt idx="327">
                  <c:v>1198</c:v>
                </c:pt>
                <c:pt idx="328">
                  <c:v>3077</c:v>
                </c:pt>
                <c:pt idx="329">
                  <c:v>588</c:v>
                </c:pt>
                <c:pt idx="330">
                  <c:v>2215</c:v>
                </c:pt>
                <c:pt idx="331">
                  <c:v>597</c:v>
                </c:pt>
                <c:pt idx="332">
                  <c:v>1990</c:v>
                </c:pt>
                <c:pt idx="333">
                  <c:v>567</c:v>
                </c:pt>
                <c:pt idx="334">
                  <c:v>1663</c:v>
                </c:pt>
                <c:pt idx="335">
                  <c:v>522</c:v>
                </c:pt>
                <c:pt idx="336">
                  <c:v>1438</c:v>
                </c:pt>
                <c:pt idx="337">
                  <c:v>401</c:v>
                </c:pt>
                <c:pt idx="338">
                  <c:v>425</c:v>
                </c:pt>
                <c:pt idx="339">
                  <c:v>1342</c:v>
                </c:pt>
                <c:pt idx="340">
                  <c:v>660</c:v>
                </c:pt>
                <c:pt idx="341">
                  <c:v>3439</c:v>
                </c:pt>
                <c:pt idx="342">
                  <c:v>954</c:v>
                </c:pt>
                <c:pt idx="343">
                  <c:v>415</c:v>
                </c:pt>
                <c:pt idx="344">
                  <c:v>2769</c:v>
                </c:pt>
                <c:pt idx="345">
                  <c:v>969</c:v>
                </c:pt>
                <c:pt idx="346">
                  <c:v>3919</c:v>
                </c:pt>
                <c:pt idx="347">
                  <c:v>584</c:v>
                </c:pt>
                <c:pt idx="348">
                  <c:v>1652</c:v>
                </c:pt>
                <c:pt idx="349">
                  <c:v>1252</c:v>
                </c:pt>
                <c:pt idx="350">
                  <c:v>1173</c:v>
                </c:pt>
                <c:pt idx="351">
                  <c:v>1577</c:v>
                </c:pt>
                <c:pt idx="352">
                  <c:v>1295</c:v>
                </c:pt>
                <c:pt idx="353">
                  <c:v>1246</c:v>
                </c:pt>
                <c:pt idx="354">
                  <c:v>461</c:v>
                </c:pt>
                <c:pt idx="355">
                  <c:v>465</c:v>
                </c:pt>
                <c:pt idx="356">
                  <c:v>460</c:v>
                </c:pt>
                <c:pt idx="357">
                  <c:v>1711</c:v>
                </c:pt>
                <c:pt idx="358">
                  <c:v>3783</c:v>
                </c:pt>
                <c:pt idx="359">
                  <c:v>999</c:v>
                </c:pt>
                <c:pt idx="360">
                  <c:v>993</c:v>
                </c:pt>
                <c:pt idx="361">
                  <c:v>2385</c:v>
                </c:pt>
                <c:pt idx="362">
                  <c:v>1091</c:v>
                </c:pt>
                <c:pt idx="363">
                  <c:v>1338</c:v>
                </c:pt>
                <c:pt idx="364">
                  <c:v>380</c:v>
                </c:pt>
                <c:pt idx="365">
                  <c:v>1181</c:v>
                </c:pt>
                <c:pt idx="366">
                  <c:v>1144</c:v>
                </c:pt>
                <c:pt idx="367">
                  <c:v>394</c:v>
                </c:pt>
                <c:pt idx="368">
                  <c:v>399</c:v>
                </c:pt>
                <c:pt idx="369">
                  <c:v>2360</c:v>
                </c:pt>
                <c:pt idx="370">
                  <c:v>229</c:v>
                </c:pt>
                <c:pt idx="371">
                  <c:v>1964</c:v>
                </c:pt>
                <c:pt idx="372">
                  <c:v>990</c:v>
                </c:pt>
                <c:pt idx="373">
                  <c:v>1191</c:v>
                </c:pt>
                <c:pt idx="374">
                  <c:v>485</c:v>
                </c:pt>
                <c:pt idx="375">
                  <c:v>353</c:v>
                </c:pt>
                <c:pt idx="376">
                  <c:v>340</c:v>
                </c:pt>
                <c:pt idx="377">
                  <c:v>2190</c:v>
                </c:pt>
                <c:pt idx="378">
                  <c:v>921</c:v>
                </c:pt>
                <c:pt idx="379">
                  <c:v>374</c:v>
                </c:pt>
                <c:pt idx="380">
                  <c:v>1168</c:v>
                </c:pt>
                <c:pt idx="381">
                  <c:v>457</c:v>
                </c:pt>
                <c:pt idx="382">
                  <c:v>1393</c:v>
                </c:pt>
                <c:pt idx="383">
                  <c:v>332</c:v>
                </c:pt>
                <c:pt idx="384">
                  <c:v>886</c:v>
                </c:pt>
                <c:pt idx="385">
                  <c:v>375</c:v>
                </c:pt>
                <c:pt idx="386">
                  <c:v>1769</c:v>
                </c:pt>
                <c:pt idx="387">
                  <c:v>493</c:v>
                </c:pt>
                <c:pt idx="388">
                  <c:v>382</c:v>
                </c:pt>
                <c:pt idx="389">
                  <c:v>1181</c:v>
                </c:pt>
                <c:pt idx="390">
                  <c:v>1401</c:v>
                </c:pt>
                <c:pt idx="391">
                  <c:v>1190</c:v>
                </c:pt>
                <c:pt idx="392">
                  <c:v>431</c:v>
                </c:pt>
                <c:pt idx="393">
                  <c:v>426</c:v>
                </c:pt>
                <c:pt idx="394">
                  <c:v>1491</c:v>
                </c:pt>
                <c:pt idx="395">
                  <c:v>1302</c:v>
                </c:pt>
                <c:pt idx="396">
                  <c:v>507</c:v>
                </c:pt>
                <c:pt idx="397">
                  <c:v>432</c:v>
                </c:pt>
                <c:pt idx="398">
                  <c:v>1532</c:v>
                </c:pt>
                <c:pt idx="399">
                  <c:v>1564</c:v>
                </c:pt>
                <c:pt idx="400">
                  <c:v>1179</c:v>
                </c:pt>
                <c:pt idx="401">
                  <c:v>545</c:v>
                </c:pt>
                <c:pt idx="402">
                  <c:v>546</c:v>
                </c:pt>
                <c:pt idx="403">
                  <c:v>547</c:v>
                </c:pt>
                <c:pt idx="404">
                  <c:v>1452</c:v>
                </c:pt>
                <c:pt idx="405">
                  <c:v>1614</c:v>
                </c:pt>
                <c:pt idx="406">
                  <c:v>1412</c:v>
                </c:pt>
                <c:pt idx="407">
                  <c:v>575</c:v>
                </c:pt>
                <c:pt idx="408">
                  <c:v>1987</c:v>
                </c:pt>
                <c:pt idx="409">
                  <c:v>924</c:v>
                </c:pt>
                <c:pt idx="410">
                  <c:v>1125</c:v>
                </c:pt>
                <c:pt idx="411">
                  <c:v>354</c:v>
                </c:pt>
                <c:pt idx="412">
                  <c:v>387</c:v>
                </c:pt>
                <c:pt idx="413">
                  <c:v>1202</c:v>
                </c:pt>
                <c:pt idx="414">
                  <c:v>422</c:v>
                </c:pt>
                <c:pt idx="415">
                  <c:v>1250</c:v>
                </c:pt>
                <c:pt idx="416">
                  <c:v>363</c:v>
                </c:pt>
                <c:pt idx="417">
                  <c:v>375</c:v>
                </c:pt>
                <c:pt idx="418">
                  <c:v>405</c:v>
                </c:pt>
                <c:pt idx="419">
                  <c:v>1125</c:v>
                </c:pt>
                <c:pt idx="420">
                  <c:v>1256</c:v>
                </c:pt>
                <c:pt idx="421">
                  <c:v>1143</c:v>
                </c:pt>
                <c:pt idx="422">
                  <c:v>351</c:v>
                </c:pt>
                <c:pt idx="423">
                  <c:v>418</c:v>
                </c:pt>
                <c:pt idx="424">
                  <c:v>485</c:v>
                </c:pt>
                <c:pt idx="425">
                  <c:v>1166</c:v>
                </c:pt>
                <c:pt idx="426">
                  <c:v>378</c:v>
                </c:pt>
                <c:pt idx="427">
                  <c:v>1103</c:v>
                </c:pt>
                <c:pt idx="428">
                  <c:v>1423</c:v>
                </c:pt>
                <c:pt idx="429">
                  <c:v>870</c:v>
                </c:pt>
                <c:pt idx="430">
                  <c:v>1199</c:v>
                </c:pt>
                <c:pt idx="431">
                  <c:v>1262</c:v>
                </c:pt>
                <c:pt idx="432">
                  <c:v>368</c:v>
                </c:pt>
                <c:pt idx="433">
                  <c:v>1150</c:v>
                </c:pt>
                <c:pt idx="434">
                  <c:v>412</c:v>
                </c:pt>
                <c:pt idx="435">
                  <c:v>368</c:v>
                </c:pt>
                <c:pt idx="436">
                  <c:v>411</c:v>
                </c:pt>
                <c:pt idx="437">
                  <c:v>1287</c:v>
                </c:pt>
                <c:pt idx="438">
                  <c:v>893</c:v>
                </c:pt>
                <c:pt idx="439">
                  <c:v>2972</c:v>
                </c:pt>
                <c:pt idx="440">
                  <c:v>479</c:v>
                </c:pt>
                <c:pt idx="441">
                  <c:v>472</c:v>
                </c:pt>
                <c:pt idx="442">
                  <c:v>468</c:v>
                </c:pt>
                <c:pt idx="443">
                  <c:v>451</c:v>
                </c:pt>
                <c:pt idx="444">
                  <c:v>1895</c:v>
                </c:pt>
                <c:pt idx="445">
                  <c:v>3679</c:v>
                </c:pt>
                <c:pt idx="446">
                  <c:v>1791</c:v>
                </c:pt>
                <c:pt idx="447">
                  <c:v>1570</c:v>
                </c:pt>
                <c:pt idx="448">
                  <c:v>298</c:v>
                </c:pt>
                <c:pt idx="449">
                  <c:v>323</c:v>
                </c:pt>
                <c:pt idx="450">
                  <c:v>474</c:v>
                </c:pt>
                <c:pt idx="451">
                  <c:v>1221</c:v>
                </c:pt>
                <c:pt idx="452">
                  <c:v>1281</c:v>
                </c:pt>
                <c:pt idx="453">
                  <c:v>1532</c:v>
                </c:pt>
                <c:pt idx="454">
                  <c:v>1318</c:v>
                </c:pt>
                <c:pt idx="455">
                  <c:v>2552</c:v>
                </c:pt>
                <c:pt idx="456">
                  <c:v>6835</c:v>
                </c:pt>
                <c:pt idx="457">
                  <c:v>598</c:v>
                </c:pt>
                <c:pt idx="458">
                  <c:v>2004</c:v>
                </c:pt>
                <c:pt idx="459">
                  <c:v>1491</c:v>
                </c:pt>
                <c:pt idx="460">
                  <c:v>1679</c:v>
                </c:pt>
                <c:pt idx="461">
                  <c:v>1391</c:v>
                </c:pt>
                <c:pt idx="462">
                  <c:v>541</c:v>
                </c:pt>
                <c:pt idx="463">
                  <c:v>479</c:v>
                </c:pt>
                <c:pt idx="464">
                  <c:v>648</c:v>
                </c:pt>
                <c:pt idx="465">
                  <c:v>1260</c:v>
                </c:pt>
                <c:pt idx="466">
                  <c:v>1359</c:v>
                </c:pt>
                <c:pt idx="467">
                  <c:v>526</c:v>
                </c:pt>
                <c:pt idx="468">
                  <c:v>1508</c:v>
                </c:pt>
                <c:pt idx="469">
                  <c:v>529</c:v>
                </c:pt>
                <c:pt idx="470">
                  <c:v>568</c:v>
                </c:pt>
                <c:pt idx="471">
                  <c:v>581</c:v>
                </c:pt>
                <c:pt idx="472">
                  <c:v>2036</c:v>
                </c:pt>
                <c:pt idx="473">
                  <c:v>2515</c:v>
                </c:pt>
                <c:pt idx="474">
                  <c:v>3207</c:v>
                </c:pt>
                <c:pt idx="475">
                  <c:v>530</c:v>
                </c:pt>
                <c:pt idx="476">
                  <c:v>515</c:v>
                </c:pt>
                <c:pt idx="477">
                  <c:v>487</c:v>
                </c:pt>
                <c:pt idx="478">
                  <c:v>468</c:v>
                </c:pt>
                <c:pt idx="479">
                  <c:v>461</c:v>
                </c:pt>
                <c:pt idx="480">
                  <c:v>2342</c:v>
                </c:pt>
                <c:pt idx="481">
                  <c:v>2964</c:v>
                </c:pt>
                <c:pt idx="482">
                  <c:v>2158</c:v>
                </c:pt>
                <c:pt idx="483">
                  <c:v>1478</c:v>
                </c:pt>
                <c:pt idx="484">
                  <c:v>378</c:v>
                </c:pt>
                <c:pt idx="485">
                  <c:v>399</c:v>
                </c:pt>
                <c:pt idx="486">
                  <c:v>487</c:v>
                </c:pt>
                <c:pt idx="487">
                  <c:v>1318</c:v>
                </c:pt>
                <c:pt idx="488">
                  <c:v>1389</c:v>
                </c:pt>
                <c:pt idx="489">
                  <c:v>1455</c:v>
                </c:pt>
                <c:pt idx="490">
                  <c:v>1273</c:v>
                </c:pt>
                <c:pt idx="491">
                  <c:v>1498</c:v>
                </c:pt>
                <c:pt idx="492">
                  <c:v>2656</c:v>
                </c:pt>
                <c:pt idx="493">
                  <c:v>4850</c:v>
                </c:pt>
                <c:pt idx="494">
                  <c:v>1620</c:v>
                </c:pt>
                <c:pt idx="495">
                  <c:v>2178</c:v>
                </c:pt>
                <c:pt idx="496">
                  <c:v>2280</c:v>
                </c:pt>
                <c:pt idx="497">
                  <c:v>1406</c:v>
                </c:pt>
                <c:pt idx="498">
                  <c:v>1575</c:v>
                </c:pt>
                <c:pt idx="499">
                  <c:v>598</c:v>
                </c:pt>
                <c:pt idx="500">
                  <c:v>1383</c:v>
                </c:pt>
                <c:pt idx="501">
                  <c:v>546</c:v>
                </c:pt>
                <c:pt idx="502">
                  <c:v>667</c:v>
                </c:pt>
                <c:pt idx="503">
                  <c:v>613</c:v>
                </c:pt>
                <c:pt idx="504">
                  <c:v>1402</c:v>
                </c:pt>
                <c:pt idx="505">
                  <c:v>1407</c:v>
                </c:pt>
                <c:pt idx="506">
                  <c:v>610</c:v>
                </c:pt>
                <c:pt idx="507">
                  <c:v>1611</c:v>
                </c:pt>
                <c:pt idx="508">
                  <c:v>628</c:v>
                </c:pt>
                <c:pt idx="509">
                  <c:v>678</c:v>
                </c:pt>
                <c:pt idx="510">
                  <c:v>708</c:v>
                </c:pt>
                <c:pt idx="511">
                  <c:v>603</c:v>
                </c:pt>
                <c:pt idx="512">
                  <c:v>1796</c:v>
                </c:pt>
                <c:pt idx="513">
                  <c:v>1706</c:v>
                </c:pt>
                <c:pt idx="514">
                  <c:v>1583</c:v>
                </c:pt>
                <c:pt idx="515">
                  <c:v>403</c:v>
                </c:pt>
                <c:pt idx="516">
                  <c:v>374</c:v>
                </c:pt>
                <c:pt idx="517">
                  <c:v>494</c:v>
                </c:pt>
                <c:pt idx="518">
                  <c:v>1399</c:v>
                </c:pt>
                <c:pt idx="519">
                  <c:v>1436</c:v>
                </c:pt>
                <c:pt idx="520">
                  <c:v>412</c:v>
                </c:pt>
                <c:pt idx="521">
                  <c:v>1100</c:v>
                </c:pt>
                <c:pt idx="522">
                  <c:v>1871</c:v>
                </c:pt>
                <c:pt idx="523">
                  <c:v>800</c:v>
                </c:pt>
                <c:pt idx="524">
                  <c:v>1781</c:v>
                </c:pt>
                <c:pt idx="525">
                  <c:v>1693</c:v>
                </c:pt>
                <c:pt idx="526">
                  <c:v>395</c:v>
                </c:pt>
                <c:pt idx="527">
                  <c:v>1105</c:v>
                </c:pt>
                <c:pt idx="528">
                  <c:v>438</c:v>
                </c:pt>
                <c:pt idx="529">
                  <c:v>1303</c:v>
                </c:pt>
                <c:pt idx="530">
                  <c:v>392</c:v>
                </c:pt>
                <c:pt idx="531">
                  <c:v>414</c:v>
                </c:pt>
                <c:pt idx="532">
                  <c:v>403</c:v>
                </c:pt>
                <c:pt idx="533">
                  <c:v>376</c:v>
                </c:pt>
                <c:pt idx="534">
                  <c:v>1546</c:v>
                </c:pt>
                <c:pt idx="535">
                  <c:v>1479</c:v>
                </c:pt>
                <c:pt idx="536">
                  <c:v>1692</c:v>
                </c:pt>
                <c:pt idx="537">
                  <c:v>394</c:v>
                </c:pt>
                <c:pt idx="538">
                  <c:v>444</c:v>
                </c:pt>
                <c:pt idx="539">
                  <c:v>501</c:v>
                </c:pt>
                <c:pt idx="540">
                  <c:v>1466</c:v>
                </c:pt>
                <c:pt idx="541">
                  <c:v>1066</c:v>
                </c:pt>
                <c:pt idx="542">
                  <c:v>1340</c:v>
                </c:pt>
                <c:pt idx="543">
                  <c:v>352</c:v>
                </c:pt>
                <c:pt idx="544">
                  <c:v>1064</c:v>
                </c:pt>
                <c:pt idx="545">
                  <c:v>1932</c:v>
                </c:pt>
                <c:pt idx="546">
                  <c:v>786</c:v>
                </c:pt>
                <c:pt idx="547">
                  <c:v>1159</c:v>
                </c:pt>
                <c:pt idx="548">
                  <c:v>1672</c:v>
                </c:pt>
                <c:pt idx="549">
                  <c:v>1680</c:v>
                </c:pt>
                <c:pt idx="550">
                  <c:v>392</c:v>
                </c:pt>
                <c:pt idx="551">
                  <c:v>1112</c:v>
                </c:pt>
                <c:pt idx="552">
                  <c:v>1327</c:v>
                </c:pt>
                <c:pt idx="553">
                  <c:v>1002</c:v>
                </c:pt>
                <c:pt idx="554">
                  <c:v>385</c:v>
                </c:pt>
                <c:pt idx="555">
                  <c:v>427</c:v>
                </c:pt>
                <c:pt idx="556">
                  <c:v>423</c:v>
                </c:pt>
                <c:pt idx="557">
                  <c:v>1497</c:v>
                </c:pt>
                <c:pt idx="558">
                  <c:v>1435</c:v>
                </c:pt>
                <c:pt idx="559">
                  <c:v>1664</c:v>
                </c:pt>
                <c:pt idx="560">
                  <c:v>387</c:v>
                </c:pt>
                <c:pt idx="561">
                  <c:v>404</c:v>
                </c:pt>
                <c:pt idx="562">
                  <c:v>412</c:v>
                </c:pt>
                <c:pt idx="563">
                  <c:v>424</c:v>
                </c:pt>
                <c:pt idx="564">
                  <c:v>385</c:v>
                </c:pt>
                <c:pt idx="565">
                  <c:v>1408</c:v>
                </c:pt>
                <c:pt idx="566">
                  <c:v>1313</c:v>
                </c:pt>
                <c:pt idx="567">
                  <c:v>411</c:v>
                </c:pt>
                <c:pt idx="568">
                  <c:v>406</c:v>
                </c:pt>
                <c:pt idx="569">
                  <c:v>1134</c:v>
                </c:pt>
                <c:pt idx="570">
                  <c:v>1294</c:v>
                </c:pt>
                <c:pt idx="571">
                  <c:v>1923</c:v>
                </c:pt>
                <c:pt idx="572">
                  <c:v>804</c:v>
                </c:pt>
                <c:pt idx="573">
                  <c:v>1719</c:v>
                </c:pt>
                <c:pt idx="574">
                  <c:v>380</c:v>
                </c:pt>
                <c:pt idx="575">
                  <c:v>1687</c:v>
                </c:pt>
                <c:pt idx="576">
                  <c:v>428</c:v>
                </c:pt>
                <c:pt idx="577">
                  <c:v>1126</c:v>
                </c:pt>
                <c:pt idx="578">
                  <c:v>1086</c:v>
                </c:pt>
                <c:pt idx="579">
                  <c:v>1286</c:v>
                </c:pt>
                <c:pt idx="580">
                  <c:v>363</c:v>
                </c:pt>
                <c:pt idx="581">
                  <c:v>655</c:v>
                </c:pt>
                <c:pt idx="582">
                  <c:v>404</c:v>
                </c:pt>
                <c:pt idx="583">
                  <c:v>430</c:v>
                </c:pt>
                <c:pt idx="584">
                  <c:v>405</c:v>
                </c:pt>
                <c:pt idx="585">
                  <c:v>1444</c:v>
                </c:pt>
                <c:pt idx="586">
                  <c:v>1513</c:v>
                </c:pt>
                <c:pt idx="587">
                  <c:v>2667</c:v>
                </c:pt>
                <c:pt idx="588">
                  <c:v>454</c:v>
                </c:pt>
                <c:pt idx="589">
                  <c:v>510</c:v>
                </c:pt>
                <c:pt idx="590">
                  <c:v>443</c:v>
                </c:pt>
                <c:pt idx="591">
                  <c:v>403</c:v>
                </c:pt>
                <c:pt idx="592">
                  <c:v>1596</c:v>
                </c:pt>
                <c:pt idx="593">
                  <c:v>1367</c:v>
                </c:pt>
                <c:pt idx="594">
                  <c:v>453</c:v>
                </c:pt>
                <c:pt idx="595">
                  <c:v>1508</c:v>
                </c:pt>
                <c:pt idx="596">
                  <c:v>452</c:v>
                </c:pt>
                <c:pt idx="597">
                  <c:v>439</c:v>
                </c:pt>
                <c:pt idx="598">
                  <c:v>1457</c:v>
                </c:pt>
                <c:pt idx="599">
                  <c:v>1839</c:v>
                </c:pt>
                <c:pt idx="600">
                  <c:v>819</c:v>
                </c:pt>
                <c:pt idx="601">
                  <c:v>2575</c:v>
                </c:pt>
                <c:pt idx="602">
                  <c:v>1430</c:v>
                </c:pt>
                <c:pt idx="603">
                  <c:v>392</c:v>
                </c:pt>
                <c:pt idx="604">
                  <c:v>1192</c:v>
                </c:pt>
                <c:pt idx="605">
                  <c:v>412</c:v>
                </c:pt>
                <c:pt idx="606">
                  <c:v>1148</c:v>
                </c:pt>
                <c:pt idx="607">
                  <c:v>395</c:v>
                </c:pt>
                <c:pt idx="608">
                  <c:v>1271</c:v>
                </c:pt>
                <c:pt idx="609">
                  <c:v>423</c:v>
                </c:pt>
                <c:pt idx="610">
                  <c:v>441</c:v>
                </c:pt>
                <c:pt idx="611">
                  <c:v>406</c:v>
                </c:pt>
                <c:pt idx="612">
                  <c:v>1658</c:v>
                </c:pt>
                <c:pt idx="613">
                  <c:v>984</c:v>
                </c:pt>
                <c:pt idx="614">
                  <c:v>2179</c:v>
                </c:pt>
                <c:pt idx="615">
                  <c:v>492</c:v>
                </c:pt>
                <c:pt idx="616">
                  <c:v>552</c:v>
                </c:pt>
                <c:pt idx="617">
                  <c:v>538</c:v>
                </c:pt>
                <c:pt idx="618">
                  <c:v>1681</c:v>
                </c:pt>
                <c:pt idx="619">
                  <c:v>1503</c:v>
                </c:pt>
                <c:pt idx="620">
                  <c:v>389</c:v>
                </c:pt>
                <c:pt idx="621">
                  <c:v>1295</c:v>
                </c:pt>
                <c:pt idx="622">
                  <c:v>454</c:v>
                </c:pt>
                <c:pt idx="623">
                  <c:v>471</c:v>
                </c:pt>
                <c:pt idx="624">
                  <c:v>1552</c:v>
                </c:pt>
                <c:pt idx="625">
                  <c:v>1805</c:v>
                </c:pt>
                <c:pt idx="626">
                  <c:v>788</c:v>
                </c:pt>
                <c:pt idx="627">
                  <c:v>405</c:v>
                </c:pt>
                <c:pt idx="628">
                  <c:v>2666</c:v>
                </c:pt>
                <c:pt idx="629">
                  <c:v>1473</c:v>
                </c:pt>
                <c:pt idx="630">
                  <c:v>339</c:v>
                </c:pt>
                <c:pt idx="631">
                  <c:v>1372</c:v>
                </c:pt>
                <c:pt idx="632">
                  <c:v>411</c:v>
                </c:pt>
                <c:pt idx="633">
                  <c:v>1162</c:v>
                </c:pt>
                <c:pt idx="634">
                  <c:v>418</c:v>
                </c:pt>
                <c:pt idx="635">
                  <c:v>1248</c:v>
                </c:pt>
                <c:pt idx="636">
                  <c:v>400</c:v>
                </c:pt>
                <c:pt idx="637">
                  <c:v>396</c:v>
                </c:pt>
                <c:pt idx="638">
                  <c:v>524</c:v>
                </c:pt>
                <c:pt idx="639">
                  <c:v>405</c:v>
                </c:pt>
                <c:pt idx="640">
                  <c:v>453</c:v>
                </c:pt>
                <c:pt idx="641">
                  <c:v>1641</c:v>
                </c:pt>
                <c:pt idx="642">
                  <c:v>961</c:v>
                </c:pt>
                <c:pt idx="643">
                  <c:v>1074</c:v>
                </c:pt>
                <c:pt idx="644">
                  <c:v>6916</c:v>
                </c:pt>
                <c:pt idx="645">
                  <c:v>636</c:v>
                </c:pt>
                <c:pt idx="646">
                  <c:v>611</c:v>
                </c:pt>
                <c:pt idx="647">
                  <c:v>570</c:v>
                </c:pt>
                <c:pt idx="648">
                  <c:v>16453</c:v>
                </c:pt>
                <c:pt idx="649">
                  <c:v>2308</c:v>
                </c:pt>
                <c:pt idx="650">
                  <c:v>2081</c:v>
                </c:pt>
                <c:pt idx="651">
                  <c:v>3265</c:v>
                </c:pt>
                <c:pt idx="652">
                  <c:v>4383</c:v>
                </c:pt>
                <c:pt idx="653">
                  <c:v>711</c:v>
                </c:pt>
                <c:pt idx="654">
                  <c:v>2835</c:v>
                </c:pt>
                <c:pt idx="655">
                  <c:v>2291</c:v>
                </c:pt>
                <c:pt idx="656">
                  <c:v>675</c:v>
                </c:pt>
                <c:pt idx="657">
                  <c:v>2263</c:v>
                </c:pt>
                <c:pt idx="658">
                  <c:v>1167</c:v>
                </c:pt>
                <c:pt idx="659">
                  <c:v>2319</c:v>
                </c:pt>
                <c:pt idx="660">
                  <c:v>1175</c:v>
                </c:pt>
                <c:pt idx="661">
                  <c:v>783</c:v>
                </c:pt>
                <c:pt idx="662">
                  <c:v>2055</c:v>
                </c:pt>
                <c:pt idx="663">
                  <c:v>738</c:v>
                </c:pt>
                <c:pt idx="664">
                  <c:v>2242</c:v>
                </c:pt>
                <c:pt idx="665">
                  <c:v>724</c:v>
                </c:pt>
                <c:pt idx="666">
                  <c:v>1974</c:v>
                </c:pt>
                <c:pt idx="667">
                  <c:v>711</c:v>
                </c:pt>
                <c:pt idx="668">
                  <c:v>1918</c:v>
                </c:pt>
                <c:pt idx="669">
                  <c:v>2010</c:v>
                </c:pt>
                <c:pt idx="670">
                  <c:v>1965</c:v>
                </c:pt>
                <c:pt idx="671">
                  <c:v>1954</c:v>
                </c:pt>
                <c:pt idx="672">
                  <c:v>1867</c:v>
                </c:pt>
                <c:pt idx="673">
                  <c:v>2394</c:v>
                </c:pt>
                <c:pt idx="674">
                  <c:v>2128</c:v>
                </c:pt>
                <c:pt idx="675">
                  <c:v>3766</c:v>
                </c:pt>
                <c:pt idx="676">
                  <c:v>821</c:v>
                </c:pt>
                <c:pt idx="677">
                  <c:v>7545</c:v>
                </c:pt>
                <c:pt idx="678">
                  <c:v>3198</c:v>
                </c:pt>
                <c:pt idx="679">
                  <c:v>6034</c:v>
                </c:pt>
                <c:pt idx="680">
                  <c:v>6550</c:v>
                </c:pt>
                <c:pt idx="681">
                  <c:v>14619</c:v>
                </c:pt>
                <c:pt idx="682">
                  <c:v>13780</c:v>
                </c:pt>
                <c:pt idx="683">
                  <c:v>3743</c:v>
                </c:pt>
                <c:pt idx="684">
                  <c:v>1959</c:v>
                </c:pt>
                <c:pt idx="685">
                  <c:v>1557</c:v>
                </c:pt>
                <c:pt idx="686">
                  <c:v>1264</c:v>
                </c:pt>
                <c:pt idx="687">
                  <c:v>1558</c:v>
                </c:pt>
                <c:pt idx="688">
                  <c:v>1858</c:v>
                </c:pt>
                <c:pt idx="689">
                  <c:v>3449</c:v>
                </c:pt>
                <c:pt idx="690">
                  <c:v>3063</c:v>
                </c:pt>
                <c:pt idx="691">
                  <c:v>2046</c:v>
                </c:pt>
                <c:pt idx="692">
                  <c:v>2100</c:v>
                </c:pt>
                <c:pt idx="693">
                  <c:v>2828</c:v>
                </c:pt>
                <c:pt idx="694">
                  <c:v>1447</c:v>
                </c:pt>
                <c:pt idx="695">
                  <c:v>1557</c:v>
                </c:pt>
                <c:pt idx="696">
                  <c:v>1837</c:v>
                </c:pt>
                <c:pt idx="697">
                  <c:v>2727</c:v>
                </c:pt>
                <c:pt idx="698">
                  <c:v>2135</c:v>
                </c:pt>
                <c:pt idx="699">
                  <c:v>1913</c:v>
                </c:pt>
                <c:pt idx="700">
                  <c:v>1618</c:v>
                </c:pt>
                <c:pt idx="701">
                  <c:v>1965</c:v>
                </c:pt>
                <c:pt idx="702">
                  <c:v>2130</c:v>
                </c:pt>
                <c:pt idx="703">
                  <c:v>2115</c:v>
                </c:pt>
                <c:pt idx="704">
                  <c:v>1742</c:v>
                </c:pt>
                <c:pt idx="705">
                  <c:v>2750</c:v>
                </c:pt>
                <c:pt idx="706">
                  <c:v>762</c:v>
                </c:pt>
                <c:pt idx="707">
                  <c:v>2575</c:v>
                </c:pt>
                <c:pt idx="708">
                  <c:v>806</c:v>
                </c:pt>
                <c:pt idx="709">
                  <c:v>2515</c:v>
                </c:pt>
                <c:pt idx="710">
                  <c:v>821</c:v>
                </c:pt>
                <c:pt idx="711">
                  <c:v>2194</c:v>
                </c:pt>
                <c:pt idx="712">
                  <c:v>858</c:v>
                </c:pt>
                <c:pt idx="713">
                  <c:v>2173</c:v>
                </c:pt>
                <c:pt idx="714">
                  <c:v>817</c:v>
                </c:pt>
                <c:pt idx="715">
                  <c:v>2248</c:v>
                </c:pt>
                <c:pt idx="716">
                  <c:v>883</c:v>
                </c:pt>
                <c:pt idx="717">
                  <c:v>2277</c:v>
                </c:pt>
                <c:pt idx="718">
                  <c:v>983</c:v>
                </c:pt>
                <c:pt idx="719">
                  <c:v>2204</c:v>
                </c:pt>
                <c:pt idx="720">
                  <c:v>2094</c:v>
                </c:pt>
                <c:pt idx="721">
                  <c:v>2421</c:v>
                </c:pt>
                <c:pt idx="722">
                  <c:v>912</c:v>
                </c:pt>
                <c:pt idx="723">
                  <c:v>1015</c:v>
                </c:pt>
                <c:pt idx="724">
                  <c:v>898</c:v>
                </c:pt>
                <c:pt idx="725">
                  <c:v>3797</c:v>
                </c:pt>
                <c:pt idx="726">
                  <c:v>2913</c:v>
                </c:pt>
                <c:pt idx="727">
                  <c:v>1134</c:v>
                </c:pt>
                <c:pt idx="728">
                  <c:v>10205</c:v>
                </c:pt>
                <c:pt idx="729">
                  <c:v>581</c:v>
                </c:pt>
                <c:pt idx="730">
                  <c:v>611</c:v>
                </c:pt>
                <c:pt idx="731">
                  <c:v>670</c:v>
                </c:pt>
                <c:pt idx="732">
                  <c:v>2878</c:v>
                </c:pt>
                <c:pt idx="733">
                  <c:v>18169</c:v>
                </c:pt>
                <c:pt idx="734">
                  <c:v>2171</c:v>
                </c:pt>
                <c:pt idx="735">
                  <c:v>2208</c:v>
                </c:pt>
                <c:pt idx="736">
                  <c:v>862</c:v>
                </c:pt>
                <c:pt idx="737">
                  <c:v>3444</c:v>
                </c:pt>
                <c:pt idx="738">
                  <c:v>1231</c:v>
                </c:pt>
                <c:pt idx="739">
                  <c:v>2535</c:v>
                </c:pt>
                <c:pt idx="740">
                  <c:v>1845</c:v>
                </c:pt>
                <c:pt idx="741">
                  <c:v>1512</c:v>
                </c:pt>
                <c:pt idx="742">
                  <c:v>437</c:v>
                </c:pt>
                <c:pt idx="743">
                  <c:v>368</c:v>
                </c:pt>
                <c:pt idx="744">
                  <c:v>674</c:v>
                </c:pt>
                <c:pt idx="745">
                  <c:v>2221</c:v>
                </c:pt>
                <c:pt idx="746">
                  <c:v>2376</c:v>
                </c:pt>
                <c:pt idx="747">
                  <c:v>806</c:v>
                </c:pt>
                <c:pt idx="748">
                  <c:v>2777</c:v>
                </c:pt>
                <c:pt idx="749">
                  <c:v>748</c:v>
                </c:pt>
                <c:pt idx="750">
                  <c:v>2950</c:v>
                </c:pt>
                <c:pt idx="751">
                  <c:v>819</c:v>
                </c:pt>
                <c:pt idx="752">
                  <c:v>2350</c:v>
                </c:pt>
                <c:pt idx="753">
                  <c:v>760</c:v>
                </c:pt>
                <c:pt idx="754">
                  <c:v>2011</c:v>
                </c:pt>
                <c:pt idx="755">
                  <c:v>1918</c:v>
                </c:pt>
                <c:pt idx="756">
                  <c:v>2411</c:v>
                </c:pt>
                <c:pt idx="757">
                  <c:v>2044</c:v>
                </c:pt>
                <c:pt idx="758">
                  <c:v>866</c:v>
                </c:pt>
                <c:pt idx="759">
                  <c:v>1898</c:v>
                </c:pt>
                <c:pt idx="760">
                  <c:v>2227</c:v>
                </c:pt>
                <c:pt idx="761">
                  <c:v>3967</c:v>
                </c:pt>
                <c:pt idx="762">
                  <c:v>801</c:v>
                </c:pt>
                <c:pt idx="763">
                  <c:v>7297</c:v>
                </c:pt>
                <c:pt idx="764">
                  <c:v>4944</c:v>
                </c:pt>
                <c:pt idx="765">
                  <c:v>4798</c:v>
                </c:pt>
                <c:pt idx="766">
                  <c:v>7508</c:v>
                </c:pt>
                <c:pt idx="767">
                  <c:v>8035</c:v>
                </c:pt>
                <c:pt idx="768">
                  <c:v>15006</c:v>
                </c:pt>
                <c:pt idx="769">
                  <c:v>3310</c:v>
                </c:pt>
                <c:pt idx="770">
                  <c:v>4013</c:v>
                </c:pt>
                <c:pt idx="771">
                  <c:v>1523</c:v>
                </c:pt>
                <c:pt idx="772">
                  <c:v>1230</c:v>
                </c:pt>
                <c:pt idx="773">
                  <c:v>2372</c:v>
                </c:pt>
                <c:pt idx="774">
                  <c:v>2570</c:v>
                </c:pt>
                <c:pt idx="775">
                  <c:v>1952</c:v>
                </c:pt>
                <c:pt idx="776">
                  <c:v>2010</c:v>
                </c:pt>
                <c:pt idx="777">
                  <c:v>2967</c:v>
                </c:pt>
                <c:pt idx="778">
                  <c:v>1892</c:v>
                </c:pt>
                <c:pt idx="779">
                  <c:v>1389</c:v>
                </c:pt>
                <c:pt idx="780">
                  <c:v>1439</c:v>
                </c:pt>
                <c:pt idx="781">
                  <c:v>1399</c:v>
                </c:pt>
                <c:pt idx="782">
                  <c:v>1888</c:v>
                </c:pt>
                <c:pt idx="783">
                  <c:v>2227</c:v>
                </c:pt>
                <c:pt idx="784">
                  <c:v>1868</c:v>
                </c:pt>
                <c:pt idx="785">
                  <c:v>1996</c:v>
                </c:pt>
                <c:pt idx="786">
                  <c:v>2032</c:v>
                </c:pt>
                <c:pt idx="787">
                  <c:v>2063</c:v>
                </c:pt>
                <c:pt idx="788">
                  <c:v>1948</c:v>
                </c:pt>
                <c:pt idx="789">
                  <c:v>2420</c:v>
                </c:pt>
                <c:pt idx="790">
                  <c:v>1384</c:v>
                </c:pt>
                <c:pt idx="791">
                  <c:v>1297</c:v>
                </c:pt>
                <c:pt idx="792">
                  <c:v>3259</c:v>
                </c:pt>
                <c:pt idx="793">
                  <c:v>973</c:v>
                </c:pt>
                <c:pt idx="794">
                  <c:v>2254</c:v>
                </c:pt>
                <c:pt idx="795">
                  <c:v>1035</c:v>
                </c:pt>
                <c:pt idx="796">
                  <c:v>2259</c:v>
                </c:pt>
                <c:pt idx="797">
                  <c:v>2103</c:v>
                </c:pt>
                <c:pt idx="798">
                  <c:v>2263</c:v>
                </c:pt>
                <c:pt idx="799">
                  <c:v>830</c:v>
                </c:pt>
                <c:pt idx="800">
                  <c:v>2215</c:v>
                </c:pt>
                <c:pt idx="801">
                  <c:v>881</c:v>
                </c:pt>
                <c:pt idx="802">
                  <c:v>915</c:v>
                </c:pt>
                <c:pt idx="803">
                  <c:v>2155</c:v>
                </c:pt>
                <c:pt idx="804">
                  <c:v>877</c:v>
                </c:pt>
                <c:pt idx="805">
                  <c:v>2258</c:v>
                </c:pt>
                <c:pt idx="806">
                  <c:v>907</c:v>
                </c:pt>
                <c:pt idx="807">
                  <c:v>2283</c:v>
                </c:pt>
                <c:pt idx="808">
                  <c:v>2490</c:v>
                </c:pt>
                <c:pt idx="809">
                  <c:v>906</c:v>
                </c:pt>
                <c:pt idx="810">
                  <c:v>931</c:v>
                </c:pt>
                <c:pt idx="811">
                  <c:v>1004</c:v>
                </c:pt>
                <c:pt idx="812">
                  <c:v>2401</c:v>
                </c:pt>
                <c:pt idx="813">
                  <c:v>3687</c:v>
                </c:pt>
                <c:pt idx="814">
                  <c:v>3023</c:v>
                </c:pt>
                <c:pt idx="815">
                  <c:v>4708</c:v>
                </c:pt>
                <c:pt idx="816">
                  <c:v>520</c:v>
                </c:pt>
                <c:pt idx="817">
                  <c:v>515</c:v>
                </c:pt>
                <c:pt idx="818">
                  <c:v>513</c:v>
                </c:pt>
                <c:pt idx="819">
                  <c:v>6233</c:v>
                </c:pt>
                <c:pt idx="820">
                  <c:v>552</c:v>
                </c:pt>
                <c:pt idx="821">
                  <c:v>2408</c:v>
                </c:pt>
                <c:pt idx="822">
                  <c:v>532</c:v>
                </c:pt>
                <c:pt idx="823">
                  <c:v>2088</c:v>
                </c:pt>
                <c:pt idx="824">
                  <c:v>532</c:v>
                </c:pt>
                <c:pt idx="825">
                  <c:v>1800</c:v>
                </c:pt>
                <c:pt idx="826">
                  <c:v>556</c:v>
                </c:pt>
                <c:pt idx="827">
                  <c:v>589</c:v>
                </c:pt>
                <c:pt idx="828">
                  <c:v>1594</c:v>
                </c:pt>
                <c:pt idx="829">
                  <c:v>612</c:v>
                </c:pt>
                <c:pt idx="830">
                  <c:v>1505</c:v>
                </c:pt>
                <c:pt idx="831">
                  <c:v>1380</c:v>
                </c:pt>
                <c:pt idx="832">
                  <c:v>510</c:v>
                </c:pt>
                <c:pt idx="833">
                  <c:v>1487</c:v>
                </c:pt>
                <c:pt idx="834">
                  <c:v>395</c:v>
                </c:pt>
                <c:pt idx="835">
                  <c:v>1413</c:v>
                </c:pt>
                <c:pt idx="836">
                  <c:v>1598</c:v>
                </c:pt>
                <c:pt idx="837">
                  <c:v>2824</c:v>
                </c:pt>
                <c:pt idx="838">
                  <c:v>844</c:v>
                </c:pt>
                <c:pt idx="839">
                  <c:v>980</c:v>
                </c:pt>
                <c:pt idx="840">
                  <c:v>7131</c:v>
                </c:pt>
                <c:pt idx="841">
                  <c:v>12782</c:v>
                </c:pt>
                <c:pt idx="842">
                  <c:v>2619</c:v>
                </c:pt>
                <c:pt idx="843">
                  <c:v>4136</c:v>
                </c:pt>
                <c:pt idx="844">
                  <c:v>2687</c:v>
                </c:pt>
                <c:pt idx="845">
                  <c:v>2092</c:v>
                </c:pt>
                <c:pt idx="846">
                  <c:v>1784</c:v>
                </c:pt>
                <c:pt idx="847">
                  <c:v>638</c:v>
                </c:pt>
                <c:pt idx="848">
                  <c:v>2003</c:v>
                </c:pt>
                <c:pt idx="849">
                  <c:v>2291</c:v>
                </c:pt>
                <c:pt idx="850">
                  <c:v>671</c:v>
                </c:pt>
                <c:pt idx="851">
                  <c:v>1883</c:v>
                </c:pt>
                <c:pt idx="852">
                  <c:v>2554</c:v>
                </c:pt>
                <c:pt idx="853">
                  <c:v>833</c:v>
                </c:pt>
                <c:pt idx="854">
                  <c:v>1650</c:v>
                </c:pt>
                <c:pt idx="855">
                  <c:v>684</c:v>
                </c:pt>
                <c:pt idx="856">
                  <c:v>1876</c:v>
                </c:pt>
                <c:pt idx="857">
                  <c:v>714</c:v>
                </c:pt>
                <c:pt idx="858">
                  <c:v>1927</c:v>
                </c:pt>
                <c:pt idx="859">
                  <c:v>1831</c:v>
                </c:pt>
                <c:pt idx="860">
                  <c:v>702</c:v>
                </c:pt>
                <c:pt idx="861">
                  <c:v>736</c:v>
                </c:pt>
                <c:pt idx="862">
                  <c:v>778</c:v>
                </c:pt>
                <c:pt idx="863">
                  <c:v>779</c:v>
                </c:pt>
                <c:pt idx="864">
                  <c:v>701</c:v>
                </c:pt>
                <c:pt idx="865">
                  <c:v>2425</c:v>
                </c:pt>
                <c:pt idx="866">
                  <c:v>2273</c:v>
                </c:pt>
                <c:pt idx="867">
                  <c:v>3118</c:v>
                </c:pt>
                <c:pt idx="868">
                  <c:v>558</c:v>
                </c:pt>
                <c:pt idx="869">
                  <c:v>552</c:v>
                </c:pt>
                <c:pt idx="870">
                  <c:v>542</c:v>
                </c:pt>
                <c:pt idx="871">
                  <c:v>2281</c:v>
                </c:pt>
                <c:pt idx="872">
                  <c:v>5547</c:v>
                </c:pt>
                <c:pt idx="873">
                  <c:v>2482</c:v>
                </c:pt>
                <c:pt idx="874">
                  <c:v>1950</c:v>
                </c:pt>
                <c:pt idx="875">
                  <c:v>341</c:v>
                </c:pt>
                <c:pt idx="876">
                  <c:v>337</c:v>
                </c:pt>
                <c:pt idx="877">
                  <c:v>683</c:v>
                </c:pt>
                <c:pt idx="878">
                  <c:v>688</c:v>
                </c:pt>
                <c:pt idx="879">
                  <c:v>1514</c:v>
                </c:pt>
                <c:pt idx="880">
                  <c:v>1626</c:v>
                </c:pt>
                <c:pt idx="881">
                  <c:v>1517</c:v>
                </c:pt>
                <c:pt idx="882">
                  <c:v>1612</c:v>
                </c:pt>
                <c:pt idx="883">
                  <c:v>659</c:v>
                </c:pt>
                <c:pt idx="884">
                  <c:v>663</c:v>
                </c:pt>
                <c:pt idx="885">
                  <c:v>1746</c:v>
                </c:pt>
                <c:pt idx="886">
                  <c:v>605</c:v>
                </c:pt>
                <c:pt idx="887">
                  <c:v>3025</c:v>
                </c:pt>
                <c:pt idx="888">
                  <c:v>2006</c:v>
                </c:pt>
                <c:pt idx="889">
                  <c:v>4437</c:v>
                </c:pt>
                <c:pt idx="890">
                  <c:v>2263</c:v>
                </c:pt>
                <c:pt idx="891">
                  <c:v>3607</c:v>
                </c:pt>
                <c:pt idx="892">
                  <c:v>2143</c:v>
                </c:pt>
                <c:pt idx="893">
                  <c:v>14123</c:v>
                </c:pt>
                <c:pt idx="894">
                  <c:v>6552</c:v>
                </c:pt>
                <c:pt idx="895">
                  <c:v>3547</c:v>
                </c:pt>
                <c:pt idx="896">
                  <c:v>1862</c:v>
                </c:pt>
                <c:pt idx="897">
                  <c:v>2691</c:v>
                </c:pt>
                <c:pt idx="898">
                  <c:v>2145</c:v>
                </c:pt>
                <c:pt idx="899">
                  <c:v>1741</c:v>
                </c:pt>
                <c:pt idx="900">
                  <c:v>1630</c:v>
                </c:pt>
                <c:pt idx="901">
                  <c:v>1825</c:v>
                </c:pt>
                <c:pt idx="902">
                  <c:v>714</c:v>
                </c:pt>
                <c:pt idx="903">
                  <c:v>666</c:v>
                </c:pt>
                <c:pt idx="904">
                  <c:v>733</c:v>
                </c:pt>
                <c:pt idx="905">
                  <c:v>850</c:v>
                </c:pt>
                <c:pt idx="906">
                  <c:v>1786</c:v>
                </c:pt>
                <c:pt idx="907">
                  <c:v>1744</c:v>
                </c:pt>
                <c:pt idx="908">
                  <c:v>1790</c:v>
                </c:pt>
                <c:pt idx="909">
                  <c:v>777</c:v>
                </c:pt>
                <c:pt idx="910">
                  <c:v>738</c:v>
                </c:pt>
                <c:pt idx="911">
                  <c:v>747</c:v>
                </c:pt>
                <c:pt idx="912">
                  <c:v>1856</c:v>
                </c:pt>
                <c:pt idx="913">
                  <c:v>3107</c:v>
                </c:pt>
                <c:pt idx="914">
                  <c:v>396</c:v>
                </c:pt>
                <c:pt idx="915">
                  <c:v>3713</c:v>
                </c:pt>
                <c:pt idx="916">
                  <c:v>552</c:v>
                </c:pt>
                <c:pt idx="917">
                  <c:v>594</c:v>
                </c:pt>
                <c:pt idx="918">
                  <c:v>2354</c:v>
                </c:pt>
                <c:pt idx="919">
                  <c:v>9681</c:v>
                </c:pt>
                <c:pt idx="920">
                  <c:v>4994</c:v>
                </c:pt>
                <c:pt idx="921">
                  <c:v>2345</c:v>
                </c:pt>
                <c:pt idx="922">
                  <c:v>364</c:v>
                </c:pt>
                <c:pt idx="923">
                  <c:v>323</c:v>
                </c:pt>
                <c:pt idx="924">
                  <c:v>716</c:v>
                </c:pt>
                <c:pt idx="925">
                  <c:v>665</c:v>
                </c:pt>
                <c:pt idx="926">
                  <c:v>1713</c:v>
                </c:pt>
                <c:pt idx="927">
                  <c:v>2012</c:v>
                </c:pt>
                <c:pt idx="928">
                  <c:v>657</c:v>
                </c:pt>
                <c:pt idx="929">
                  <c:v>1897</c:v>
                </c:pt>
                <c:pt idx="930">
                  <c:v>697</c:v>
                </c:pt>
                <c:pt idx="931">
                  <c:v>687</c:v>
                </c:pt>
                <c:pt idx="932">
                  <c:v>1846</c:v>
                </c:pt>
                <c:pt idx="933">
                  <c:v>1894</c:v>
                </c:pt>
                <c:pt idx="934">
                  <c:v>3088</c:v>
                </c:pt>
                <c:pt idx="935">
                  <c:v>759</c:v>
                </c:pt>
                <c:pt idx="936">
                  <c:v>2049</c:v>
                </c:pt>
                <c:pt idx="937">
                  <c:v>4562</c:v>
                </c:pt>
                <c:pt idx="938">
                  <c:v>3461</c:v>
                </c:pt>
                <c:pt idx="939">
                  <c:v>1701</c:v>
                </c:pt>
                <c:pt idx="940">
                  <c:v>6887</c:v>
                </c:pt>
                <c:pt idx="941">
                  <c:v>631</c:v>
                </c:pt>
                <c:pt idx="942">
                  <c:v>3125</c:v>
                </c:pt>
                <c:pt idx="943">
                  <c:v>140</c:v>
                </c:pt>
                <c:pt idx="944">
                  <c:v>2362</c:v>
                </c:pt>
                <c:pt idx="945">
                  <c:v>538</c:v>
                </c:pt>
                <c:pt idx="946">
                  <c:v>1611</c:v>
                </c:pt>
                <c:pt idx="947">
                  <c:v>1503</c:v>
                </c:pt>
                <c:pt idx="948">
                  <c:v>1389</c:v>
                </c:pt>
                <c:pt idx="949">
                  <c:v>604</c:v>
                </c:pt>
                <c:pt idx="950">
                  <c:v>580</c:v>
                </c:pt>
                <c:pt idx="951">
                  <c:v>599</c:v>
                </c:pt>
                <c:pt idx="952">
                  <c:v>1572</c:v>
                </c:pt>
                <c:pt idx="953">
                  <c:v>1560</c:v>
                </c:pt>
                <c:pt idx="954">
                  <c:v>1682</c:v>
                </c:pt>
                <c:pt idx="955">
                  <c:v>1693</c:v>
                </c:pt>
                <c:pt idx="956">
                  <c:v>681</c:v>
                </c:pt>
                <c:pt idx="957">
                  <c:v>706</c:v>
                </c:pt>
                <c:pt idx="958">
                  <c:v>1665</c:v>
                </c:pt>
                <c:pt idx="959">
                  <c:v>2829</c:v>
                </c:pt>
                <c:pt idx="960">
                  <c:v>2096</c:v>
                </c:pt>
                <c:pt idx="961">
                  <c:v>3048</c:v>
                </c:pt>
                <c:pt idx="962">
                  <c:v>500</c:v>
                </c:pt>
                <c:pt idx="963">
                  <c:v>506</c:v>
                </c:pt>
                <c:pt idx="964">
                  <c:v>510</c:v>
                </c:pt>
                <c:pt idx="965">
                  <c:v>7283</c:v>
                </c:pt>
                <c:pt idx="966">
                  <c:v>653</c:v>
                </c:pt>
                <c:pt idx="967">
                  <c:v>2690</c:v>
                </c:pt>
                <c:pt idx="968">
                  <c:v>2672</c:v>
                </c:pt>
                <c:pt idx="969">
                  <c:v>350</c:v>
                </c:pt>
                <c:pt idx="970">
                  <c:v>332</c:v>
                </c:pt>
                <c:pt idx="971">
                  <c:v>657</c:v>
                </c:pt>
                <c:pt idx="972">
                  <c:v>1856</c:v>
                </c:pt>
                <c:pt idx="973">
                  <c:v>1538</c:v>
                </c:pt>
                <c:pt idx="974">
                  <c:v>1751</c:v>
                </c:pt>
                <c:pt idx="975">
                  <c:v>657</c:v>
                </c:pt>
                <c:pt idx="976">
                  <c:v>1902</c:v>
                </c:pt>
                <c:pt idx="977">
                  <c:v>674</c:v>
                </c:pt>
                <c:pt idx="978">
                  <c:v>1809</c:v>
                </c:pt>
                <c:pt idx="979">
                  <c:v>740</c:v>
                </c:pt>
                <c:pt idx="980">
                  <c:v>499</c:v>
                </c:pt>
                <c:pt idx="981">
                  <c:v>1739</c:v>
                </c:pt>
                <c:pt idx="982">
                  <c:v>3298</c:v>
                </c:pt>
                <c:pt idx="983">
                  <c:v>848</c:v>
                </c:pt>
                <c:pt idx="984">
                  <c:v>2015</c:v>
                </c:pt>
                <c:pt idx="985">
                  <c:v>4621</c:v>
                </c:pt>
                <c:pt idx="986">
                  <c:v>3658</c:v>
                </c:pt>
                <c:pt idx="987">
                  <c:v>2109</c:v>
                </c:pt>
                <c:pt idx="988">
                  <c:v>6299</c:v>
                </c:pt>
                <c:pt idx="989">
                  <c:v>3274</c:v>
                </c:pt>
                <c:pt idx="990">
                  <c:v>1635</c:v>
                </c:pt>
                <c:pt idx="991">
                  <c:v>615</c:v>
                </c:pt>
                <c:pt idx="992">
                  <c:v>2200</c:v>
                </c:pt>
                <c:pt idx="993">
                  <c:v>618</c:v>
                </c:pt>
                <c:pt idx="994">
                  <c:v>1797</c:v>
                </c:pt>
                <c:pt idx="995">
                  <c:v>1594</c:v>
                </c:pt>
                <c:pt idx="996">
                  <c:v>1449</c:v>
                </c:pt>
                <c:pt idx="997">
                  <c:v>585</c:v>
                </c:pt>
                <c:pt idx="998">
                  <c:v>587</c:v>
                </c:pt>
                <c:pt idx="999">
                  <c:v>611</c:v>
                </c:pt>
                <c:pt idx="1000">
                  <c:v>1496</c:v>
                </c:pt>
                <c:pt idx="1001">
                  <c:v>1604</c:v>
                </c:pt>
                <c:pt idx="1002">
                  <c:v>1610</c:v>
                </c:pt>
                <c:pt idx="1003">
                  <c:v>1762</c:v>
                </c:pt>
                <c:pt idx="1004">
                  <c:v>723</c:v>
                </c:pt>
                <c:pt idx="1005">
                  <c:v>695</c:v>
                </c:pt>
                <c:pt idx="1006">
                  <c:v>721</c:v>
                </c:pt>
                <c:pt idx="1007">
                  <c:v>2898</c:v>
                </c:pt>
                <c:pt idx="1008">
                  <c:v>2649</c:v>
                </c:pt>
                <c:pt idx="1009">
                  <c:v>5333</c:v>
                </c:pt>
                <c:pt idx="1010">
                  <c:v>10590</c:v>
                </c:pt>
                <c:pt idx="1011">
                  <c:v>611</c:v>
                </c:pt>
                <c:pt idx="1012">
                  <c:v>613</c:v>
                </c:pt>
                <c:pt idx="1013">
                  <c:v>655</c:v>
                </c:pt>
                <c:pt idx="1014">
                  <c:v>2699</c:v>
                </c:pt>
                <c:pt idx="1015">
                  <c:v>12002</c:v>
                </c:pt>
                <c:pt idx="1016">
                  <c:v>690</c:v>
                </c:pt>
                <c:pt idx="1017">
                  <c:v>2773</c:v>
                </c:pt>
                <c:pt idx="1018">
                  <c:v>3216</c:v>
                </c:pt>
                <c:pt idx="1019">
                  <c:v>374</c:v>
                </c:pt>
                <c:pt idx="1020">
                  <c:v>380</c:v>
                </c:pt>
                <c:pt idx="1021">
                  <c:v>720</c:v>
                </c:pt>
                <c:pt idx="1022">
                  <c:v>673</c:v>
                </c:pt>
                <c:pt idx="1023">
                  <c:v>1994</c:v>
                </c:pt>
                <c:pt idx="1024">
                  <c:v>1929</c:v>
                </c:pt>
                <c:pt idx="1025">
                  <c:v>727</c:v>
                </c:pt>
                <c:pt idx="1026">
                  <c:v>1840</c:v>
                </c:pt>
                <c:pt idx="1027">
                  <c:v>736</c:v>
                </c:pt>
                <c:pt idx="1028">
                  <c:v>728</c:v>
                </c:pt>
                <c:pt idx="1029">
                  <c:v>1923</c:v>
                </c:pt>
                <c:pt idx="1030">
                  <c:v>733</c:v>
                </c:pt>
                <c:pt idx="1031">
                  <c:v>1888</c:v>
                </c:pt>
                <c:pt idx="1032">
                  <c:v>796</c:v>
                </c:pt>
                <c:pt idx="1033">
                  <c:v>1829</c:v>
                </c:pt>
                <c:pt idx="1034">
                  <c:v>1913</c:v>
                </c:pt>
                <c:pt idx="1035">
                  <c:v>3882</c:v>
                </c:pt>
                <c:pt idx="1036">
                  <c:v>834</c:v>
                </c:pt>
                <c:pt idx="1037">
                  <c:v>325</c:v>
                </c:pt>
                <c:pt idx="1038">
                  <c:v>6116</c:v>
                </c:pt>
                <c:pt idx="1039">
                  <c:v>10445</c:v>
                </c:pt>
                <c:pt idx="1040">
                  <c:v>8873</c:v>
                </c:pt>
                <c:pt idx="1041">
                  <c:v>3331</c:v>
                </c:pt>
                <c:pt idx="1042">
                  <c:v>1713</c:v>
                </c:pt>
                <c:pt idx="1043">
                  <c:v>15211</c:v>
                </c:pt>
                <c:pt idx="1044">
                  <c:v>13440</c:v>
                </c:pt>
                <c:pt idx="1045">
                  <c:v>3129</c:v>
                </c:pt>
                <c:pt idx="1046">
                  <c:v>4045</c:v>
                </c:pt>
                <c:pt idx="1047">
                  <c:v>1373</c:v>
                </c:pt>
                <c:pt idx="1048">
                  <c:v>1776</c:v>
                </c:pt>
                <c:pt idx="1049">
                  <c:v>2219</c:v>
                </c:pt>
                <c:pt idx="1050">
                  <c:v>2676</c:v>
                </c:pt>
                <c:pt idx="1051">
                  <c:v>11212</c:v>
                </c:pt>
                <c:pt idx="1052">
                  <c:v>2175</c:v>
                </c:pt>
                <c:pt idx="1053">
                  <c:v>1469</c:v>
                </c:pt>
                <c:pt idx="1054">
                  <c:v>2480</c:v>
                </c:pt>
                <c:pt idx="1055">
                  <c:v>1142</c:v>
                </c:pt>
                <c:pt idx="1056">
                  <c:v>715</c:v>
                </c:pt>
                <c:pt idx="1057">
                  <c:v>1951</c:v>
                </c:pt>
                <c:pt idx="1058">
                  <c:v>730</c:v>
                </c:pt>
                <c:pt idx="1059">
                  <c:v>2078</c:v>
                </c:pt>
                <c:pt idx="1060">
                  <c:v>1842</c:v>
                </c:pt>
                <c:pt idx="1061">
                  <c:v>738</c:v>
                </c:pt>
                <c:pt idx="1062">
                  <c:v>1823</c:v>
                </c:pt>
                <c:pt idx="1063">
                  <c:v>734</c:v>
                </c:pt>
                <c:pt idx="1064">
                  <c:v>860</c:v>
                </c:pt>
                <c:pt idx="1065">
                  <c:v>1943</c:v>
                </c:pt>
                <c:pt idx="1066">
                  <c:v>779</c:v>
                </c:pt>
                <c:pt idx="1067">
                  <c:v>1963</c:v>
                </c:pt>
                <c:pt idx="1068">
                  <c:v>833</c:v>
                </c:pt>
                <c:pt idx="1069">
                  <c:v>1925</c:v>
                </c:pt>
                <c:pt idx="1070">
                  <c:v>798</c:v>
                </c:pt>
                <c:pt idx="1071">
                  <c:v>2086</c:v>
                </c:pt>
                <c:pt idx="1072">
                  <c:v>793</c:v>
                </c:pt>
                <c:pt idx="1073">
                  <c:v>812</c:v>
                </c:pt>
                <c:pt idx="1074">
                  <c:v>867</c:v>
                </c:pt>
                <c:pt idx="1075">
                  <c:v>3782</c:v>
                </c:pt>
                <c:pt idx="1076">
                  <c:v>2562</c:v>
                </c:pt>
                <c:pt idx="1077">
                  <c:v>7685</c:v>
                </c:pt>
                <c:pt idx="1078">
                  <c:v>8199</c:v>
                </c:pt>
                <c:pt idx="1079">
                  <c:v>614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24000"/>
        <c:axId val="7026176"/>
      </c:scatterChart>
      <c:valAx>
        <c:axId val="7024000"/>
        <c:scaling>
          <c:orientation val="minMax"/>
          <c:max val="10800"/>
        </c:scaling>
        <c:delete val="0"/>
        <c:axPos val="b"/>
        <c:numFmt formatCode="General" sourceLinked="1"/>
        <c:majorTickMark val="out"/>
        <c:minorTickMark val="none"/>
        <c:tickLblPos val="nextTo"/>
        <c:crossAx val="7026176"/>
        <c:crosses val="autoZero"/>
        <c:crossBetween val="midCat"/>
        <c:majorUnit val="3600"/>
      </c:valAx>
      <c:valAx>
        <c:axId val="7026176"/>
        <c:scaling>
          <c:orientation val="minMax"/>
          <c:max val="5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024000"/>
        <c:crosses val="autoZero"/>
        <c:crossBetween val="midCat"/>
        <c:majorUnit val="10000"/>
        <c:dispUnits>
          <c:builtInUnit val="thousands"/>
        </c:dispUnits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ED6407B-4920-447A-8D0A-673E48B69C12}" type="datetimeFigureOut">
              <a:rPr lang="en-US"/>
              <a:pPr>
                <a:defRPr/>
              </a:pPr>
              <a:t>6/10/2011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2EB1AF9-ADC2-4D00-B065-9D6CEB641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76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6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9EFA51B-2D15-4538-A5A0-D4CA51A48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a methodology</a:t>
            </a:r>
            <a:r>
              <a:rPr lang="en-US" baseline="0" dirty="0" smtClean="0"/>
              <a:t> for empirical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FA51B-2D15-4538-A5A0-D4CA51A48D3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87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 evaluations have not focused on real-world tasks.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FA51B-2D15-4538-A5A0-D4CA51A48D3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15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agent (~600 rules) parameterized for all conditions</a:t>
            </a:r>
          </a:p>
          <a:p>
            <a:r>
              <a:rPr lang="en-US" dirty="0" smtClean="0"/>
              <a:t>Intel i7 860@2.8 </a:t>
            </a:r>
            <a:r>
              <a:rPr lang="en-US" dirty="0" err="1" smtClean="0"/>
              <a:t>Ghz</a:t>
            </a:r>
            <a:r>
              <a:rPr lang="en-US" dirty="0" smtClean="0"/>
              <a:t>, 8 Gbytes.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FA51B-2D15-4538-A5A0-D4CA51A48D3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70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.05 </a:t>
            </a:r>
            <a:r>
              <a:rPr lang="en-US" dirty="0" err="1" smtClean="0"/>
              <a:t>Msec</a:t>
            </a:r>
            <a:r>
              <a:rPr lang="en-US" dirty="0" smtClean="0"/>
              <a:t>/</a:t>
            </a:r>
            <a:r>
              <a:rPr lang="en-US" dirty="0" err="1" smtClean="0"/>
              <a:t>dec</a:t>
            </a:r>
            <a:r>
              <a:rPr lang="en-US" dirty="0" smtClean="0"/>
              <a:t> 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FA51B-2D15-4538-A5A0-D4CA51A48D3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26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FA51B-2D15-4538-A5A0-D4CA51A48D3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26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FA51B-2D15-4538-A5A0-D4CA51A48D3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26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6, 9, 7, 8</a:t>
            </a:r>
          </a:p>
          <a:p>
            <a:endParaRPr lang="en-US" dirty="0" smtClean="0"/>
          </a:p>
          <a:p>
            <a:r>
              <a:rPr lang="en-US" dirty="0" smtClean="0"/>
              <a:t>Reconstruction</a:t>
            </a:r>
            <a:r>
              <a:rPr lang="en-US" baseline="0" dirty="0" smtClean="0"/>
              <a:t> cost is significant for working memory map: 30 msec. in touch example.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is the major difference between SMEM and WM for </a:t>
            </a:r>
            <a:r>
              <a:rPr lang="en-US" baseline="0" smtClean="0"/>
              <a:t>the touch-recent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FA51B-2D15-4538-A5A0-D4CA51A48D3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26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FA51B-2D15-4538-A5A0-D4CA51A48D3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9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>
            <a:lvl1pPr>
              <a:defRPr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1C56-4F6C-4FAC-B007-C2FF440F75D5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B0C4A3-9128-488D-8C90-27C1A5DC6A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1C56-4F6C-4FAC-B007-C2FF440F75D5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40CC2-2E74-4C35-8866-D4F55F0A8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1C56-4F6C-4FAC-B007-C2FF440F75D5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72003F-D117-469F-AA52-F8C5950A60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Times New Roman" pitchFamily="18" charset="0"/>
              </a:defRPr>
            </a:lvl1pPr>
            <a:lvl2pPr>
              <a:defRPr>
                <a:latin typeface="+mn-lt"/>
                <a:cs typeface="Times New Roman" pitchFamily="18" charset="0"/>
              </a:defRPr>
            </a:lvl2pPr>
            <a:lvl3pPr>
              <a:defRPr>
                <a:latin typeface="+mn-lt"/>
                <a:cs typeface="Times New Roman" pitchFamily="18" charset="0"/>
              </a:defRPr>
            </a:lvl3pPr>
            <a:lvl4pPr>
              <a:defRPr>
                <a:latin typeface="+mn-lt"/>
                <a:cs typeface="Times New Roman" pitchFamily="18" charset="0"/>
              </a:defRPr>
            </a:lvl4pPr>
            <a:lvl5pPr>
              <a:defRPr>
                <a:latin typeface="+mn-lt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Times New Roman" pitchFamily="18" charset="0"/>
              </a:defRPr>
            </a:lvl1pPr>
          </a:lstStyle>
          <a:p>
            <a:fld id="{0A871C56-4F6C-4FAC-B007-C2FF440F75D5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Times New Roman" pitchFamily="18" charset="0"/>
              </a:defRPr>
            </a:lvl1pPr>
          </a:lstStyle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1C56-4F6C-4FAC-B007-C2FF440F75D5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B29731-FA14-4C77-88D0-10F0A2FF13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  <a:cs typeface="Times New Roman" pitchFamily="18" charset="0"/>
              </a:defRPr>
            </a:lvl1pPr>
            <a:lvl2pPr>
              <a:defRPr sz="2400">
                <a:latin typeface="+mn-lt"/>
                <a:cs typeface="Times New Roman" pitchFamily="18" charset="0"/>
              </a:defRPr>
            </a:lvl2pPr>
            <a:lvl3pPr>
              <a:defRPr sz="2000">
                <a:latin typeface="+mn-lt"/>
                <a:cs typeface="Times New Roman" pitchFamily="18" charset="0"/>
              </a:defRPr>
            </a:lvl3pPr>
            <a:lvl4pPr>
              <a:defRPr sz="1800">
                <a:latin typeface="+mn-lt"/>
                <a:cs typeface="Times New Roman" pitchFamily="18" charset="0"/>
              </a:defRPr>
            </a:lvl4pPr>
            <a:lvl5pPr>
              <a:defRPr sz="1800">
                <a:latin typeface="+mn-lt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  <a:cs typeface="Times New Roman" pitchFamily="18" charset="0"/>
              </a:defRPr>
            </a:lvl1pPr>
            <a:lvl2pPr>
              <a:defRPr sz="2400">
                <a:latin typeface="+mn-lt"/>
                <a:cs typeface="Times New Roman" pitchFamily="18" charset="0"/>
              </a:defRPr>
            </a:lvl2pPr>
            <a:lvl3pPr>
              <a:defRPr sz="2000">
                <a:latin typeface="+mn-lt"/>
                <a:cs typeface="Times New Roman" pitchFamily="18" charset="0"/>
              </a:defRPr>
            </a:lvl3pPr>
            <a:lvl4pPr>
              <a:defRPr sz="1800">
                <a:latin typeface="+mn-lt"/>
                <a:cs typeface="Times New Roman" pitchFamily="18" charset="0"/>
              </a:defRPr>
            </a:lvl4pPr>
            <a:lvl5pPr>
              <a:defRPr sz="1800">
                <a:latin typeface="+mn-lt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1C56-4F6C-4FAC-B007-C2FF440F75D5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36E656-E091-4914-91B5-B9C48FA06F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1C56-4F6C-4FAC-B007-C2FF440F75D5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1CB7B3-DB11-4330-8ADD-4D902F2CE7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1C56-4F6C-4FAC-B007-C2FF440F75D5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F9659-D37A-483E-B40D-45A598AD48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1C56-4F6C-4FAC-B007-C2FF440F75D5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C3AD5-A2F8-40BB-9791-C547DBBC2C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1C56-4F6C-4FAC-B007-C2FF440F75D5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B4E1C0-2DA8-4AE3-8261-35239B5777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1C56-4F6C-4FAC-B007-C2FF440F75D5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499D13-8B06-400B-9F2A-24338A276F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A871C56-4F6C-4FAC-B007-C2FF440F75D5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F9A7DBA-4B0C-4632-8271-9CA8E958DF7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chart" Target="../charts/chart4.xml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3866"/>
            <a:ext cx="7772400" cy="1470025"/>
          </a:xfrm>
          <a:effectLst/>
        </p:spPr>
        <p:txBody>
          <a:bodyPr>
            <a:noAutofit/>
          </a:bodyPr>
          <a:lstStyle/>
          <a:p>
            <a:r>
              <a:rPr lang="en-US" sz="3600" b="1" dirty="0" smtClean="0"/>
              <a:t>Performance Evaluation of </a:t>
            </a:r>
            <a:br>
              <a:rPr lang="en-US" sz="3600" b="1" dirty="0" smtClean="0"/>
            </a:br>
            <a:r>
              <a:rPr lang="en-US" sz="3600" b="1" dirty="0" smtClean="0"/>
              <a:t>Declarative Memory Systems in the </a:t>
            </a:r>
            <a:br>
              <a:rPr lang="en-US" sz="3600" b="1" dirty="0" smtClean="0"/>
            </a:br>
            <a:r>
              <a:rPr lang="en-US" sz="3600" b="1" dirty="0" smtClean="0"/>
              <a:t>Soar Cognitive Architecture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10168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John Laird, </a:t>
            </a:r>
          </a:p>
          <a:p>
            <a:r>
              <a:rPr lang="en-US" dirty="0" smtClean="0"/>
              <a:t>Nate Derbinsky</a:t>
            </a:r>
            <a:r>
              <a:rPr lang="en-US" dirty="0"/>
              <a:t> , Jonathan Voigt</a:t>
            </a:r>
            <a:endParaRPr lang="en-US" dirty="0" smtClean="0"/>
          </a:p>
          <a:p>
            <a:r>
              <a:rPr lang="en-US" dirty="0" smtClean="0"/>
              <a:t>University of Michigan</a:t>
            </a:r>
          </a:p>
          <a:p>
            <a:r>
              <a:rPr lang="en-US" sz="2800" dirty="0" smtClean="0"/>
              <a:t>Funded by ONR, AFOSR, TARDEC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B0C4A3-9128-488D-8C90-27C1A5DC6AE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6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Episodic Memory in Robot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0979" cy="3690257"/>
          </a:xfrm>
        </p:spPr>
        <p:txBody>
          <a:bodyPr>
            <a:normAutofit/>
          </a:bodyPr>
          <a:lstStyle/>
          <a:p>
            <a:r>
              <a:rPr lang="en-US" dirty="0" smtClean="0"/>
              <a:t>Stores episode when action is taken </a:t>
            </a:r>
          </a:p>
          <a:p>
            <a:pPr lvl="1"/>
            <a:r>
              <a:rPr lang="en-US" dirty="0" smtClean="0"/>
              <a:t>Episode includes contents of working memory</a:t>
            </a:r>
          </a:p>
          <a:p>
            <a:pPr lvl="1"/>
            <a:r>
              <a:rPr lang="en-US" dirty="0" smtClean="0"/>
              <a:t>~4 times/second (42,000 total)</a:t>
            </a:r>
          </a:p>
          <a:p>
            <a:pPr lvl="0"/>
            <a:r>
              <a:rPr lang="en-US" dirty="0" smtClean="0"/>
              <a:t>Remembers </a:t>
            </a:r>
            <a:r>
              <a:rPr lang="en-US" baseline="0" dirty="0" smtClean="0"/>
              <a:t>blocks that need</a:t>
            </a:r>
            <a:r>
              <a:rPr lang="en-US" dirty="0" smtClean="0"/>
              <a:t> to be picked up</a:t>
            </a:r>
            <a:endParaRPr lang="en-US" baseline="0" dirty="0" smtClean="0"/>
          </a:p>
          <a:p>
            <a:pPr lvl="1"/>
            <a:r>
              <a:rPr lang="en-US" dirty="0" smtClean="0"/>
              <a:t>Cue-based retrieval of most recent episode where robot sees block </a:t>
            </a:r>
            <a:r>
              <a:rPr lang="en-US" dirty="0"/>
              <a:t>with right features that is not in storage </a:t>
            </a:r>
            <a:r>
              <a:rPr lang="en-US" dirty="0" smtClean="0"/>
              <a:t>area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4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3937359"/>
              </p:ext>
            </p:extLst>
          </p:nvPr>
        </p:nvGraphicFramePr>
        <p:xfrm>
          <a:off x="4298731" y="38845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038369"/>
              </p:ext>
            </p:extLst>
          </p:nvPr>
        </p:nvGraphicFramePr>
        <p:xfrm>
          <a:off x="4293476" y="9830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065405"/>
              </p:ext>
            </p:extLst>
          </p:nvPr>
        </p:nvGraphicFramePr>
        <p:xfrm>
          <a:off x="4293476" y="9877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22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Episodic Memory Results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7856" y="1960112"/>
            <a:ext cx="3657600" cy="584775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Episodic Memory with Map in Semantic Memory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7856" y="1137717"/>
            <a:ext cx="3657600" cy="58477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Episodic Memory with Map in Working Memory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54739" y="1070821"/>
            <a:ext cx="272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Msec./Decisions</a:t>
            </a:r>
            <a:endParaRPr lang="en-US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540473"/>
              </p:ext>
            </p:extLst>
          </p:nvPr>
        </p:nvGraphicFramePr>
        <p:xfrm>
          <a:off x="4293476" y="38898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33044" y="4082140"/>
            <a:ext cx="252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MBytes</a:t>
            </a:r>
            <a:r>
              <a:rPr lang="en-US" dirty="0" smtClean="0"/>
              <a:t> of LT Memory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08634" y="2238704"/>
            <a:ext cx="389933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2400" y="4158343"/>
            <a:ext cx="3913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Episode reconstruction in working memory is a major cost (linear with size of episode).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633044" y="2966425"/>
            <a:ext cx="0" cy="435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38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  <p:bldGraphic spid="20" grpId="0">
        <p:bldAsOne/>
      </p:bldGraphic>
      <p:bldGraphic spid="12" grpId="0">
        <p:bldAsOne/>
      </p:bldGraphic>
      <p:bldP spid="23" grpId="0" animBg="1"/>
      <p:bldP spid="22" grpId="0"/>
      <p:bldGraphic spid="13" grpId="0">
        <p:bldAsOne/>
      </p:bldGraphic>
      <p:bldP spid="14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Nuggets and Coal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296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Achieve performance goals for this task</a:t>
            </a:r>
          </a:p>
          <a:p>
            <a:pPr lvl="1"/>
            <a:r>
              <a:rPr lang="en-US" dirty="0" smtClean="0"/>
              <a:t>3 hour continually running</a:t>
            </a:r>
          </a:p>
          <a:p>
            <a:pPr lvl="1"/>
            <a:r>
              <a:rPr lang="en-US" dirty="0" smtClean="0"/>
              <a:t>&lt; 50 max msec./decision</a:t>
            </a:r>
          </a:p>
          <a:p>
            <a:pPr lvl="1"/>
            <a:r>
              <a:rPr lang="en-US" dirty="0" smtClean="0"/>
              <a:t>10M memory for SMEM and EPMEM</a:t>
            </a:r>
          </a:p>
          <a:p>
            <a:r>
              <a:rPr lang="en-US" dirty="0" smtClean="0"/>
              <a:t>Semantic Memory out performs working memory</a:t>
            </a:r>
          </a:p>
          <a:p>
            <a:pPr lvl="1"/>
            <a:r>
              <a:rPr lang="en-US" dirty="0" smtClean="0"/>
              <a:t>With and without episodic memory</a:t>
            </a:r>
          </a:p>
          <a:p>
            <a:r>
              <a:rPr lang="en-US" dirty="0" smtClean="0"/>
              <a:t>Scaling to 1 year (X 3,000)?</a:t>
            </a:r>
          </a:p>
          <a:p>
            <a:pPr lvl="1"/>
            <a:r>
              <a:rPr lang="en-US" dirty="0" smtClean="0"/>
              <a:t>EPMEM + SMEM memory = ~30Gbytes</a:t>
            </a:r>
          </a:p>
          <a:p>
            <a:pPr lvl="1"/>
            <a:r>
              <a:rPr lang="en-US" dirty="0" smtClean="0"/>
              <a:t>Processing</a:t>
            </a:r>
          </a:p>
          <a:p>
            <a:pPr lvl="2"/>
            <a:r>
              <a:rPr lang="en-US" dirty="0" smtClean="0"/>
              <a:t>Semantic  Memory appears stable, but difficult to extrapolate</a:t>
            </a:r>
          </a:p>
          <a:p>
            <a:pPr lvl="2"/>
            <a:r>
              <a:rPr lang="en-US" dirty="0" smtClean="0"/>
              <a:t>Episodic Memory appears to grow with at least a log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AutoShape 2" descr="data:image/jpg;base64,/9j/4AAQSkZJRgABAQAAAQABAAD/2wBDAAkGBwgHBgkIBwgKCgkLDRYPDQwMDRsUFRAWIB0iIiAdHx8kKDQsJCYxJx8fLT0tMTU3Ojo6Iys/RD84QzQ5Ojf/2wBDAQoKCg0MDRoPDxo3JR8lNzc3Nzc3Nzc3Nzc3Nzc3Nzc3Nzc3Nzc3Nzc3Nzc3Nzc3Nzc3Nzc3Nzc3Nzc3Nzc3Nzf/wAARCACPALYDASIAAhEBAxEB/8QAGwAAAgIDAQAAAAAAAAAAAAAABAUDBgABAgf/xAA1EAACAgEDAwMDAwIFBQEBAAABAgMRBAASIQUxQRNRYRQicQYygSORFUJSocEzsdHw8SQl/8QAGQEAAgMBAAAAAAAAAAAAAAAAAgMAAQQF/8QAJREAAgICAgICAQUAAAAAAAAAAAECEQMhEjEEQSJRMhMUQmGR/9oADAMBAAIRAxEAPwD0/WxrWt+dEEZrNZXOt1qENGywo17iu+t6wDm9bsXzxqrIZrmR1jUu7BVXuSaA1DmZf06qEjeWRr2xoLJA8/AGqB17qnVI+pyQTLMgVd6OnI7XXHBH40jLnjAZDG5F0lz5MlhF06XHDVZlkcUPwD3P+w0Pi9WVc+PAGQ2dJz6skUYIjI/A5+autef5YbeiRCRsiYK5DfcQtA8/xzf86s/SfqOk9By+oY+Psy2cRCKSOyov7jtoWKr+2sUvJlyux36SS0XMEGiDet6R/prqIn6Z6uXkx+oZDushQt+B8aeAg9jeuhCakrESjTozxpb1PqKwTLAMmKGQ/wCrlmseB4HF3Y0z0u60uOsCyTY0coBCkmMNtBsE6HM3wfEkUrFWR1mTEnliGV6zIxs7LRa72bJF9h37aZYHWYstolZVBm/ZIjAqx8j4P59tIIH6W6RtiOtClmhlQFm+RdkD37i/bTTofTOnIVnhx4kmhdqMT7gw8WbPv/Gsfj5ZuXFj8kYpXQ+POtUdbHYaw66RlNEVrWutYfGoQ5Os1sjWVqFGjrNddhrNWVRz/Gs861u1rdWqCOxrL1HuA1oyAHvqrJTJb1xNMI13HcfhRZOojKBoXPJngZE2Frva4O1xVbTXIB99DJtK0FFbK9+pYZMzLxjmSxQBgQsB5pQRyb/d3+Bx31B1vpU/Q8WDJ6bkelmsQkcbL/1CCKVqO08E3dCr1kplh6m080bxSgf03E9eggHZSQd3/wB0oyMrNM/pyzCVoWVYAgZkYCha+915BOuLObcrl2bVHpIZ4PXYJMoL1hsdZvT9L1MaL7McGuC1WxFV7AaGl6x6/WZcdZ2+hoiKJ7ZXcL9t8AgE8+1DQEM5xoXyBHjurrvKyg0zAUKsG67VxQ0tXHkZ0lyl/qsA5A4AB5rjtpMpr8hkY7LXixIMgHIjAQNtdK2/IFkVz/21eIZ0eJWjH2hR9v8Ap4/24rVP/Tkq5WJFHNnK+USUMMholfBTnnnv+eCO+mHrthZXoxuZErkxqTTdtpHO3aQByb57mtafFzOD30KyxUnosRlABJIA0JnZMTRNCQspcbWiNGx/P41W+v5WR6JrIJTj+lGpLWfBI8En48azCi6lHjerjM6ZG0gxONqRKK7k9+/YV51pz+VScULji9snEsscm6TcixuwhU0bO0UFAFqL8du3bTTCkMGTIJ2QCQDbsTbtP+YEgkEjjke/vpQvUXSRoSITPuZl2k1PfbjgbTdnt+dcYkuXDmq+UYZ4mveRtZQgstwDxRrsK1ix5XGakNlG0W5ZkYAowZfBB762HGlHTHY4o+9WF2CvYjwR8VWjUY++uzCXKNmKSphe4awsLGoASRrqzpgJKTrd6iB51u9WQ7HwdZrQNazVkI7rtoLqGW8aBMbY+QeyFhwPJPPAGpsqZoYXZQSwH2geSew/vqq5XV5sTqzdNZUhR3ufMlFxyKRfJJ4UXW3z5PjWXPm4Kl2NxQ5Fjxcp5tquq72jEgCG+D21Bmz3OYWlEVLvrcVZh5o9v40DlzwNjR46ywhGYqvrHcJD3F8irqrPFH40PkRSZMO2SOZFQ0oC8RqOxN89/wDbWD91Nwp9j1iV2HRZuQX3TYrx43pLIJWkViFPnjuPwL1LPkbJo4zZaRQwUGyAexPtfz76rsnUpcN41emgUU0Qc/evkEjse1H40XhZ+HNJCrZUyxyS79sgFR81wd1179u3zoV5k18UG8C7YdNIhd43rhWUlaajXF89j8XpTmYEhgVsOOEH2T7lZR3Aar+eNMGw8Ri+PJkR+s0n9NIGsv53/wAAH31Fm4UKY8UmGXdixJiLhfV44ojiuDZ+ToMmdye0XCCQk3vNQfDMzvuXdIu5Bfn2JHz20CmHkPOkZCQhxt3EkAke5P8AGm+LlpMgSOEpENu31mDemSBuAFEVwDuqxo3EhM6NLEQVVQX7kL370L4odvf+NUsS43Mvk70VnHedWUhNpRu4Nmxx+K/OrblFvpFklbIaYzbJAsdKWoENuvsa8efbjUTrg46tFjTw5HUin2oYiRGv+oiuaHv450zn2z9OhxI8ppHRWBKAnfz2u7ri/Br20lpLovldCXNbPxoBL05JnmLbnMoIVV9lJ5bni/H9tLcjqfUZTCmYk+MiEJ6dfYtg88Dd2rsfe9NUbKhimRcaH6i7RQW4XmmH3dj3HPfxoLH6vjZGPhrk9NmkAYjIkaLdRPFhgOWFD93yOK1E7Rbs76Z17CxoUfOicSFyVeGRXKc1tpuw440RL+oN3UoGx98EQszNw3rDwF8AE8G75/HIPVMXp7TvNiZH/W5SMxGQJ3JDFRSmvHNVoGWHa4jCNSIpZt37BZ5AryeeR286JL2wVTLh0bLxJMidMYzemP2huF5JJ2g8gG7o+b8acI4Oq/0FJ590s0oHpRhmeQNv8i/N+1g0OeNGYucZGVCjAgkG1IAYeAao8V2Ouj4+dUoMz5IbHAYDtroNehlc1zqQNrehBOpvXQOogdd6sE71mtAazVkEn6gyY4+mZCbkaUqAqE9ySKv4vzpLPhSDH9XLxcTGRVBdVfc6AHkgGypHn7u1akyupKZ82LLXHbG2SIXZwzKxsL9lXXI55qtVn/Bss5Uu+eE4tlyjFiF3d6r396/nXJ8mbnOn6NuJcUMfrcfGicYRy2mKsGknUSbwAOEN8eaIvvxoDH6tmjFMGUQhVQYiqFTfF37nj/Y6YzZ2BNhyyyGSPKW/pUT70CCv89A1f9q0NJHkTYrSS222UAkgFqaiCTz5A/vrDOVdD4r2awWhyslRkj6hGBPpqSm0+54N+dP3z+ldPjOM2L9Uko9P1YZltU44I8Hz7+9aRYksUa8wSJNCP6csDVdE8NwfBPI57aP6RjfXpkvePjxgMWVjZbjkc3xRvi+/bS4yXZc19nUry5aBnjgGOaWOdF5UKOO37DZ5r54OiioyGkgycyCPFQDays+1l2gEANdiqs89jXY6HgfJwslHw4fvBDkXvVyo/wBJs3waI5/GjcfrGbmOOIYFLbzI7SbVqu59uff40UZ30A4tPR1H0sxuyzIXRVtWiegPYXXP47+Rree+R9JPDmPugIDRMSI17+6i91m78ivfWz1SbDxm6nkwIVglCbY3rlj9xAs2aFC+e3uRoTqvVTl5ZbFAkWZV2Lv3KQDYDLXJsf3+NNnKT7Bit9EXS0iZJIIsCWfIxlBjYygbOf8AVxQsixzfj54bKz1ndMzIbFkSmEEqbLUN9rWOAPf30ukfMxXbIyY5opNzOhKujWD4se/t7fjT/wDTmNldSx3ysz6efGoq8G0XzRIodj3PPfQN0g262zbLt6YJYspZQwBKIVdWYEkUeTXA444HvqXGy3gdHysaHJElLazcRAAi9vZaNBvI0Dm9LEI9DGndEBZWiO9aBbhtwsEfPwPnVe6h0RoclTPlxpHIoeQhxI6jv+wGzyeO1341UXeiUn2M87PycrInnbDGwWsoiPp+qdwpq3WT2qh/HOpMPreE3VkafEWAuzJIxjtQKrkA2RY5FDudF9PfC+kSDCnzMkAAOJEtiB+4UtGwx4u+Pxpa+RBlTBvpY1WhtZGuQsLNkkVZuuw7fzq5aIkh5mjCkJnnjhGKkDGHHxslt6A9iVNADg8Di776G6dkQI4khllZQp2kMxDDmrDBSOD35GusfqmDker9MC0z4+yQTqFulqwwu+/80DriCSMkIF9PcVIhCUhK97o89yeR+NGpuLsGML0Oo8sCYRSRyKTwCBYJ81+NGxOjglXDKObB8arzvnJEipHE0UVm2sOCa+4gEXXHOty9Smw8aIjB/rLt3OyUzDnvz54+POtcPOd/IVLx/os667GgcHNTJ3qsiOykAlG4PGjVbXSxzU1aM0otaZIus1pTrNGAU/qPT4JXbK9AHIQWCrFSa/H/AI1Hl/rJsqaFcbGnpWRSWO4pwQzjt4Pbz7jto+Y8c6R9QwfqnkhxcWX6iS2BiPDfJAo+D/bWHyoR/IfifphvW+mYGQI/8GUSuUMs2Ssh2PxyDZoe9cedPMbCi6f0eZeqsfUMIDudziz8eSOP7Xqo4kOd02IiFHlEkbNK0ka7OOCDZtgOORz8aln/AMUzcWdZZjLJH9qxSMftXkCkr2B7jXLkknZqrSQxVIo19HAx2yVMVMxcxb65qu5X5rxplj9SxhGsEMQjgbcC0SrtK19xU3fYc/jSb9PzzCaNV2mGMExhlDCz3ALc8gaYdeXMxAGwVVSzcoEUpGCD3vgH3/50rSekG1emb6wFw5UjOBMzJ924OtMPDEjkVz7XxetKVzMmNoTkPviVGQr+xyTbPzyTyK4FHQWB1k58CRMI5cj0zuCz0hUd+/F+wGo4MoJKMSGIQ+iR6gotQ9jRBv8A86asaqwUK8/AmZp3mIiyJ7c4hhYLuBq1bsO386Z/p/oAysJ/rc705WuvRjZnSvJYClNHt30u6f1F36t6GDG2S5JkELY+7c1/cCb7ACwSTzq69NnzGR4WymhlUU9IthlI5NGu1/xqN1tlTbqkKMlQ5iaaUSEDarzFzdnzbEixyef4Gl7dZzenepjQdPky0IYKVBCkBuSVA3GroWa7aK6nBkpFJFBj28W3d6JbaV4v9ve6Hn31zgfrLCgjSKKCdCiMpClbMhIItrvb7ea1F7bI1pJHPSpIOoBUEs6ZPpkSxOpG1gCR3NV247dtC9dix4i6Y2TjmeOf7Y92wRUOxs+9XzzdDtrXXOtwdb+nTIxUwmSSzMCHIs8k8AnjWRYcM+K7Jnw2GIP2fcxHjjnzxegdXcQo2uwabqCZSD0lhxm9Qem8bNuBCi6a+QN3/YWdTL0rIbHm2qkcv/TiiMTN3rncAQD+e/vrUeM+NkRrNE/0STAxrJGG2E1z2rkDv5rUmdL1AQtBHMscQbfWI1IGNVRHN/zqm/bDr6E74svTpizK77HA3g2jHvwa/wCNWjCkGXgqWx4yZFVHkXaKINFgD+2+/wDBrS6LGyZBFPlTt6KbgRKSaC8kBQP/AEnXadRl6c7KcaCbEtgw9PapLdiDz2+O51S2yNaJsjI6riIuTlgTCqhdyOGa+K8HkEg+2j0ycqfESQLA4UiZpqFSMaJBAN2PNDx20Bi5sfU8iSH6afEidEEfqJQlYhrobas7eLPg6YdSkj6cMXDXOEbemNiR2Sh7/cvYj933cnnt50xRd0A/SOOkwGOZjK8cSvIGMagAhwTQBv2I/vqwRZKmL1Crhf8AVsNV+e2k8n/9DGjijzIHiTcVEQ3ECuCaJI7nj41vEwsLoofKllqHgbWkZVawRQ8FuRX/AM1qw+TLGlFIVkxqWywIwZQQeD2PvrNKuk5sORHImLMJI0a0Zgb2nwfxrNdWE+UbMco06AJh79tV7Hz5umdVd4wrSIQKPfaCbA8dj31aJVGlOV07GmyBNLGGYADk0P7aDNj5oKEqYXP17D6JHK07tkwlLgSaMiRmJraXHFDjmuedQ4/6m6W0cuQ+e/pyfcsIx9sgY8EWDR7d+P51VOs4eySRJp5WglIYLZKHn/MO2gVk9NJIsWciOUBZiCBv54H44GuVkjGOjXFFqwJYep5i+gAsUjhXilmWmA7UBVWSO58HRPV+iiOi0WTFHjD1JWglV0KKOASaplsjzqoYkvobVNxyoRsKrYFdyR5rwNNem/qDIVpmnnzppJU2tMqKi7vH7gR2AsdzfxpaXsOTY96K/T4JJMuJBGobYnoMySkkfua+Obq+Qe/jRWNPgHqME03pZkcqb5QZN7R3S/cK5PjveknTck9OaSMBMiMqzCCWRU2H9o5PC8eCaqvfXGP1CPFcZD5bT5CMr+p6KcAAbVo8GrPPvzobvbJxvoP6piRdJXIy+mQ48CQAlDHKwlk/BYDt2od/41XsL9Q9ZzM6TIdw7CAiRHAAmUdw1cnn+eNWTPjnzsabqWWjxYzJvQMu/c3ICgDhQf8Agc6Xfp3pf+I5/pjaicl5G/yj/wC0NTnqmiJJK36Gf6d6hDN045PUMyPHyYHLejW2MUSRts8tyOT2qu2lWXhvkn60YqC22l4zW66K2B279z350x/U/RsLp+UgxppMiRwHJLqFvxe0f/fitT9Pysbp/rHN6ioDkM7LIzlm4AUg+3a+K99BNpviXFtLl9go6DjPgB+oNkDIA+1Y34qrog+ePb++t/4XBC2OmHnZCNLGGmEqhFoc7Sex/Gu+tfW9XcyYzMYOVIBWmoDnuLNEmvngDSqPDykiWIs9GZWLkWR5APx5OqWtBf2OZ4szNkjyMlBJFFXKGlAH3Ue/g+NSQ9VxcPKixceGOTMaUWsUpVENkff7mu9GtBZ2V1jFwJ1xoTK6gH1PToQjiiVquO/PvoH9KdY6qBlw5EiSb1+zesQG6ybJI5+F/NVpqhatlS30WbJOZL6jdWnMe0MSJBtDqaFpXtZscn41XsvCOXhtjxSHcAZPWMnqKI1I5sV7/n476gzkzs2GOYyPJIi7R9mzb3/YOOARxWmn6Jxo8r63K6oWAx0URuWrlieKHJPFaBO5ErjCxF03Dysf1GdP6dKyr2U81QBIF/z/AM6Oy+kRiNH6dJI/9Uh3B+4N3C7aqhR7X/PGn2ZPjNL6cImkhAP3GzTd1B3cA2Ae39zpF+ouoQIiqcaWHJLxyKph2q6CwSKP3c+SB7eNWrmS92bx8S4pZWfGgaRvslySNwPJtQebPtwKHcaCnysiLqyQ9UyfX3tTOCjPsPtVhO3buPnUEudA7Q5UiFPSYskTqW5Js9+CbA7+K0WOm4fVX9WJXhC7i7E7iTyAO1eLNeSR+H4ot6QE5ex7+mJMZPWbDlnkjcDbvr7QPHB+fntrNLf0/wBLnQyeuphx1G2MNZYnz/Gs10YQkopGSXGyzzDjSbqWXDhlGyJQkbGuVJvt7A6fyKOdVrq5MXUYx9MjDn+rJ+0Cr544qv8AfTM8moWgcaTewWSHOyYN8ZVcQOWDtIEc2boC/Yng13FDS6Ho6z5KPjwEpus2hIq+x9x/v+NWePp00YLOEQMtpOjUFsCgpPfk+Lu9Q5WLn4sYnii9aNUclZjtbv8AFGyAdcl5H0zcooEycOPqGNG3UR9JJvkjsTU24D7d1igARVmzzoPGz5ekS/RZ0ciAV/05BTgG/uB4bn2IPzpTPiT5THLgWJQzsRAD27+DzwNCpgZT5iwskiS3ao4IIujxfv30N6JxLlH1TBkjeTDwJUSSLcGlAYAkn7iPj8+16EbpmZNmx+rjSRLM4vepsjz7ePYf+dcdHi630zGmXCnZImKFyzLzfYC+QD/vp19Y0vSFUgjJxyYkR3H9MEWCpq1rQNLpF207O85jkx4/ToV+4FVoBiSB2IurA5/73zqSXoywQJjviF33W3qPTNwKsKG+278+41UsbK6hl5Q9LqcsKVQlLAWK7cVfjUn6rzeu4cEOPldTmlx5h9oDkbwPfgHv+Lrtqowvtkk9pIsMODizZb4iSbRY3KBUlmzRX4K8ewOi+odOwOlQqudHEYiRtkYgEtyQvHPcm+PbnXlvTcfKzs6ODFQvkytSLYsmue/fzq4St1qIQJMuRRREdCp/eBYXm+RQ/tqnjUNltuTqywwdfiUoufjIUlY7nRwyxqBVECjXN+b/ABrvGn6bL630seNHGi7C80a7JOOSCF+78Xf8d0mPiZeRJJHLPN9J6ZJG8BYwOxN8Cjdg1QOlU/TUwMoSRyslgOpgnDK1dif57D+dSLjVsFx3oaZGLHJk+jOEcM/9N1n2Kq7u5FcEVx48UNCr0DFw8yWQxzy5E+4fe4b7r77aHNe/Au/jSiTFzYMiIDEldZRwWH2H3JbsaHufGrWmXjYqwnOlbIESqsU6fdHtrcAQBZ4scEfOiV1oJugyNMY4Ygzo5UkiI+4/c4rgnjgAE0STzR4F6IwpsGSdcohoFZvUJlUIstAiwbo9jYB4r5OlHWJ8h+lZMsGR6sJdnVEgMTfcpKmjVgcUL9ie3NK6GmSOobMl/ThmViXk7NXI8Hmx8fkDUUE1ZStlyzf1HEM948jDMuKylQkKqDzanjg8nkWT47aB6niiSWNYcCSVd9BZJ90jCrYhfHAPuL8agm6IuFIud1hz6UsttKrhgeee3cnuAPGpsn9SJLmwRYWMAQCyT5Dem1eNoXuT35vnRQTfRGkkRdUxFbMaWPasUhF46E0g4JI2ALY817DTXHxfosGIqwjVmdgUF2KJAFmj4J5HcaHnl6zjxwvP00ZA3WWfF3eqWrvZFGwORX/fQY631HERVlwxFBkWYxJEWWJSaAQ327nnzenQcr0LaVFjx3LRK1glgCaFD+x1mo8V98KMOxUazXXgvijE6scTNXbSbrQEuFIHi9VRR9OyAaN/8adTKCe+l+RGDd86KStUSLoT9NnzZ8D0cCSCRYVIk3RlZI1522L2kXyKP8DRHSMaZMeXLyHcILLvKyhW8EEEjgnzpfn9Vn6JkRPhK6yhyTvoxOhBsEd+DX/o0obqmT1rMONLkBIjIbVLCjg0L5O2z2NnXGyYWns2xmWmCbo809iOIu4/dEpRL8fDcd/wedWqJ+n9RiMWRudYY/UZJUotxV0eRXuPfXl8EYGUmDHll4GYhd7i1NnbtNgcm+aH401xopIMNlnL7Ev08nHZg7NxXDH7hfkV2vWeScQmlJDkx4uKcpRFIFlsIrPyovi7P3cj20uYpkdSiWN9ogJM+Yi7uOF7EUB+7gjuB31EOsz4uHH9ULeGPdE3pj7mBN+oo5YX5/nvWleV1ubDGQkpjlmnYGSFiWWjyp4+COPbvRGjjBy2W2khv1fByuldWk6riOBBtGwMoBNAfd3o3XcCue13ovI6Y36ixBNFMhjkj9RZp8fcN4oMI1FEAkePbzrz981mmkf6NTG/7lRiu38HmtG4LT+lsw5TDKGZXJcqSCPBHsfjyb8aN4nF2Cmmi7dM6E+BCq4QV1ndZN92+4KVO2/lif7A+2usjLhil29VkkxkkICtsQq9WLI3dyPNDt8aqOZmzQsmJ1af1sbft9LeC0W0jdz2H9jdeNF9Wgyp+m4ssmbuwQ5+mhyJaaMUCDtJuufc1XjQ8dWyldjeXrWYd03S5SkBcFH4YScUu8njz2+PjQYz8do55ZIWklYkusMdLfPn2ujf9u+uP0zEqxFcgxNi+pUo3ISGJ4NfuoXyQeL00zunY8sU0cIZpEYbMlT/ANShwGU1ye/zxpTj/gxNEX6Zx54XOfPkxYuNGWSUTHhht5odjQI7/GpP1Hl4v0px8LqonSSMvGu1GF1YWz7+5o1xfHFc6pi9elyEw54psh62pGZgdoPalPYULvt5J1WsnLmUNjzRIfTNN6QBu/kd/wDftp8MVbAb3ZZ8DrOX0vDPT+oY49KN2sRqAzk2SG+RY9qr31pOumXLZpI4Eg/YNyBS/enLgd+3fUeF1DAmiaHNhEYEdGUXuceQQbBJ/I1JJ1PpKSl4OnzSvGtQ75V2ggVZFfd781onhlL+JamkrOOpYsHV8qERdS9Qop2hn4drJO0NX49zwfOpJIYlx4sR2E5hAj9RwbVBdR1wAASeavUE2ecjZ/8AnhU13A4Bo3S9hZrkDwNSRO0khkcksxsk++tOLA1+QnJl+guds2XEaCPKelQqiGxV+A3ce/BrjROJhzSqhnkCyuB67xllMte4B2/7ajgFkaaY4NDWpYI3dCXkdUHwoAoA7AVrNdQ3Ws0/a6FB8t6Em7HjTB0NaEljJB1ZBNlwpKKkQMvgEA1pE3S4sZ92JcZDbu7dvYatE8RrS3IgJOlzxxl2HGbQoxcaJcmaWSaONme1bIV2UiuQQLHwOKN6JTMgxXWGWZMiEc/aCe5+2gDfAsUStjXGRAR+BoGfHJ+dZp+JFuxyzMg611HIzsmGTDBgkiQoCD9zCz2AoAfHPvZOknoTwzrJLKQT+9ODx4504OGzjbQr86w9Lau40UfHS6KeQBimVTzoqbISeCKEhYxHu/qIoLMSQRd3VEeOdbPTCBwRqM4Dj/MNHLDfZSnRG8Qy871CPqDxULAtwLJrnwAf406xui582O0ohjx0KL6cnqDsRYBBBP3ACuasaVR4jKWPqhGUAqAP3H21Yof1BPFteWJ5JexZWFXZ52njySR/xxrLmwyi/ihsZJ9gOBHmxdeH1GQWLsyyS2F2sOLBo8ceKvRjfqSDCnRc3pxdkZTGz3Yq7o/5v/edKOryS9QyR6RZMf2YjdXNjgagaAk23PPc6qHjOW2SWStB3XuoRz5qTYWVLIk39WQvCI2VrP2/gf2HgaQrjfez7QXb9xBJs6ZrANwsA33vRMWMPYa1RwRihMsjFkOGT/l/PzoyLA+NNoMX2rRsOLzzWnKKA5MVwdP4Hf8AnTGDp/wP7aZQY3A7aPhgoXxokkA2LYcGvA0fBh7ew0fHCK7DRKR0Ow1ZVgkeOQO2s0yRLHHfWasqz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g;base64,/9j/4AAQSkZJRgABAQAAAQABAAD/2wBDAAkGBwgHBgkIBwgKCgkLDRYPDQwMDRsUFRAWIB0iIiAdHx8kKDQsJCYxJx8fLT0tMTU3Ojo6Iys/RD84QzQ5Ojf/2wBDAQoKCg0MDRoPDxo3JR8lNzc3Nzc3Nzc3Nzc3Nzc3Nzc3Nzc3Nzc3Nzc3Nzc3Nzc3Nzc3Nzc3Nzc3Nzc3Nzc3Nzf/wAARCACPALYDASIAAhEBAxEB/8QAGwAAAgIDAQAAAAAAAAAAAAAABAUDBgABAgf/xAA1EAACAgEDAwMDAwIFBQEBAAABAgMRBAASIQUxQRNRYRQicQYygSORFUJSocEzsdHw8SQl/8QAGQEAAgMBAAAAAAAAAAAAAAAAAgMAAQQF/8QAJREAAgICAgICAQUAAAAAAAAAAAECEQMhEjEEQSJRMhMUQmGR/9oADAMBAAIRAxEAPwD0/WxrWt+dEEZrNZXOt1qENGywo17iu+t6wDm9bsXzxqrIZrmR1jUu7BVXuSaA1DmZf06qEjeWRr2xoLJA8/AGqB17qnVI+pyQTLMgVd6OnI7XXHBH40jLnjAZDG5F0lz5MlhF06XHDVZlkcUPwD3P+w0Pi9WVc+PAGQ2dJz6skUYIjI/A5+autef5YbeiRCRsiYK5DfcQtA8/xzf86s/SfqOk9By+oY+Psy2cRCKSOyov7jtoWKr+2sUvJlyux36SS0XMEGiDet6R/prqIn6Z6uXkx+oZDushQt+B8aeAg9jeuhCakrESjTozxpb1PqKwTLAMmKGQ/wCrlmseB4HF3Y0z0u60uOsCyTY0coBCkmMNtBsE6HM3wfEkUrFWR1mTEnliGV6zIxs7LRa72bJF9h37aZYHWYstolZVBm/ZIjAqx8j4P59tIIH6W6RtiOtClmhlQFm+RdkD37i/bTTofTOnIVnhx4kmhdqMT7gw8WbPv/Gsfj5ZuXFj8kYpXQ+POtUdbHYaw66RlNEVrWutYfGoQ5Os1sjWVqFGjrNddhrNWVRz/Gs861u1rdWqCOxrL1HuA1oyAHvqrJTJb1xNMI13HcfhRZOojKBoXPJngZE2Frva4O1xVbTXIB99DJtK0FFbK9+pYZMzLxjmSxQBgQsB5pQRyb/d3+Bx31B1vpU/Q8WDJ6bkelmsQkcbL/1CCKVqO08E3dCr1kplh6m080bxSgf03E9eggHZSQd3/wB0oyMrNM/pyzCVoWVYAgZkYCha+915BOuLObcrl2bVHpIZ4PXYJMoL1hsdZvT9L1MaL7McGuC1WxFV7AaGl6x6/WZcdZ2+hoiKJ7ZXcL9t8AgE8+1DQEM5xoXyBHjurrvKyg0zAUKsG67VxQ0tXHkZ0lyl/qsA5A4AB5rjtpMpr8hkY7LXixIMgHIjAQNtdK2/IFkVz/21eIZ0eJWjH2hR9v8Ap4/24rVP/Tkq5WJFHNnK+USUMMholfBTnnnv+eCO+mHrthZXoxuZErkxqTTdtpHO3aQByb57mtafFzOD30KyxUnosRlABJIA0JnZMTRNCQspcbWiNGx/P41W+v5WR6JrIJTj+lGpLWfBI8En48azCi6lHjerjM6ZG0gxONqRKK7k9+/YV51pz+VScULji9snEsscm6TcixuwhU0bO0UFAFqL8du3bTTCkMGTIJ2QCQDbsTbtP+YEgkEjjke/vpQvUXSRoSITPuZl2k1PfbjgbTdnt+dcYkuXDmq+UYZ4mveRtZQgstwDxRrsK1ix5XGakNlG0W5ZkYAowZfBB762HGlHTHY4o+9WF2CvYjwR8VWjUY++uzCXKNmKSphe4awsLGoASRrqzpgJKTrd6iB51u9WQ7HwdZrQNazVkI7rtoLqGW8aBMbY+QeyFhwPJPPAGpsqZoYXZQSwH2geSew/vqq5XV5sTqzdNZUhR3ufMlFxyKRfJJ4UXW3z5PjWXPm4Kl2NxQ5Fjxcp5tquq72jEgCG+D21Bmz3OYWlEVLvrcVZh5o9v40DlzwNjR46ywhGYqvrHcJD3F8irqrPFH40PkRSZMO2SOZFQ0oC8RqOxN89/wDbWD91Nwp9j1iV2HRZuQX3TYrx43pLIJWkViFPnjuPwL1LPkbJo4zZaRQwUGyAexPtfz76rsnUpcN41emgUU0Qc/evkEjse1H40XhZ+HNJCrZUyxyS79sgFR81wd1179u3zoV5k18UG8C7YdNIhd43rhWUlaajXF89j8XpTmYEhgVsOOEH2T7lZR3Aar+eNMGw8Ri+PJkR+s0n9NIGsv53/wAAH31Fm4UKY8UmGXdixJiLhfV44ojiuDZ+ToMmdye0XCCQk3vNQfDMzvuXdIu5Bfn2JHz20CmHkPOkZCQhxt3EkAke5P8AGm+LlpMgSOEpENu31mDemSBuAFEVwDuqxo3EhM6NLEQVVQX7kL370L4odvf+NUsS43Mvk70VnHedWUhNpRu4Nmxx+K/OrblFvpFklbIaYzbJAsdKWoENuvsa8efbjUTrg46tFjTw5HUin2oYiRGv+oiuaHv450zn2z9OhxI8ppHRWBKAnfz2u7ri/Br20lpLovldCXNbPxoBL05JnmLbnMoIVV9lJ5bni/H9tLcjqfUZTCmYk+MiEJ6dfYtg88Dd2rsfe9NUbKhimRcaH6i7RQW4XmmH3dj3HPfxoLH6vjZGPhrk9NmkAYjIkaLdRPFhgOWFD93yOK1E7Rbs76Z17CxoUfOicSFyVeGRXKc1tpuw440RL+oN3UoGx98EQszNw3rDwF8AE8G75/HIPVMXp7TvNiZH/W5SMxGQJ3JDFRSmvHNVoGWHa4jCNSIpZt37BZ5AryeeR286JL2wVTLh0bLxJMidMYzemP2huF5JJ2g8gG7o+b8acI4Oq/0FJ590s0oHpRhmeQNv8i/N+1g0OeNGYucZGVCjAgkG1IAYeAao8V2Ouj4+dUoMz5IbHAYDtroNehlc1zqQNrehBOpvXQOogdd6sE71mtAazVkEn6gyY4+mZCbkaUqAqE9ySKv4vzpLPhSDH9XLxcTGRVBdVfc6AHkgGypHn7u1akyupKZ82LLXHbG2SIXZwzKxsL9lXXI55qtVn/Bss5Uu+eE4tlyjFiF3d6r396/nXJ8mbnOn6NuJcUMfrcfGicYRy2mKsGknUSbwAOEN8eaIvvxoDH6tmjFMGUQhVQYiqFTfF37nj/Y6YzZ2BNhyyyGSPKW/pUT70CCv89A1f9q0NJHkTYrSS222UAkgFqaiCTz5A/vrDOVdD4r2awWhyslRkj6hGBPpqSm0+54N+dP3z+ldPjOM2L9Uko9P1YZltU44I8Hz7+9aRYksUa8wSJNCP6csDVdE8NwfBPI57aP6RjfXpkvePjxgMWVjZbjkc3xRvi+/bS4yXZc19nUry5aBnjgGOaWOdF5UKOO37DZ5r54OiioyGkgycyCPFQDays+1l2gEANdiqs89jXY6HgfJwslHw4fvBDkXvVyo/wBJs3waI5/GjcfrGbmOOIYFLbzI7SbVqu59uff40UZ30A4tPR1H0sxuyzIXRVtWiegPYXXP47+Rree+R9JPDmPugIDRMSI17+6i91m78ivfWz1SbDxm6nkwIVglCbY3rlj9xAs2aFC+e3uRoTqvVTl5ZbFAkWZV2Lv3KQDYDLXJsf3+NNnKT7Bit9EXS0iZJIIsCWfIxlBjYygbOf8AVxQsixzfj54bKz1ndMzIbFkSmEEqbLUN9rWOAPf30ukfMxXbIyY5opNzOhKujWD4se/t7fjT/wDTmNldSx3ysz6efGoq8G0XzRIodj3PPfQN0g262zbLt6YJYspZQwBKIVdWYEkUeTXA444HvqXGy3gdHysaHJElLazcRAAi9vZaNBvI0Dm9LEI9DGndEBZWiO9aBbhtwsEfPwPnVe6h0RoclTPlxpHIoeQhxI6jv+wGzyeO1341UXeiUn2M87PycrInnbDGwWsoiPp+qdwpq3WT2qh/HOpMPreE3VkafEWAuzJIxjtQKrkA2RY5FDudF9PfC+kSDCnzMkAAOJEtiB+4UtGwx4u+Pxpa+RBlTBvpY1WhtZGuQsLNkkVZuuw7fzq5aIkh5mjCkJnnjhGKkDGHHxslt6A9iVNADg8Di776G6dkQI4khllZQp2kMxDDmrDBSOD35GusfqmDker9MC0z4+yQTqFulqwwu+/80DriCSMkIF9PcVIhCUhK97o89yeR+NGpuLsGML0Oo8sCYRSRyKTwCBYJ81+NGxOjglXDKObB8arzvnJEipHE0UVm2sOCa+4gEXXHOty9Smw8aIjB/rLt3OyUzDnvz54+POtcPOd/IVLx/os667GgcHNTJ3qsiOykAlG4PGjVbXSxzU1aM0otaZIus1pTrNGAU/qPT4JXbK9AHIQWCrFSa/H/AI1Hl/rJsqaFcbGnpWRSWO4pwQzjt4Pbz7jto+Y8c6R9QwfqnkhxcWX6iS2BiPDfJAo+D/bWHyoR/IfifphvW+mYGQI/8GUSuUMs2Ssh2PxyDZoe9cedPMbCi6f0eZeqsfUMIDudziz8eSOP7Xqo4kOd02IiFHlEkbNK0ka7OOCDZtgOORz8aln/AMUzcWdZZjLJH9qxSMftXkCkr2B7jXLkknZqrSQxVIo19HAx2yVMVMxcxb65qu5X5rxplj9SxhGsEMQjgbcC0SrtK19xU3fYc/jSb9PzzCaNV2mGMExhlDCz3ALc8gaYdeXMxAGwVVSzcoEUpGCD3vgH3/50rSekG1emb6wFw5UjOBMzJ924OtMPDEjkVz7XxetKVzMmNoTkPviVGQr+xyTbPzyTyK4FHQWB1k58CRMI5cj0zuCz0hUd+/F+wGo4MoJKMSGIQ+iR6gotQ9jRBv8A86asaqwUK8/AmZp3mIiyJ7c4hhYLuBq1bsO386Z/p/oAysJ/rc705WuvRjZnSvJYClNHt30u6f1F36t6GDG2S5JkELY+7c1/cCb7ACwSTzq69NnzGR4WymhlUU9IthlI5NGu1/xqN1tlTbqkKMlQ5iaaUSEDarzFzdnzbEixyef4Gl7dZzenepjQdPky0IYKVBCkBuSVA3GroWa7aK6nBkpFJFBj28W3d6JbaV4v9ve6Hn31zgfrLCgjSKKCdCiMpClbMhIItrvb7ea1F7bI1pJHPSpIOoBUEs6ZPpkSxOpG1gCR3NV247dtC9dix4i6Y2TjmeOf7Y92wRUOxs+9XzzdDtrXXOtwdb+nTIxUwmSSzMCHIs8k8AnjWRYcM+K7Jnw2GIP2fcxHjjnzxegdXcQo2uwabqCZSD0lhxm9Qem8bNuBCi6a+QN3/YWdTL0rIbHm2qkcv/TiiMTN3rncAQD+e/vrUeM+NkRrNE/0STAxrJGG2E1z2rkDv5rUmdL1AQtBHMscQbfWI1IGNVRHN/zqm/bDr6E74svTpizK77HA3g2jHvwa/wCNWjCkGXgqWx4yZFVHkXaKINFgD+2+/wDBrS6LGyZBFPlTt6KbgRKSaC8kBQP/AEnXadRl6c7KcaCbEtgw9PapLdiDz2+O51S2yNaJsjI6riIuTlgTCqhdyOGa+K8HkEg+2j0ycqfESQLA4UiZpqFSMaJBAN2PNDx20Bi5sfU8iSH6afEidEEfqJQlYhrobas7eLPg6YdSkj6cMXDXOEbemNiR2Sh7/cvYj933cnnt50xRd0A/SOOkwGOZjK8cSvIGMagAhwTQBv2I/vqwRZKmL1Crhf8AVsNV+e2k8n/9DGjijzIHiTcVEQ3ECuCaJI7nj41vEwsLoofKllqHgbWkZVawRQ8FuRX/AM1qw+TLGlFIVkxqWywIwZQQeD2PvrNKuk5sORHImLMJI0a0Zgb2nwfxrNdWE+UbMco06AJh79tV7Hz5umdVd4wrSIQKPfaCbA8dj31aJVGlOV07GmyBNLGGYADk0P7aDNj5oKEqYXP17D6JHK07tkwlLgSaMiRmJraXHFDjmuedQ4/6m6W0cuQ+e/pyfcsIx9sgY8EWDR7d+P51VOs4eySRJp5WglIYLZKHn/MO2gVk9NJIsWciOUBZiCBv54H44GuVkjGOjXFFqwJYep5i+gAsUjhXilmWmA7UBVWSO58HRPV+iiOi0WTFHjD1JWglV0KKOASaplsjzqoYkvobVNxyoRsKrYFdyR5rwNNem/qDIVpmnnzppJU2tMqKi7vH7gR2AsdzfxpaXsOTY96K/T4JJMuJBGobYnoMySkkfua+Obq+Qe/jRWNPgHqME03pZkcqb5QZN7R3S/cK5PjveknTck9OaSMBMiMqzCCWRU2H9o5PC8eCaqvfXGP1CPFcZD5bT5CMr+p6KcAAbVo8GrPPvzobvbJxvoP6piRdJXIy+mQ48CQAlDHKwlk/BYDt2od/41XsL9Q9ZzM6TIdw7CAiRHAAmUdw1cnn+eNWTPjnzsabqWWjxYzJvQMu/c3ICgDhQf8Agc6Xfp3pf+I5/pjaicl5G/yj/wC0NTnqmiJJK36Gf6d6hDN045PUMyPHyYHLejW2MUSRts8tyOT2qu2lWXhvkn60YqC22l4zW66K2B279z350x/U/RsLp+UgxppMiRwHJLqFvxe0f/fitT9Pysbp/rHN6ioDkM7LIzlm4AUg+3a+K99BNpviXFtLl9go6DjPgB+oNkDIA+1Y34qrog+ePb++t/4XBC2OmHnZCNLGGmEqhFoc7Sex/Gu+tfW9XcyYzMYOVIBWmoDnuLNEmvngDSqPDykiWIs9GZWLkWR5APx5OqWtBf2OZ4szNkjyMlBJFFXKGlAH3Ue/g+NSQ9VxcPKixceGOTMaUWsUpVENkff7mu9GtBZ2V1jFwJ1xoTK6gH1PToQjiiVquO/PvoH9KdY6qBlw5EiSb1+zesQG6ybJI5+F/NVpqhatlS30WbJOZL6jdWnMe0MSJBtDqaFpXtZscn41XsvCOXhtjxSHcAZPWMnqKI1I5sV7/n476gzkzs2GOYyPJIi7R9mzb3/YOOARxWmn6Jxo8r63K6oWAx0URuWrlieKHJPFaBO5ErjCxF03Dysf1GdP6dKyr2U81QBIF/z/AM6Oy+kRiNH6dJI/9Uh3B+4N3C7aqhR7X/PGn2ZPjNL6cImkhAP3GzTd1B3cA2Ae39zpF+ouoQIiqcaWHJLxyKph2q6CwSKP3c+SB7eNWrmS92bx8S4pZWfGgaRvslySNwPJtQebPtwKHcaCnysiLqyQ9UyfX3tTOCjPsPtVhO3buPnUEudA7Q5UiFPSYskTqW5Js9+CbA7+K0WOm4fVX9WJXhC7i7E7iTyAO1eLNeSR+H4ot6QE5ex7+mJMZPWbDlnkjcDbvr7QPHB+fntrNLf0/wBLnQyeuphx1G2MNZYnz/Gs10YQkopGSXGyzzDjSbqWXDhlGyJQkbGuVJvt7A6fyKOdVrq5MXUYx9MjDn+rJ+0Cr544qv8AfTM8moWgcaTewWSHOyYN8ZVcQOWDtIEc2boC/Yng13FDS6Ho6z5KPjwEpus2hIq+x9x/v+NWePp00YLOEQMtpOjUFsCgpPfk+Lu9Q5WLn4sYnii9aNUclZjtbv8AFGyAdcl5H0zcooEycOPqGNG3UR9JJvkjsTU24D7d1igARVmzzoPGz5ekS/RZ0ciAV/05BTgG/uB4bn2IPzpTPiT5THLgWJQzsRAD27+DzwNCpgZT5iwskiS3ao4IIujxfv30N6JxLlH1TBkjeTDwJUSSLcGlAYAkn7iPj8+16EbpmZNmx+rjSRLM4vepsjz7ePYf+dcdHi630zGmXCnZImKFyzLzfYC+QD/vp19Y0vSFUgjJxyYkR3H9MEWCpq1rQNLpF207O85jkx4/ToV+4FVoBiSB2IurA5/73zqSXoywQJjviF33W3qPTNwKsKG+278+41UsbK6hl5Q9LqcsKVQlLAWK7cVfjUn6rzeu4cEOPldTmlx5h9oDkbwPfgHv+Lrtqowvtkk9pIsMODizZb4iSbRY3KBUlmzRX4K8ewOi+odOwOlQqudHEYiRtkYgEtyQvHPcm+PbnXlvTcfKzs6ODFQvkytSLYsmue/fzq4St1qIQJMuRRREdCp/eBYXm+RQ/tqnjUNltuTqywwdfiUoufjIUlY7nRwyxqBVECjXN+b/ABrvGn6bL630seNHGi7C80a7JOOSCF+78Xf8d0mPiZeRJJHLPN9J6ZJG8BYwOxN8Cjdg1QOlU/TUwMoSRyslgOpgnDK1dif57D+dSLjVsFx3oaZGLHJk+jOEcM/9N1n2Kq7u5FcEVx48UNCr0DFw8yWQxzy5E+4fe4b7r77aHNe/Au/jSiTFzYMiIDEldZRwWH2H3JbsaHufGrWmXjYqwnOlbIESqsU6fdHtrcAQBZ4scEfOiV1oJugyNMY4Ygzo5UkiI+4/c4rgnjgAE0STzR4F6IwpsGSdcohoFZvUJlUIstAiwbo9jYB4r5OlHWJ8h+lZMsGR6sJdnVEgMTfcpKmjVgcUL9ie3NK6GmSOobMl/ThmViXk7NXI8Hmx8fkDUUE1ZStlyzf1HEM948jDMuKylQkKqDzanjg8nkWT47aB6niiSWNYcCSVd9BZJ90jCrYhfHAPuL8agm6IuFIud1hz6UsttKrhgeee3cnuAPGpsn9SJLmwRYWMAQCyT5Dem1eNoXuT35vnRQTfRGkkRdUxFbMaWPasUhF46E0g4JI2ALY817DTXHxfosGIqwjVmdgUF2KJAFmj4J5HcaHnl6zjxwvP00ZA3WWfF3eqWrvZFGwORX/fQY631HERVlwxFBkWYxJEWWJSaAQ327nnzenQcr0LaVFjx3LRK1glgCaFD+x1mo8V98KMOxUazXXgvijE6scTNXbSbrQEuFIHi9VRR9OyAaN/8adTKCe+l+RGDd86KStUSLoT9NnzZ8D0cCSCRYVIk3RlZI1522L2kXyKP8DRHSMaZMeXLyHcILLvKyhW8EEEjgnzpfn9Vn6JkRPhK6yhyTvoxOhBsEd+DX/o0obqmT1rMONLkBIjIbVLCjg0L5O2z2NnXGyYWns2xmWmCbo809iOIu4/dEpRL8fDcd/wedWqJ+n9RiMWRudYY/UZJUotxV0eRXuPfXl8EYGUmDHll4GYhd7i1NnbtNgcm+aH401xopIMNlnL7Ev08nHZg7NxXDH7hfkV2vWeScQmlJDkx4uKcpRFIFlsIrPyovi7P3cj20uYpkdSiWN9ogJM+Yi7uOF7EUB+7gjuB31EOsz4uHH9ULeGPdE3pj7mBN+oo5YX5/nvWleV1ubDGQkpjlmnYGSFiWWjyp4+COPbvRGjjBy2W2khv1fByuldWk6riOBBtGwMoBNAfd3o3XcCue13ovI6Y36ixBNFMhjkj9RZp8fcN4oMI1FEAkePbzrz981mmkf6NTG/7lRiu38HmtG4LT+lsw5TDKGZXJcqSCPBHsfjyb8aN4nF2Cmmi7dM6E+BCq4QV1ndZN92+4KVO2/lif7A+2usjLhil29VkkxkkICtsQq9WLI3dyPNDt8aqOZmzQsmJ1af1sbft9LeC0W0jdz2H9jdeNF9Wgyp+m4ssmbuwQ5+mhyJaaMUCDtJuufc1XjQ8dWyldjeXrWYd03S5SkBcFH4YScUu8njz2+PjQYz8do55ZIWklYkusMdLfPn2ujf9u+uP0zEqxFcgxNi+pUo3ISGJ4NfuoXyQeL00zunY8sU0cIZpEYbMlT/ANShwGU1ye/zxpTj/gxNEX6Zx54XOfPkxYuNGWSUTHhht5odjQI7/GpP1Hl4v0px8LqonSSMvGu1GF1YWz7+5o1xfHFc6pi9elyEw54psh62pGZgdoPalPYULvt5J1WsnLmUNjzRIfTNN6QBu/kd/wDftp8MVbAb3ZZ8DrOX0vDPT+oY49KN2sRqAzk2SG+RY9qr31pOumXLZpI4Eg/YNyBS/enLgd+3fUeF1DAmiaHNhEYEdGUXuceQQbBJ/I1JJ1PpKSl4OnzSvGtQ75V2ggVZFfd781onhlL+JamkrOOpYsHV8qERdS9Qop2hn4drJO0NX49zwfOpJIYlx4sR2E5hAj9RwbVBdR1wAASeavUE2ecjZ/8AnhU13A4Bo3S9hZrkDwNSRO0khkcksxsk++tOLA1+QnJl+guds2XEaCPKelQqiGxV+A3ce/BrjROJhzSqhnkCyuB67xllMte4B2/7ajgFkaaY4NDWpYI3dCXkdUHwoAoA7AVrNdQ3Ws0/a6FB8t6Em7HjTB0NaEljJB1ZBNlwpKKkQMvgEA1pE3S4sZ92JcZDbu7dvYatE8RrS3IgJOlzxxl2HGbQoxcaJcmaWSaONme1bIV2UiuQQLHwOKN6JTMgxXWGWZMiEc/aCe5+2gDfAsUStjXGRAR+BoGfHJ+dZp+JFuxyzMg611HIzsmGTDBgkiQoCD9zCz2AoAfHPvZOknoTwzrJLKQT+9ODx4504OGzjbQr86w9Lau40UfHS6KeQBimVTzoqbISeCKEhYxHu/qIoLMSQRd3VEeOdbPTCBwRqM4Dj/MNHLDfZSnRG8Qy871CPqDxULAtwLJrnwAf406xui582O0ohjx0KL6cnqDsRYBBBP3ACuasaVR4jKWPqhGUAqAP3H21Yof1BPFteWJ5JexZWFXZ52njySR/xxrLmwyi/ihsZJ9gOBHmxdeH1GQWLsyyS2F2sOLBo8ceKvRjfqSDCnRc3pxdkZTGz3Yq7o/5v/edKOryS9QyR6RZMf2YjdXNjgagaAk23PPc6qHjOW2SWStB3XuoRz5qTYWVLIk39WQvCI2VrP2/gf2HgaQrjfez7QXb9xBJs6ZrANwsA33vRMWMPYa1RwRihMsjFkOGT/l/PzoyLA+NNoMX2rRsOLzzWnKKA5MVwdP4Hf8AnTGDp/wP7aZQY3A7aPhgoXxokkA2LYcGvA0fBh7ew0fHCK7DRKR0Ow1ZVgkeOQO2s0yRLHHfWasqz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jpg;base64,/9j/4AAQSkZJRgABAQAAAQABAAD/2wBDAAkGBwgHBgkIBwgKCgkLDRYPDQwMDRsUFRAWIB0iIiAdHx8kKDQsJCYxJx8fLT0tMTU3Ojo6Iys/RD84QzQ5Ojf/2wBDAQoKCg0MDRoPDxo3JR8lNzc3Nzc3Nzc3Nzc3Nzc3Nzc3Nzc3Nzc3Nzc3Nzc3Nzc3Nzc3Nzc3Nzc3Nzc3Nzc3Nzf/wAARCACPALYDASIAAhEBAxEB/8QAGwAAAgIDAQAAAAAAAAAAAAAABAUDBgABAgf/xAA1EAACAgEDAwMDAwIFBQEBAAABAgMRBAASIQUxQRNRYRQicQYygSORFUJSocEzsdHw8SQl/8QAGQEAAgMBAAAAAAAAAAAAAAAAAgMAAQQF/8QAJREAAgICAgICAQUAAAAAAAAAAAECEQMhEjEEQSJRMhMUQmGR/9oADAMBAAIRAxEAPwD0/WxrWt+dEEZrNZXOt1qENGywo17iu+t6wDm9bsXzxqrIZrmR1jUu7BVXuSaA1DmZf06qEjeWRr2xoLJA8/AGqB17qnVI+pyQTLMgVd6OnI7XXHBH40jLnjAZDG5F0lz5MlhF06XHDVZlkcUPwD3P+w0Pi9WVc+PAGQ2dJz6skUYIjI/A5+autef5YbeiRCRsiYK5DfcQtA8/xzf86s/SfqOk9By+oY+Psy2cRCKSOyov7jtoWKr+2sUvJlyux36SS0XMEGiDet6R/prqIn6Z6uXkx+oZDushQt+B8aeAg9jeuhCakrESjTozxpb1PqKwTLAMmKGQ/wCrlmseB4HF3Y0z0u60uOsCyTY0coBCkmMNtBsE6HM3wfEkUrFWR1mTEnliGV6zIxs7LRa72bJF9h37aZYHWYstolZVBm/ZIjAqx8j4P59tIIH6W6RtiOtClmhlQFm+RdkD37i/bTTofTOnIVnhx4kmhdqMT7gw8WbPv/Gsfj5ZuXFj8kYpXQ+POtUdbHYaw66RlNEVrWutYfGoQ5Os1sjWVqFGjrNddhrNWVRz/Gs861u1rdWqCOxrL1HuA1oyAHvqrJTJb1xNMI13HcfhRZOojKBoXPJngZE2Frva4O1xVbTXIB99DJtK0FFbK9+pYZMzLxjmSxQBgQsB5pQRyb/d3+Bx31B1vpU/Q8WDJ6bkelmsQkcbL/1CCKVqO08E3dCr1kplh6m080bxSgf03E9eggHZSQd3/wB0oyMrNM/pyzCVoWVYAgZkYCha+915BOuLObcrl2bVHpIZ4PXYJMoL1hsdZvT9L1MaL7McGuC1WxFV7AaGl6x6/WZcdZ2+hoiKJ7ZXcL9t8AgE8+1DQEM5xoXyBHjurrvKyg0zAUKsG67VxQ0tXHkZ0lyl/qsA5A4AB5rjtpMpr8hkY7LXixIMgHIjAQNtdK2/IFkVz/21eIZ0eJWjH2hR9v8Ap4/24rVP/Tkq5WJFHNnK+USUMMholfBTnnnv+eCO+mHrthZXoxuZErkxqTTdtpHO3aQByb57mtafFzOD30KyxUnosRlABJIA0JnZMTRNCQspcbWiNGx/P41W+v5WR6JrIJTj+lGpLWfBI8En48azCi6lHjerjM6ZG0gxONqRKK7k9+/YV51pz+VScULji9snEsscm6TcixuwhU0bO0UFAFqL8du3bTTCkMGTIJ2QCQDbsTbtP+YEgkEjjke/vpQvUXSRoSITPuZl2k1PfbjgbTdnt+dcYkuXDmq+UYZ4mveRtZQgstwDxRrsK1ix5XGakNlG0W5ZkYAowZfBB762HGlHTHY4o+9WF2CvYjwR8VWjUY++uzCXKNmKSphe4awsLGoASRrqzpgJKTrd6iB51u9WQ7HwdZrQNazVkI7rtoLqGW8aBMbY+QeyFhwPJPPAGpsqZoYXZQSwH2geSew/vqq5XV5sTqzdNZUhR3ufMlFxyKRfJJ4UXW3z5PjWXPm4Kl2NxQ5Fjxcp5tquq72jEgCG+D21Bmz3OYWlEVLvrcVZh5o9v40DlzwNjR46ywhGYqvrHcJD3F8irqrPFH40PkRSZMO2SOZFQ0oC8RqOxN89/wDbWD91Nwp9j1iV2HRZuQX3TYrx43pLIJWkViFPnjuPwL1LPkbJo4zZaRQwUGyAexPtfz76rsnUpcN41emgUU0Qc/evkEjse1H40XhZ+HNJCrZUyxyS79sgFR81wd1179u3zoV5k18UG8C7YdNIhd43rhWUlaajXF89j8XpTmYEhgVsOOEH2T7lZR3Aar+eNMGw8Ri+PJkR+s0n9NIGsv53/wAAH31Fm4UKY8UmGXdixJiLhfV44ojiuDZ+ToMmdye0XCCQk3vNQfDMzvuXdIu5Bfn2JHz20CmHkPOkZCQhxt3EkAke5P8AGm+LlpMgSOEpENu31mDemSBuAFEVwDuqxo3EhM6NLEQVVQX7kL370L4odvf+NUsS43Mvk70VnHedWUhNpRu4Nmxx+K/OrblFvpFklbIaYzbJAsdKWoENuvsa8efbjUTrg46tFjTw5HUin2oYiRGv+oiuaHv450zn2z9OhxI8ppHRWBKAnfz2u7ri/Br20lpLovldCXNbPxoBL05JnmLbnMoIVV9lJ5bni/H9tLcjqfUZTCmYk+MiEJ6dfYtg88Dd2rsfe9NUbKhimRcaH6i7RQW4XmmH3dj3HPfxoLH6vjZGPhrk9NmkAYjIkaLdRPFhgOWFD93yOK1E7Rbs76Z17CxoUfOicSFyVeGRXKc1tpuw440RL+oN3UoGx98EQszNw3rDwF8AE8G75/HIPVMXp7TvNiZH/W5SMxGQJ3JDFRSmvHNVoGWHa4jCNSIpZt37BZ5AryeeR286JL2wVTLh0bLxJMidMYzemP2huF5JJ2g8gG7o+b8acI4Oq/0FJ590s0oHpRhmeQNv8i/N+1g0OeNGYucZGVCjAgkG1IAYeAao8V2Ouj4+dUoMz5IbHAYDtroNehlc1zqQNrehBOpvXQOogdd6sE71mtAazVkEn6gyY4+mZCbkaUqAqE9ySKv4vzpLPhSDH9XLxcTGRVBdVfc6AHkgGypHn7u1akyupKZ82LLXHbG2SIXZwzKxsL9lXXI55qtVn/Bss5Uu+eE4tlyjFiF3d6r396/nXJ8mbnOn6NuJcUMfrcfGicYRy2mKsGknUSbwAOEN8eaIvvxoDH6tmjFMGUQhVQYiqFTfF37nj/Y6YzZ2BNhyyyGSPKW/pUT70CCv89A1f9q0NJHkTYrSS222UAkgFqaiCTz5A/vrDOVdD4r2awWhyslRkj6hGBPpqSm0+54N+dP3z+ldPjOM2L9Uko9P1YZltU44I8Hz7+9aRYksUa8wSJNCP6csDVdE8NwfBPI57aP6RjfXpkvePjxgMWVjZbjkc3xRvi+/bS4yXZc19nUry5aBnjgGOaWOdF5UKOO37DZ5r54OiioyGkgycyCPFQDays+1l2gEANdiqs89jXY6HgfJwslHw4fvBDkXvVyo/wBJs3waI5/GjcfrGbmOOIYFLbzI7SbVqu59uff40UZ30A4tPR1H0sxuyzIXRVtWiegPYXXP47+Rree+R9JPDmPugIDRMSI17+6i91m78ivfWz1SbDxm6nkwIVglCbY3rlj9xAs2aFC+e3uRoTqvVTl5ZbFAkWZV2Lv3KQDYDLXJsf3+NNnKT7Bit9EXS0iZJIIsCWfIxlBjYygbOf8AVxQsixzfj54bKz1ndMzIbFkSmEEqbLUN9rWOAPf30ukfMxXbIyY5opNzOhKujWD4se/t7fjT/wDTmNldSx3ysz6efGoq8G0XzRIodj3PPfQN0g262zbLt6YJYspZQwBKIVdWYEkUeTXA444HvqXGy3gdHysaHJElLazcRAAi9vZaNBvI0Dm9LEI9DGndEBZWiO9aBbhtwsEfPwPnVe6h0RoclTPlxpHIoeQhxI6jv+wGzyeO1341UXeiUn2M87PycrInnbDGwWsoiPp+qdwpq3WT2qh/HOpMPreE3VkafEWAuzJIxjtQKrkA2RY5FDudF9PfC+kSDCnzMkAAOJEtiB+4UtGwx4u+Pxpa+RBlTBvpY1WhtZGuQsLNkkVZuuw7fzq5aIkh5mjCkJnnjhGKkDGHHxslt6A9iVNADg8Di776G6dkQI4khllZQp2kMxDDmrDBSOD35GusfqmDker9MC0z4+yQTqFulqwwu+/80DriCSMkIF9PcVIhCUhK97o89yeR+NGpuLsGML0Oo8sCYRSRyKTwCBYJ81+NGxOjglXDKObB8arzvnJEipHE0UVm2sOCa+4gEXXHOty9Smw8aIjB/rLt3OyUzDnvz54+POtcPOd/IVLx/os667GgcHNTJ3qsiOykAlG4PGjVbXSxzU1aM0otaZIus1pTrNGAU/qPT4JXbK9AHIQWCrFSa/H/AI1Hl/rJsqaFcbGnpWRSWO4pwQzjt4Pbz7jto+Y8c6R9QwfqnkhxcWX6iS2BiPDfJAo+D/bWHyoR/IfifphvW+mYGQI/8GUSuUMs2Ssh2PxyDZoe9cedPMbCi6f0eZeqsfUMIDudziz8eSOP7Xqo4kOd02IiFHlEkbNK0ka7OOCDZtgOORz8aln/AMUzcWdZZjLJH9qxSMftXkCkr2B7jXLkknZqrSQxVIo19HAx2yVMVMxcxb65qu5X5rxplj9SxhGsEMQjgbcC0SrtK19xU3fYc/jSb9PzzCaNV2mGMExhlDCz3ALc8gaYdeXMxAGwVVSzcoEUpGCD3vgH3/50rSekG1emb6wFw5UjOBMzJ924OtMPDEjkVz7XxetKVzMmNoTkPviVGQr+xyTbPzyTyK4FHQWB1k58CRMI5cj0zuCz0hUd+/F+wGo4MoJKMSGIQ+iR6gotQ9jRBv8A86asaqwUK8/AmZp3mIiyJ7c4hhYLuBq1bsO386Z/p/oAysJ/rc705WuvRjZnSvJYClNHt30u6f1F36t6GDG2S5JkELY+7c1/cCb7ACwSTzq69NnzGR4WymhlUU9IthlI5NGu1/xqN1tlTbqkKMlQ5iaaUSEDarzFzdnzbEixyef4Gl7dZzenepjQdPky0IYKVBCkBuSVA3GroWa7aK6nBkpFJFBj28W3d6JbaV4v9ve6Hn31zgfrLCgjSKKCdCiMpClbMhIItrvb7ea1F7bI1pJHPSpIOoBUEs6ZPpkSxOpG1gCR3NV247dtC9dix4i6Y2TjmeOf7Y92wRUOxs+9XzzdDtrXXOtwdb+nTIxUwmSSzMCHIs8k8AnjWRYcM+K7Jnw2GIP2fcxHjjnzxegdXcQo2uwabqCZSD0lhxm9Qem8bNuBCi6a+QN3/YWdTL0rIbHm2qkcv/TiiMTN3rncAQD+e/vrUeM+NkRrNE/0STAxrJGG2E1z2rkDv5rUmdL1AQtBHMscQbfWI1IGNVRHN/zqm/bDr6E74svTpizK77HA3g2jHvwa/wCNWjCkGXgqWx4yZFVHkXaKINFgD+2+/wDBrS6LGyZBFPlTt6KbgRKSaC8kBQP/AEnXadRl6c7KcaCbEtgw9PapLdiDz2+O51S2yNaJsjI6riIuTlgTCqhdyOGa+K8HkEg+2j0ycqfESQLA4UiZpqFSMaJBAN2PNDx20Bi5sfU8iSH6afEidEEfqJQlYhrobas7eLPg6YdSkj6cMXDXOEbemNiR2Sh7/cvYj933cnnt50xRd0A/SOOkwGOZjK8cSvIGMagAhwTQBv2I/vqwRZKmL1Crhf8AVsNV+e2k8n/9DGjijzIHiTcVEQ3ECuCaJI7nj41vEwsLoofKllqHgbWkZVawRQ8FuRX/AM1qw+TLGlFIVkxqWywIwZQQeD2PvrNKuk5sORHImLMJI0a0Zgb2nwfxrNdWE+UbMco06AJh79tV7Hz5umdVd4wrSIQKPfaCbA8dj31aJVGlOV07GmyBNLGGYADk0P7aDNj5oKEqYXP17D6JHK07tkwlLgSaMiRmJraXHFDjmuedQ4/6m6W0cuQ+e/pyfcsIx9sgY8EWDR7d+P51VOs4eySRJp5WglIYLZKHn/MO2gVk9NJIsWciOUBZiCBv54H44GuVkjGOjXFFqwJYep5i+gAsUjhXilmWmA7UBVWSO58HRPV+iiOi0WTFHjD1JWglV0KKOASaplsjzqoYkvobVNxyoRsKrYFdyR5rwNNem/qDIVpmnnzppJU2tMqKi7vH7gR2AsdzfxpaXsOTY96K/T4JJMuJBGobYnoMySkkfua+Obq+Qe/jRWNPgHqME03pZkcqb5QZN7R3S/cK5PjveknTck9OaSMBMiMqzCCWRU2H9o5PC8eCaqvfXGP1CPFcZD5bT5CMr+p6KcAAbVo8GrPPvzobvbJxvoP6piRdJXIy+mQ48CQAlDHKwlk/BYDt2od/41XsL9Q9ZzM6TIdw7CAiRHAAmUdw1cnn+eNWTPjnzsabqWWjxYzJvQMu/c3ICgDhQf8Agc6Xfp3pf+I5/pjaicl5G/yj/wC0NTnqmiJJK36Gf6d6hDN045PUMyPHyYHLejW2MUSRts8tyOT2qu2lWXhvkn60YqC22l4zW66K2B279z350x/U/RsLp+UgxppMiRwHJLqFvxe0f/fitT9Pysbp/rHN6ioDkM7LIzlm4AUg+3a+K99BNpviXFtLl9go6DjPgB+oNkDIA+1Y34qrog+ePb++t/4XBC2OmHnZCNLGGmEqhFoc7Sex/Gu+tfW9XcyYzMYOVIBWmoDnuLNEmvngDSqPDykiWIs9GZWLkWR5APx5OqWtBf2OZ4szNkjyMlBJFFXKGlAH3Ue/g+NSQ9VxcPKixceGOTMaUWsUpVENkff7mu9GtBZ2V1jFwJ1xoTK6gH1PToQjiiVquO/PvoH9KdY6qBlw5EiSb1+zesQG6ybJI5+F/NVpqhatlS30WbJOZL6jdWnMe0MSJBtDqaFpXtZscn41XsvCOXhtjxSHcAZPWMnqKI1I5sV7/n476gzkzs2GOYyPJIi7R9mzb3/YOOARxWmn6Jxo8r63K6oWAx0URuWrlieKHJPFaBO5ErjCxF03Dysf1GdP6dKyr2U81QBIF/z/AM6Oy+kRiNH6dJI/9Uh3B+4N3C7aqhR7X/PGn2ZPjNL6cImkhAP3GzTd1B3cA2Ae39zpF+ouoQIiqcaWHJLxyKph2q6CwSKP3c+SB7eNWrmS92bx8S4pZWfGgaRvslySNwPJtQebPtwKHcaCnysiLqyQ9UyfX3tTOCjPsPtVhO3buPnUEudA7Q5UiFPSYskTqW5Js9+CbA7+K0WOm4fVX9WJXhC7i7E7iTyAO1eLNeSR+H4ot6QE5ex7+mJMZPWbDlnkjcDbvr7QPHB+fntrNLf0/wBLnQyeuphx1G2MNZYnz/Gs10YQkopGSXGyzzDjSbqWXDhlGyJQkbGuVJvt7A6fyKOdVrq5MXUYx9MjDn+rJ+0Cr544qv8AfTM8moWgcaTewWSHOyYN8ZVcQOWDtIEc2boC/Yng13FDS6Ho6z5KPjwEpus2hIq+x9x/v+NWePp00YLOEQMtpOjUFsCgpPfk+Lu9Q5WLn4sYnii9aNUclZjtbv8AFGyAdcl5H0zcooEycOPqGNG3UR9JJvkjsTU24D7d1igARVmzzoPGz5ekS/RZ0ciAV/05BTgG/uB4bn2IPzpTPiT5THLgWJQzsRAD27+DzwNCpgZT5iwskiS3ao4IIujxfv30N6JxLlH1TBkjeTDwJUSSLcGlAYAkn7iPj8+16EbpmZNmx+rjSRLM4vepsjz7ePYf+dcdHi630zGmXCnZImKFyzLzfYC+QD/vp19Y0vSFUgjJxyYkR3H9MEWCpq1rQNLpF207O85jkx4/ToV+4FVoBiSB2IurA5/73zqSXoywQJjviF33W3qPTNwKsKG+278+41UsbK6hl5Q9LqcsKVQlLAWK7cVfjUn6rzeu4cEOPldTmlx5h9oDkbwPfgHv+Lrtqowvtkk9pIsMODizZb4iSbRY3KBUlmzRX4K8ewOi+odOwOlQqudHEYiRtkYgEtyQvHPcm+PbnXlvTcfKzs6ODFQvkytSLYsmue/fzq4St1qIQJMuRRREdCp/eBYXm+RQ/tqnjUNltuTqywwdfiUoufjIUlY7nRwyxqBVECjXN+b/ABrvGn6bL630seNHGi7C80a7JOOSCF+78Xf8d0mPiZeRJJHLPN9J6ZJG8BYwOxN8Cjdg1QOlU/TUwMoSRyslgOpgnDK1dif57D+dSLjVsFx3oaZGLHJk+jOEcM/9N1n2Kq7u5FcEVx48UNCr0DFw8yWQxzy5E+4fe4b7r77aHNe/Au/jSiTFzYMiIDEldZRwWH2H3JbsaHufGrWmXjYqwnOlbIESqsU6fdHtrcAQBZ4scEfOiV1oJugyNMY4Ygzo5UkiI+4/c4rgnjgAE0STzR4F6IwpsGSdcohoFZvUJlUIstAiwbo9jYB4r5OlHWJ8h+lZMsGR6sJdnVEgMTfcpKmjVgcUL9ie3NK6GmSOobMl/ThmViXk7NXI8Hmx8fkDUUE1ZStlyzf1HEM948jDMuKylQkKqDzanjg8nkWT47aB6niiSWNYcCSVd9BZJ90jCrYhfHAPuL8agm6IuFIud1hz6UsttKrhgeee3cnuAPGpsn9SJLmwRYWMAQCyT5Dem1eNoXuT35vnRQTfRGkkRdUxFbMaWPasUhF46E0g4JI2ALY817DTXHxfosGIqwjVmdgUF2KJAFmj4J5HcaHnl6zjxwvP00ZA3WWfF3eqWrvZFGwORX/fQY631HERVlwxFBkWYxJEWWJSaAQ327nnzenQcr0LaVFjx3LRK1glgCaFD+x1mo8V98KMOxUazXXgvijE6scTNXbSbrQEuFIHi9VRR9OyAaN/8adTKCe+l+RGDd86KStUSLoT9NnzZ8D0cCSCRYVIk3RlZI1522L2kXyKP8DRHSMaZMeXLyHcILLvKyhW8EEEjgnzpfn9Vn6JkRPhK6yhyTvoxOhBsEd+DX/o0obqmT1rMONLkBIjIbVLCjg0L5O2z2NnXGyYWns2xmWmCbo809iOIu4/dEpRL8fDcd/wedWqJ+n9RiMWRudYY/UZJUotxV0eRXuPfXl8EYGUmDHll4GYhd7i1NnbtNgcm+aH401xopIMNlnL7Ev08nHZg7NxXDH7hfkV2vWeScQmlJDkx4uKcpRFIFlsIrPyovi7P3cj20uYpkdSiWN9ogJM+Yi7uOF7EUB+7gjuB31EOsz4uHH9ULeGPdE3pj7mBN+oo5YX5/nvWleV1ubDGQkpjlmnYGSFiWWjyp4+COPbvRGjjBy2W2khv1fByuldWk6riOBBtGwMoBNAfd3o3XcCue13ovI6Y36ixBNFMhjkj9RZp8fcN4oMI1FEAkePbzrz981mmkf6NTG/7lRiu38HmtG4LT+lsw5TDKGZXJcqSCPBHsfjyb8aN4nF2Cmmi7dM6E+BCq4QV1ndZN92+4KVO2/lif7A+2usjLhil29VkkxkkICtsQq9WLI3dyPNDt8aqOZmzQsmJ1af1sbft9LeC0W0jdz2H9jdeNF9Wgyp+m4ssmbuwQ5+mhyJaaMUCDtJuufc1XjQ8dWyldjeXrWYd03S5SkBcFH4YScUu8njz2+PjQYz8do55ZIWklYkusMdLfPn2ujf9u+uP0zEqxFcgxNi+pUo3ISGJ4NfuoXyQeL00zunY8sU0cIZpEYbMlT/ANShwGU1ye/zxpTj/gxNEX6Zx54XOfPkxYuNGWSUTHhht5odjQI7/GpP1Hl4v0px8LqonSSMvGu1GF1YWz7+5o1xfHFc6pi9elyEw54psh62pGZgdoPalPYULvt5J1WsnLmUNjzRIfTNN6QBu/kd/wDftp8MVbAb3ZZ8DrOX0vDPT+oY49KN2sRqAzk2SG+RY9qr31pOumXLZpI4Eg/YNyBS/enLgd+3fUeF1DAmiaHNhEYEdGUXuceQQbBJ/I1JJ1PpKSl4OnzSvGtQ75V2ggVZFfd781onhlL+JamkrOOpYsHV8qERdS9Qop2hn4drJO0NX49zwfOpJIYlx4sR2E5hAj9RwbVBdR1wAASeavUE2ecjZ/8AnhU13A4Bo3S9hZrkDwNSRO0khkcksxsk++tOLA1+QnJl+guds2XEaCPKelQqiGxV+A3ce/BrjROJhzSqhnkCyuB67xllMte4B2/7ajgFkaaY4NDWpYI3dCXkdUHwoAoA7AVrNdQ3Ws0/a6FB8t6Em7HjTB0NaEljJB1ZBNlwpKKkQMvgEA1pE3S4sZ92JcZDbu7dvYatE8RrS3IgJOlzxxl2HGbQoxcaJcmaWSaONme1bIV2UiuQQLHwOKN6JTMgxXWGWZMiEc/aCe5+2gDfAsUStjXGRAR+BoGfHJ+dZp+JFuxyzMg611HIzsmGTDBgkiQoCD9zCz2AoAfHPvZOknoTwzrJLKQT+9ODx4504OGzjbQr86w9Lau40UfHS6KeQBimVTzoqbISeCKEhYxHu/qIoLMSQRd3VEeOdbPTCBwRqM4Dj/MNHLDfZSnRG8Qy871CPqDxULAtwLJrnwAf406xui582O0ohjx0KL6cnqDsRYBBBP3ACuasaVR4jKWPqhGUAqAP3H21Yof1BPFteWJ5JexZWFXZ52njySR/xxrLmwyi/ihsZJ9gOBHmxdeH1GQWLsyyS2F2sOLBo8ceKvRjfqSDCnRc3pxdkZTGz3Yq7o/5v/edKOryS9QyR6RZMf2YjdXNjgagaAk23PPc6qHjOW2SWStB3XuoRz5qTYWVLIk39WQvCI2VrP2/gf2HgaQrjfez7QXb9xBJs6ZrANwsA33vRMWMPYa1RwRihMsjFkOGT/l/PzoyLA+NNoMX2rRsOLzzWnKKA5MVwdP4Hf8AnTGDp/wP7aZQY3A7aPhgoXxokkA2LYcGvA0fBh7ew0fHCK7DRKR0Ow1ZVgkeOQO2s0yRLHHfWasqz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blogs.hillandknowlton.com/hank/files/2010/11/australiagoldennugget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937"/>
            <a:ext cx="1913020" cy="149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t0.gstatic.com/images?q=tbn:ANd9GcQLQw4IjekLr6pdcxLZcdsO95CGf_ObznXh4nClnbsEKFP13y2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781" y="0"/>
            <a:ext cx="1602219" cy="149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35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Issues in Supporting Persistent Real-time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29484" cy="497758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Maintain reactivity </a:t>
            </a:r>
            <a:r>
              <a:rPr lang="en-US" dirty="0"/>
              <a:t>as </a:t>
            </a:r>
            <a:r>
              <a:rPr lang="en-US" dirty="0" smtClean="0"/>
              <a:t>knowledge grows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i="1" dirty="0" smtClean="0"/>
              <a:t>50-100 </a:t>
            </a:r>
            <a:r>
              <a:rPr lang="en-US" i="1" dirty="0"/>
              <a:t>msec. </a:t>
            </a:r>
            <a:r>
              <a:rPr lang="en-US" i="1" dirty="0" smtClean="0"/>
              <a:t>real-time internal processing cycle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Affordable memory requirements</a:t>
            </a:r>
          </a:p>
          <a:p>
            <a:pPr marL="741363" lvl="1" indent="-341313">
              <a:lnSpc>
                <a:spcPct val="110000"/>
              </a:lnSpc>
              <a:spcBef>
                <a:spcPts val="0"/>
              </a:spcBef>
            </a:pPr>
            <a:r>
              <a:rPr lang="en-US" i="1" dirty="0" smtClean="0"/>
              <a:t>10’s of </a:t>
            </a:r>
            <a:r>
              <a:rPr lang="en-US" i="1" dirty="0" err="1" smtClean="0"/>
              <a:t>Gbytes</a:t>
            </a:r>
            <a:endParaRPr lang="en-US" i="1" dirty="0" smtClean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5715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i="1" dirty="0" smtClean="0"/>
              <a:t>Our long-term goal is 1 year continuous operation</a:t>
            </a:r>
          </a:p>
          <a:p>
            <a:pPr marL="5715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i="1" dirty="0" smtClean="0"/>
              <a:t>Today we will focus on 3 hours</a:t>
            </a:r>
            <a:endParaRPr lang="en-US" i="1" dirty="0"/>
          </a:p>
          <a:p>
            <a:pPr marL="914400" lvl="1" indent="-51435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9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4" y="1600200"/>
            <a:ext cx="8652387" cy="4826479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Real-world Task: Mobile Robot Control</a:t>
            </a:r>
          </a:p>
          <a:p>
            <a:r>
              <a:rPr lang="en-US" sz="3000" dirty="0" smtClean="0"/>
              <a:t>Performance Evaluation of </a:t>
            </a:r>
          </a:p>
          <a:p>
            <a:pPr lvl="1"/>
            <a:r>
              <a:rPr lang="en-US" sz="3000" dirty="0" smtClean="0"/>
              <a:t>Working Memory</a:t>
            </a:r>
          </a:p>
          <a:p>
            <a:pPr lvl="1"/>
            <a:r>
              <a:rPr lang="en-US" sz="3000" dirty="0" smtClean="0"/>
              <a:t>Semantic Memory</a:t>
            </a:r>
          </a:p>
          <a:p>
            <a:pPr lvl="1"/>
            <a:r>
              <a:rPr lang="en-US" sz="3000" dirty="0" smtClean="0"/>
              <a:t>Episodic Memory</a:t>
            </a:r>
          </a:p>
          <a:p>
            <a:pPr lvl="1"/>
            <a:endParaRPr lang="en-US" dirty="0"/>
          </a:p>
          <a:p>
            <a:r>
              <a:rPr lang="en-US" sz="2800" dirty="0" smtClean="0"/>
              <a:t>How do these memories perform on a real-world task where information grows over time?</a:t>
            </a:r>
          </a:p>
          <a:p>
            <a:r>
              <a:rPr lang="en-US" sz="2800" dirty="0" smtClean="0"/>
              <a:t>Does Soar meet our performance goals for a persistent  learning agent?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1064" y="1225899"/>
            <a:ext cx="8828343" cy="54361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Task: </a:t>
            </a:r>
            <a:r>
              <a:rPr lang="en-US" dirty="0" smtClean="0"/>
              <a:t>Find </a:t>
            </a:r>
            <a:r>
              <a:rPr lang="en-US" dirty="0"/>
              <a:t>green square blocks in rooms and return them to the storage rooms.</a:t>
            </a:r>
          </a:p>
          <a:p>
            <a:pPr lvl="1"/>
            <a:r>
              <a:rPr lang="en-US" dirty="0"/>
              <a:t>Must plan routes </a:t>
            </a:r>
          </a:p>
          <a:p>
            <a:pPr lvl="2"/>
            <a:r>
              <a:rPr lang="en-US" dirty="0"/>
              <a:t>from blocks to storage area, </a:t>
            </a:r>
          </a:p>
          <a:p>
            <a:pPr lvl="2"/>
            <a:r>
              <a:rPr lang="en-US" dirty="0"/>
              <a:t>storage area to blocks, and</a:t>
            </a:r>
          </a:p>
          <a:p>
            <a:pPr lvl="2"/>
            <a:r>
              <a:rPr lang="en-US" dirty="0"/>
              <a:t>storage area to unvisited areas.</a:t>
            </a:r>
          </a:p>
          <a:p>
            <a:r>
              <a:rPr lang="en-US" dirty="0" smtClean="0"/>
              <a:t>Use map of 3</a:t>
            </a:r>
            <a:r>
              <a:rPr lang="en-US" baseline="30000" dirty="0" smtClean="0"/>
              <a:t>rd</a:t>
            </a:r>
            <a:r>
              <a:rPr lang="en-US" dirty="0" smtClean="0"/>
              <a:t> Floor of Michigan CSE Building: </a:t>
            </a:r>
          </a:p>
          <a:p>
            <a:pPr lvl="1"/>
            <a:r>
              <a:rPr lang="en-US" dirty="0" smtClean="0"/>
              <a:t>&gt;100 rooms, 100 doorways, 70 objects</a:t>
            </a:r>
          </a:p>
          <a:p>
            <a:r>
              <a:rPr lang="en-US" dirty="0" smtClean="0"/>
              <a:t>All </a:t>
            </a:r>
            <a:r>
              <a:rPr lang="en-US" dirty="0"/>
              <a:t>runs </a:t>
            </a:r>
            <a:r>
              <a:rPr lang="en-US" dirty="0" smtClean="0"/>
              <a:t>3 hours real time: 10800 seconds</a:t>
            </a:r>
            <a:endParaRPr lang="en-US" dirty="0"/>
          </a:p>
          <a:p>
            <a:pPr lvl="1"/>
            <a:r>
              <a:rPr lang="en-US" dirty="0"/>
              <a:t>~</a:t>
            </a:r>
            <a:r>
              <a:rPr lang="en-US" dirty="0" smtClean="0"/>
              <a:t>25-30M </a:t>
            </a:r>
            <a:r>
              <a:rPr lang="en-US" dirty="0"/>
              <a:t>processing </a:t>
            </a:r>
            <a:r>
              <a:rPr lang="en-US" dirty="0" smtClean="0"/>
              <a:t>cycles</a:t>
            </a:r>
          </a:p>
          <a:p>
            <a:pPr lvl="1"/>
            <a:r>
              <a:rPr lang="en-US" dirty="0" smtClean="0"/>
              <a:t>Aggregate data 10 sec. bins </a:t>
            </a:r>
            <a:r>
              <a:rPr lang="en-US" dirty="0"/>
              <a:t>(70K cycles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545672"/>
            <a:ext cx="2133600" cy="365125"/>
          </a:xfrm>
        </p:spPr>
        <p:txBody>
          <a:bodyPr/>
          <a:lstStyle/>
          <a:p>
            <a:pPr>
              <a:defRPr/>
            </a:pPr>
            <a:fld id="{14CC3AD5-A2F8-40BB-9791-C547DBBC2C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 descr="C:\Users\laird\Documents\Soar Releases\Soar-Robot-0.24-windows64\p20110404_091152_07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 r="22947"/>
          <a:stretch/>
        </p:blipFill>
        <p:spPr bwMode="auto">
          <a:xfrm>
            <a:off x="1753496" y="-11593"/>
            <a:ext cx="5836839" cy="686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134708" y="1416818"/>
            <a:ext cx="442127" cy="823964"/>
          </a:xfrm>
          <a:prstGeom prst="rect">
            <a:avLst/>
          </a:prstGeom>
          <a:solidFill>
            <a:srgbClr val="C3D69B">
              <a:alpha val="56863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3625" y="70338"/>
            <a:ext cx="442127" cy="753626"/>
          </a:xfrm>
          <a:prstGeom prst="rect">
            <a:avLst/>
          </a:prstGeom>
          <a:solidFill>
            <a:schemeClr val="accent2">
              <a:lumMod val="40000"/>
              <a:lumOff val="60000"/>
              <a:alpha val="56863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Agent’s current awareness</a:t>
            </a:r>
          </a:p>
          <a:p>
            <a:pPr lvl="1"/>
            <a:r>
              <a:rPr lang="en-US" dirty="0" smtClean="0"/>
              <a:t>Interface to perception, action, and long-term memories</a:t>
            </a:r>
            <a:endParaRPr lang="en-US" dirty="0"/>
          </a:p>
          <a:p>
            <a:pPr lvl="1"/>
            <a:r>
              <a:rPr lang="en-US" dirty="0" smtClean="0"/>
              <a:t>Relational graph </a:t>
            </a:r>
            <a:r>
              <a:rPr lang="en-US" dirty="0"/>
              <a:t>structure </a:t>
            </a:r>
            <a:endParaRPr lang="en-US" dirty="0" smtClean="0"/>
          </a:p>
          <a:p>
            <a:r>
              <a:rPr lang="en-US" baseline="0" dirty="0" smtClean="0"/>
              <a:t>In this task</a:t>
            </a:r>
            <a:endParaRPr lang="en-US" dirty="0" smtClean="0"/>
          </a:p>
          <a:p>
            <a:pPr lvl="1"/>
            <a:r>
              <a:rPr lang="en-US" dirty="0" smtClean="0"/>
              <a:t>Maintain complete map in working memory</a:t>
            </a:r>
          </a:p>
          <a:p>
            <a:pPr lvl="2"/>
            <a:r>
              <a:rPr lang="en-US" dirty="0" smtClean="0"/>
              <a:t>Rooms, walls, gateways, objects</a:t>
            </a:r>
          </a:p>
          <a:p>
            <a:pPr lvl="1"/>
            <a:r>
              <a:rPr lang="en-US" dirty="0" smtClean="0"/>
              <a:t>Impacts performance because of rule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9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253528"/>
              </p:ext>
            </p:extLst>
          </p:nvPr>
        </p:nvGraphicFramePr>
        <p:xfrm>
          <a:off x="4172755" y="1297500"/>
          <a:ext cx="4572000" cy="164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3621175"/>
              </p:ext>
            </p:extLst>
          </p:nvPr>
        </p:nvGraphicFramePr>
        <p:xfrm>
          <a:off x="4172755" y="3106857"/>
          <a:ext cx="4572000" cy="164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4146503"/>
              </p:ext>
            </p:extLst>
          </p:nvPr>
        </p:nvGraphicFramePr>
        <p:xfrm>
          <a:off x="4172755" y="4916214"/>
          <a:ext cx="4572000" cy="164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876"/>
            <a:ext cx="8229600" cy="1143000"/>
          </a:xfrm>
        </p:spPr>
        <p:txBody>
          <a:bodyPr/>
          <a:lstStyle/>
          <a:p>
            <a:r>
              <a:rPr lang="en-US" dirty="0" smtClean="0"/>
              <a:t>Working Memory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pPr algn="l">
              <a:defRPr/>
            </a:pPr>
            <a:fld id="{7F50E1FC-0880-48B1-808B-C7194B29C632}" type="slidenum">
              <a:rPr lang="en-US" smtClean="0"/>
              <a:pPr algn="l">
                <a:defRPr/>
              </a:pPr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2342" y="1297500"/>
            <a:ext cx="3657600" cy="92333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Map in Working </a:t>
            </a:r>
            <a:r>
              <a:rPr lang="en-US" dirty="0"/>
              <a:t>M</a:t>
            </a:r>
            <a:r>
              <a:rPr lang="en-US" dirty="0" smtClean="0"/>
              <a:t>emory </a:t>
            </a:r>
          </a:p>
          <a:p>
            <a:r>
              <a:rPr lang="en-US" dirty="0" smtClean="0"/>
              <a:t>Includes map of rooms, walls, and doors and location of each object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17162" y="1416024"/>
            <a:ext cx="2038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Average WM size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022848" y="3202294"/>
            <a:ext cx="262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Average Msec./Decisions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973013" y="4994843"/>
            <a:ext cx="2726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Max Msec./Decisions</a:t>
            </a:r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960339" y="1650930"/>
            <a:ext cx="0" cy="435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69907" y="3913484"/>
            <a:ext cx="0" cy="435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59379" y="5844442"/>
            <a:ext cx="0" cy="435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7298" y="4098150"/>
            <a:ext cx="0" cy="435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2378" y="4164292"/>
            <a:ext cx="341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robot finds storage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2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15" grpId="0">
        <p:bldAsOne/>
      </p:bldGraphic>
      <p:bldGraphic spid="12" grpId="0">
        <p:bldAsOne/>
      </p:bldGraphic>
      <p:bldP spid="14" grpId="0"/>
      <p:bldP spid="18" grpId="0"/>
      <p:bldP spid="2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Memory</a:t>
            </a:r>
            <a:r>
              <a:rPr lang="en-US" baseline="0" dirty="0" smtClean="0"/>
              <a:t> in Robot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600200"/>
            <a:ext cx="8633581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Stores all map and object data</a:t>
            </a:r>
          </a:p>
          <a:p>
            <a:pPr lvl="1"/>
            <a:r>
              <a:rPr lang="en-US" dirty="0" smtClean="0"/>
              <a:t>~7000 elements/run, ~2MBytes</a:t>
            </a:r>
          </a:p>
          <a:p>
            <a:r>
              <a:rPr lang="en-US" dirty="0" smtClean="0"/>
              <a:t>Retrieves data to WM when necessary</a:t>
            </a:r>
          </a:p>
          <a:p>
            <a:pPr lvl="1"/>
            <a:r>
              <a:rPr lang="en-US" dirty="0" smtClean="0"/>
              <a:t>~6000 retrievals</a:t>
            </a:r>
          </a:p>
          <a:p>
            <a:r>
              <a:rPr lang="en-US" dirty="0" smtClean="0"/>
              <a:t>Removes WM data from distant rooms</a:t>
            </a:r>
          </a:p>
          <a:p>
            <a:pPr lvl="1"/>
            <a:r>
              <a:rPr lang="en-US" dirty="0" smtClean="0"/>
              <a:t>To minimize working memory and force need for retrieval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045233"/>
              </p:ext>
            </p:extLst>
          </p:nvPr>
        </p:nvGraphicFramePr>
        <p:xfrm>
          <a:off x="4411894" y="1400606"/>
          <a:ext cx="4572000" cy="164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55105"/>
              </p:ext>
            </p:extLst>
          </p:nvPr>
        </p:nvGraphicFramePr>
        <p:xfrm>
          <a:off x="4411894" y="3167922"/>
          <a:ext cx="4572000" cy="164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821173"/>
              </p:ext>
            </p:extLst>
          </p:nvPr>
        </p:nvGraphicFramePr>
        <p:xfrm>
          <a:off x="4411894" y="4935238"/>
          <a:ext cx="4572000" cy="164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068004"/>
              </p:ext>
            </p:extLst>
          </p:nvPr>
        </p:nvGraphicFramePr>
        <p:xfrm>
          <a:off x="4411895" y="1400606"/>
          <a:ext cx="4572000" cy="164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968349"/>
              </p:ext>
            </p:extLst>
          </p:nvPr>
        </p:nvGraphicFramePr>
        <p:xfrm>
          <a:off x="4411895" y="3169971"/>
          <a:ext cx="4572000" cy="164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949667"/>
              </p:ext>
            </p:extLst>
          </p:nvPr>
        </p:nvGraphicFramePr>
        <p:xfrm>
          <a:off x="4411895" y="4939336"/>
          <a:ext cx="4572000" cy="164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322"/>
            <a:ext cx="8229600" cy="1143000"/>
          </a:xfrm>
        </p:spPr>
        <p:txBody>
          <a:bodyPr/>
          <a:lstStyle/>
          <a:p>
            <a:r>
              <a:rPr lang="en-US" dirty="0" smtClean="0"/>
              <a:t>Semantic Memory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pPr algn="l">
              <a:defRPr/>
            </a:pPr>
            <a:fld id="{7F50E1FC-0880-48B1-808B-C7194B29C632}" type="slidenum">
              <a:rPr lang="en-US" smtClean="0"/>
              <a:pPr algn="l">
                <a:defRPr/>
              </a:pPr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5054" y="1904560"/>
            <a:ext cx="3657600" cy="92333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Map in Semantic Memory</a:t>
            </a:r>
          </a:p>
          <a:p>
            <a:r>
              <a:rPr lang="en-US" dirty="0" smtClean="0"/>
              <a:t>Retrieves from SMEM into </a:t>
            </a:r>
            <a:r>
              <a:rPr lang="en-US" dirty="0"/>
              <a:t>WM </a:t>
            </a:r>
          </a:p>
          <a:p>
            <a:r>
              <a:rPr lang="en-US" dirty="0" smtClean="0"/>
              <a:t>     as needed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5054" y="1402340"/>
            <a:ext cx="3657600" cy="36933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Map in Working Memory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11401" y="3248292"/>
            <a:ext cx="307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Average Msec./Decisions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84167" y="5031545"/>
            <a:ext cx="272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 Msec./Decisions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28317" y="1532347"/>
            <a:ext cx="203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Average WM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Graphic spid="19" grpId="0">
        <p:bldAsOne/>
      </p:bldGraphic>
      <p:bldGraphic spid="25" grpId="0">
        <p:bldAsOne/>
      </p:bldGraphic>
      <p:bldGraphic spid="13" grpId="0">
        <p:bldAsOne/>
      </p:bldGraphic>
      <p:bldGraphic spid="16" grpId="0">
        <p:bldAsOne/>
      </p:bldGraphic>
      <p:bldGraphic spid="15" grpId="0">
        <p:bldAsOne/>
      </p:bldGraphic>
      <p:bldP spid="8" grpId="0" animBg="1"/>
      <p:bldP spid="18" grpId="0"/>
      <p:bldP spid="22" grpId="0"/>
      <p:bldP spid="14" grpId="0"/>
    </p:bldLst>
  </p:timing>
</p:sld>
</file>

<file path=ppt/theme/theme1.xml><?xml version="1.0" encoding="utf-8"?>
<a:theme xmlns:a="http://schemas.openxmlformats.org/drawingml/2006/main" name="Soar Overview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untain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Soar Overview (2)</Template>
  <TotalTime>20603</TotalTime>
  <Words>590</Words>
  <Application>Microsoft Office PowerPoint</Application>
  <PresentationFormat>On-screen Show (4:3)</PresentationFormat>
  <Paragraphs>116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Soar Overview (2)</vt:lpstr>
      <vt:lpstr>Performance Evaluation of  Declarative Memory Systems in the  Soar Cognitive Architecture</vt:lpstr>
      <vt:lpstr>Performance Issues in Supporting Persistent Real-time Behavior</vt:lpstr>
      <vt:lpstr>Outline of Talk</vt:lpstr>
      <vt:lpstr>Experimental Details</vt:lpstr>
      <vt:lpstr>PowerPoint Presentation</vt:lpstr>
      <vt:lpstr>Working Memory</vt:lpstr>
      <vt:lpstr>Working Memory Results</vt:lpstr>
      <vt:lpstr>Semantic Memory in Robot Task</vt:lpstr>
      <vt:lpstr>Semantic Memory Results</vt:lpstr>
      <vt:lpstr>Episodic Memory in Robot Task</vt:lpstr>
      <vt:lpstr>Episodic Memory Results</vt:lpstr>
      <vt:lpstr>Nuggets and Coal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Soar Rules</dc:title>
  <dc:creator>John Laird</dc:creator>
  <dc:description>For RulesFest 2010</dc:description>
  <cp:lastModifiedBy>John Laird</cp:lastModifiedBy>
  <cp:revision>1987</cp:revision>
  <cp:lastPrinted>2010-11-08T16:29:37Z</cp:lastPrinted>
  <dcterms:created xsi:type="dcterms:W3CDTF">1601-01-01T00:00:00Z</dcterms:created>
  <dcterms:modified xsi:type="dcterms:W3CDTF">2011-06-10T21:24:14Z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