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8" r:id="rId6"/>
    <p:sldId id="261" r:id="rId7"/>
    <p:sldId id="263" r:id="rId8"/>
    <p:sldId id="262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95555-028D-0542-8925-B5CA16BEFDA0}" type="datetimeFigureOut">
              <a:rPr lang="en-US" smtClean="0"/>
              <a:t>6/9/11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6A56A-7A66-C641-8D61-191DC1B2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51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396A7-EE2D-F842-92B8-4415DE3FFFD3}" type="datetimeFigureOut">
              <a:rPr lang="en-US" smtClean="0"/>
              <a:t>6/9/11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A3EE7-5F81-F24D-BF63-6A0B2E8C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49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why: wanting single matching of rules with MVA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A3EE7-5F81-F24D-BF63-6A0B2E8C18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9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 errors -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A3EE7-5F81-F24D-BF63-6A0B2E8C18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Clear that consumers get </a:t>
            </a:r>
            <a:r>
              <a:rPr lang="en-US" smtClean="0"/>
              <a:t>static snapshots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A3EE7-5F81-F24D-BF63-6A0B2E8C18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0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884-CA41-9142-89A4-FBC36950AE14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320E-D79C-F345-9DF2-AFE0F34DD6E6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8C64-834D-C94B-B4A7-FF3827309CD6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B6A1-7072-454E-80A9-7E179F53F26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D6D2-F4B2-E140-9DD7-FA046637C324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2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50B1-40E8-504C-9C06-DFD657DCB78A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F99D-05CB-D440-A941-12AC65D6662F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3184-6D95-584B-AD2A-5C06A693DF5C}" type="datetime3">
              <a:rPr lang="en-US" smtClean="0"/>
              <a:t>9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5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197D-24EC-9F46-9A90-884BECB6E35E}" type="datetime3">
              <a:rPr lang="en-US" smtClean="0"/>
              <a:t>9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6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5E71-5A1E-9A45-8552-0F5B7806ED3E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43FF-E5AC-434D-B9D3-45587FFCB9B6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9B64-FCEA-6B45-AD07-BFDB977E3168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724E-260B-5C40-ABD0-F0666559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4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State of Soar</a:t>
            </a:r>
            <a:br>
              <a:rPr lang="en-US" b="1" dirty="0" smtClean="0"/>
            </a:br>
            <a:r>
              <a:rPr lang="en-US" sz="3600" dirty="0" smtClean="0"/>
              <a:t>v9.3.1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Nate Derbinsky</a:t>
            </a:r>
          </a:p>
          <a:p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Help Unification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CLI documentation, including RL, </a:t>
            </a:r>
            <a:r>
              <a:rPr lang="en-US" dirty="0" err="1" smtClean="0"/>
              <a:t>SMem</a:t>
            </a:r>
            <a:r>
              <a:rPr lang="en-US" dirty="0" smtClean="0"/>
              <a:t>, and </a:t>
            </a:r>
            <a:r>
              <a:rPr lang="en-US" dirty="0" err="1" smtClean="0"/>
              <a:t>EpMem</a:t>
            </a:r>
            <a:r>
              <a:rPr lang="en-US" dirty="0" smtClean="0"/>
              <a:t>, is maintained on the Google Code wiki and converted to other forms as needed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Consumers</a:t>
            </a:r>
          </a:p>
          <a:p>
            <a:pPr lvl="1"/>
            <a:r>
              <a:rPr lang="en-US" dirty="0" smtClean="0"/>
              <a:t>Soar Manual</a:t>
            </a:r>
          </a:p>
          <a:p>
            <a:pPr lvl="1"/>
            <a:r>
              <a:rPr lang="en-US" dirty="0" smtClean="0"/>
              <a:t>Reinstatement of offline “help” command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B6A1-7072-454E-80A9-7E179F53F26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Laundry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Faster…</a:t>
            </a:r>
          </a:p>
          <a:p>
            <a:pPr lvl="1"/>
            <a:r>
              <a:rPr lang="en-US" dirty="0" smtClean="0"/>
              <a:t>Default callback registration</a:t>
            </a:r>
          </a:p>
          <a:p>
            <a:pPr lvl="1"/>
            <a:r>
              <a:rPr lang="en-US" dirty="0" smtClean="0"/>
              <a:t>WM Activation-based forgetting</a:t>
            </a:r>
          </a:p>
          <a:p>
            <a:pPr lvl="1"/>
            <a:r>
              <a:rPr lang="en-US" dirty="0" smtClean="0"/>
              <a:t>Memory allocation for STL containers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Better…</a:t>
            </a:r>
          </a:p>
          <a:p>
            <a:pPr lvl="1"/>
            <a:r>
              <a:rPr lang="en-US" dirty="0" err="1" smtClean="0"/>
              <a:t>SMem</a:t>
            </a:r>
            <a:r>
              <a:rPr lang="en-US" dirty="0" smtClean="0"/>
              <a:t>/</a:t>
            </a:r>
            <a:r>
              <a:rPr lang="en-US" dirty="0" err="1" smtClean="0"/>
              <a:t>EpMem</a:t>
            </a:r>
            <a:r>
              <a:rPr lang="en-US" dirty="0" smtClean="0"/>
              <a:t>/WMA debugging facilities</a:t>
            </a:r>
          </a:p>
          <a:p>
            <a:pPr lvl="1"/>
            <a:r>
              <a:rPr lang="en-US" dirty="0" err="1" smtClean="0"/>
              <a:t>SMem</a:t>
            </a:r>
            <a:r>
              <a:rPr lang="en-US" dirty="0" smtClean="0"/>
              <a:t> biases</a:t>
            </a:r>
          </a:p>
          <a:p>
            <a:pPr lvl="1"/>
            <a:r>
              <a:rPr lang="en-US" dirty="0" smtClean="0"/>
              <a:t>WM Activation-based forgetting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B6A1-7072-454E-80A9-7E179F53F26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3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Over 700 code commits</a:t>
            </a:r>
          </a:p>
          <a:p>
            <a:r>
              <a:rPr lang="en-US" dirty="0" smtClean="0"/>
              <a:t>7 “old” bugs fixed</a:t>
            </a:r>
          </a:p>
          <a:p>
            <a:r>
              <a:rPr lang="en-US" dirty="0" smtClean="0"/>
              <a:t>Empirically better, faster, more stable over long runs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Jon Voigt @ </a:t>
            </a:r>
            <a:r>
              <a:rPr lang="en-US" dirty="0" err="1" smtClean="0"/>
              <a:t>SoarTech</a:t>
            </a:r>
            <a:r>
              <a:rPr lang="en-US" dirty="0" smtClean="0"/>
              <a:t> -&gt; infrequent Soar releases</a:t>
            </a:r>
          </a:p>
          <a:p>
            <a:r>
              <a:rPr lang="en-US" dirty="0" smtClean="0"/>
              <a:t>SVS not ready for prime-time</a:t>
            </a:r>
          </a:p>
          <a:p>
            <a:r>
              <a:rPr lang="en-US" dirty="0" smtClean="0"/>
              <a:t>Still lacking comprehensive correctness, stability, and performance tests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B6A1-7072-454E-80A9-7E179F53F26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0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9.3.1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Focuses</a:t>
            </a:r>
          </a:p>
          <a:p>
            <a:pPr lvl="1"/>
            <a:r>
              <a:rPr lang="en-US" dirty="0" smtClean="0"/>
              <a:t>Bug fixes</a:t>
            </a:r>
          </a:p>
          <a:p>
            <a:pPr lvl="1"/>
            <a:r>
              <a:rPr lang="en-US" dirty="0" smtClean="0"/>
              <a:t>Speed &amp; stability (especially for long runs)</a:t>
            </a:r>
          </a:p>
          <a:p>
            <a:pPr lvl="1"/>
            <a:r>
              <a:rPr lang="en-US" dirty="0" smtClean="0"/>
              <a:t>Incremental functional improvements</a:t>
            </a:r>
          </a:p>
          <a:p>
            <a:pPr marL="914400" lvl="2" indent="0">
              <a:buNone/>
            </a:pPr>
            <a:r>
              <a:rPr lang="en-US" dirty="0" smtClean="0"/>
              <a:t>RL, </a:t>
            </a:r>
            <a:r>
              <a:rPr lang="en-US" dirty="0" err="1" smtClean="0"/>
              <a:t>SMem</a:t>
            </a:r>
            <a:r>
              <a:rPr lang="en-US" dirty="0" smtClean="0"/>
              <a:t>, </a:t>
            </a:r>
            <a:r>
              <a:rPr lang="en-US" dirty="0" err="1" smtClean="0"/>
              <a:t>EpMem</a:t>
            </a:r>
            <a:r>
              <a:rPr lang="en-US" dirty="0" smtClean="0"/>
              <a:t>, WM-Activation/Forgetting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 smtClean="0"/>
              <a:t>This Talk</a:t>
            </a:r>
          </a:p>
          <a:p>
            <a:pPr lvl="1"/>
            <a:r>
              <a:rPr lang="en-US" dirty="0" smtClean="0"/>
              <a:t>Important </a:t>
            </a:r>
            <a:r>
              <a:rPr lang="en-US" dirty="0" smtClean="0"/>
              <a:t>changes</a:t>
            </a:r>
          </a:p>
          <a:p>
            <a:pPr marL="914400" lvl="2" indent="0">
              <a:buNone/>
            </a:pPr>
            <a:r>
              <a:rPr lang="en-US" dirty="0" smtClean="0"/>
              <a:t>(see release notes for comprehensive list)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B6A1-7072-454E-80A9-7E179F53F26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1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Inequality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Symbolic constant (i.e. string) and identifier comparisons are handled lexically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9.3.0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(&lt;s&gt; ^</a:t>
            </a:r>
            <a:r>
              <a:rPr lang="en-US" dirty="0" err="1" smtClean="0">
                <a:latin typeface="Courier"/>
                <a:cs typeface="Courier"/>
              </a:rPr>
              <a:t>attr</a:t>
            </a:r>
            <a:r>
              <a:rPr lang="en-US" dirty="0" smtClean="0">
                <a:latin typeface="Courier"/>
                <a:cs typeface="Courier"/>
              </a:rPr>
              <a:t> apple &lt; orange)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(&lt;s&gt; ^</a:t>
            </a:r>
            <a:r>
              <a:rPr lang="en-US" dirty="0" err="1" smtClean="0">
                <a:latin typeface="Courier"/>
                <a:cs typeface="Courier"/>
              </a:rPr>
              <a:t>attr</a:t>
            </a:r>
            <a:r>
              <a:rPr lang="en-US" dirty="0" smtClean="0">
                <a:latin typeface="Courier"/>
                <a:cs typeface="Courier"/>
              </a:rPr>
              <a:t> orange &lt; apple)</a:t>
            </a:r>
          </a:p>
          <a:p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9.3.1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(&lt;s&gt; ^</a:t>
            </a:r>
            <a:r>
              <a:rPr lang="en-US" dirty="0" err="1" smtClean="0">
                <a:latin typeface="Courier"/>
                <a:cs typeface="Courier"/>
              </a:rPr>
              <a:t>attr</a:t>
            </a:r>
            <a:r>
              <a:rPr lang="en-US" dirty="0" smtClean="0">
                <a:latin typeface="Courier"/>
                <a:cs typeface="Courier"/>
              </a:rPr>
              <a:t> apple &lt; orange)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(&lt;s&gt; ^</a:t>
            </a:r>
            <a:r>
              <a:rPr lang="en-US" dirty="0" err="1" smtClean="0">
                <a:latin typeface="Courier"/>
                <a:cs typeface="Courier"/>
              </a:rPr>
              <a:t>attr</a:t>
            </a:r>
            <a:r>
              <a:rPr lang="en-US" dirty="0" smtClean="0">
                <a:latin typeface="Courier"/>
                <a:cs typeface="Courier"/>
              </a:rPr>
              <a:t> orange &lt; apple)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B6A1-7072-454E-80A9-7E179F53F26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194611" y="3376706"/>
            <a:ext cx="1286227" cy="776941"/>
            <a:chOff x="6194611" y="3376706"/>
            <a:chExt cx="1286227" cy="776941"/>
          </a:xfrm>
        </p:grpSpPr>
        <p:sp>
          <p:nvSpPr>
            <p:cNvPr id="7" name="TextBox 6"/>
            <p:cNvSpPr txBox="1"/>
            <p:nvPr/>
          </p:nvSpPr>
          <p:spPr>
            <a:xfrm>
              <a:off x="6649661" y="3545258"/>
              <a:ext cx="831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False</a:t>
              </a:r>
              <a:endParaRPr lang="en-US" sz="2400" b="1" dirty="0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6194611" y="3376706"/>
              <a:ext cx="455050" cy="77694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94611" y="5042363"/>
            <a:ext cx="1286227" cy="848625"/>
            <a:chOff x="6194611" y="5042363"/>
            <a:chExt cx="1286227" cy="848625"/>
          </a:xfrm>
        </p:grpSpPr>
        <p:sp>
          <p:nvSpPr>
            <p:cNvPr id="9" name="TextBox 8"/>
            <p:cNvSpPr txBox="1"/>
            <p:nvPr/>
          </p:nvSpPr>
          <p:spPr>
            <a:xfrm>
              <a:off x="6649661" y="5042363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True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49661" y="5429323"/>
              <a:ext cx="831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False</a:t>
              </a:r>
              <a:endParaRPr lang="en-US" sz="2400" b="1" dirty="0"/>
            </a:p>
          </p:txBody>
        </p:sp>
        <p:cxnSp>
          <p:nvCxnSpPr>
            <p:cNvPr id="12" name="Straight Arrow Connector 11"/>
            <p:cNvCxnSpPr>
              <a:endCxn id="9" idx="1"/>
            </p:cNvCxnSpPr>
            <p:nvPr/>
          </p:nvCxnSpPr>
          <p:spPr>
            <a:xfrm flipV="1">
              <a:off x="6194611" y="5273196"/>
              <a:ext cx="455050" cy="10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194611" y="5665694"/>
              <a:ext cx="4550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43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 smtClean="0">
                <a:latin typeface="Courier"/>
                <a:cs typeface="Courier"/>
              </a:rPr>
              <a:t>sp</a:t>
            </a:r>
            <a:r>
              <a:rPr lang="en-US" sz="1400" b="1" dirty="0" smtClean="0">
                <a:latin typeface="Courier"/>
                <a:cs typeface="Courier"/>
              </a:rPr>
              <a:t> {</a:t>
            </a:r>
            <a:r>
              <a:rPr lang="en-US" sz="1400" b="1" dirty="0" err="1" smtClean="0">
                <a:latin typeface="Courier"/>
                <a:cs typeface="Courier"/>
              </a:rPr>
              <a:t>elab</a:t>
            </a:r>
            <a:endParaRPr lang="en-US" sz="14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  (state &lt;s&gt; ^</a:t>
            </a:r>
            <a:r>
              <a:rPr lang="en-US" sz="1400" b="1" dirty="0" err="1" smtClean="0">
                <a:latin typeface="Courier"/>
                <a:cs typeface="Courier"/>
              </a:rPr>
              <a:t>superstate</a:t>
            </a:r>
            <a:r>
              <a:rPr lang="en-US" sz="1400" b="1" dirty="0" smtClean="0">
                <a:latin typeface="Courier"/>
                <a:cs typeface="Courier"/>
              </a:rPr>
              <a:t> nil)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--&gt;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  (&lt;s&gt; ^apple apple 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      ^orange orange)}</a:t>
            </a:r>
          </a:p>
          <a:p>
            <a:pPr marL="0" indent="0">
              <a:buNone/>
            </a:pPr>
            <a:endParaRPr lang="en-US" sz="14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err="1" smtClean="0">
                <a:latin typeface="Courier"/>
                <a:cs typeface="Courier"/>
              </a:rPr>
              <a:t>sp</a:t>
            </a:r>
            <a:r>
              <a:rPr lang="en-US" sz="1400" b="1" dirty="0" smtClean="0">
                <a:latin typeface="Courier"/>
                <a:cs typeface="Courier"/>
              </a:rPr>
              <a:t> {apple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  (state &lt;s&gt; ^apple &lt;a&gt; 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            ^orange {&lt; &lt;a&gt;} &lt;o&gt;)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--&gt;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  (&lt;s&gt; ^winner apple)}</a:t>
            </a:r>
          </a:p>
          <a:p>
            <a:pPr marL="0" indent="0">
              <a:buNone/>
            </a:pPr>
            <a:endParaRPr lang="en-US" sz="14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err="1" smtClean="0">
                <a:latin typeface="Courier"/>
                <a:cs typeface="Courier"/>
              </a:rPr>
              <a:t>sp</a:t>
            </a:r>
            <a:r>
              <a:rPr lang="en-US" sz="1400" b="1" dirty="0" smtClean="0">
                <a:latin typeface="Courier"/>
                <a:cs typeface="Courier"/>
              </a:rPr>
              <a:t> {orange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  (state &lt;s&gt; ^apple {&lt; &lt;o&gt;} &lt;a&gt; 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            ^orange &lt;o&gt;)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--&gt;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  (&lt;s&gt; ^winner orange)}</a:t>
            </a:r>
          </a:p>
          <a:p>
            <a:pPr marL="0" indent="0">
              <a:buNone/>
            </a:pP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Start Soar…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step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p -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 s1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u="sng" dirty="0" smtClean="0">
                <a:cs typeface="Courier"/>
              </a:rPr>
              <a:t>9.3.0</a:t>
            </a:r>
          </a:p>
          <a:p>
            <a:pPr marL="457200" lvl="1" indent="0">
              <a:buNone/>
            </a:pPr>
            <a:r>
              <a:rPr lang="en-US" sz="1800" dirty="0" smtClean="0">
                <a:cs typeface="Courier"/>
              </a:rPr>
              <a:t>No </a:t>
            </a:r>
            <a:r>
              <a:rPr lang="en-US" sz="1800" dirty="0" smtClean="0">
                <a:latin typeface="Courier"/>
                <a:cs typeface="Courier"/>
              </a:rPr>
              <a:t>winner</a:t>
            </a:r>
          </a:p>
          <a:p>
            <a:endParaRPr lang="en-US" dirty="0">
              <a:cs typeface="Courier"/>
            </a:endParaRPr>
          </a:p>
          <a:p>
            <a:pPr marL="0" indent="0">
              <a:buNone/>
            </a:pPr>
            <a:r>
              <a:rPr lang="en-US" u="sng" dirty="0" smtClean="0">
                <a:cs typeface="Courier"/>
              </a:rPr>
              <a:t>9.3.1</a:t>
            </a:r>
            <a:endParaRPr lang="en-US" u="sng" dirty="0">
              <a:cs typeface="Courier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(16: S1 ^winner orange)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B6A1-7072-454E-80A9-7E179F53F26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Halting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latin typeface="Courier"/>
                <a:cs typeface="Courier"/>
              </a:rPr>
              <a:t>(halt)</a:t>
            </a:r>
            <a:r>
              <a:rPr lang="en-US" dirty="0" smtClean="0"/>
              <a:t> RHS function now takes effect at the end of the elaboration phase when fired (independent of run step size)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Equivalent run length: </a:t>
            </a:r>
            <a:r>
              <a:rPr lang="en-US" dirty="0" smtClean="0">
                <a:latin typeface="Courier"/>
                <a:cs typeface="Courier"/>
              </a:rPr>
              <a:t>run -e|-p|-d</a:t>
            </a:r>
          </a:p>
          <a:p>
            <a:pPr lvl="1"/>
            <a:r>
              <a:rPr lang="en-US" dirty="0" smtClean="0">
                <a:cs typeface="Courier"/>
              </a:rPr>
              <a:t>Episodic RL agents may require editing to ensure reward is asserted before or during elaboration phase of episode </a:t>
            </a:r>
            <a:r>
              <a:rPr lang="en-US" dirty="0" smtClean="0">
                <a:latin typeface="Courier"/>
                <a:cs typeface="Courier"/>
              </a:rPr>
              <a:t>halt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B6A1-7072-454E-80A9-7E179F53F26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Updates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support long agent runs, the kernel and SML now use 64-bit integers for data like WME values, time tags, stats, counters, and rete data structures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Potentially the need for small changes to SML applications in order to quell warnings</a:t>
            </a:r>
          </a:p>
          <a:p>
            <a:pPr lvl="1"/>
            <a:r>
              <a:rPr lang="en-US" dirty="0" smtClean="0"/>
              <a:t>Backward incompatibility over remote connections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50B1-40E8-504C-9C06-DFD657DCB78A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improve </a:t>
            </a:r>
            <a:r>
              <a:rPr lang="en-US" dirty="0" err="1" smtClean="0"/>
              <a:t>SMem</a:t>
            </a:r>
            <a:r>
              <a:rPr lang="en-US" dirty="0" smtClean="0"/>
              <a:t> and </a:t>
            </a:r>
            <a:r>
              <a:rPr lang="en-US" dirty="0" err="1" smtClean="0"/>
              <a:t>EpMem</a:t>
            </a:r>
            <a:r>
              <a:rPr lang="en-US" dirty="0" smtClean="0"/>
              <a:t> performance, the SQLite library was updated and database schemas were changed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Database file backwards incompatibility</a:t>
            </a:r>
          </a:p>
          <a:p>
            <a:pPr lvl="1"/>
            <a:r>
              <a:rPr lang="en-US" dirty="0" smtClean="0"/>
              <a:t>New API allows for anytime disk backups of memory stores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B6A1-7072-454E-80A9-7E179F53F26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7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Interface Rewrite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simplify, improve, and better test/validate, the CLI code was rewritten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Users must escape backslashes (i.e. “\\” vs. “\”) in commands (such as entering file paths in Windows)</a:t>
            </a:r>
          </a:p>
          <a:p>
            <a:pPr lvl="1"/>
            <a:r>
              <a:rPr lang="en-US" dirty="0" smtClean="0"/>
              <a:t>CLI errors tend to be more </a:t>
            </a:r>
            <a:r>
              <a:rPr lang="en-US" dirty="0" smtClean="0"/>
              <a:t>silent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B6A1-7072-454E-80A9-7E179F53F26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7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Manual Unification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RL, </a:t>
            </a:r>
            <a:r>
              <a:rPr lang="en-US" dirty="0" err="1" smtClean="0"/>
              <a:t>SMem</a:t>
            </a:r>
            <a:r>
              <a:rPr lang="en-US" dirty="0" smtClean="0"/>
              <a:t>, and </a:t>
            </a:r>
            <a:r>
              <a:rPr lang="en-US" dirty="0" err="1" smtClean="0"/>
              <a:t>EpMem</a:t>
            </a:r>
            <a:r>
              <a:rPr lang="en-US" dirty="0" smtClean="0"/>
              <a:t> manuals have been integrated within the main Soar manual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Single point of reference for Soar</a:t>
            </a:r>
          </a:p>
          <a:p>
            <a:pPr lvl="1"/>
            <a:r>
              <a:rPr lang="en-US" dirty="0" smtClean="0"/>
              <a:t>Better cross-references between related material</a:t>
            </a:r>
          </a:p>
          <a:p>
            <a:pPr lvl="1"/>
            <a:r>
              <a:rPr lang="en-US" dirty="0" smtClean="0"/>
              <a:t>Some inconsistencies and errors corrected</a:t>
            </a:r>
          </a:p>
          <a:p>
            <a:pPr lvl="1"/>
            <a:r>
              <a:rPr lang="en-US" dirty="0" smtClean="0"/>
              <a:t>Better searching (single PDF vs. multiple DOC files)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B6A1-7072-454E-80A9-7E179F53F26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State of Soar v9.3.1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724E-260B-5C40-ABD0-F0666559B3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718</Words>
  <Application>Microsoft Macintosh PowerPoint</Application>
  <PresentationFormat>On-screen Show (4:3)</PresentationFormat>
  <Paragraphs>150</Paragraphs>
  <Slides>12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State of Soar v9.3.1</vt:lpstr>
      <vt:lpstr>Soar 9.3.1</vt:lpstr>
      <vt:lpstr>Inequality Comparisons</vt:lpstr>
      <vt:lpstr>Example</vt:lpstr>
      <vt:lpstr>Faster Halting Behavior</vt:lpstr>
      <vt:lpstr>64-bit Updates</vt:lpstr>
      <vt:lpstr>SQLite Updates</vt:lpstr>
      <vt:lpstr>Command Line Interface Rewrite</vt:lpstr>
      <vt:lpstr>Soar Manual Unification</vt:lpstr>
      <vt:lpstr>CLI Help Unification</vt:lpstr>
      <vt:lpstr>Laundry List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Soar v9.3.1</dc:title>
  <dc:creator>Nate Derbinsky</dc:creator>
  <cp:lastModifiedBy>Nate Derbinsky</cp:lastModifiedBy>
  <cp:revision>103</cp:revision>
  <dcterms:created xsi:type="dcterms:W3CDTF">2011-05-31T11:20:14Z</dcterms:created>
  <dcterms:modified xsi:type="dcterms:W3CDTF">2011-06-09T21:35:49Z</dcterms:modified>
</cp:coreProperties>
</file>