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0" r:id="rId2"/>
    <p:sldMasterId id="2147483692" r:id="rId3"/>
    <p:sldMasterId id="2147483704" r:id="rId4"/>
    <p:sldMasterId id="2147483709" r:id="rId5"/>
    <p:sldMasterId id="2147483723" r:id="rId6"/>
  </p:sldMasterIdLst>
  <p:notesMasterIdLst>
    <p:notesMasterId r:id="rId27"/>
  </p:notesMasterIdLst>
  <p:sldIdLst>
    <p:sldId id="256" r:id="rId7"/>
    <p:sldId id="348" r:id="rId8"/>
    <p:sldId id="333" r:id="rId9"/>
    <p:sldId id="334" r:id="rId10"/>
    <p:sldId id="336" r:id="rId11"/>
    <p:sldId id="337" r:id="rId12"/>
    <p:sldId id="339" r:id="rId13"/>
    <p:sldId id="340" r:id="rId14"/>
    <p:sldId id="342" r:id="rId15"/>
    <p:sldId id="344" r:id="rId16"/>
    <p:sldId id="335" r:id="rId17"/>
    <p:sldId id="322" r:id="rId18"/>
    <p:sldId id="323" r:id="rId19"/>
    <p:sldId id="329" r:id="rId20"/>
    <p:sldId id="325" r:id="rId21"/>
    <p:sldId id="310" r:id="rId22"/>
    <p:sldId id="316" r:id="rId23"/>
    <p:sldId id="346" r:id="rId24"/>
    <p:sldId id="347" r:id="rId25"/>
    <p:sldId id="349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FF3"/>
    <a:srgbClr val="6C8CF4"/>
    <a:srgbClr val="416BF1"/>
    <a:srgbClr val="3399FF"/>
    <a:srgbClr val="0099FF"/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 autoAdjust="0"/>
    <p:restoredTop sz="94364" autoAdjust="0"/>
  </p:normalViewPr>
  <p:slideViewPr>
    <p:cSldViewPr snapToGrid="0">
      <p:cViewPr varScale="1">
        <p:scale>
          <a:sx n="116" d="100"/>
          <a:sy n="116" d="100"/>
        </p:scale>
        <p:origin x="-21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dolph\Documents\brims-2011\soar-stress-data%20(Autosaved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dolph\Documents\brims-2011\soar-stress-data%20(Autosaved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intosh%20HD:Users:vanlent:Library:Mail%20Downloads:Long-run-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Wait task</c:v>
          </c:tx>
          <c:spPr>
            <a:ln w="28575">
              <a:noFill/>
            </a:ln>
          </c:spPr>
          <c:marker>
            <c:symbol val="diamond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  <c:pt idx="7">
                  <c:v>100.0</c:v>
                </c:pt>
                <c:pt idx="8">
                  <c:v>109.984</c:v>
                </c:pt>
                <c:pt idx="9">
                  <c:v>119.984</c:v>
                </c:pt>
                <c:pt idx="10">
                  <c:v>129.984</c:v>
                </c:pt>
                <c:pt idx="11">
                  <c:v>139.984</c:v>
                </c:pt>
                <c:pt idx="12">
                  <c:v>149.984</c:v>
                </c:pt>
                <c:pt idx="13">
                  <c:v>159.984</c:v>
                </c:pt>
                <c:pt idx="14">
                  <c:v>169.969</c:v>
                </c:pt>
                <c:pt idx="15">
                  <c:v>179.969</c:v>
                </c:pt>
                <c:pt idx="16">
                  <c:v>189.969</c:v>
                </c:pt>
                <c:pt idx="17">
                  <c:v>199.969</c:v>
                </c:pt>
                <c:pt idx="18">
                  <c:v>209.969</c:v>
                </c:pt>
                <c:pt idx="19">
                  <c:v>219.969</c:v>
                </c:pt>
                <c:pt idx="20">
                  <c:v>229.969</c:v>
                </c:pt>
                <c:pt idx="21">
                  <c:v>239.969</c:v>
                </c:pt>
                <c:pt idx="22">
                  <c:v>249.969</c:v>
                </c:pt>
                <c:pt idx="23">
                  <c:v>259.9689999999989</c:v>
                </c:pt>
                <c:pt idx="24">
                  <c:v>269.9529999999996</c:v>
                </c:pt>
                <c:pt idx="25">
                  <c:v>279.9529999999996</c:v>
                </c:pt>
                <c:pt idx="26">
                  <c:v>289.9529999999996</c:v>
                </c:pt>
                <c:pt idx="27">
                  <c:v>299.9529999999996</c:v>
                </c:pt>
                <c:pt idx="28">
                  <c:v>309.9529999999996</c:v>
                </c:pt>
                <c:pt idx="29">
                  <c:v>319.9529999999996</c:v>
                </c:pt>
                <c:pt idx="30">
                  <c:v>329.9529999999996</c:v>
                </c:pt>
                <c:pt idx="31">
                  <c:v>339.9529999999996</c:v>
                </c:pt>
                <c:pt idx="32">
                  <c:v>349.9529999999996</c:v>
                </c:pt>
                <c:pt idx="33">
                  <c:v>359.9529999999996</c:v>
                </c:pt>
                <c:pt idx="34">
                  <c:v>369.9529999999996</c:v>
                </c:pt>
                <c:pt idx="35">
                  <c:v>379.9529999999996</c:v>
                </c:pt>
                <c:pt idx="36">
                  <c:v>389.9529999999996</c:v>
                </c:pt>
                <c:pt idx="37">
                  <c:v>399.9529999999996</c:v>
                </c:pt>
                <c:pt idx="38">
                  <c:v>409.9529999999996</c:v>
                </c:pt>
                <c:pt idx="39">
                  <c:v>419.9529999999996</c:v>
                </c:pt>
                <c:pt idx="40">
                  <c:v>429.9529999999996</c:v>
                </c:pt>
                <c:pt idx="41">
                  <c:v>439.9529999999996</c:v>
                </c:pt>
                <c:pt idx="42">
                  <c:v>449.9529999999996</c:v>
                </c:pt>
                <c:pt idx="43">
                  <c:v>459.9529999999996</c:v>
                </c:pt>
                <c:pt idx="44">
                  <c:v>469.9529999999996</c:v>
                </c:pt>
                <c:pt idx="45">
                  <c:v>479.9529999999996</c:v>
                </c:pt>
                <c:pt idx="46">
                  <c:v>489.9529999999996</c:v>
                </c:pt>
                <c:pt idx="47">
                  <c:v>499.9529999999996</c:v>
                </c:pt>
                <c:pt idx="48">
                  <c:v>509.9689999999989</c:v>
                </c:pt>
                <c:pt idx="49">
                  <c:v>519.9689999999994</c:v>
                </c:pt>
                <c:pt idx="50">
                  <c:v>529.9529999999976</c:v>
                </c:pt>
                <c:pt idx="51">
                  <c:v>539.9689999999994</c:v>
                </c:pt>
                <c:pt idx="52">
                  <c:v>549.9689999999994</c:v>
                </c:pt>
                <c:pt idx="53">
                  <c:v>559.9529999999976</c:v>
                </c:pt>
                <c:pt idx="54">
                  <c:v>569.9529999999976</c:v>
                </c:pt>
                <c:pt idx="55">
                  <c:v>579.9529999999976</c:v>
                </c:pt>
                <c:pt idx="56">
                  <c:v>589.9529999999976</c:v>
                </c:pt>
                <c:pt idx="57">
                  <c:v>599.9529999999976</c:v>
                </c:pt>
                <c:pt idx="58">
                  <c:v>609.9529999999976</c:v>
                </c:pt>
                <c:pt idx="59">
                  <c:v>619.9529999999976</c:v>
                </c:pt>
                <c:pt idx="60">
                  <c:v>629.9529999999976</c:v>
                </c:pt>
                <c:pt idx="61">
                  <c:v>639.9529999999976</c:v>
                </c:pt>
                <c:pt idx="62">
                  <c:v>649.9689999999994</c:v>
                </c:pt>
                <c:pt idx="63">
                  <c:v>659.9689999999994</c:v>
                </c:pt>
                <c:pt idx="64">
                  <c:v>669.9689999999994</c:v>
                </c:pt>
                <c:pt idx="65">
                  <c:v>679.9689999999994</c:v>
                </c:pt>
                <c:pt idx="66">
                  <c:v>689.9689999999994</c:v>
                </c:pt>
                <c:pt idx="67">
                  <c:v>699.9689999999994</c:v>
                </c:pt>
                <c:pt idx="68">
                  <c:v>709.9689999999994</c:v>
                </c:pt>
                <c:pt idx="69">
                  <c:v>719.9689999999994</c:v>
                </c:pt>
                <c:pt idx="70">
                  <c:v>729.9689999999994</c:v>
                </c:pt>
                <c:pt idx="71">
                  <c:v>739.9689999999994</c:v>
                </c:pt>
                <c:pt idx="72">
                  <c:v>749.9689999999994</c:v>
                </c:pt>
                <c:pt idx="73">
                  <c:v>759.9689999999994</c:v>
                </c:pt>
                <c:pt idx="74">
                  <c:v>769.9689999999994</c:v>
                </c:pt>
                <c:pt idx="75">
                  <c:v>779.9689999999994</c:v>
                </c:pt>
                <c:pt idx="76">
                  <c:v>789.9689999999994</c:v>
                </c:pt>
                <c:pt idx="77">
                  <c:v>799.9689999999994</c:v>
                </c:pt>
                <c:pt idx="78">
                  <c:v>809.9689999999994</c:v>
                </c:pt>
                <c:pt idx="79">
                  <c:v>819.9689999999994</c:v>
                </c:pt>
                <c:pt idx="80">
                  <c:v>829.9689999999994</c:v>
                </c:pt>
                <c:pt idx="81">
                  <c:v>839.9689999999994</c:v>
                </c:pt>
                <c:pt idx="82">
                  <c:v>849.9689999999994</c:v>
                </c:pt>
                <c:pt idx="83">
                  <c:v>859.9689999999994</c:v>
                </c:pt>
                <c:pt idx="84">
                  <c:v>869.9689999999994</c:v>
                </c:pt>
                <c:pt idx="85">
                  <c:v>879.9689999999994</c:v>
                </c:pt>
                <c:pt idx="86">
                  <c:v>889.9689999999994</c:v>
                </c:pt>
                <c:pt idx="87">
                  <c:v>899.9689999999994</c:v>
                </c:pt>
                <c:pt idx="88">
                  <c:v>909.9689999999994</c:v>
                </c:pt>
                <c:pt idx="89">
                  <c:v>919.9689999999994</c:v>
                </c:pt>
                <c:pt idx="90">
                  <c:v>929.9689999999994</c:v>
                </c:pt>
                <c:pt idx="91">
                  <c:v>939.984</c:v>
                </c:pt>
                <c:pt idx="92">
                  <c:v>949.9689999999994</c:v>
                </c:pt>
                <c:pt idx="93">
                  <c:v>959.9689999999994</c:v>
                </c:pt>
                <c:pt idx="94">
                  <c:v>969.9689999999994</c:v>
                </c:pt>
                <c:pt idx="95">
                  <c:v>979.9689999999994</c:v>
                </c:pt>
                <c:pt idx="96">
                  <c:v>989.9689999999994</c:v>
                </c:pt>
                <c:pt idx="97">
                  <c:v>999.9689999999994</c:v>
                </c:pt>
                <c:pt idx="98">
                  <c:v>1009.969</c:v>
                </c:pt>
                <c:pt idx="99">
                  <c:v>1019.969</c:v>
                </c:pt>
                <c:pt idx="100">
                  <c:v>1029.969</c:v>
                </c:pt>
                <c:pt idx="101">
                  <c:v>1039.969</c:v>
                </c:pt>
                <c:pt idx="102">
                  <c:v>1049.969</c:v>
                </c:pt>
                <c:pt idx="103">
                  <c:v>1059.969</c:v>
                </c:pt>
                <c:pt idx="104">
                  <c:v>1069.969</c:v>
                </c:pt>
                <c:pt idx="105">
                  <c:v>1079.984</c:v>
                </c:pt>
                <c:pt idx="106">
                  <c:v>1089.969</c:v>
                </c:pt>
                <c:pt idx="107">
                  <c:v>1099.969</c:v>
                </c:pt>
                <c:pt idx="108">
                  <c:v>1109.969</c:v>
                </c:pt>
                <c:pt idx="109">
                  <c:v>1119.969</c:v>
                </c:pt>
                <c:pt idx="110">
                  <c:v>1129.969</c:v>
                </c:pt>
                <c:pt idx="111">
                  <c:v>1139.969</c:v>
                </c:pt>
                <c:pt idx="112">
                  <c:v>1149.969</c:v>
                </c:pt>
                <c:pt idx="113">
                  <c:v>1159.969</c:v>
                </c:pt>
                <c:pt idx="114">
                  <c:v>1169.969</c:v>
                </c:pt>
                <c:pt idx="115">
                  <c:v>1179.969</c:v>
                </c:pt>
                <c:pt idx="116">
                  <c:v>1189.969</c:v>
                </c:pt>
                <c:pt idx="117">
                  <c:v>1199.969</c:v>
                </c:pt>
                <c:pt idx="118">
                  <c:v>1209.969</c:v>
                </c:pt>
                <c:pt idx="119">
                  <c:v>1219.969</c:v>
                </c:pt>
                <c:pt idx="120">
                  <c:v>1229.969</c:v>
                </c:pt>
                <c:pt idx="121">
                  <c:v>1239.969</c:v>
                </c:pt>
                <c:pt idx="122">
                  <c:v>1249.969</c:v>
                </c:pt>
                <c:pt idx="123">
                  <c:v>1259.969</c:v>
                </c:pt>
                <c:pt idx="124">
                  <c:v>1269.969</c:v>
                </c:pt>
                <c:pt idx="125">
                  <c:v>1279.969</c:v>
                </c:pt>
                <c:pt idx="126">
                  <c:v>1289.969</c:v>
                </c:pt>
                <c:pt idx="127">
                  <c:v>1299.969</c:v>
                </c:pt>
                <c:pt idx="128">
                  <c:v>1309.969</c:v>
                </c:pt>
                <c:pt idx="129">
                  <c:v>1319.969</c:v>
                </c:pt>
                <c:pt idx="130">
                  <c:v>1329.969</c:v>
                </c:pt>
                <c:pt idx="131">
                  <c:v>1339.969</c:v>
                </c:pt>
                <c:pt idx="132">
                  <c:v>1349.969</c:v>
                </c:pt>
                <c:pt idx="133">
                  <c:v>1359.969</c:v>
                </c:pt>
                <c:pt idx="134">
                  <c:v>1369.969</c:v>
                </c:pt>
                <c:pt idx="135">
                  <c:v>1379.969</c:v>
                </c:pt>
                <c:pt idx="136">
                  <c:v>1389.969</c:v>
                </c:pt>
                <c:pt idx="137">
                  <c:v>1399.969</c:v>
                </c:pt>
                <c:pt idx="138">
                  <c:v>1409.969</c:v>
                </c:pt>
                <c:pt idx="139">
                  <c:v>1419.969</c:v>
                </c:pt>
                <c:pt idx="140">
                  <c:v>1429.969</c:v>
                </c:pt>
                <c:pt idx="141">
                  <c:v>1439.969</c:v>
                </c:pt>
                <c:pt idx="142">
                  <c:v>1449.969</c:v>
                </c:pt>
                <c:pt idx="143">
                  <c:v>1459.969</c:v>
                </c:pt>
                <c:pt idx="144">
                  <c:v>1469.969</c:v>
                </c:pt>
                <c:pt idx="145">
                  <c:v>1479.969</c:v>
                </c:pt>
                <c:pt idx="146">
                  <c:v>1489.969</c:v>
                </c:pt>
                <c:pt idx="147">
                  <c:v>1499.969</c:v>
                </c:pt>
                <c:pt idx="148">
                  <c:v>1509.969</c:v>
                </c:pt>
                <c:pt idx="149">
                  <c:v>1519.969</c:v>
                </c:pt>
                <c:pt idx="150">
                  <c:v>1529.969</c:v>
                </c:pt>
                <c:pt idx="151">
                  <c:v>1539.969</c:v>
                </c:pt>
                <c:pt idx="152">
                  <c:v>1549.969</c:v>
                </c:pt>
                <c:pt idx="153">
                  <c:v>1559.969</c:v>
                </c:pt>
                <c:pt idx="154">
                  <c:v>1569.969</c:v>
                </c:pt>
                <c:pt idx="155">
                  <c:v>1579.969</c:v>
                </c:pt>
                <c:pt idx="156">
                  <c:v>1589.969</c:v>
                </c:pt>
                <c:pt idx="157">
                  <c:v>1599.969</c:v>
                </c:pt>
                <c:pt idx="158">
                  <c:v>1609.969</c:v>
                </c:pt>
                <c:pt idx="159">
                  <c:v>1619.969</c:v>
                </c:pt>
                <c:pt idx="160">
                  <c:v>1629.969</c:v>
                </c:pt>
                <c:pt idx="161">
                  <c:v>1639.969</c:v>
                </c:pt>
                <c:pt idx="162">
                  <c:v>1649.969</c:v>
                </c:pt>
                <c:pt idx="163">
                  <c:v>1659.969</c:v>
                </c:pt>
                <c:pt idx="164">
                  <c:v>1669.969</c:v>
                </c:pt>
                <c:pt idx="165">
                  <c:v>1679.969</c:v>
                </c:pt>
                <c:pt idx="166">
                  <c:v>1689.969</c:v>
                </c:pt>
                <c:pt idx="167">
                  <c:v>1699.969</c:v>
                </c:pt>
                <c:pt idx="168">
                  <c:v>1709.969</c:v>
                </c:pt>
                <c:pt idx="169">
                  <c:v>1719.969</c:v>
                </c:pt>
                <c:pt idx="170">
                  <c:v>1729.969</c:v>
                </c:pt>
                <c:pt idx="171">
                  <c:v>1739.969</c:v>
                </c:pt>
                <c:pt idx="172">
                  <c:v>1749.969</c:v>
                </c:pt>
                <c:pt idx="173">
                  <c:v>1759.969</c:v>
                </c:pt>
                <c:pt idx="174">
                  <c:v>1769.969</c:v>
                </c:pt>
                <c:pt idx="175">
                  <c:v>1779.969</c:v>
                </c:pt>
                <c:pt idx="176">
                  <c:v>1789.969</c:v>
                </c:pt>
                <c:pt idx="177">
                  <c:v>1799.969</c:v>
                </c:pt>
                <c:pt idx="178">
                  <c:v>1809.969</c:v>
                </c:pt>
                <c:pt idx="179">
                  <c:v>1819.969</c:v>
                </c:pt>
                <c:pt idx="180">
                  <c:v>1829.969</c:v>
                </c:pt>
                <c:pt idx="181">
                  <c:v>1839.969</c:v>
                </c:pt>
                <c:pt idx="182">
                  <c:v>1849.969</c:v>
                </c:pt>
                <c:pt idx="183">
                  <c:v>1859.969</c:v>
                </c:pt>
                <c:pt idx="184">
                  <c:v>1869.969</c:v>
                </c:pt>
                <c:pt idx="185">
                  <c:v>1879.969</c:v>
                </c:pt>
                <c:pt idx="186">
                  <c:v>1889.969</c:v>
                </c:pt>
                <c:pt idx="187">
                  <c:v>1899.969</c:v>
                </c:pt>
                <c:pt idx="188">
                  <c:v>1909.969</c:v>
                </c:pt>
                <c:pt idx="189">
                  <c:v>1919.969</c:v>
                </c:pt>
                <c:pt idx="190">
                  <c:v>1929.969</c:v>
                </c:pt>
                <c:pt idx="191">
                  <c:v>1939.969</c:v>
                </c:pt>
                <c:pt idx="192">
                  <c:v>1949.969</c:v>
                </c:pt>
                <c:pt idx="193">
                  <c:v>1959.969</c:v>
                </c:pt>
                <c:pt idx="194">
                  <c:v>1969.969</c:v>
                </c:pt>
                <c:pt idx="195">
                  <c:v>1979.969</c:v>
                </c:pt>
                <c:pt idx="196">
                  <c:v>1989.969</c:v>
                </c:pt>
                <c:pt idx="197">
                  <c:v>1999.969</c:v>
                </c:pt>
                <c:pt idx="198">
                  <c:v>2009.969</c:v>
                </c:pt>
                <c:pt idx="199">
                  <c:v>2019.969</c:v>
                </c:pt>
                <c:pt idx="200">
                  <c:v>2029.969</c:v>
                </c:pt>
                <c:pt idx="201">
                  <c:v>2039.969</c:v>
                </c:pt>
                <c:pt idx="202">
                  <c:v>2049.969</c:v>
                </c:pt>
                <c:pt idx="203">
                  <c:v>2059.969</c:v>
                </c:pt>
                <c:pt idx="204">
                  <c:v>2069.969</c:v>
                </c:pt>
                <c:pt idx="205">
                  <c:v>2079.969</c:v>
                </c:pt>
                <c:pt idx="206">
                  <c:v>2089.969</c:v>
                </c:pt>
                <c:pt idx="207">
                  <c:v>2099.969</c:v>
                </c:pt>
                <c:pt idx="208">
                  <c:v>2109.969</c:v>
                </c:pt>
                <c:pt idx="209">
                  <c:v>2119.969</c:v>
                </c:pt>
                <c:pt idx="210">
                  <c:v>2129.969</c:v>
                </c:pt>
                <c:pt idx="211">
                  <c:v>2139.969</c:v>
                </c:pt>
                <c:pt idx="212">
                  <c:v>2149.969</c:v>
                </c:pt>
                <c:pt idx="213">
                  <c:v>2159.969</c:v>
                </c:pt>
                <c:pt idx="214">
                  <c:v>2169.969</c:v>
                </c:pt>
                <c:pt idx="215">
                  <c:v>2179.969</c:v>
                </c:pt>
                <c:pt idx="216">
                  <c:v>2189.969</c:v>
                </c:pt>
                <c:pt idx="217">
                  <c:v>2199.969</c:v>
                </c:pt>
                <c:pt idx="218">
                  <c:v>2209.969</c:v>
                </c:pt>
                <c:pt idx="219">
                  <c:v>2219.969</c:v>
                </c:pt>
                <c:pt idx="220">
                  <c:v>2229.969</c:v>
                </c:pt>
                <c:pt idx="221">
                  <c:v>2239.969</c:v>
                </c:pt>
                <c:pt idx="222">
                  <c:v>2249.969</c:v>
                </c:pt>
                <c:pt idx="223">
                  <c:v>2259.969</c:v>
                </c:pt>
                <c:pt idx="224">
                  <c:v>2269.969</c:v>
                </c:pt>
                <c:pt idx="225">
                  <c:v>2279.969</c:v>
                </c:pt>
                <c:pt idx="226">
                  <c:v>2289.969</c:v>
                </c:pt>
                <c:pt idx="227">
                  <c:v>2299.969</c:v>
                </c:pt>
                <c:pt idx="228">
                  <c:v>2309.969</c:v>
                </c:pt>
                <c:pt idx="229">
                  <c:v>2319.969</c:v>
                </c:pt>
                <c:pt idx="230">
                  <c:v>2329.969</c:v>
                </c:pt>
                <c:pt idx="231">
                  <c:v>2339.969</c:v>
                </c:pt>
                <c:pt idx="232">
                  <c:v>2349.969</c:v>
                </c:pt>
                <c:pt idx="233">
                  <c:v>2359.969</c:v>
                </c:pt>
                <c:pt idx="234">
                  <c:v>2369.969</c:v>
                </c:pt>
                <c:pt idx="235">
                  <c:v>2379.969</c:v>
                </c:pt>
                <c:pt idx="236">
                  <c:v>2389.969</c:v>
                </c:pt>
                <c:pt idx="237">
                  <c:v>2399.969</c:v>
                </c:pt>
                <c:pt idx="238">
                  <c:v>2409.969</c:v>
                </c:pt>
                <c:pt idx="239">
                  <c:v>2419.969</c:v>
                </c:pt>
                <c:pt idx="240">
                  <c:v>2429.969</c:v>
                </c:pt>
                <c:pt idx="241">
                  <c:v>2439.969</c:v>
                </c:pt>
                <c:pt idx="242">
                  <c:v>2449.969</c:v>
                </c:pt>
                <c:pt idx="243">
                  <c:v>2459.969</c:v>
                </c:pt>
                <c:pt idx="244">
                  <c:v>2469.969</c:v>
                </c:pt>
                <c:pt idx="245">
                  <c:v>2479.969</c:v>
                </c:pt>
                <c:pt idx="246">
                  <c:v>2489.969</c:v>
                </c:pt>
                <c:pt idx="247">
                  <c:v>2499.969</c:v>
                </c:pt>
                <c:pt idx="248">
                  <c:v>2509.969</c:v>
                </c:pt>
                <c:pt idx="249">
                  <c:v>2519.969</c:v>
                </c:pt>
                <c:pt idx="250">
                  <c:v>2529.969</c:v>
                </c:pt>
                <c:pt idx="251">
                  <c:v>2539.969</c:v>
                </c:pt>
                <c:pt idx="252">
                  <c:v>2549.969</c:v>
                </c:pt>
                <c:pt idx="253">
                  <c:v>2559.969</c:v>
                </c:pt>
                <c:pt idx="254">
                  <c:v>2569.969</c:v>
                </c:pt>
                <c:pt idx="255">
                  <c:v>2579.969</c:v>
                </c:pt>
                <c:pt idx="256">
                  <c:v>2589.969</c:v>
                </c:pt>
                <c:pt idx="257">
                  <c:v>2599.969</c:v>
                </c:pt>
                <c:pt idx="258">
                  <c:v>2609.969</c:v>
                </c:pt>
                <c:pt idx="259">
                  <c:v>2619.969</c:v>
                </c:pt>
                <c:pt idx="260">
                  <c:v>2629.969</c:v>
                </c:pt>
                <c:pt idx="261">
                  <c:v>2639.969</c:v>
                </c:pt>
                <c:pt idx="262">
                  <c:v>2649.969</c:v>
                </c:pt>
                <c:pt idx="263">
                  <c:v>2659.969</c:v>
                </c:pt>
                <c:pt idx="264">
                  <c:v>2669.969</c:v>
                </c:pt>
                <c:pt idx="265">
                  <c:v>2679.969</c:v>
                </c:pt>
                <c:pt idx="266">
                  <c:v>2689.969</c:v>
                </c:pt>
                <c:pt idx="267">
                  <c:v>2699.969</c:v>
                </c:pt>
                <c:pt idx="268">
                  <c:v>2709.969</c:v>
                </c:pt>
                <c:pt idx="269">
                  <c:v>2719.969</c:v>
                </c:pt>
                <c:pt idx="270">
                  <c:v>2729.969</c:v>
                </c:pt>
                <c:pt idx="271">
                  <c:v>2739.969</c:v>
                </c:pt>
                <c:pt idx="272">
                  <c:v>2749.969</c:v>
                </c:pt>
                <c:pt idx="273">
                  <c:v>2759.969</c:v>
                </c:pt>
                <c:pt idx="274">
                  <c:v>2769.969</c:v>
                </c:pt>
                <c:pt idx="275">
                  <c:v>2779.969</c:v>
                </c:pt>
                <c:pt idx="276">
                  <c:v>2789.969</c:v>
                </c:pt>
                <c:pt idx="277">
                  <c:v>2799.969</c:v>
                </c:pt>
                <c:pt idx="278">
                  <c:v>2809.969</c:v>
                </c:pt>
                <c:pt idx="279">
                  <c:v>2819.969</c:v>
                </c:pt>
                <c:pt idx="280">
                  <c:v>2829.969</c:v>
                </c:pt>
                <c:pt idx="281">
                  <c:v>2839.969</c:v>
                </c:pt>
                <c:pt idx="282">
                  <c:v>2849.969</c:v>
                </c:pt>
                <c:pt idx="283">
                  <c:v>2859.969</c:v>
                </c:pt>
                <c:pt idx="284">
                  <c:v>2869.969</c:v>
                </c:pt>
                <c:pt idx="285">
                  <c:v>2879.969</c:v>
                </c:pt>
                <c:pt idx="286">
                  <c:v>2889.969</c:v>
                </c:pt>
                <c:pt idx="287">
                  <c:v>2899.969</c:v>
                </c:pt>
                <c:pt idx="288">
                  <c:v>2909.969</c:v>
                </c:pt>
                <c:pt idx="289">
                  <c:v>2919.969</c:v>
                </c:pt>
                <c:pt idx="290">
                  <c:v>2929.969</c:v>
                </c:pt>
                <c:pt idx="291">
                  <c:v>2939.969</c:v>
                </c:pt>
                <c:pt idx="292">
                  <c:v>2949.969</c:v>
                </c:pt>
                <c:pt idx="293">
                  <c:v>2959.969</c:v>
                </c:pt>
                <c:pt idx="294">
                  <c:v>2969.969</c:v>
                </c:pt>
                <c:pt idx="295">
                  <c:v>2979.969</c:v>
                </c:pt>
                <c:pt idx="296">
                  <c:v>2989.969</c:v>
                </c:pt>
                <c:pt idx="297">
                  <c:v>2999.969</c:v>
                </c:pt>
                <c:pt idx="298">
                  <c:v>3009.969</c:v>
                </c:pt>
                <c:pt idx="299">
                  <c:v>3019.969</c:v>
                </c:pt>
                <c:pt idx="300">
                  <c:v>3029.969</c:v>
                </c:pt>
                <c:pt idx="301">
                  <c:v>3039.969</c:v>
                </c:pt>
                <c:pt idx="302">
                  <c:v>3049.969</c:v>
                </c:pt>
                <c:pt idx="303">
                  <c:v>3059.969</c:v>
                </c:pt>
                <c:pt idx="304">
                  <c:v>3069.969</c:v>
                </c:pt>
                <c:pt idx="305">
                  <c:v>3079.969</c:v>
                </c:pt>
                <c:pt idx="306">
                  <c:v>3089.969</c:v>
                </c:pt>
                <c:pt idx="307">
                  <c:v>3099.969</c:v>
                </c:pt>
                <c:pt idx="308">
                  <c:v>3109.969</c:v>
                </c:pt>
                <c:pt idx="309">
                  <c:v>3119.969</c:v>
                </c:pt>
                <c:pt idx="310">
                  <c:v>3129.969</c:v>
                </c:pt>
                <c:pt idx="311">
                  <c:v>3139.969</c:v>
                </c:pt>
                <c:pt idx="312">
                  <c:v>3149.969</c:v>
                </c:pt>
                <c:pt idx="313">
                  <c:v>3159.969</c:v>
                </c:pt>
                <c:pt idx="314">
                  <c:v>3169.969</c:v>
                </c:pt>
                <c:pt idx="315">
                  <c:v>3179.969</c:v>
                </c:pt>
                <c:pt idx="316">
                  <c:v>3189.969</c:v>
                </c:pt>
                <c:pt idx="317">
                  <c:v>3199.969</c:v>
                </c:pt>
                <c:pt idx="318">
                  <c:v>3209.969</c:v>
                </c:pt>
                <c:pt idx="319">
                  <c:v>3219.969</c:v>
                </c:pt>
                <c:pt idx="320">
                  <c:v>3229.969</c:v>
                </c:pt>
                <c:pt idx="321">
                  <c:v>3239.969</c:v>
                </c:pt>
                <c:pt idx="322">
                  <c:v>3249.969</c:v>
                </c:pt>
                <c:pt idx="323">
                  <c:v>3259.969</c:v>
                </c:pt>
                <c:pt idx="324">
                  <c:v>3269.969</c:v>
                </c:pt>
                <c:pt idx="325">
                  <c:v>3279.969</c:v>
                </c:pt>
                <c:pt idx="326">
                  <c:v>3289.969</c:v>
                </c:pt>
                <c:pt idx="327">
                  <c:v>3299.969</c:v>
                </c:pt>
                <c:pt idx="328">
                  <c:v>3309.969</c:v>
                </c:pt>
                <c:pt idx="329">
                  <c:v>3319.969</c:v>
                </c:pt>
                <c:pt idx="330">
                  <c:v>3329.969</c:v>
                </c:pt>
                <c:pt idx="331">
                  <c:v>3339.969</c:v>
                </c:pt>
                <c:pt idx="332">
                  <c:v>3349.969</c:v>
                </c:pt>
                <c:pt idx="333">
                  <c:v>3359.969</c:v>
                </c:pt>
                <c:pt idx="334">
                  <c:v>3369.969</c:v>
                </c:pt>
                <c:pt idx="335">
                  <c:v>3379.969</c:v>
                </c:pt>
                <c:pt idx="336">
                  <c:v>3389.969</c:v>
                </c:pt>
                <c:pt idx="337">
                  <c:v>3399.969</c:v>
                </c:pt>
                <c:pt idx="338">
                  <c:v>3409.969</c:v>
                </c:pt>
                <c:pt idx="339">
                  <c:v>3419.969</c:v>
                </c:pt>
                <c:pt idx="340">
                  <c:v>3429.969</c:v>
                </c:pt>
                <c:pt idx="341">
                  <c:v>3439.969</c:v>
                </c:pt>
                <c:pt idx="342">
                  <c:v>3449.969</c:v>
                </c:pt>
                <c:pt idx="343">
                  <c:v>3459.969</c:v>
                </c:pt>
                <c:pt idx="344">
                  <c:v>3469.969</c:v>
                </c:pt>
                <c:pt idx="345">
                  <c:v>3479.969</c:v>
                </c:pt>
                <c:pt idx="346">
                  <c:v>3489.969</c:v>
                </c:pt>
                <c:pt idx="347">
                  <c:v>3499.969</c:v>
                </c:pt>
                <c:pt idx="348">
                  <c:v>3509.969</c:v>
                </c:pt>
                <c:pt idx="349">
                  <c:v>3519.969</c:v>
                </c:pt>
                <c:pt idx="350">
                  <c:v>3529.969</c:v>
                </c:pt>
                <c:pt idx="351">
                  <c:v>3539.969</c:v>
                </c:pt>
                <c:pt idx="352">
                  <c:v>3549.969</c:v>
                </c:pt>
                <c:pt idx="353">
                  <c:v>3559.969</c:v>
                </c:pt>
              </c:numCache>
            </c:numRef>
          </c:xVal>
          <c:yVal>
            <c:numRef>
              <c:f>Wait!$R$5:$R$358</c:f>
              <c:numCache>
                <c:formatCode>General</c:formatCode>
                <c:ptCount val="354"/>
                <c:pt idx="0">
                  <c:v>0.27341827527752</c:v>
                </c:pt>
                <c:pt idx="1">
                  <c:v>0.275463122374493</c:v>
                </c:pt>
                <c:pt idx="2">
                  <c:v>0.276497695852535</c:v>
                </c:pt>
                <c:pt idx="3">
                  <c:v>0.276973784431304</c:v>
                </c:pt>
                <c:pt idx="4">
                  <c:v>0.277484877074201</c:v>
                </c:pt>
                <c:pt idx="5">
                  <c:v>0.277247669964374</c:v>
                </c:pt>
                <c:pt idx="6">
                  <c:v>0.277332065529606</c:v>
                </c:pt>
                <c:pt idx="7">
                  <c:v>0.277360773559198</c:v>
                </c:pt>
                <c:pt idx="8">
                  <c:v>0.277294480550497</c:v>
                </c:pt>
                <c:pt idx="9">
                  <c:v>0.277069137040927</c:v>
                </c:pt>
                <c:pt idx="10">
                  <c:v>0.277562145110411</c:v>
                </c:pt>
                <c:pt idx="11">
                  <c:v>0.277287580944105</c:v>
                </c:pt>
                <c:pt idx="12">
                  <c:v>0.277251882345413</c:v>
                </c:pt>
                <c:pt idx="13">
                  <c:v>0.277052849913213</c:v>
                </c:pt>
                <c:pt idx="14">
                  <c:v>0.276951573317772</c:v>
                </c:pt>
                <c:pt idx="15">
                  <c:v>0.276496524975067</c:v>
                </c:pt>
                <c:pt idx="16">
                  <c:v>0.276546379591711</c:v>
                </c:pt>
                <c:pt idx="17">
                  <c:v>0.276754889794136</c:v>
                </c:pt>
                <c:pt idx="18">
                  <c:v>0.276800076933837</c:v>
                </c:pt>
                <c:pt idx="19">
                  <c:v>0.276758380158884</c:v>
                </c:pt>
                <c:pt idx="20">
                  <c:v>0.276472168309506</c:v>
                </c:pt>
                <c:pt idx="21">
                  <c:v>0.276358588111137</c:v>
                </c:pt>
                <c:pt idx="22">
                  <c:v>0.276632804652869</c:v>
                </c:pt>
                <c:pt idx="23">
                  <c:v>0.276499251627235</c:v>
                </c:pt>
                <c:pt idx="24">
                  <c:v>0.276338337103297</c:v>
                </c:pt>
                <c:pt idx="25">
                  <c:v>0.276413713024311</c:v>
                </c:pt>
                <c:pt idx="26">
                  <c:v>0.276352777624223</c:v>
                </c:pt>
                <c:pt idx="27">
                  <c:v>0.276167026237313</c:v>
                </c:pt>
                <c:pt idx="28">
                  <c:v>0.275926287190664</c:v>
                </c:pt>
                <c:pt idx="29">
                  <c:v>0.275787150902195</c:v>
                </c:pt>
                <c:pt idx="30">
                  <c:v>0.27560344076384</c:v>
                </c:pt>
                <c:pt idx="31">
                  <c:v>0.275406068431246</c:v>
                </c:pt>
                <c:pt idx="32">
                  <c:v>0.275639826104972</c:v>
                </c:pt>
                <c:pt idx="33">
                  <c:v>0.275560336197666</c:v>
                </c:pt>
                <c:pt idx="34">
                  <c:v>0.275530980140209</c:v>
                </c:pt>
                <c:pt idx="35">
                  <c:v>0.275555565762651</c:v>
                </c:pt>
                <c:pt idx="36">
                  <c:v>0.275557684157368</c:v>
                </c:pt>
                <c:pt idx="37">
                  <c:v>0.275499549720043</c:v>
                </c:pt>
                <c:pt idx="38">
                  <c:v>0.275577758335819</c:v>
                </c:pt>
                <c:pt idx="39">
                  <c:v>0.275591885897065</c:v>
                </c:pt>
                <c:pt idx="40">
                  <c:v>0.275657400602347</c:v>
                </c:pt>
                <c:pt idx="41">
                  <c:v>0.275647976517415</c:v>
                </c:pt>
                <c:pt idx="42">
                  <c:v>0.27569501976244</c:v>
                </c:pt>
                <c:pt idx="43">
                  <c:v>0.275746161078032</c:v>
                </c:pt>
                <c:pt idx="44">
                  <c:v>0.27578913044411</c:v>
                </c:pt>
                <c:pt idx="45">
                  <c:v>0.27579005435418</c:v>
                </c:pt>
                <c:pt idx="46">
                  <c:v>0.275942349291051</c:v>
                </c:pt>
                <c:pt idx="47">
                  <c:v>0.275973996103786</c:v>
                </c:pt>
                <c:pt idx="48">
                  <c:v>0.276095492258694</c:v>
                </c:pt>
                <c:pt idx="49">
                  <c:v>0.276073287645894</c:v>
                </c:pt>
                <c:pt idx="50">
                  <c:v>0.276117879630748</c:v>
                </c:pt>
                <c:pt idx="51">
                  <c:v>0.276237631652345</c:v>
                </c:pt>
                <c:pt idx="52">
                  <c:v>0.276237302765453</c:v>
                </c:pt>
                <c:pt idx="53">
                  <c:v>0.276237279828677</c:v>
                </c:pt>
                <c:pt idx="54">
                  <c:v>0.27620242446097</c:v>
                </c:pt>
                <c:pt idx="55">
                  <c:v>0.276231082749006</c:v>
                </c:pt>
                <c:pt idx="56">
                  <c:v>0.276355453451843</c:v>
                </c:pt>
                <c:pt idx="57">
                  <c:v>0.276484340660126</c:v>
                </c:pt>
                <c:pt idx="58">
                  <c:v>0.276532215991679</c:v>
                </c:pt>
                <c:pt idx="59">
                  <c:v>0.276552885433141</c:v>
                </c:pt>
                <c:pt idx="60">
                  <c:v>0.276592444998075</c:v>
                </c:pt>
                <c:pt idx="61">
                  <c:v>0.276634689139436</c:v>
                </c:pt>
                <c:pt idx="62">
                  <c:v>0.276679836689376</c:v>
                </c:pt>
                <c:pt idx="63">
                  <c:v>0.276733059873232</c:v>
                </c:pt>
                <c:pt idx="64">
                  <c:v>0.276815313642451</c:v>
                </c:pt>
                <c:pt idx="65">
                  <c:v>0.276864803502757</c:v>
                </c:pt>
                <c:pt idx="66">
                  <c:v>0.276906652514843</c:v>
                </c:pt>
                <c:pt idx="67">
                  <c:v>0.276953486799714</c:v>
                </c:pt>
                <c:pt idx="68">
                  <c:v>0.276975627458269</c:v>
                </c:pt>
                <c:pt idx="69">
                  <c:v>0.277049983613747</c:v>
                </c:pt>
                <c:pt idx="70">
                  <c:v>0.277131910790856</c:v>
                </c:pt>
                <c:pt idx="71">
                  <c:v>0.277153556610666</c:v>
                </c:pt>
                <c:pt idx="72">
                  <c:v>0.277116634613413</c:v>
                </c:pt>
                <c:pt idx="73">
                  <c:v>0.277208706066667</c:v>
                </c:pt>
                <c:pt idx="74">
                  <c:v>0.277295817725555</c:v>
                </c:pt>
                <c:pt idx="75">
                  <c:v>0.277346474253352</c:v>
                </c:pt>
                <c:pt idx="76">
                  <c:v>0.277344474625381</c:v>
                </c:pt>
                <c:pt idx="77">
                  <c:v>0.277424995349391</c:v>
                </c:pt>
                <c:pt idx="78">
                  <c:v>0.277464729863437</c:v>
                </c:pt>
                <c:pt idx="79">
                  <c:v>0.277499246386907</c:v>
                </c:pt>
                <c:pt idx="80">
                  <c:v>0.277538624746908</c:v>
                </c:pt>
                <c:pt idx="81">
                  <c:v>0.277588141798738</c:v>
                </c:pt>
                <c:pt idx="82">
                  <c:v>0.277674194371836</c:v>
                </c:pt>
                <c:pt idx="83">
                  <c:v>0.277684331347818</c:v>
                </c:pt>
                <c:pt idx="84">
                  <c:v>0.277712830539331</c:v>
                </c:pt>
                <c:pt idx="85">
                  <c:v>0.277714930848104</c:v>
                </c:pt>
                <c:pt idx="86">
                  <c:v>0.277745000571472</c:v>
                </c:pt>
                <c:pt idx="87">
                  <c:v>0.277746424993514</c:v>
                </c:pt>
                <c:pt idx="88">
                  <c:v>0.277832964749574</c:v>
                </c:pt>
                <c:pt idx="89">
                  <c:v>0.277891030850672</c:v>
                </c:pt>
                <c:pt idx="90">
                  <c:v>0.277922292112389</c:v>
                </c:pt>
                <c:pt idx="91">
                  <c:v>0.277924916069748</c:v>
                </c:pt>
                <c:pt idx="92">
                  <c:v>0.277889451891101</c:v>
                </c:pt>
                <c:pt idx="93">
                  <c:v>0.277913322480559</c:v>
                </c:pt>
                <c:pt idx="94">
                  <c:v>0.277866941851667</c:v>
                </c:pt>
                <c:pt idx="95">
                  <c:v>0.277833442733784</c:v>
                </c:pt>
                <c:pt idx="96">
                  <c:v>0.277767786727086</c:v>
                </c:pt>
                <c:pt idx="97">
                  <c:v>0.277731676639816</c:v>
                </c:pt>
                <c:pt idx="98">
                  <c:v>0.277700667456221</c:v>
                </c:pt>
                <c:pt idx="99">
                  <c:v>0.277629195280713</c:v>
                </c:pt>
                <c:pt idx="100">
                  <c:v>0.277603804333336</c:v>
                </c:pt>
                <c:pt idx="101">
                  <c:v>0.277613442560305</c:v>
                </c:pt>
                <c:pt idx="102">
                  <c:v>0.27762641142238</c:v>
                </c:pt>
                <c:pt idx="103">
                  <c:v>0.277618379738808</c:v>
                </c:pt>
                <c:pt idx="104">
                  <c:v>0.277697801388371</c:v>
                </c:pt>
                <c:pt idx="105">
                  <c:v>0.277721621268976</c:v>
                </c:pt>
                <c:pt idx="106">
                  <c:v>0.277753578192753</c:v>
                </c:pt>
                <c:pt idx="107">
                  <c:v>0.277783164982473</c:v>
                </c:pt>
                <c:pt idx="108">
                  <c:v>0.277780566989199</c:v>
                </c:pt>
                <c:pt idx="109">
                  <c:v>0.277787416430983</c:v>
                </c:pt>
                <c:pt idx="110">
                  <c:v>0.277790527578988</c:v>
                </c:pt>
                <c:pt idx="111">
                  <c:v>0.277821491774025</c:v>
                </c:pt>
                <c:pt idx="112">
                  <c:v>0.277822744226415</c:v>
                </c:pt>
                <c:pt idx="113">
                  <c:v>0.277845711005792</c:v>
                </c:pt>
                <c:pt idx="114">
                  <c:v>0.277867543495296</c:v>
                </c:pt>
                <c:pt idx="115">
                  <c:v>0.277875089892599</c:v>
                </c:pt>
                <c:pt idx="116">
                  <c:v>0.277930366383693</c:v>
                </c:pt>
                <c:pt idx="117">
                  <c:v>0.277934309677833</c:v>
                </c:pt>
                <c:pt idx="118">
                  <c:v>0.277924619741337</c:v>
                </c:pt>
                <c:pt idx="119">
                  <c:v>0.277937879279196</c:v>
                </c:pt>
                <c:pt idx="120">
                  <c:v>0.277996389630424</c:v>
                </c:pt>
                <c:pt idx="121">
                  <c:v>0.278019873912505</c:v>
                </c:pt>
                <c:pt idx="122">
                  <c:v>0.278053477135064</c:v>
                </c:pt>
                <c:pt idx="123">
                  <c:v>0.278095028343974</c:v>
                </c:pt>
                <c:pt idx="124">
                  <c:v>0.278106470696864</c:v>
                </c:pt>
                <c:pt idx="125">
                  <c:v>0.278132466715996</c:v>
                </c:pt>
                <c:pt idx="126">
                  <c:v>0.278183831429626</c:v>
                </c:pt>
                <c:pt idx="127">
                  <c:v>0.278216208355949</c:v>
                </c:pt>
                <c:pt idx="128">
                  <c:v>0.278229906249367</c:v>
                </c:pt>
                <c:pt idx="129">
                  <c:v>0.278234819092757</c:v>
                </c:pt>
                <c:pt idx="130">
                  <c:v>0.278214660645478</c:v>
                </c:pt>
                <c:pt idx="131">
                  <c:v>0.278214981343351</c:v>
                </c:pt>
                <c:pt idx="132">
                  <c:v>0.278226588412744</c:v>
                </c:pt>
                <c:pt idx="133">
                  <c:v>0.278203131601638</c:v>
                </c:pt>
                <c:pt idx="134">
                  <c:v>0.27815503563866</c:v>
                </c:pt>
                <c:pt idx="135">
                  <c:v>0.278146625881807</c:v>
                </c:pt>
                <c:pt idx="136">
                  <c:v>0.278126481386929</c:v>
                </c:pt>
                <c:pt idx="137">
                  <c:v>0.278077602320751</c:v>
                </c:pt>
                <c:pt idx="138">
                  <c:v>0.278065207145195</c:v>
                </c:pt>
                <c:pt idx="139">
                  <c:v>0.27804084113189</c:v>
                </c:pt>
                <c:pt idx="140">
                  <c:v>0.278021813558416</c:v>
                </c:pt>
                <c:pt idx="141">
                  <c:v>0.278031470716773</c:v>
                </c:pt>
                <c:pt idx="142">
                  <c:v>0.27805575313714</c:v>
                </c:pt>
                <c:pt idx="143">
                  <c:v>0.278060424989752</c:v>
                </c:pt>
                <c:pt idx="144">
                  <c:v>0.278064339327059</c:v>
                </c:pt>
                <c:pt idx="145">
                  <c:v>0.278054907487645</c:v>
                </c:pt>
                <c:pt idx="146">
                  <c:v>0.278046656456275</c:v>
                </c:pt>
                <c:pt idx="147">
                  <c:v>0.278067771796273</c:v>
                </c:pt>
                <c:pt idx="148">
                  <c:v>0.278054511015107</c:v>
                </c:pt>
                <c:pt idx="149">
                  <c:v>0.278012517864991</c:v>
                </c:pt>
                <c:pt idx="150">
                  <c:v>0.278014647437969</c:v>
                </c:pt>
                <c:pt idx="151">
                  <c:v>0.278022393697251</c:v>
                </c:pt>
                <c:pt idx="152">
                  <c:v>0.278008163793373</c:v>
                </c:pt>
                <c:pt idx="153">
                  <c:v>0.278008071783852</c:v>
                </c:pt>
                <c:pt idx="154">
                  <c:v>0.278024985798021</c:v>
                </c:pt>
                <c:pt idx="155">
                  <c:v>0.278002887366853</c:v>
                </c:pt>
                <c:pt idx="156">
                  <c:v>0.277994560760807</c:v>
                </c:pt>
                <c:pt idx="157">
                  <c:v>0.27793245158999</c:v>
                </c:pt>
                <c:pt idx="158">
                  <c:v>0.277903497090434</c:v>
                </c:pt>
                <c:pt idx="159">
                  <c:v>0.277910386059746</c:v>
                </c:pt>
                <c:pt idx="160">
                  <c:v>0.277917333709882</c:v>
                </c:pt>
                <c:pt idx="161">
                  <c:v>0.277971265114334</c:v>
                </c:pt>
                <c:pt idx="162">
                  <c:v>0.277969460977974</c:v>
                </c:pt>
                <c:pt idx="163">
                  <c:v>0.277987468291456</c:v>
                </c:pt>
                <c:pt idx="164">
                  <c:v>0.278001793397991</c:v>
                </c:pt>
                <c:pt idx="165">
                  <c:v>0.278010592736352</c:v>
                </c:pt>
                <c:pt idx="166">
                  <c:v>0.278026183893262</c:v>
                </c:pt>
                <c:pt idx="167">
                  <c:v>0.277986059734681</c:v>
                </c:pt>
                <c:pt idx="168">
                  <c:v>0.27797170360633</c:v>
                </c:pt>
                <c:pt idx="169">
                  <c:v>0.277949973651497</c:v>
                </c:pt>
                <c:pt idx="170">
                  <c:v>0.277929946730754</c:v>
                </c:pt>
                <c:pt idx="171">
                  <c:v>0.277948778611262</c:v>
                </c:pt>
                <c:pt idx="172">
                  <c:v>0.277806700881932</c:v>
                </c:pt>
                <c:pt idx="173">
                  <c:v>0.277757752612406</c:v>
                </c:pt>
                <c:pt idx="174">
                  <c:v>0.277763598356245</c:v>
                </c:pt>
                <c:pt idx="175">
                  <c:v>0.277769816305691</c:v>
                </c:pt>
                <c:pt idx="176">
                  <c:v>0.27774157310247</c:v>
                </c:pt>
                <c:pt idx="177">
                  <c:v>0.277751614576409</c:v>
                </c:pt>
                <c:pt idx="178">
                  <c:v>0.277744390979016</c:v>
                </c:pt>
                <c:pt idx="179">
                  <c:v>0.277732491172198</c:v>
                </c:pt>
                <c:pt idx="180">
                  <c:v>0.277742884558106</c:v>
                </c:pt>
                <c:pt idx="181">
                  <c:v>0.27776236323023</c:v>
                </c:pt>
                <c:pt idx="182">
                  <c:v>0.277741832620223</c:v>
                </c:pt>
                <c:pt idx="183">
                  <c:v>0.277737542053794</c:v>
                </c:pt>
                <c:pt idx="184">
                  <c:v>0.277737676122417</c:v>
                </c:pt>
                <c:pt idx="185">
                  <c:v>0.277769746547309</c:v>
                </c:pt>
                <c:pt idx="186">
                  <c:v>0.277773956878369</c:v>
                </c:pt>
                <c:pt idx="187">
                  <c:v>0.277788014402068</c:v>
                </c:pt>
                <c:pt idx="188">
                  <c:v>0.277771915240846</c:v>
                </c:pt>
                <c:pt idx="189">
                  <c:v>0.277761631604293</c:v>
                </c:pt>
                <c:pt idx="190">
                  <c:v>0.277755899500177</c:v>
                </c:pt>
                <c:pt idx="191">
                  <c:v>0.277730620671419</c:v>
                </c:pt>
                <c:pt idx="192">
                  <c:v>0.277730864971416</c:v>
                </c:pt>
                <c:pt idx="193">
                  <c:v>0.27773671312818</c:v>
                </c:pt>
                <c:pt idx="194">
                  <c:v>0.27775812864964</c:v>
                </c:pt>
                <c:pt idx="195">
                  <c:v>0.277760354495842</c:v>
                </c:pt>
                <c:pt idx="196">
                  <c:v>0.277748146142941</c:v>
                </c:pt>
                <c:pt idx="197">
                  <c:v>0.277752815482689</c:v>
                </c:pt>
                <c:pt idx="198">
                  <c:v>0.277765696100053</c:v>
                </c:pt>
                <c:pt idx="199">
                  <c:v>0.277770385884602</c:v>
                </c:pt>
                <c:pt idx="200">
                  <c:v>0.277788465658045</c:v>
                </c:pt>
                <c:pt idx="201">
                  <c:v>0.277784134211951</c:v>
                </c:pt>
                <c:pt idx="202">
                  <c:v>0.277776158532422</c:v>
                </c:pt>
                <c:pt idx="203">
                  <c:v>0.277782558857436</c:v>
                </c:pt>
                <c:pt idx="204">
                  <c:v>0.277782535534344</c:v>
                </c:pt>
                <c:pt idx="205">
                  <c:v>0.277791914812074</c:v>
                </c:pt>
                <c:pt idx="206">
                  <c:v>0.277808548927852</c:v>
                </c:pt>
                <c:pt idx="207">
                  <c:v>0.277823318031897</c:v>
                </c:pt>
                <c:pt idx="208">
                  <c:v>0.277833699839971</c:v>
                </c:pt>
                <c:pt idx="209">
                  <c:v>0.277836410946228</c:v>
                </c:pt>
                <c:pt idx="210">
                  <c:v>0.277841803770224</c:v>
                </c:pt>
                <c:pt idx="211">
                  <c:v>0.277826536465463</c:v>
                </c:pt>
                <c:pt idx="212">
                  <c:v>0.277826851090728</c:v>
                </c:pt>
                <c:pt idx="213">
                  <c:v>0.277843827954013</c:v>
                </c:pt>
                <c:pt idx="214">
                  <c:v>0.27785206658362</c:v>
                </c:pt>
                <c:pt idx="215">
                  <c:v>0.277826205123833</c:v>
                </c:pt>
                <c:pt idx="216">
                  <c:v>0.277838218767818</c:v>
                </c:pt>
                <c:pt idx="217">
                  <c:v>0.277860783140087</c:v>
                </c:pt>
                <c:pt idx="218">
                  <c:v>0.277895204615613</c:v>
                </c:pt>
                <c:pt idx="219">
                  <c:v>0.277905552972261</c:v>
                </c:pt>
                <c:pt idx="220">
                  <c:v>0.277911684463953</c:v>
                </c:pt>
                <c:pt idx="221">
                  <c:v>0.277928373102269</c:v>
                </c:pt>
                <c:pt idx="222">
                  <c:v>0.277930814954331</c:v>
                </c:pt>
                <c:pt idx="223">
                  <c:v>0.277919855241455</c:v>
                </c:pt>
                <c:pt idx="224">
                  <c:v>0.27787456865554</c:v>
                </c:pt>
                <c:pt idx="225">
                  <c:v>0.277835913759533</c:v>
                </c:pt>
                <c:pt idx="226">
                  <c:v>0.277842799048615</c:v>
                </c:pt>
                <c:pt idx="227">
                  <c:v>0.277842987817883</c:v>
                </c:pt>
                <c:pt idx="228">
                  <c:v>0.27785423254166</c:v>
                </c:pt>
                <c:pt idx="229">
                  <c:v>0.277868233832412</c:v>
                </c:pt>
                <c:pt idx="230">
                  <c:v>0.277883853576582</c:v>
                </c:pt>
                <c:pt idx="231">
                  <c:v>0.277888588664055</c:v>
                </c:pt>
                <c:pt idx="232">
                  <c:v>0.277892587241842</c:v>
                </c:pt>
                <c:pt idx="233">
                  <c:v>0.277871042615651</c:v>
                </c:pt>
                <c:pt idx="234">
                  <c:v>0.277867984243377</c:v>
                </c:pt>
                <c:pt idx="235">
                  <c:v>0.277874930618664</c:v>
                </c:pt>
                <c:pt idx="236">
                  <c:v>0.277873836358778</c:v>
                </c:pt>
                <c:pt idx="237">
                  <c:v>0.277860196440378</c:v>
                </c:pt>
                <c:pt idx="238">
                  <c:v>0.277857073350453</c:v>
                </c:pt>
                <c:pt idx="239">
                  <c:v>0.277854201533961</c:v>
                </c:pt>
                <c:pt idx="240">
                  <c:v>0.277847797860706</c:v>
                </c:pt>
                <c:pt idx="241">
                  <c:v>0.277850251951407</c:v>
                </c:pt>
                <c:pt idx="242">
                  <c:v>0.277892341532444</c:v>
                </c:pt>
                <c:pt idx="243">
                  <c:v>0.277906494666178</c:v>
                </c:pt>
                <c:pt idx="244">
                  <c:v>0.277890996161086</c:v>
                </c:pt>
                <c:pt idx="245">
                  <c:v>0.277889499801635</c:v>
                </c:pt>
                <c:pt idx="246">
                  <c:v>0.277890266619369</c:v>
                </c:pt>
                <c:pt idx="247">
                  <c:v>0.277901178898431</c:v>
                </c:pt>
                <c:pt idx="248">
                  <c:v>0.277902575072857</c:v>
                </c:pt>
                <c:pt idx="249">
                  <c:v>0.277896391604002</c:v>
                </c:pt>
                <c:pt idx="250">
                  <c:v>0.277871491372427</c:v>
                </c:pt>
                <c:pt idx="251">
                  <c:v>0.27783334513037</c:v>
                </c:pt>
                <c:pt idx="252">
                  <c:v>0.277811617038253</c:v>
                </c:pt>
                <c:pt idx="253">
                  <c:v>0.277801213743628</c:v>
                </c:pt>
                <c:pt idx="254">
                  <c:v>0.277794040123315</c:v>
                </c:pt>
                <c:pt idx="255">
                  <c:v>0.277795785287735</c:v>
                </c:pt>
                <c:pt idx="256">
                  <c:v>0.277790220239499</c:v>
                </c:pt>
                <c:pt idx="257">
                  <c:v>0.277795615772606</c:v>
                </c:pt>
                <c:pt idx="258">
                  <c:v>0.277804575335229</c:v>
                </c:pt>
                <c:pt idx="259">
                  <c:v>0.277844312785042</c:v>
                </c:pt>
                <c:pt idx="260">
                  <c:v>0.277861421091743</c:v>
                </c:pt>
                <c:pt idx="261">
                  <c:v>0.277875041085159</c:v>
                </c:pt>
                <c:pt idx="262">
                  <c:v>0.277880425692473</c:v>
                </c:pt>
                <c:pt idx="263">
                  <c:v>0.277887671010819</c:v>
                </c:pt>
                <c:pt idx="264">
                  <c:v>0.277891219310751</c:v>
                </c:pt>
                <c:pt idx="265">
                  <c:v>0.277914629690635</c:v>
                </c:pt>
                <c:pt idx="266">
                  <c:v>0.277922853341114</c:v>
                </c:pt>
                <c:pt idx="267">
                  <c:v>0.277925453308917</c:v>
                </c:pt>
                <c:pt idx="268">
                  <c:v>0.27791135124949</c:v>
                </c:pt>
                <c:pt idx="269">
                  <c:v>0.27792232764063</c:v>
                </c:pt>
                <c:pt idx="270">
                  <c:v>0.277928748714565</c:v>
                </c:pt>
                <c:pt idx="271">
                  <c:v>0.277928136569721</c:v>
                </c:pt>
                <c:pt idx="272">
                  <c:v>0.277957015139463</c:v>
                </c:pt>
                <c:pt idx="273">
                  <c:v>0.277944941121669</c:v>
                </c:pt>
                <c:pt idx="274">
                  <c:v>0.277953519381008</c:v>
                </c:pt>
                <c:pt idx="275">
                  <c:v>0.277971358355535</c:v>
                </c:pt>
                <c:pt idx="276">
                  <c:v>0.277982375318744</c:v>
                </c:pt>
                <c:pt idx="277">
                  <c:v>0.277992396523176</c:v>
                </c:pt>
                <c:pt idx="278">
                  <c:v>0.27800805315573</c:v>
                </c:pt>
                <c:pt idx="279">
                  <c:v>0.278019486402959</c:v>
                </c:pt>
                <c:pt idx="280">
                  <c:v>0.27801433441892</c:v>
                </c:pt>
                <c:pt idx="281">
                  <c:v>0.278006834705572</c:v>
                </c:pt>
                <c:pt idx="282">
                  <c:v>0.278017113074041</c:v>
                </c:pt>
                <c:pt idx="283">
                  <c:v>0.27802827245541</c:v>
                </c:pt>
                <c:pt idx="284">
                  <c:v>0.278037347163159</c:v>
                </c:pt>
                <c:pt idx="285">
                  <c:v>0.278075583318474</c:v>
                </c:pt>
                <c:pt idx="286">
                  <c:v>0.278074921750617</c:v>
                </c:pt>
                <c:pt idx="287">
                  <c:v>0.278069888404911</c:v>
                </c:pt>
                <c:pt idx="288">
                  <c:v>0.278059592754748</c:v>
                </c:pt>
                <c:pt idx="289">
                  <c:v>0.278057686847894</c:v>
                </c:pt>
                <c:pt idx="290">
                  <c:v>0.278048301804295</c:v>
                </c:pt>
                <c:pt idx="291">
                  <c:v>0.278072926541971</c:v>
                </c:pt>
                <c:pt idx="292">
                  <c:v>0.278068065139226</c:v>
                </c:pt>
                <c:pt idx="293">
                  <c:v>0.278061159345668</c:v>
                </c:pt>
                <c:pt idx="294">
                  <c:v>0.278076474850642</c:v>
                </c:pt>
                <c:pt idx="295">
                  <c:v>0.278075412399081</c:v>
                </c:pt>
                <c:pt idx="296">
                  <c:v>0.278069618685799</c:v>
                </c:pt>
                <c:pt idx="297">
                  <c:v>0.278051436318561</c:v>
                </c:pt>
                <c:pt idx="298">
                  <c:v>0.278051321738566</c:v>
                </c:pt>
                <c:pt idx="299">
                  <c:v>0.278002972809175</c:v>
                </c:pt>
                <c:pt idx="300">
                  <c:v>0.278021790851936</c:v>
                </c:pt>
                <c:pt idx="301">
                  <c:v>0.278011333220716</c:v>
                </c:pt>
                <c:pt idx="302">
                  <c:v>0.277999440508933</c:v>
                </c:pt>
                <c:pt idx="303">
                  <c:v>0.277997973520423</c:v>
                </c:pt>
                <c:pt idx="304">
                  <c:v>0.278005562355368</c:v>
                </c:pt>
                <c:pt idx="305">
                  <c:v>0.278010146746326</c:v>
                </c:pt>
                <c:pt idx="306">
                  <c:v>0.278015079074355</c:v>
                </c:pt>
                <c:pt idx="307">
                  <c:v>0.278024396525274</c:v>
                </c:pt>
                <c:pt idx="308">
                  <c:v>0.278035230386442</c:v>
                </c:pt>
                <c:pt idx="309">
                  <c:v>0.278034847980685</c:v>
                </c:pt>
                <c:pt idx="310">
                  <c:v>0.278028925130356</c:v>
                </c:pt>
                <c:pt idx="311">
                  <c:v>0.278010083846714</c:v>
                </c:pt>
                <c:pt idx="312">
                  <c:v>0.277994353017246</c:v>
                </c:pt>
                <c:pt idx="313">
                  <c:v>0.277985737951413</c:v>
                </c:pt>
                <c:pt idx="314">
                  <c:v>0.277984611149977</c:v>
                </c:pt>
                <c:pt idx="315">
                  <c:v>0.277996428414646</c:v>
                </c:pt>
                <c:pt idx="316">
                  <c:v>0.27800963501363</c:v>
                </c:pt>
                <c:pt idx="317">
                  <c:v>0.278025871171523</c:v>
                </c:pt>
                <c:pt idx="318">
                  <c:v>0.278042419400472</c:v>
                </c:pt>
                <c:pt idx="319">
                  <c:v>0.27804796964799</c:v>
                </c:pt>
                <c:pt idx="320">
                  <c:v>0.278061048589602</c:v>
                </c:pt>
                <c:pt idx="321">
                  <c:v>0.27806756381453</c:v>
                </c:pt>
                <c:pt idx="322">
                  <c:v>0.278071453513238</c:v>
                </c:pt>
                <c:pt idx="323">
                  <c:v>0.278072288329392</c:v>
                </c:pt>
                <c:pt idx="324">
                  <c:v>0.278078852106929</c:v>
                </c:pt>
                <c:pt idx="325">
                  <c:v>0.278067609626212</c:v>
                </c:pt>
                <c:pt idx="326">
                  <c:v>0.278062608047906</c:v>
                </c:pt>
                <c:pt idx="327">
                  <c:v>0.27805598710215</c:v>
                </c:pt>
                <c:pt idx="328">
                  <c:v>0.278030608669668</c:v>
                </c:pt>
                <c:pt idx="329">
                  <c:v>0.278040922110317</c:v>
                </c:pt>
                <c:pt idx="330">
                  <c:v>0.278040056287259</c:v>
                </c:pt>
                <c:pt idx="331">
                  <c:v>0.27803672748721</c:v>
                </c:pt>
                <c:pt idx="332">
                  <c:v>0.278052803971533</c:v>
                </c:pt>
                <c:pt idx="333">
                  <c:v>0.278070846448853</c:v>
                </c:pt>
                <c:pt idx="334">
                  <c:v>0.278072255793648</c:v>
                </c:pt>
                <c:pt idx="335">
                  <c:v>0.278070872146717</c:v>
                </c:pt>
                <c:pt idx="336">
                  <c:v>0.278085558884086</c:v>
                </c:pt>
                <c:pt idx="337">
                  <c:v>0.278074832433695</c:v>
                </c:pt>
                <c:pt idx="338">
                  <c:v>0.278073795554175</c:v>
                </c:pt>
                <c:pt idx="339">
                  <c:v>0.278068148090959</c:v>
                </c:pt>
                <c:pt idx="340">
                  <c:v>0.27806874688444</c:v>
                </c:pt>
                <c:pt idx="341">
                  <c:v>0.27807565027198</c:v>
                </c:pt>
                <c:pt idx="342">
                  <c:v>0.27807061030565</c:v>
                </c:pt>
                <c:pt idx="343">
                  <c:v>0.278072522937553</c:v>
                </c:pt>
                <c:pt idx="344">
                  <c:v>0.278080072788315</c:v>
                </c:pt>
                <c:pt idx="345">
                  <c:v>0.278091401425239</c:v>
                </c:pt>
                <c:pt idx="346">
                  <c:v>0.278088111923531</c:v>
                </c:pt>
                <c:pt idx="347">
                  <c:v>0.278099864153399</c:v>
                </c:pt>
                <c:pt idx="348">
                  <c:v>0.278099472044579</c:v>
                </c:pt>
                <c:pt idx="349">
                  <c:v>0.278105379988282</c:v>
                </c:pt>
                <c:pt idx="350">
                  <c:v>0.278107464367266</c:v>
                </c:pt>
                <c:pt idx="351">
                  <c:v>0.278115865354076</c:v>
                </c:pt>
                <c:pt idx="352">
                  <c:v>0.278130311262068</c:v>
                </c:pt>
                <c:pt idx="353">
                  <c:v>0.278142076373926</c:v>
                </c:pt>
              </c:numCache>
            </c:numRef>
          </c:yVal>
          <c:smooth val="0"/>
        </c:ser>
        <c:ser>
          <c:idx val="1"/>
          <c:order val="1"/>
          <c:tx>
            <c:v>Comm</c:v>
          </c:tx>
          <c:spPr>
            <a:ln w="28575">
              <a:noFill/>
            </a:ln>
          </c:spPr>
          <c:marker>
            <c:symbol val="square"/>
            <c:size val="8"/>
          </c:marker>
          <c:xVal>
            <c:numRef>
              <c:f>Wait!$B$5:$B$24</c:f>
              <c:numCache>
                <c:formatCode>General</c:formatCode>
                <c:ptCount val="20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  <c:pt idx="7">
                  <c:v>100.0</c:v>
                </c:pt>
                <c:pt idx="8">
                  <c:v>109.984</c:v>
                </c:pt>
                <c:pt idx="9">
                  <c:v>119.984</c:v>
                </c:pt>
                <c:pt idx="10">
                  <c:v>129.984</c:v>
                </c:pt>
                <c:pt idx="11">
                  <c:v>139.984</c:v>
                </c:pt>
                <c:pt idx="12">
                  <c:v>149.984</c:v>
                </c:pt>
                <c:pt idx="13">
                  <c:v>159.984</c:v>
                </c:pt>
                <c:pt idx="14">
                  <c:v>169.969</c:v>
                </c:pt>
                <c:pt idx="15">
                  <c:v>179.969</c:v>
                </c:pt>
                <c:pt idx="16">
                  <c:v>189.969</c:v>
                </c:pt>
                <c:pt idx="17">
                  <c:v>199.969</c:v>
                </c:pt>
                <c:pt idx="18">
                  <c:v>209.969</c:v>
                </c:pt>
                <c:pt idx="19">
                  <c:v>219.969</c:v>
                </c:pt>
              </c:numCache>
            </c:numRef>
          </c:xVal>
          <c:yVal>
            <c:numRef>
              <c:f>Comm!$R$5:$R$24</c:f>
              <c:numCache>
                <c:formatCode>General</c:formatCode>
                <c:ptCount val="20"/>
                <c:pt idx="0">
                  <c:v>0.452693526482571</c:v>
                </c:pt>
                <c:pt idx="1">
                  <c:v>0.452847277255746</c:v>
                </c:pt>
                <c:pt idx="2">
                  <c:v>0.457073207892131</c:v>
                </c:pt>
                <c:pt idx="3">
                  <c:v>0.459242250287026</c:v>
                </c:pt>
                <c:pt idx="4">
                  <c:v>0.462085855551961</c:v>
                </c:pt>
                <c:pt idx="5">
                  <c:v>0.462677359654534</c:v>
                </c:pt>
                <c:pt idx="6">
                  <c:v>0.461604405024894</c:v>
                </c:pt>
                <c:pt idx="7">
                  <c:v>0.46189376443418</c:v>
                </c:pt>
                <c:pt idx="8">
                  <c:v>0.461479297525959</c:v>
                </c:pt>
                <c:pt idx="9">
                  <c:v>0.461201429724432</c:v>
                </c:pt>
                <c:pt idx="10">
                  <c:v>0.46044370029301</c:v>
                </c:pt>
                <c:pt idx="11">
                  <c:v>0.459365310262987</c:v>
                </c:pt>
                <c:pt idx="12">
                  <c:v>0.458456764000565</c:v>
                </c:pt>
                <c:pt idx="13">
                  <c:v>0.458392678814073</c:v>
                </c:pt>
                <c:pt idx="14">
                  <c:v>0.457980306846806</c:v>
                </c:pt>
                <c:pt idx="15">
                  <c:v>0.457659358418786</c:v>
                </c:pt>
                <c:pt idx="16">
                  <c:v>0.457770656900893</c:v>
                </c:pt>
                <c:pt idx="17">
                  <c:v>0.457119638367575</c:v>
                </c:pt>
                <c:pt idx="18">
                  <c:v>0.4571318584816</c:v>
                </c:pt>
                <c:pt idx="19">
                  <c:v>0.456615792057168</c:v>
                </c:pt>
              </c:numCache>
            </c:numRef>
          </c:yVal>
          <c:smooth val="0"/>
        </c:ser>
        <c:ser>
          <c:idx val="2"/>
          <c:order val="2"/>
          <c:tx>
            <c:v>JTAC</c:v>
          </c:tx>
          <c:spPr>
            <a:ln w="28575">
              <a:noFill/>
            </a:ln>
          </c:spPr>
          <c:marker>
            <c:symbol val="triangle"/>
            <c:size val="8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  <c:pt idx="7">
                  <c:v>100.0</c:v>
                </c:pt>
                <c:pt idx="8">
                  <c:v>109.984</c:v>
                </c:pt>
                <c:pt idx="9">
                  <c:v>119.984</c:v>
                </c:pt>
                <c:pt idx="10">
                  <c:v>129.984</c:v>
                </c:pt>
                <c:pt idx="11">
                  <c:v>139.984</c:v>
                </c:pt>
                <c:pt idx="12">
                  <c:v>149.984</c:v>
                </c:pt>
                <c:pt idx="13">
                  <c:v>159.984</c:v>
                </c:pt>
                <c:pt idx="14">
                  <c:v>169.969</c:v>
                </c:pt>
                <c:pt idx="15">
                  <c:v>179.969</c:v>
                </c:pt>
                <c:pt idx="16">
                  <c:v>189.969</c:v>
                </c:pt>
                <c:pt idx="17">
                  <c:v>199.969</c:v>
                </c:pt>
                <c:pt idx="18">
                  <c:v>209.969</c:v>
                </c:pt>
                <c:pt idx="19">
                  <c:v>219.969</c:v>
                </c:pt>
                <c:pt idx="20">
                  <c:v>229.969</c:v>
                </c:pt>
                <c:pt idx="21">
                  <c:v>239.969</c:v>
                </c:pt>
                <c:pt idx="22">
                  <c:v>249.969</c:v>
                </c:pt>
                <c:pt idx="23">
                  <c:v>259.9689999999989</c:v>
                </c:pt>
                <c:pt idx="24">
                  <c:v>269.9529999999996</c:v>
                </c:pt>
                <c:pt idx="25">
                  <c:v>279.9529999999996</c:v>
                </c:pt>
                <c:pt idx="26">
                  <c:v>289.9529999999996</c:v>
                </c:pt>
                <c:pt idx="27">
                  <c:v>299.9529999999996</c:v>
                </c:pt>
                <c:pt idx="28">
                  <c:v>309.9529999999996</c:v>
                </c:pt>
                <c:pt idx="29">
                  <c:v>319.9529999999996</c:v>
                </c:pt>
                <c:pt idx="30">
                  <c:v>329.9529999999996</c:v>
                </c:pt>
                <c:pt idx="31">
                  <c:v>339.9529999999996</c:v>
                </c:pt>
                <c:pt idx="32">
                  <c:v>349.9529999999996</c:v>
                </c:pt>
                <c:pt idx="33">
                  <c:v>359.9529999999996</c:v>
                </c:pt>
                <c:pt idx="34">
                  <c:v>369.9529999999996</c:v>
                </c:pt>
                <c:pt idx="35">
                  <c:v>379.9529999999996</c:v>
                </c:pt>
                <c:pt idx="36">
                  <c:v>389.9529999999996</c:v>
                </c:pt>
                <c:pt idx="37">
                  <c:v>399.9529999999996</c:v>
                </c:pt>
                <c:pt idx="38">
                  <c:v>409.9529999999996</c:v>
                </c:pt>
                <c:pt idx="39">
                  <c:v>419.9529999999996</c:v>
                </c:pt>
                <c:pt idx="40">
                  <c:v>429.9529999999996</c:v>
                </c:pt>
                <c:pt idx="41">
                  <c:v>439.9529999999996</c:v>
                </c:pt>
                <c:pt idx="42">
                  <c:v>449.9529999999996</c:v>
                </c:pt>
                <c:pt idx="43">
                  <c:v>459.9529999999996</c:v>
                </c:pt>
                <c:pt idx="44">
                  <c:v>469.9529999999996</c:v>
                </c:pt>
                <c:pt idx="45">
                  <c:v>479.9529999999996</c:v>
                </c:pt>
                <c:pt idx="46">
                  <c:v>489.9529999999996</c:v>
                </c:pt>
                <c:pt idx="47">
                  <c:v>499.9529999999996</c:v>
                </c:pt>
                <c:pt idx="48">
                  <c:v>509.9689999999989</c:v>
                </c:pt>
                <c:pt idx="49">
                  <c:v>519.9689999999994</c:v>
                </c:pt>
                <c:pt idx="50">
                  <c:v>529.9529999999976</c:v>
                </c:pt>
                <c:pt idx="51">
                  <c:v>539.9689999999994</c:v>
                </c:pt>
                <c:pt idx="52">
                  <c:v>549.9689999999994</c:v>
                </c:pt>
                <c:pt idx="53">
                  <c:v>559.9529999999976</c:v>
                </c:pt>
                <c:pt idx="54">
                  <c:v>569.9529999999976</c:v>
                </c:pt>
                <c:pt idx="55">
                  <c:v>579.9529999999976</c:v>
                </c:pt>
                <c:pt idx="56">
                  <c:v>589.9529999999976</c:v>
                </c:pt>
                <c:pt idx="57">
                  <c:v>599.9529999999976</c:v>
                </c:pt>
                <c:pt idx="58">
                  <c:v>609.9529999999976</c:v>
                </c:pt>
                <c:pt idx="59">
                  <c:v>619.9529999999976</c:v>
                </c:pt>
                <c:pt idx="60">
                  <c:v>629.9529999999976</c:v>
                </c:pt>
                <c:pt idx="61">
                  <c:v>639.9529999999976</c:v>
                </c:pt>
                <c:pt idx="62">
                  <c:v>649.9689999999994</c:v>
                </c:pt>
                <c:pt idx="63">
                  <c:v>659.9689999999994</c:v>
                </c:pt>
                <c:pt idx="64">
                  <c:v>669.9689999999994</c:v>
                </c:pt>
                <c:pt idx="65">
                  <c:v>679.9689999999994</c:v>
                </c:pt>
                <c:pt idx="66">
                  <c:v>689.9689999999994</c:v>
                </c:pt>
                <c:pt idx="67">
                  <c:v>699.9689999999994</c:v>
                </c:pt>
                <c:pt idx="68">
                  <c:v>709.9689999999994</c:v>
                </c:pt>
                <c:pt idx="69">
                  <c:v>719.9689999999994</c:v>
                </c:pt>
                <c:pt idx="70">
                  <c:v>729.9689999999994</c:v>
                </c:pt>
                <c:pt idx="71">
                  <c:v>739.9689999999994</c:v>
                </c:pt>
                <c:pt idx="72">
                  <c:v>749.9689999999994</c:v>
                </c:pt>
                <c:pt idx="73">
                  <c:v>759.9689999999994</c:v>
                </c:pt>
                <c:pt idx="74">
                  <c:v>769.9689999999994</c:v>
                </c:pt>
                <c:pt idx="75">
                  <c:v>779.9689999999994</c:v>
                </c:pt>
                <c:pt idx="76">
                  <c:v>789.9689999999994</c:v>
                </c:pt>
                <c:pt idx="77">
                  <c:v>799.9689999999994</c:v>
                </c:pt>
                <c:pt idx="78">
                  <c:v>809.9689999999994</c:v>
                </c:pt>
                <c:pt idx="79">
                  <c:v>819.9689999999994</c:v>
                </c:pt>
                <c:pt idx="80">
                  <c:v>829.9689999999994</c:v>
                </c:pt>
                <c:pt idx="81">
                  <c:v>839.9689999999994</c:v>
                </c:pt>
                <c:pt idx="82">
                  <c:v>849.9689999999994</c:v>
                </c:pt>
                <c:pt idx="83">
                  <c:v>859.9689999999994</c:v>
                </c:pt>
                <c:pt idx="84">
                  <c:v>869.9689999999994</c:v>
                </c:pt>
                <c:pt idx="85">
                  <c:v>879.9689999999994</c:v>
                </c:pt>
                <c:pt idx="86">
                  <c:v>889.9689999999994</c:v>
                </c:pt>
                <c:pt idx="87">
                  <c:v>899.9689999999994</c:v>
                </c:pt>
                <c:pt idx="88">
                  <c:v>909.9689999999994</c:v>
                </c:pt>
                <c:pt idx="89">
                  <c:v>919.9689999999994</c:v>
                </c:pt>
                <c:pt idx="90">
                  <c:v>929.9689999999994</c:v>
                </c:pt>
                <c:pt idx="91">
                  <c:v>939.984</c:v>
                </c:pt>
                <c:pt idx="92">
                  <c:v>949.9689999999994</c:v>
                </c:pt>
                <c:pt idx="93">
                  <c:v>959.9689999999994</c:v>
                </c:pt>
                <c:pt idx="94">
                  <c:v>969.9689999999994</c:v>
                </c:pt>
                <c:pt idx="95">
                  <c:v>979.9689999999994</c:v>
                </c:pt>
                <c:pt idx="96">
                  <c:v>989.9689999999994</c:v>
                </c:pt>
                <c:pt idx="97">
                  <c:v>999.9689999999994</c:v>
                </c:pt>
                <c:pt idx="98">
                  <c:v>1009.969</c:v>
                </c:pt>
                <c:pt idx="99">
                  <c:v>1019.969</c:v>
                </c:pt>
                <c:pt idx="100">
                  <c:v>1029.969</c:v>
                </c:pt>
                <c:pt idx="101">
                  <c:v>1039.969</c:v>
                </c:pt>
                <c:pt idx="102">
                  <c:v>1049.969</c:v>
                </c:pt>
                <c:pt idx="103">
                  <c:v>1059.969</c:v>
                </c:pt>
                <c:pt idx="104">
                  <c:v>1069.969</c:v>
                </c:pt>
                <c:pt idx="105">
                  <c:v>1079.984</c:v>
                </c:pt>
                <c:pt idx="106">
                  <c:v>1089.969</c:v>
                </c:pt>
                <c:pt idx="107">
                  <c:v>1099.969</c:v>
                </c:pt>
                <c:pt idx="108">
                  <c:v>1109.969</c:v>
                </c:pt>
                <c:pt idx="109">
                  <c:v>1119.969</c:v>
                </c:pt>
                <c:pt idx="110">
                  <c:v>1129.969</c:v>
                </c:pt>
                <c:pt idx="111">
                  <c:v>1139.969</c:v>
                </c:pt>
                <c:pt idx="112">
                  <c:v>1149.969</c:v>
                </c:pt>
                <c:pt idx="113">
                  <c:v>1159.969</c:v>
                </c:pt>
                <c:pt idx="114">
                  <c:v>1169.969</c:v>
                </c:pt>
                <c:pt idx="115">
                  <c:v>1179.969</c:v>
                </c:pt>
                <c:pt idx="116">
                  <c:v>1189.969</c:v>
                </c:pt>
                <c:pt idx="117">
                  <c:v>1199.969</c:v>
                </c:pt>
                <c:pt idx="118">
                  <c:v>1209.969</c:v>
                </c:pt>
                <c:pt idx="119">
                  <c:v>1219.969</c:v>
                </c:pt>
                <c:pt idx="120">
                  <c:v>1229.969</c:v>
                </c:pt>
                <c:pt idx="121">
                  <c:v>1239.969</c:v>
                </c:pt>
                <c:pt idx="122">
                  <c:v>1249.969</c:v>
                </c:pt>
                <c:pt idx="123">
                  <c:v>1259.969</c:v>
                </c:pt>
                <c:pt idx="124">
                  <c:v>1269.969</c:v>
                </c:pt>
                <c:pt idx="125">
                  <c:v>1279.969</c:v>
                </c:pt>
                <c:pt idx="126">
                  <c:v>1289.969</c:v>
                </c:pt>
                <c:pt idx="127">
                  <c:v>1299.969</c:v>
                </c:pt>
                <c:pt idx="128">
                  <c:v>1309.969</c:v>
                </c:pt>
                <c:pt idx="129">
                  <c:v>1319.969</c:v>
                </c:pt>
                <c:pt idx="130">
                  <c:v>1329.969</c:v>
                </c:pt>
                <c:pt idx="131">
                  <c:v>1339.969</c:v>
                </c:pt>
                <c:pt idx="132">
                  <c:v>1349.969</c:v>
                </c:pt>
                <c:pt idx="133">
                  <c:v>1359.969</c:v>
                </c:pt>
                <c:pt idx="134">
                  <c:v>1369.969</c:v>
                </c:pt>
                <c:pt idx="135">
                  <c:v>1379.969</c:v>
                </c:pt>
                <c:pt idx="136">
                  <c:v>1389.969</c:v>
                </c:pt>
                <c:pt idx="137">
                  <c:v>1399.969</c:v>
                </c:pt>
                <c:pt idx="138">
                  <c:v>1409.969</c:v>
                </c:pt>
                <c:pt idx="139">
                  <c:v>1419.969</c:v>
                </c:pt>
                <c:pt idx="140">
                  <c:v>1429.969</c:v>
                </c:pt>
                <c:pt idx="141">
                  <c:v>1439.969</c:v>
                </c:pt>
                <c:pt idx="142">
                  <c:v>1449.969</c:v>
                </c:pt>
                <c:pt idx="143">
                  <c:v>1459.969</c:v>
                </c:pt>
                <c:pt idx="144">
                  <c:v>1469.969</c:v>
                </c:pt>
                <c:pt idx="145">
                  <c:v>1479.969</c:v>
                </c:pt>
                <c:pt idx="146">
                  <c:v>1489.969</c:v>
                </c:pt>
                <c:pt idx="147">
                  <c:v>1499.969</c:v>
                </c:pt>
                <c:pt idx="148">
                  <c:v>1509.969</c:v>
                </c:pt>
                <c:pt idx="149">
                  <c:v>1519.969</c:v>
                </c:pt>
                <c:pt idx="150">
                  <c:v>1529.969</c:v>
                </c:pt>
                <c:pt idx="151">
                  <c:v>1539.969</c:v>
                </c:pt>
                <c:pt idx="152">
                  <c:v>1549.969</c:v>
                </c:pt>
                <c:pt idx="153">
                  <c:v>1559.969</c:v>
                </c:pt>
                <c:pt idx="154">
                  <c:v>1569.969</c:v>
                </c:pt>
                <c:pt idx="155">
                  <c:v>1579.969</c:v>
                </c:pt>
                <c:pt idx="156">
                  <c:v>1589.969</c:v>
                </c:pt>
                <c:pt idx="157">
                  <c:v>1599.969</c:v>
                </c:pt>
                <c:pt idx="158">
                  <c:v>1609.969</c:v>
                </c:pt>
                <c:pt idx="159">
                  <c:v>1619.969</c:v>
                </c:pt>
                <c:pt idx="160">
                  <c:v>1629.969</c:v>
                </c:pt>
                <c:pt idx="161">
                  <c:v>1639.969</c:v>
                </c:pt>
                <c:pt idx="162">
                  <c:v>1649.969</c:v>
                </c:pt>
                <c:pt idx="163">
                  <c:v>1659.969</c:v>
                </c:pt>
                <c:pt idx="164">
                  <c:v>1669.969</c:v>
                </c:pt>
                <c:pt idx="165">
                  <c:v>1679.969</c:v>
                </c:pt>
                <c:pt idx="166">
                  <c:v>1689.969</c:v>
                </c:pt>
                <c:pt idx="167">
                  <c:v>1699.969</c:v>
                </c:pt>
                <c:pt idx="168">
                  <c:v>1709.969</c:v>
                </c:pt>
                <c:pt idx="169">
                  <c:v>1719.969</c:v>
                </c:pt>
                <c:pt idx="170">
                  <c:v>1729.969</c:v>
                </c:pt>
                <c:pt idx="171">
                  <c:v>1739.969</c:v>
                </c:pt>
                <c:pt idx="172">
                  <c:v>1749.969</c:v>
                </c:pt>
                <c:pt idx="173">
                  <c:v>1759.969</c:v>
                </c:pt>
                <c:pt idx="174">
                  <c:v>1769.969</c:v>
                </c:pt>
                <c:pt idx="175">
                  <c:v>1779.969</c:v>
                </c:pt>
                <c:pt idx="176">
                  <c:v>1789.969</c:v>
                </c:pt>
                <c:pt idx="177">
                  <c:v>1799.969</c:v>
                </c:pt>
                <c:pt idx="178">
                  <c:v>1809.969</c:v>
                </c:pt>
                <c:pt idx="179">
                  <c:v>1819.969</c:v>
                </c:pt>
                <c:pt idx="180">
                  <c:v>1829.969</c:v>
                </c:pt>
                <c:pt idx="181">
                  <c:v>1839.969</c:v>
                </c:pt>
                <c:pt idx="182">
                  <c:v>1849.969</c:v>
                </c:pt>
                <c:pt idx="183">
                  <c:v>1859.969</c:v>
                </c:pt>
                <c:pt idx="184">
                  <c:v>1869.969</c:v>
                </c:pt>
                <c:pt idx="185">
                  <c:v>1879.969</c:v>
                </c:pt>
                <c:pt idx="186">
                  <c:v>1889.969</c:v>
                </c:pt>
                <c:pt idx="187">
                  <c:v>1899.969</c:v>
                </c:pt>
                <c:pt idx="188">
                  <c:v>1909.969</c:v>
                </c:pt>
                <c:pt idx="189">
                  <c:v>1919.969</c:v>
                </c:pt>
                <c:pt idx="190">
                  <c:v>1929.969</c:v>
                </c:pt>
                <c:pt idx="191">
                  <c:v>1939.969</c:v>
                </c:pt>
                <c:pt idx="192">
                  <c:v>1949.969</c:v>
                </c:pt>
                <c:pt idx="193">
                  <c:v>1959.969</c:v>
                </c:pt>
                <c:pt idx="194">
                  <c:v>1969.969</c:v>
                </c:pt>
                <c:pt idx="195">
                  <c:v>1979.969</c:v>
                </c:pt>
                <c:pt idx="196">
                  <c:v>1989.969</c:v>
                </c:pt>
                <c:pt idx="197">
                  <c:v>1999.969</c:v>
                </c:pt>
                <c:pt idx="198">
                  <c:v>2009.969</c:v>
                </c:pt>
                <c:pt idx="199">
                  <c:v>2019.969</c:v>
                </c:pt>
                <c:pt idx="200">
                  <c:v>2029.969</c:v>
                </c:pt>
                <c:pt idx="201">
                  <c:v>2039.969</c:v>
                </c:pt>
                <c:pt idx="202">
                  <c:v>2049.969</c:v>
                </c:pt>
                <c:pt idx="203">
                  <c:v>2059.969</c:v>
                </c:pt>
                <c:pt idx="204">
                  <c:v>2069.969</c:v>
                </c:pt>
                <c:pt idx="205">
                  <c:v>2079.969</c:v>
                </c:pt>
                <c:pt idx="206">
                  <c:v>2089.969</c:v>
                </c:pt>
                <c:pt idx="207">
                  <c:v>2099.969</c:v>
                </c:pt>
                <c:pt idx="208">
                  <c:v>2109.969</c:v>
                </c:pt>
                <c:pt idx="209">
                  <c:v>2119.969</c:v>
                </c:pt>
                <c:pt idx="210">
                  <c:v>2129.969</c:v>
                </c:pt>
                <c:pt idx="211">
                  <c:v>2139.969</c:v>
                </c:pt>
                <c:pt idx="212">
                  <c:v>2149.969</c:v>
                </c:pt>
                <c:pt idx="213">
                  <c:v>2159.969</c:v>
                </c:pt>
                <c:pt idx="214">
                  <c:v>2169.969</c:v>
                </c:pt>
                <c:pt idx="215">
                  <c:v>2179.969</c:v>
                </c:pt>
                <c:pt idx="216">
                  <c:v>2189.969</c:v>
                </c:pt>
                <c:pt idx="217">
                  <c:v>2199.969</c:v>
                </c:pt>
                <c:pt idx="218">
                  <c:v>2209.969</c:v>
                </c:pt>
                <c:pt idx="219">
                  <c:v>2219.969</c:v>
                </c:pt>
                <c:pt idx="220">
                  <c:v>2229.969</c:v>
                </c:pt>
                <c:pt idx="221">
                  <c:v>2239.969</c:v>
                </c:pt>
                <c:pt idx="222">
                  <c:v>2249.969</c:v>
                </c:pt>
                <c:pt idx="223">
                  <c:v>2259.969</c:v>
                </c:pt>
                <c:pt idx="224">
                  <c:v>2269.969</c:v>
                </c:pt>
                <c:pt idx="225">
                  <c:v>2279.969</c:v>
                </c:pt>
                <c:pt idx="226">
                  <c:v>2289.969</c:v>
                </c:pt>
                <c:pt idx="227">
                  <c:v>2299.969</c:v>
                </c:pt>
                <c:pt idx="228">
                  <c:v>2309.969</c:v>
                </c:pt>
                <c:pt idx="229">
                  <c:v>2319.969</c:v>
                </c:pt>
                <c:pt idx="230">
                  <c:v>2329.969</c:v>
                </c:pt>
                <c:pt idx="231">
                  <c:v>2339.969</c:v>
                </c:pt>
                <c:pt idx="232">
                  <c:v>2349.969</c:v>
                </c:pt>
                <c:pt idx="233">
                  <c:v>2359.969</c:v>
                </c:pt>
                <c:pt idx="234">
                  <c:v>2369.969</c:v>
                </c:pt>
                <c:pt idx="235">
                  <c:v>2379.969</c:v>
                </c:pt>
                <c:pt idx="236">
                  <c:v>2389.969</c:v>
                </c:pt>
                <c:pt idx="237">
                  <c:v>2399.969</c:v>
                </c:pt>
                <c:pt idx="238">
                  <c:v>2409.969</c:v>
                </c:pt>
                <c:pt idx="239">
                  <c:v>2419.969</c:v>
                </c:pt>
                <c:pt idx="240">
                  <c:v>2429.969</c:v>
                </c:pt>
                <c:pt idx="241">
                  <c:v>2439.969</c:v>
                </c:pt>
                <c:pt idx="242">
                  <c:v>2449.969</c:v>
                </c:pt>
                <c:pt idx="243">
                  <c:v>2459.969</c:v>
                </c:pt>
                <c:pt idx="244">
                  <c:v>2469.969</c:v>
                </c:pt>
                <c:pt idx="245">
                  <c:v>2479.969</c:v>
                </c:pt>
                <c:pt idx="246">
                  <c:v>2489.969</c:v>
                </c:pt>
                <c:pt idx="247">
                  <c:v>2499.969</c:v>
                </c:pt>
                <c:pt idx="248">
                  <c:v>2509.969</c:v>
                </c:pt>
                <c:pt idx="249">
                  <c:v>2519.969</c:v>
                </c:pt>
                <c:pt idx="250">
                  <c:v>2529.969</c:v>
                </c:pt>
                <c:pt idx="251">
                  <c:v>2539.969</c:v>
                </c:pt>
                <c:pt idx="252">
                  <c:v>2549.969</c:v>
                </c:pt>
                <c:pt idx="253">
                  <c:v>2559.969</c:v>
                </c:pt>
                <c:pt idx="254">
                  <c:v>2569.969</c:v>
                </c:pt>
                <c:pt idx="255">
                  <c:v>2579.969</c:v>
                </c:pt>
                <c:pt idx="256">
                  <c:v>2589.969</c:v>
                </c:pt>
                <c:pt idx="257">
                  <c:v>2599.969</c:v>
                </c:pt>
                <c:pt idx="258">
                  <c:v>2609.969</c:v>
                </c:pt>
                <c:pt idx="259">
                  <c:v>2619.969</c:v>
                </c:pt>
                <c:pt idx="260">
                  <c:v>2629.969</c:v>
                </c:pt>
                <c:pt idx="261">
                  <c:v>2639.969</c:v>
                </c:pt>
                <c:pt idx="262">
                  <c:v>2649.969</c:v>
                </c:pt>
                <c:pt idx="263">
                  <c:v>2659.969</c:v>
                </c:pt>
                <c:pt idx="264">
                  <c:v>2669.969</c:v>
                </c:pt>
                <c:pt idx="265">
                  <c:v>2679.969</c:v>
                </c:pt>
                <c:pt idx="266">
                  <c:v>2689.969</c:v>
                </c:pt>
                <c:pt idx="267">
                  <c:v>2699.969</c:v>
                </c:pt>
                <c:pt idx="268">
                  <c:v>2709.969</c:v>
                </c:pt>
                <c:pt idx="269">
                  <c:v>2719.969</c:v>
                </c:pt>
                <c:pt idx="270">
                  <c:v>2729.969</c:v>
                </c:pt>
                <c:pt idx="271">
                  <c:v>2739.969</c:v>
                </c:pt>
                <c:pt idx="272">
                  <c:v>2749.969</c:v>
                </c:pt>
                <c:pt idx="273">
                  <c:v>2759.969</c:v>
                </c:pt>
                <c:pt idx="274">
                  <c:v>2769.969</c:v>
                </c:pt>
                <c:pt idx="275">
                  <c:v>2779.969</c:v>
                </c:pt>
                <c:pt idx="276">
                  <c:v>2789.969</c:v>
                </c:pt>
                <c:pt idx="277">
                  <c:v>2799.969</c:v>
                </c:pt>
                <c:pt idx="278">
                  <c:v>2809.969</c:v>
                </c:pt>
                <c:pt idx="279">
                  <c:v>2819.969</c:v>
                </c:pt>
                <c:pt idx="280">
                  <c:v>2829.969</c:v>
                </c:pt>
                <c:pt idx="281">
                  <c:v>2839.969</c:v>
                </c:pt>
                <c:pt idx="282">
                  <c:v>2849.969</c:v>
                </c:pt>
                <c:pt idx="283">
                  <c:v>2859.969</c:v>
                </c:pt>
                <c:pt idx="284">
                  <c:v>2869.969</c:v>
                </c:pt>
                <c:pt idx="285">
                  <c:v>2879.969</c:v>
                </c:pt>
                <c:pt idx="286">
                  <c:v>2889.969</c:v>
                </c:pt>
                <c:pt idx="287">
                  <c:v>2899.969</c:v>
                </c:pt>
                <c:pt idx="288">
                  <c:v>2909.969</c:v>
                </c:pt>
                <c:pt idx="289">
                  <c:v>2919.969</c:v>
                </c:pt>
                <c:pt idx="290">
                  <c:v>2929.969</c:v>
                </c:pt>
                <c:pt idx="291">
                  <c:v>2939.969</c:v>
                </c:pt>
                <c:pt idx="292">
                  <c:v>2949.969</c:v>
                </c:pt>
                <c:pt idx="293">
                  <c:v>2959.969</c:v>
                </c:pt>
                <c:pt idx="294">
                  <c:v>2969.969</c:v>
                </c:pt>
                <c:pt idx="295">
                  <c:v>2979.969</c:v>
                </c:pt>
                <c:pt idx="296">
                  <c:v>2989.969</c:v>
                </c:pt>
                <c:pt idx="297">
                  <c:v>2999.969</c:v>
                </c:pt>
                <c:pt idx="298">
                  <c:v>3009.969</c:v>
                </c:pt>
                <c:pt idx="299">
                  <c:v>3019.969</c:v>
                </c:pt>
                <c:pt idx="300">
                  <c:v>3029.969</c:v>
                </c:pt>
                <c:pt idx="301">
                  <c:v>3039.969</c:v>
                </c:pt>
                <c:pt idx="302">
                  <c:v>3049.969</c:v>
                </c:pt>
                <c:pt idx="303">
                  <c:v>3059.969</c:v>
                </c:pt>
                <c:pt idx="304">
                  <c:v>3069.969</c:v>
                </c:pt>
                <c:pt idx="305">
                  <c:v>3079.969</c:v>
                </c:pt>
                <c:pt idx="306">
                  <c:v>3089.969</c:v>
                </c:pt>
                <c:pt idx="307">
                  <c:v>3099.969</c:v>
                </c:pt>
                <c:pt idx="308">
                  <c:v>3109.969</c:v>
                </c:pt>
                <c:pt idx="309">
                  <c:v>3119.969</c:v>
                </c:pt>
                <c:pt idx="310">
                  <c:v>3129.969</c:v>
                </c:pt>
                <c:pt idx="311">
                  <c:v>3139.969</c:v>
                </c:pt>
                <c:pt idx="312">
                  <c:v>3149.969</c:v>
                </c:pt>
                <c:pt idx="313">
                  <c:v>3159.969</c:v>
                </c:pt>
                <c:pt idx="314">
                  <c:v>3169.969</c:v>
                </c:pt>
                <c:pt idx="315">
                  <c:v>3179.969</c:v>
                </c:pt>
                <c:pt idx="316">
                  <c:v>3189.969</c:v>
                </c:pt>
                <c:pt idx="317">
                  <c:v>3199.969</c:v>
                </c:pt>
                <c:pt idx="318">
                  <c:v>3209.969</c:v>
                </c:pt>
                <c:pt idx="319">
                  <c:v>3219.969</c:v>
                </c:pt>
                <c:pt idx="320">
                  <c:v>3229.969</c:v>
                </c:pt>
                <c:pt idx="321">
                  <c:v>3239.969</c:v>
                </c:pt>
                <c:pt idx="322">
                  <c:v>3249.969</c:v>
                </c:pt>
                <c:pt idx="323">
                  <c:v>3259.969</c:v>
                </c:pt>
                <c:pt idx="324">
                  <c:v>3269.969</c:v>
                </c:pt>
                <c:pt idx="325">
                  <c:v>3279.969</c:v>
                </c:pt>
                <c:pt idx="326">
                  <c:v>3289.969</c:v>
                </c:pt>
                <c:pt idx="327">
                  <c:v>3299.969</c:v>
                </c:pt>
                <c:pt idx="328">
                  <c:v>3309.969</c:v>
                </c:pt>
                <c:pt idx="329">
                  <c:v>3319.969</c:v>
                </c:pt>
                <c:pt idx="330">
                  <c:v>3329.969</c:v>
                </c:pt>
                <c:pt idx="331">
                  <c:v>3339.969</c:v>
                </c:pt>
                <c:pt idx="332">
                  <c:v>3349.969</c:v>
                </c:pt>
                <c:pt idx="333">
                  <c:v>3359.969</c:v>
                </c:pt>
                <c:pt idx="334">
                  <c:v>3369.969</c:v>
                </c:pt>
                <c:pt idx="335">
                  <c:v>3379.969</c:v>
                </c:pt>
                <c:pt idx="336">
                  <c:v>3389.969</c:v>
                </c:pt>
                <c:pt idx="337">
                  <c:v>3399.969</c:v>
                </c:pt>
                <c:pt idx="338">
                  <c:v>3409.969</c:v>
                </c:pt>
                <c:pt idx="339">
                  <c:v>3419.969</c:v>
                </c:pt>
                <c:pt idx="340">
                  <c:v>3429.969</c:v>
                </c:pt>
                <c:pt idx="341">
                  <c:v>3439.969</c:v>
                </c:pt>
                <c:pt idx="342">
                  <c:v>3449.969</c:v>
                </c:pt>
                <c:pt idx="343">
                  <c:v>3459.969</c:v>
                </c:pt>
                <c:pt idx="344">
                  <c:v>3469.969</c:v>
                </c:pt>
                <c:pt idx="345">
                  <c:v>3479.969</c:v>
                </c:pt>
                <c:pt idx="346">
                  <c:v>3489.969</c:v>
                </c:pt>
                <c:pt idx="347">
                  <c:v>3499.969</c:v>
                </c:pt>
                <c:pt idx="348">
                  <c:v>3509.969</c:v>
                </c:pt>
                <c:pt idx="349">
                  <c:v>3519.969</c:v>
                </c:pt>
                <c:pt idx="350">
                  <c:v>3529.969</c:v>
                </c:pt>
                <c:pt idx="351">
                  <c:v>3539.969</c:v>
                </c:pt>
                <c:pt idx="352">
                  <c:v>3549.969</c:v>
                </c:pt>
                <c:pt idx="353">
                  <c:v>3559.969</c:v>
                </c:pt>
              </c:numCache>
            </c:numRef>
          </c:xVal>
          <c:yVal>
            <c:numRef>
              <c:f>JTAC!$R$5:$R$358</c:f>
              <c:numCache>
                <c:formatCode>General</c:formatCode>
                <c:ptCount val="354"/>
                <c:pt idx="0">
                  <c:v>1.670564650851988</c:v>
                </c:pt>
                <c:pt idx="1">
                  <c:v>1.653986106516708</c:v>
                </c:pt>
                <c:pt idx="2">
                  <c:v>1.644736842105263</c:v>
                </c:pt>
                <c:pt idx="3">
                  <c:v>1.663893510815308</c:v>
                </c:pt>
                <c:pt idx="4">
                  <c:v>1.686454398273071</c:v>
                </c:pt>
                <c:pt idx="5">
                  <c:v>1.70261066969353</c:v>
                </c:pt>
                <c:pt idx="6">
                  <c:v>1.711240404830587</c:v>
                </c:pt>
                <c:pt idx="7">
                  <c:v>1.713575804309643</c:v>
                </c:pt>
                <c:pt idx="8">
                  <c:v>1.709077098366882</c:v>
                </c:pt>
                <c:pt idx="9">
                  <c:v>1.704100064755805</c:v>
                </c:pt>
                <c:pt idx="10">
                  <c:v>1.694863024251951</c:v>
                </c:pt>
                <c:pt idx="11">
                  <c:v>1.689950428120777</c:v>
                </c:pt>
                <c:pt idx="12">
                  <c:v>1.69288467548703</c:v>
                </c:pt>
                <c:pt idx="13">
                  <c:v>1.693684974594727</c:v>
                </c:pt>
                <c:pt idx="14">
                  <c:v>1.68732704897748</c:v>
                </c:pt>
                <c:pt idx="15">
                  <c:v>1.682687251540713</c:v>
                </c:pt>
                <c:pt idx="16">
                  <c:v>1.678946016947478</c:v>
                </c:pt>
                <c:pt idx="17">
                  <c:v>1.68023299230827</c:v>
                </c:pt>
                <c:pt idx="18">
                  <c:v>1.687179213952084</c:v>
                </c:pt>
                <c:pt idx="19">
                  <c:v>1.692133272416536</c:v>
                </c:pt>
                <c:pt idx="20">
                  <c:v>1.69499733643276</c:v>
                </c:pt>
                <c:pt idx="21">
                  <c:v>1.698500687120732</c:v>
                </c:pt>
                <c:pt idx="22">
                  <c:v>1.700806034164017</c:v>
                </c:pt>
                <c:pt idx="23">
                  <c:v>1.703190643806062</c:v>
                </c:pt>
                <c:pt idx="24">
                  <c:v>1.70445311008699</c:v>
                </c:pt>
                <c:pt idx="25">
                  <c:v>1.705768120505957</c:v>
                </c:pt>
                <c:pt idx="26">
                  <c:v>1.708147229638255</c:v>
                </c:pt>
                <c:pt idx="27">
                  <c:v>1.710542393177014</c:v>
                </c:pt>
                <c:pt idx="28">
                  <c:v>1.711674222033336</c:v>
                </c:pt>
                <c:pt idx="29">
                  <c:v>1.714611506761624</c:v>
                </c:pt>
                <c:pt idx="30">
                  <c:v>1.718263250667935</c:v>
                </c:pt>
                <c:pt idx="31">
                  <c:v>1.721293397454514</c:v>
                </c:pt>
                <c:pt idx="32">
                  <c:v>1.723951476396464</c:v>
                </c:pt>
                <c:pt idx="33">
                  <c:v>1.72626784735057</c:v>
                </c:pt>
                <c:pt idx="34">
                  <c:v>1.728508776262112</c:v>
                </c:pt>
                <c:pt idx="35">
                  <c:v>1.730680474226213</c:v>
                </c:pt>
                <c:pt idx="36">
                  <c:v>1.732220609579098</c:v>
                </c:pt>
                <c:pt idx="37">
                  <c:v>1.733887895159524</c:v>
                </c:pt>
                <c:pt idx="38">
                  <c:v>1.735580774365821</c:v>
                </c:pt>
                <c:pt idx="39">
                  <c:v>1.737554300608165</c:v>
                </c:pt>
                <c:pt idx="40">
                  <c:v>1.739863861281096</c:v>
                </c:pt>
                <c:pt idx="41">
                  <c:v>1.742228140478383</c:v>
                </c:pt>
                <c:pt idx="42">
                  <c:v>1.744474286363413</c:v>
                </c:pt>
                <c:pt idx="43">
                  <c:v>1.74629098962509</c:v>
                </c:pt>
                <c:pt idx="44">
                  <c:v>1.747636728004286</c:v>
                </c:pt>
                <c:pt idx="45">
                  <c:v>1.748301052055458</c:v>
                </c:pt>
                <c:pt idx="46">
                  <c:v>1.750031650518694</c:v>
                </c:pt>
                <c:pt idx="47">
                  <c:v>1.751373776736651</c:v>
                </c:pt>
                <c:pt idx="48">
                  <c:v>1.752938945771712</c:v>
                </c:pt>
                <c:pt idx="49">
                  <c:v>1.754986064992594</c:v>
                </c:pt>
                <c:pt idx="50">
                  <c:v>1.756969517404843</c:v>
                </c:pt>
                <c:pt idx="51">
                  <c:v>1.758500226582527</c:v>
                </c:pt>
                <c:pt idx="52">
                  <c:v>1.759905560130702</c:v>
                </c:pt>
                <c:pt idx="53">
                  <c:v>1.760767063611108</c:v>
                </c:pt>
                <c:pt idx="54">
                  <c:v>1.762117289725616</c:v>
                </c:pt>
                <c:pt idx="55">
                  <c:v>1.763254677473186</c:v>
                </c:pt>
                <c:pt idx="56">
                  <c:v>1.764386317907443</c:v>
                </c:pt>
                <c:pt idx="57">
                  <c:v>1.765259659225801</c:v>
                </c:pt>
                <c:pt idx="58">
                  <c:v>1.767189063220767</c:v>
                </c:pt>
                <c:pt idx="59">
                  <c:v>1.76890169115739</c:v>
                </c:pt>
                <c:pt idx="60">
                  <c:v>1.77040715629136</c:v>
                </c:pt>
                <c:pt idx="61">
                  <c:v>1.771886753626834</c:v>
                </c:pt>
                <c:pt idx="62">
                  <c:v>1.772812719853666</c:v>
                </c:pt>
                <c:pt idx="63">
                  <c:v>1.773229040248708</c:v>
                </c:pt>
                <c:pt idx="64">
                  <c:v>1.773923177275231</c:v>
                </c:pt>
                <c:pt idx="65">
                  <c:v>1.774358243625453</c:v>
                </c:pt>
                <c:pt idx="66">
                  <c:v>1.774893369009456</c:v>
                </c:pt>
                <c:pt idx="67">
                  <c:v>1.775728342961004</c:v>
                </c:pt>
                <c:pt idx="68">
                  <c:v>1.777249146089528</c:v>
                </c:pt>
                <c:pt idx="69">
                  <c:v>1.778887256720833</c:v>
                </c:pt>
                <c:pt idx="70">
                  <c:v>1.779375422942931</c:v>
                </c:pt>
                <c:pt idx="71">
                  <c:v>1.779700694128582</c:v>
                </c:pt>
                <c:pt idx="72">
                  <c:v>1.780025848614904</c:v>
                </c:pt>
                <c:pt idx="73">
                  <c:v>1.78028236109307</c:v>
                </c:pt>
                <c:pt idx="74">
                  <c:v>1.780253144124084</c:v>
                </c:pt>
                <c:pt idx="75">
                  <c:v>1.781434893904301</c:v>
                </c:pt>
                <c:pt idx="76">
                  <c:v>1.783429767954671</c:v>
                </c:pt>
                <c:pt idx="77">
                  <c:v>1.783989332015846</c:v>
                </c:pt>
                <c:pt idx="78">
                  <c:v>1.784527004436737</c:v>
                </c:pt>
                <c:pt idx="79">
                  <c:v>1.784597571912354</c:v>
                </c:pt>
                <c:pt idx="80">
                  <c:v>1.785839018216613</c:v>
                </c:pt>
                <c:pt idx="81">
                  <c:v>1.787254401911164</c:v>
                </c:pt>
                <c:pt idx="82">
                  <c:v>1.788529917550566</c:v>
                </c:pt>
                <c:pt idx="83">
                  <c:v>1.789616659706657</c:v>
                </c:pt>
                <c:pt idx="84">
                  <c:v>1.790475408040311</c:v>
                </c:pt>
                <c:pt idx="85">
                  <c:v>1.792121320740562</c:v>
                </c:pt>
                <c:pt idx="86">
                  <c:v>1.79286730004328</c:v>
                </c:pt>
                <c:pt idx="87">
                  <c:v>1.793443391419546</c:v>
                </c:pt>
                <c:pt idx="88">
                  <c:v>1.794433735522793</c:v>
                </c:pt>
                <c:pt idx="89">
                  <c:v>1.795560743001935</c:v>
                </c:pt>
                <c:pt idx="90">
                  <c:v>1.79707471600335</c:v>
                </c:pt>
                <c:pt idx="91">
                  <c:v>1.797410727544138</c:v>
                </c:pt>
                <c:pt idx="92">
                  <c:v>1.79831676007256</c:v>
                </c:pt>
                <c:pt idx="93">
                  <c:v>1.79954509077124</c:v>
                </c:pt>
                <c:pt idx="94">
                  <c:v>1.800537561034788</c:v>
                </c:pt>
                <c:pt idx="95">
                  <c:v>1.801638901192952</c:v>
                </c:pt>
                <c:pt idx="96">
                  <c:v>1.80227666327236</c:v>
                </c:pt>
                <c:pt idx="97">
                  <c:v>1.804402427706496</c:v>
                </c:pt>
                <c:pt idx="98">
                  <c:v>1.805329408589208</c:v>
                </c:pt>
                <c:pt idx="99">
                  <c:v>1.80552225007042</c:v>
                </c:pt>
                <c:pt idx="100">
                  <c:v>1.806706287300881</c:v>
                </c:pt>
                <c:pt idx="101">
                  <c:v>1.807099826358127</c:v>
                </c:pt>
                <c:pt idx="102">
                  <c:v>1.807327294232433</c:v>
                </c:pt>
                <c:pt idx="103">
                  <c:v>1.80857620881204</c:v>
                </c:pt>
                <c:pt idx="104">
                  <c:v>1.809658581652213</c:v>
                </c:pt>
                <c:pt idx="105">
                  <c:v>1.810263198346683</c:v>
                </c:pt>
                <c:pt idx="106">
                  <c:v>1.810882311124351</c:v>
                </c:pt>
                <c:pt idx="107">
                  <c:v>1.810919268448925</c:v>
                </c:pt>
                <c:pt idx="108">
                  <c:v>1.810997677038572</c:v>
                </c:pt>
                <c:pt idx="109">
                  <c:v>1.811378892380256</c:v>
                </c:pt>
                <c:pt idx="110">
                  <c:v>1.811315797204095</c:v>
                </c:pt>
                <c:pt idx="111">
                  <c:v>1.811359298676932</c:v>
                </c:pt>
                <c:pt idx="112">
                  <c:v>1.812453882233671</c:v>
                </c:pt>
                <c:pt idx="113">
                  <c:v>1.81348438663366</c:v>
                </c:pt>
                <c:pt idx="114">
                  <c:v>1.814131690047517</c:v>
                </c:pt>
                <c:pt idx="115">
                  <c:v>1.814597934918651</c:v>
                </c:pt>
                <c:pt idx="116">
                  <c:v>1.814701694189619</c:v>
                </c:pt>
                <c:pt idx="117">
                  <c:v>1.814982371508914</c:v>
                </c:pt>
                <c:pt idx="118">
                  <c:v>1.815003676100464</c:v>
                </c:pt>
                <c:pt idx="119">
                  <c:v>1.815156420186374</c:v>
                </c:pt>
                <c:pt idx="120">
                  <c:v>1.815350244119085</c:v>
                </c:pt>
                <c:pt idx="121">
                  <c:v>1.815487600157156</c:v>
                </c:pt>
                <c:pt idx="122">
                  <c:v>1.815583813595351</c:v>
                </c:pt>
                <c:pt idx="123">
                  <c:v>1.81578554273329</c:v>
                </c:pt>
                <c:pt idx="124">
                  <c:v>1.816612260440618</c:v>
                </c:pt>
                <c:pt idx="125">
                  <c:v>1.817347942612995</c:v>
                </c:pt>
                <c:pt idx="126">
                  <c:v>1.817760327053169</c:v>
                </c:pt>
                <c:pt idx="127">
                  <c:v>1.817996000068178</c:v>
                </c:pt>
                <c:pt idx="128">
                  <c:v>1.818135816355584</c:v>
                </c:pt>
                <c:pt idx="129">
                  <c:v>1.8181666867148</c:v>
                </c:pt>
                <c:pt idx="130">
                  <c:v>1.81820718182197</c:v>
                </c:pt>
                <c:pt idx="131">
                  <c:v>1.818758181642807</c:v>
                </c:pt>
                <c:pt idx="132">
                  <c:v>1.819286288844262</c:v>
                </c:pt>
                <c:pt idx="133">
                  <c:v>1.81927804088549</c:v>
                </c:pt>
                <c:pt idx="134">
                  <c:v>1.819166942932841</c:v>
                </c:pt>
                <c:pt idx="135">
                  <c:v>1.819047759181578</c:v>
                </c:pt>
                <c:pt idx="136">
                  <c:v>1.818920670159624</c:v>
                </c:pt>
                <c:pt idx="137">
                  <c:v>1.818483844525802</c:v>
                </c:pt>
                <c:pt idx="138">
                  <c:v>1.817540583587675</c:v>
                </c:pt>
                <c:pt idx="139">
                  <c:v>1.8163889970157</c:v>
                </c:pt>
                <c:pt idx="140">
                  <c:v>1.815017404916634</c:v>
                </c:pt>
                <c:pt idx="141">
                  <c:v>1.813426259406274</c:v>
                </c:pt>
                <c:pt idx="142">
                  <c:v>1.811938161312805</c:v>
                </c:pt>
                <c:pt idx="143">
                  <c:v>1.810532311646376</c:v>
                </c:pt>
                <c:pt idx="144">
                  <c:v>1.809441501974311</c:v>
                </c:pt>
                <c:pt idx="145">
                  <c:v>1.808371402806405</c:v>
                </c:pt>
                <c:pt idx="146">
                  <c:v>1.807370437588223</c:v>
                </c:pt>
                <c:pt idx="147">
                  <c:v>1.806459055054671</c:v>
                </c:pt>
                <c:pt idx="148">
                  <c:v>1.805075176583191</c:v>
                </c:pt>
                <c:pt idx="149">
                  <c:v>1.8037161658385</c:v>
                </c:pt>
                <c:pt idx="150">
                  <c:v>1.802652597797978</c:v>
                </c:pt>
                <c:pt idx="151">
                  <c:v>1.802078467174921</c:v>
                </c:pt>
                <c:pt idx="152">
                  <c:v>1.801660707808692</c:v>
                </c:pt>
                <c:pt idx="153">
                  <c:v>1.801113728499145</c:v>
                </c:pt>
                <c:pt idx="154">
                  <c:v>1.800607602583764</c:v>
                </c:pt>
                <c:pt idx="155">
                  <c:v>1.79993792088028</c:v>
                </c:pt>
                <c:pt idx="156">
                  <c:v>1.798947370833486</c:v>
                </c:pt>
                <c:pt idx="157">
                  <c:v>1.797937691470814</c:v>
                </c:pt>
                <c:pt idx="158">
                  <c:v>1.797214014256614</c:v>
                </c:pt>
                <c:pt idx="159">
                  <c:v>1.79676627419623</c:v>
                </c:pt>
                <c:pt idx="160">
                  <c:v>1.79613191864422</c:v>
                </c:pt>
                <c:pt idx="161">
                  <c:v>1.795629233037363</c:v>
                </c:pt>
                <c:pt idx="162">
                  <c:v>1.795113220846735</c:v>
                </c:pt>
                <c:pt idx="163">
                  <c:v>1.794694137526484</c:v>
                </c:pt>
                <c:pt idx="164">
                  <c:v>1.793925259049044</c:v>
                </c:pt>
                <c:pt idx="165">
                  <c:v>1.792825419181467</c:v>
                </c:pt>
                <c:pt idx="166">
                  <c:v>1.791828514037264</c:v>
                </c:pt>
                <c:pt idx="167">
                  <c:v>1.791547400168075</c:v>
                </c:pt>
                <c:pt idx="168">
                  <c:v>1.79167612039992</c:v>
                </c:pt>
                <c:pt idx="169">
                  <c:v>1.791448341855554</c:v>
                </c:pt>
                <c:pt idx="170">
                  <c:v>1.791298344567201</c:v>
                </c:pt>
                <c:pt idx="171">
                  <c:v>1.790736803526695</c:v>
                </c:pt>
                <c:pt idx="172">
                  <c:v>1.789873231742141</c:v>
                </c:pt>
                <c:pt idx="173">
                  <c:v>1.788907053259305</c:v>
                </c:pt>
                <c:pt idx="174">
                  <c:v>1.788142954073544</c:v>
                </c:pt>
                <c:pt idx="175">
                  <c:v>1.78772226014595</c:v>
                </c:pt>
                <c:pt idx="176">
                  <c:v>1.78705747409617</c:v>
                </c:pt>
                <c:pt idx="177">
                  <c:v>1.786547676643172</c:v>
                </c:pt>
                <c:pt idx="178">
                  <c:v>1.786464560972055</c:v>
                </c:pt>
                <c:pt idx="179">
                  <c:v>1.785680554150074</c:v>
                </c:pt>
                <c:pt idx="180">
                  <c:v>1.785155880124988</c:v>
                </c:pt>
                <c:pt idx="181">
                  <c:v>1.784385301275228</c:v>
                </c:pt>
                <c:pt idx="182">
                  <c:v>1.784472603300788</c:v>
                </c:pt>
                <c:pt idx="183">
                  <c:v>1.784188630941992</c:v>
                </c:pt>
                <c:pt idx="184">
                  <c:v>1.783825248110959</c:v>
                </c:pt>
                <c:pt idx="185">
                  <c:v>1.783760118157055</c:v>
                </c:pt>
                <c:pt idx="186">
                  <c:v>1.783998603248019</c:v>
                </c:pt>
                <c:pt idx="187">
                  <c:v>1.783760575087388</c:v>
                </c:pt>
                <c:pt idx="188">
                  <c:v>1.783037149693187</c:v>
                </c:pt>
                <c:pt idx="189">
                  <c:v>1.782408866773245</c:v>
                </c:pt>
                <c:pt idx="190">
                  <c:v>1.782053602752917</c:v>
                </c:pt>
                <c:pt idx="191">
                  <c:v>1.781583137842974</c:v>
                </c:pt>
                <c:pt idx="192">
                  <c:v>1.781035606112342</c:v>
                </c:pt>
                <c:pt idx="193">
                  <c:v>1.780425417092675</c:v>
                </c:pt>
                <c:pt idx="194">
                  <c:v>1.779672448947926</c:v>
                </c:pt>
                <c:pt idx="195">
                  <c:v>1.778834145349724</c:v>
                </c:pt>
                <c:pt idx="196">
                  <c:v>1.77794414960829</c:v>
                </c:pt>
                <c:pt idx="197">
                  <c:v>1.777402228518283</c:v>
                </c:pt>
                <c:pt idx="198">
                  <c:v>1.777196163189481</c:v>
                </c:pt>
                <c:pt idx="199">
                  <c:v>1.777049049226941</c:v>
                </c:pt>
                <c:pt idx="200">
                  <c:v>1.776884572269194</c:v>
                </c:pt>
                <c:pt idx="201">
                  <c:v>1.77668737234868</c:v>
                </c:pt>
                <c:pt idx="202">
                  <c:v>1.775938848429913</c:v>
                </c:pt>
                <c:pt idx="203">
                  <c:v>1.775627857259744</c:v>
                </c:pt>
                <c:pt idx="204">
                  <c:v>1.77554212818443</c:v>
                </c:pt>
                <c:pt idx="205">
                  <c:v>1.775388537622991</c:v>
                </c:pt>
                <c:pt idx="206">
                  <c:v>1.775304133331504</c:v>
                </c:pt>
                <c:pt idx="207">
                  <c:v>1.774996330344126</c:v>
                </c:pt>
                <c:pt idx="208">
                  <c:v>1.774902587586244</c:v>
                </c:pt>
                <c:pt idx="209">
                  <c:v>1.774599764726562</c:v>
                </c:pt>
                <c:pt idx="210">
                  <c:v>1.774040329130912</c:v>
                </c:pt>
                <c:pt idx="211">
                  <c:v>1.773453878625938</c:v>
                </c:pt>
                <c:pt idx="212">
                  <c:v>1.773059274823268</c:v>
                </c:pt>
                <c:pt idx="213">
                  <c:v>1.773085674229456</c:v>
                </c:pt>
                <c:pt idx="214">
                  <c:v>1.773146926279535</c:v>
                </c:pt>
                <c:pt idx="215">
                  <c:v>1.773117363307097</c:v>
                </c:pt>
                <c:pt idx="216">
                  <c:v>1.772954789833023</c:v>
                </c:pt>
                <c:pt idx="217">
                  <c:v>1.772684173204783</c:v>
                </c:pt>
                <c:pt idx="218">
                  <c:v>1.772261194126482</c:v>
                </c:pt>
                <c:pt idx="219">
                  <c:v>1.77167102626713</c:v>
                </c:pt>
                <c:pt idx="220">
                  <c:v>1.771117814797658</c:v>
                </c:pt>
                <c:pt idx="221">
                  <c:v>1.77084676158446</c:v>
                </c:pt>
                <c:pt idx="222">
                  <c:v>1.770929759745353</c:v>
                </c:pt>
                <c:pt idx="223">
                  <c:v>1.771079240676078</c:v>
                </c:pt>
                <c:pt idx="224">
                  <c:v>1.771140969183805</c:v>
                </c:pt>
                <c:pt idx="225">
                  <c:v>1.771041140292032</c:v>
                </c:pt>
                <c:pt idx="226">
                  <c:v>1.770759840670768</c:v>
                </c:pt>
                <c:pt idx="227">
                  <c:v>1.770258392435355</c:v>
                </c:pt>
                <c:pt idx="228">
                  <c:v>1.769843674401278</c:v>
                </c:pt>
                <c:pt idx="229">
                  <c:v>1.769650592861045</c:v>
                </c:pt>
                <c:pt idx="230">
                  <c:v>1.76940771835215</c:v>
                </c:pt>
                <c:pt idx="231">
                  <c:v>1.769167003485118</c:v>
                </c:pt>
                <c:pt idx="232">
                  <c:v>1.76896602515238</c:v>
                </c:pt>
                <c:pt idx="233">
                  <c:v>1.768726699341761</c:v>
                </c:pt>
                <c:pt idx="234">
                  <c:v>1.768303162926221</c:v>
                </c:pt>
                <c:pt idx="235">
                  <c:v>1.7677006695101</c:v>
                </c:pt>
                <c:pt idx="236">
                  <c:v>1.767306605258016</c:v>
                </c:pt>
                <c:pt idx="237">
                  <c:v>1.767186302639316</c:v>
                </c:pt>
                <c:pt idx="238">
                  <c:v>1.76694160250429</c:v>
                </c:pt>
                <c:pt idx="239">
                  <c:v>1.766730222765352</c:v>
                </c:pt>
                <c:pt idx="240">
                  <c:v>1.766891069538007</c:v>
                </c:pt>
                <c:pt idx="241">
                  <c:v>1.766679077781184</c:v>
                </c:pt>
                <c:pt idx="242">
                  <c:v>1.766319929053271</c:v>
                </c:pt>
                <c:pt idx="243">
                  <c:v>1.76605590250936</c:v>
                </c:pt>
                <c:pt idx="244">
                  <c:v>1.765913753259875</c:v>
                </c:pt>
                <c:pt idx="245">
                  <c:v>1.766094790363873</c:v>
                </c:pt>
                <c:pt idx="246">
                  <c:v>1.766163252172045</c:v>
                </c:pt>
                <c:pt idx="247">
                  <c:v>1.76605255661587</c:v>
                </c:pt>
                <c:pt idx="248">
                  <c:v>1.765722353888941</c:v>
                </c:pt>
                <c:pt idx="249">
                  <c:v>1.76557445822751</c:v>
                </c:pt>
                <c:pt idx="250">
                  <c:v>1.765256416387918</c:v>
                </c:pt>
                <c:pt idx="251">
                  <c:v>1.764943484345255</c:v>
                </c:pt>
                <c:pt idx="252">
                  <c:v>1.764684833240562</c:v>
                </c:pt>
                <c:pt idx="253">
                  <c:v>1.76463423954201</c:v>
                </c:pt>
                <c:pt idx="254">
                  <c:v>1.764850292770034</c:v>
                </c:pt>
                <c:pt idx="255">
                  <c:v>1.765320322736363</c:v>
                </c:pt>
                <c:pt idx="256">
                  <c:v>1.765396351725834</c:v>
                </c:pt>
                <c:pt idx="257">
                  <c:v>1.765230201217374</c:v>
                </c:pt>
                <c:pt idx="258">
                  <c:v>1.765029277547879</c:v>
                </c:pt>
                <c:pt idx="259">
                  <c:v>1.76512230094696</c:v>
                </c:pt>
                <c:pt idx="260">
                  <c:v>1.76517402907992</c:v>
                </c:pt>
                <c:pt idx="261">
                  <c:v>1.765213471699486</c:v>
                </c:pt>
                <c:pt idx="262">
                  <c:v>1.765327191761236</c:v>
                </c:pt>
                <c:pt idx="263">
                  <c:v>1.765548840842576</c:v>
                </c:pt>
                <c:pt idx="264">
                  <c:v>1.765409998361098</c:v>
                </c:pt>
                <c:pt idx="265">
                  <c:v>1.765138675242317</c:v>
                </c:pt>
                <c:pt idx="266">
                  <c:v>1.764944134262865</c:v>
                </c:pt>
                <c:pt idx="267">
                  <c:v>1.764985866366697</c:v>
                </c:pt>
                <c:pt idx="268">
                  <c:v>1.76490453382324</c:v>
                </c:pt>
                <c:pt idx="269">
                  <c:v>1.764830732826523</c:v>
                </c:pt>
                <c:pt idx="270">
                  <c:v>1.764690828057498</c:v>
                </c:pt>
                <c:pt idx="271">
                  <c:v>1.764549684444352</c:v>
                </c:pt>
                <c:pt idx="272">
                  <c:v>1.764334334670748</c:v>
                </c:pt>
                <c:pt idx="273">
                  <c:v>1.764204666185033</c:v>
                </c:pt>
                <c:pt idx="274">
                  <c:v>1.764031746316855</c:v>
                </c:pt>
                <c:pt idx="275">
                  <c:v>1.764089062408116</c:v>
                </c:pt>
                <c:pt idx="276">
                  <c:v>1.764242602585464</c:v>
                </c:pt>
                <c:pt idx="277">
                  <c:v>1.764305479747655</c:v>
                </c:pt>
                <c:pt idx="278">
                  <c:v>1.764276418219278</c:v>
                </c:pt>
                <c:pt idx="279">
                  <c:v>1.763958575363455</c:v>
                </c:pt>
                <c:pt idx="280">
                  <c:v>1.763842384569898</c:v>
                </c:pt>
                <c:pt idx="281">
                  <c:v>1.763634373631872</c:v>
                </c:pt>
                <c:pt idx="282">
                  <c:v>1.763471837419407</c:v>
                </c:pt>
                <c:pt idx="283">
                  <c:v>1.763395878687926</c:v>
                </c:pt>
                <c:pt idx="284">
                  <c:v>1.763313913342623</c:v>
                </c:pt>
                <c:pt idx="285">
                  <c:v>1.763317327138023</c:v>
                </c:pt>
                <c:pt idx="286">
                  <c:v>1.763229713987994</c:v>
                </c:pt>
                <c:pt idx="287">
                  <c:v>1.763164307107571</c:v>
                </c:pt>
                <c:pt idx="288">
                  <c:v>1.762965986095758</c:v>
                </c:pt>
                <c:pt idx="289">
                  <c:v>1.762745503285536</c:v>
                </c:pt>
                <c:pt idx="290">
                  <c:v>1.762703825171038</c:v>
                </c:pt>
                <c:pt idx="291">
                  <c:v>1.762766720437378</c:v>
                </c:pt>
                <c:pt idx="292">
                  <c:v>1.762943748262554</c:v>
                </c:pt>
                <c:pt idx="293">
                  <c:v>1.763058280549282</c:v>
                </c:pt>
                <c:pt idx="294">
                  <c:v>1.762881231750418</c:v>
                </c:pt>
                <c:pt idx="295">
                  <c:v>1.762636133661102</c:v>
                </c:pt>
                <c:pt idx="296">
                  <c:v>1.762426221258484</c:v>
                </c:pt>
                <c:pt idx="297">
                  <c:v>1.762311563732711</c:v>
                </c:pt>
                <c:pt idx="298">
                  <c:v>1.762280781377278</c:v>
                </c:pt>
                <c:pt idx="299">
                  <c:v>1.762206727210781</c:v>
                </c:pt>
                <c:pt idx="300">
                  <c:v>1.762100159356672</c:v>
                </c:pt>
                <c:pt idx="301">
                  <c:v>1.762055996022957</c:v>
                </c:pt>
                <c:pt idx="302">
                  <c:v>1.761930154905056</c:v>
                </c:pt>
                <c:pt idx="303">
                  <c:v>1.761835792470389</c:v>
                </c:pt>
                <c:pt idx="304">
                  <c:v>1.761650474221088</c:v>
                </c:pt>
                <c:pt idx="305">
                  <c:v>1.761584039626898</c:v>
                </c:pt>
                <c:pt idx="306">
                  <c:v>1.761708088577926</c:v>
                </c:pt>
                <c:pt idx="307">
                  <c:v>1.762061168888975</c:v>
                </c:pt>
                <c:pt idx="308">
                  <c:v>1.762203036814994</c:v>
                </c:pt>
                <c:pt idx="309">
                  <c:v>1.762554442384888</c:v>
                </c:pt>
                <c:pt idx="310">
                  <c:v>1.762204464732962</c:v>
                </c:pt>
                <c:pt idx="311">
                  <c:v>1.761926517943567</c:v>
                </c:pt>
                <c:pt idx="312">
                  <c:v>1.761791244729891</c:v>
                </c:pt>
                <c:pt idx="313">
                  <c:v>1.762078010411266</c:v>
                </c:pt>
                <c:pt idx="314">
                  <c:v>1.762219096723373</c:v>
                </c:pt>
                <c:pt idx="315">
                  <c:v>1.762333756830708</c:v>
                </c:pt>
                <c:pt idx="316">
                  <c:v>1.762314449324512</c:v>
                </c:pt>
                <c:pt idx="317">
                  <c:v>1.762490619079766</c:v>
                </c:pt>
                <c:pt idx="318">
                  <c:v>1.76237940487806</c:v>
                </c:pt>
                <c:pt idx="319">
                  <c:v>1.76225337126732</c:v>
                </c:pt>
                <c:pt idx="320">
                  <c:v>1.762255841199745</c:v>
                </c:pt>
                <c:pt idx="321">
                  <c:v>1.76255155116032</c:v>
                </c:pt>
                <c:pt idx="322">
                  <c:v>1.762683014147782</c:v>
                </c:pt>
                <c:pt idx="323">
                  <c:v>1.762692693139268</c:v>
                </c:pt>
                <c:pt idx="324">
                  <c:v>1.76264024376354</c:v>
                </c:pt>
                <c:pt idx="325">
                  <c:v>1.762418498534866</c:v>
                </c:pt>
                <c:pt idx="326">
                  <c:v>1.762137387302424</c:v>
                </c:pt>
                <c:pt idx="327">
                  <c:v>1.76195651239648</c:v>
                </c:pt>
                <c:pt idx="328">
                  <c:v>1.761801304103814</c:v>
                </c:pt>
                <c:pt idx="329">
                  <c:v>1.761703493003101</c:v>
                </c:pt>
                <c:pt idx="330">
                  <c:v>1.761555656084516</c:v>
                </c:pt>
                <c:pt idx="331">
                  <c:v>1.761719056786801</c:v>
                </c:pt>
                <c:pt idx="332">
                  <c:v>1.761629838579975</c:v>
                </c:pt>
                <c:pt idx="333">
                  <c:v>1.761384240053917</c:v>
                </c:pt>
                <c:pt idx="334">
                  <c:v>1.761182612535882</c:v>
                </c:pt>
                <c:pt idx="335">
                  <c:v>1.76102384284374</c:v>
                </c:pt>
                <c:pt idx="336">
                  <c:v>1.760924932695682</c:v>
                </c:pt>
                <c:pt idx="337">
                  <c:v>1.760966066283547</c:v>
                </c:pt>
                <c:pt idx="338">
                  <c:v>1.760999640514249</c:v>
                </c:pt>
                <c:pt idx="339">
                  <c:v>1.761049437583006</c:v>
                </c:pt>
                <c:pt idx="340">
                  <c:v>1.760940696986254</c:v>
                </c:pt>
                <c:pt idx="341">
                  <c:v>1.76090876511502</c:v>
                </c:pt>
                <c:pt idx="342">
                  <c:v>1.76098731837552</c:v>
                </c:pt>
                <c:pt idx="343">
                  <c:v>1.760919376652842</c:v>
                </c:pt>
                <c:pt idx="344">
                  <c:v>1.761191629697318</c:v>
                </c:pt>
                <c:pt idx="345">
                  <c:v>1.76121850181066</c:v>
                </c:pt>
                <c:pt idx="346">
                  <c:v>1.76112185981168</c:v>
                </c:pt>
                <c:pt idx="347">
                  <c:v>1.760952709636808</c:v>
                </c:pt>
                <c:pt idx="348">
                  <c:v>1.760789891392204</c:v>
                </c:pt>
                <c:pt idx="349">
                  <c:v>1.76075654518745</c:v>
                </c:pt>
                <c:pt idx="350">
                  <c:v>1.760387660195967</c:v>
                </c:pt>
                <c:pt idx="351">
                  <c:v>1.75997093944785</c:v>
                </c:pt>
                <c:pt idx="352">
                  <c:v>1.759730457576031</c:v>
                </c:pt>
                <c:pt idx="353">
                  <c:v>1.759493148669495</c:v>
                </c:pt>
              </c:numCache>
            </c:numRef>
          </c:yVal>
          <c:smooth val="0"/>
        </c:ser>
        <c:ser>
          <c:idx val="3"/>
          <c:order val="3"/>
          <c:tx>
            <c:v>RWA-CAS Opt</c:v>
          </c:tx>
          <c:spPr>
            <a:ln w="28575">
              <a:noFill/>
            </a:ln>
          </c:spPr>
          <c:marker>
            <c:symbol val="x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  <c:pt idx="7">
                  <c:v>100.0</c:v>
                </c:pt>
                <c:pt idx="8">
                  <c:v>109.984</c:v>
                </c:pt>
                <c:pt idx="9">
                  <c:v>119.984</c:v>
                </c:pt>
                <c:pt idx="10">
                  <c:v>129.984</c:v>
                </c:pt>
                <c:pt idx="11">
                  <c:v>139.984</c:v>
                </c:pt>
                <c:pt idx="12">
                  <c:v>149.984</c:v>
                </c:pt>
                <c:pt idx="13">
                  <c:v>159.984</c:v>
                </c:pt>
                <c:pt idx="14">
                  <c:v>169.969</c:v>
                </c:pt>
                <c:pt idx="15">
                  <c:v>179.969</c:v>
                </c:pt>
                <c:pt idx="16">
                  <c:v>189.969</c:v>
                </c:pt>
                <c:pt idx="17">
                  <c:v>199.969</c:v>
                </c:pt>
                <c:pt idx="18">
                  <c:v>209.969</c:v>
                </c:pt>
                <c:pt idx="19">
                  <c:v>219.969</c:v>
                </c:pt>
                <c:pt idx="20">
                  <c:v>229.969</c:v>
                </c:pt>
                <c:pt idx="21">
                  <c:v>239.969</c:v>
                </c:pt>
                <c:pt idx="22">
                  <c:v>249.969</c:v>
                </c:pt>
                <c:pt idx="23">
                  <c:v>259.9689999999989</c:v>
                </c:pt>
                <c:pt idx="24">
                  <c:v>269.9529999999996</c:v>
                </c:pt>
                <c:pt idx="25">
                  <c:v>279.9529999999996</c:v>
                </c:pt>
                <c:pt idx="26">
                  <c:v>289.9529999999996</c:v>
                </c:pt>
                <c:pt idx="27">
                  <c:v>299.9529999999996</c:v>
                </c:pt>
                <c:pt idx="28">
                  <c:v>309.9529999999996</c:v>
                </c:pt>
                <c:pt idx="29">
                  <c:v>319.9529999999996</c:v>
                </c:pt>
                <c:pt idx="30">
                  <c:v>329.9529999999996</c:v>
                </c:pt>
                <c:pt idx="31">
                  <c:v>339.9529999999996</c:v>
                </c:pt>
                <c:pt idx="32">
                  <c:v>349.9529999999996</c:v>
                </c:pt>
                <c:pt idx="33">
                  <c:v>359.9529999999996</c:v>
                </c:pt>
                <c:pt idx="34">
                  <c:v>369.9529999999996</c:v>
                </c:pt>
                <c:pt idx="35">
                  <c:v>379.9529999999996</c:v>
                </c:pt>
                <c:pt idx="36">
                  <c:v>389.9529999999996</c:v>
                </c:pt>
                <c:pt idx="37">
                  <c:v>399.9529999999996</c:v>
                </c:pt>
                <c:pt idx="38">
                  <c:v>409.9529999999996</c:v>
                </c:pt>
                <c:pt idx="39">
                  <c:v>419.9529999999996</c:v>
                </c:pt>
                <c:pt idx="40">
                  <c:v>429.9529999999996</c:v>
                </c:pt>
                <c:pt idx="41">
                  <c:v>439.9529999999996</c:v>
                </c:pt>
                <c:pt idx="42">
                  <c:v>449.9529999999996</c:v>
                </c:pt>
                <c:pt idx="43">
                  <c:v>459.9529999999996</c:v>
                </c:pt>
                <c:pt idx="44">
                  <c:v>469.9529999999996</c:v>
                </c:pt>
                <c:pt idx="45">
                  <c:v>479.9529999999996</c:v>
                </c:pt>
                <c:pt idx="46">
                  <c:v>489.9529999999996</c:v>
                </c:pt>
                <c:pt idx="47">
                  <c:v>499.9529999999996</c:v>
                </c:pt>
                <c:pt idx="48">
                  <c:v>509.9689999999989</c:v>
                </c:pt>
                <c:pt idx="49">
                  <c:v>519.9689999999994</c:v>
                </c:pt>
                <c:pt idx="50">
                  <c:v>529.9529999999976</c:v>
                </c:pt>
                <c:pt idx="51">
                  <c:v>539.9689999999994</c:v>
                </c:pt>
                <c:pt idx="52">
                  <c:v>549.9689999999994</c:v>
                </c:pt>
                <c:pt idx="53">
                  <c:v>559.9529999999976</c:v>
                </c:pt>
                <c:pt idx="54">
                  <c:v>569.9529999999976</c:v>
                </c:pt>
                <c:pt idx="55">
                  <c:v>579.9529999999976</c:v>
                </c:pt>
                <c:pt idx="56">
                  <c:v>589.9529999999976</c:v>
                </c:pt>
                <c:pt idx="57">
                  <c:v>599.9529999999976</c:v>
                </c:pt>
                <c:pt idx="58">
                  <c:v>609.9529999999976</c:v>
                </c:pt>
                <c:pt idx="59">
                  <c:v>619.9529999999976</c:v>
                </c:pt>
                <c:pt idx="60">
                  <c:v>629.9529999999976</c:v>
                </c:pt>
                <c:pt idx="61">
                  <c:v>639.9529999999976</c:v>
                </c:pt>
                <c:pt idx="62">
                  <c:v>649.9689999999994</c:v>
                </c:pt>
                <c:pt idx="63">
                  <c:v>659.9689999999994</c:v>
                </c:pt>
                <c:pt idx="64">
                  <c:v>669.9689999999994</c:v>
                </c:pt>
                <c:pt idx="65">
                  <c:v>679.9689999999994</c:v>
                </c:pt>
                <c:pt idx="66">
                  <c:v>689.9689999999994</c:v>
                </c:pt>
                <c:pt idx="67">
                  <c:v>699.9689999999994</c:v>
                </c:pt>
                <c:pt idx="68">
                  <c:v>709.9689999999994</c:v>
                </c:pt>
                <c:pt idx="69">
                  <c:v>719.9689999999994</c:v>
                </c:pt>
                <c:pt idx="70">
                  <c:v>729.9689999999994</c:v>
                </c:pt>
                <c:pt idx="71">
                  <c:v>739.9689999999994</c:v>
                </c:pt>
                <c:pt idx="72">
                  <c:v>749.9689999999994</c:v>
                </c:pt>
                <c:pt idx="73">
                  <c:v>759.9689999999994</c:v>
                </c:pt>
                <c:pt idx="74">
                  <c:v>769.9689999999994</c:v>
                </c:pt>
                <c:pt idx="75">
                  <c:v>779.9689999999994</c:v>
                </c:pt>
                <c:pt idx="76">
                  <c:v>789.9689999999994</c:v>
                </c:pt>
                <c:pt idx="77">
                  <c:v>799.9689999999994</c:v>
                </c:pt>
                <c:pt idx="78">
                  <c:v>809.9689999999994</c:v>
                </c:pt>
                <c:pt idx="79">
                  <c:v>819.9689999999994</c:v>
                </c:pt>
                <c:pt idx="80">
                  <c:v>829.9689999999994</c:v>
                </c:pt>
                <c:pt idx="81">
                  <c:v>839.9689999999994</c:v>
                </c:pt>
                <c:pt idx="82">
                  <c:v>849.9689999999994</c:v>
                </c:pt>
                <c:pt idx="83">
                  <c:v>859.9689999999994</c:v>
                </c:pt>
                <c:pt idx="84">
                  <c:v>869.9689999999994</c:v>
                </c:pt>
                <c:pt idx="85">
                  <c:v>879.9689999999994</c:v>
                </c:pt>
                <c:pt idx="86">
                  <c:v>889.9689999999994</c:v>
                </c:pt>
                <c:pt idx="87">
                  <c:v>899.9689999999994</c:v>
                </c:pt>
                <c:pt idx="88">
                  <c:v>909.9689999999994</c:v>
                </c:pt>
                <c:pt idx="89">
                  <c:v>919.9689999999994</c:v>
                </c:pt>
                <c:pt idx="90">
                  <c:v>929.9689999999994</c:v>
                </c:pt>
                <c:pt idx="91">
                  <c:v>939.984</c:v>
                </c:pt>
                <c:pt idx="92">
                  <c:v>949.9689999999994</c:v>
                </c:pt>
                <c:pt idx="93">
                  <c:v>959.9689999999994</c:v>
                </c:pt>
                <c:pt idx="94">
                  <c:v>969.9689999999994</c:v>
                </c:pt>
                <c:pt idx="95">
                  <c:v>979.9689999999994</c:v>
                </c:pt>
                <c:pt idx="96">
                  <c:v>989.9689999999994</c:v>
                </c:pt>
                <c:pt idx="97">
                  <c:v>999.9689999999994</c:v>
                </c:pt>
                <c:pt idx="98">
                  <c:v>1009.969</c:v>
                </c:pt>
                <c:pt idx="99">
                  <c:v>1019.969</c:v>
                </c:pt>
                <c:pt idx="100">
                  <c:v>1029.969</c:v>
                </c:pt>
                <c:pt idx="101">
                  <c:v>1039.969</c:v>
                </c:pt>
                <c:pt idx="102">
                  <c:v>1049.969</c:v>
                </c:pt>
                <c:pt idx="103">
                  <c:v>1059.969</c:v>
                </c:pt>
                <c:pt idx="104">
                  <c:v>1069.969</c:v>
                </c:pt>
                <c:pt idx="105">
                  <c:v>1079.984</c:v>
                </c:pt>
                <c:pt idx="106">
                  <c:v>1089.969</c:v>
                </c:pt>
                <c:pt idx="107">
                  <c:v>1099.969</c:v>
                </c:pt>
                <c:pt idx="108">
                  <c:v>1109.969</c:v>
                </c:pt>
                <c:pt idx="109">
                  <c:v>1119.969</c:v>
                </c:pt>
                <c:pt idx="110">
                  <c:v>1129.969</c:v>
                </c:pt>
                <c:pt idx="111">
                  <c:v>1139.969</c:v>
                </c:pt>
                <c:pt idx="112">
                  <c:v>1149.969</c:v>
                </c:pt>
                <c:pt idx="113">
                  <c:v>1159.969</c:v>
                </c:pt>
                <c:pt idx="114">
                  <c:v>1169.969</c:v>
                </c:pt>
                <c:pt idx="115">
                  <c:v>1179.969</c:v>
                </c:pt>
                <c:pt idx="116">
                  <c:v>1189.969</c:v>
                </c:pt>
                <c:pt idx="117">
                  <c:v>1199.969</c:v>
                </c:pt>
                <c:pt idx="118">
                  <c:v>1209.969</c:v>
                </c:pt>
                <c:pt idx="119">
                  <c:v>1219.969</c:v>
                </c:pt>
                <c:pt idx="120">
                  <c:v>1229.969</c:v>
                </c:pt>
                <c:pt idx="121">
                  <c:v>1239.969</c:v>
                </c:pt>
                <c:pt idx="122">
                  <c:v>1249.969</c:v>
                </c:pt>
                <c:pt idx="123">
                  <c:v>1259.969</c:v>
                </c:pt>
                <c:pt idx="124">
                  <c:v>1269.969</c:v>
                </c:pt>
                <c:pt idx="125">
                  <c:v>1279.969</c:v>
                </c:pt>
                <c:pt idx="126">
                  <c:v>1289.969</c:v>
                </c:pt>
                <c:pt idx="127">
                  <c:v>1299.969</c:v>
                </c:pt>
                <c:pt idx="128">
                  <c:v>1309.969</c:v>
                </c:pt>
                <c:pt idx="129">
                  <c:v>1319.969</c:v>
                </c:pt>
                <c:pt idx="130">
                  <c:v>1329.969</c:v>
                </c:pt>
                <c:pt idx="131">
                  <c:v>1339.969</c:v>
                </c:pt>
                <c:pt idx="132">
                  <c:v>1349.969</c:v>
                </c:pt>
                <c:pt idx="133">
                  <c:v>1359.969</c:v>
                </c:pt>
                <c:pt idx="134">
                  <c:v>1369.969</c:v>
                </c:pt>
                <c:pt idx="135">
                  <c:v>1379.969</c:v>
                </c:pt>
                <c:pt idx="136">
                  <c:v>1389.969</c:v>
                </c:pt>
                <c:pt idx="137">
                  <c:v>1399.969</c:v>
                </c:pt>
                <c:pt idx="138">
                  <c:v>1409.969</c:v>
                </c:pt>
                <c:pt idx="139">
                  <c:v>1419.969</c:v>
                </c:pt>
                <c:pt idx="140">
                  <c:v>1429.969</c:v>
                </c:pt>
                <c:pt idx="141">
                  <c:v>1439.969</c:v>
                </c:pt>
                <c:pt idx="142">
                  <c:v>1449.969</c:v>
                </c:pt>
                <c:pt idx="143">
                  <c:v>1459.969</c:v>
                </c:pt>
                <c:pt idx="144">
                  <c:v>1469.969</c:v>
                </c:pt>
                <c:pt idx="145">
                  <c:v>1479.969</c:v>
                </c:pt>
                <c:pt idx="146">
                  <c:v>1489.969</c:v>
                </c:pt>
                <c:pt idx="147">
                  <c:v>1499.969</c:v>
                </c:pt>
                <c:pt idx="148">
                  <c:v>1509.969</c:v>
                </c:pt>
                <c:pt idx="149">
                  <c:v>1519.969</c:v>
                </c:pt>
                <c:pt idx="150">
                  <c:v>1529.969</c:v>
                </c:pt>
                <c:pt idx="151">
                  <c:v>1539.969</c:v>
                </c:pt>
                <c:pt idx="152">
                  <c:v>1549.969</c:v>
                </c:pt>
                <c:pt idx="153">
                  <c:v>1559.969</c:v>
                </c:pt>
                <c:pt idx="154">
                  <c:v>1569.969</c:v>
                </c:pt>
                <c:pt idx="155">
                  <c:v>1579.969</c:v>
                </c:pt>
                <c:pt idx="156">
                  <c:v>1589.969</c:v>
                </c:pt>
                <c:pt idx="157">
                  <c:v>1599.969</c:v>
                </c:pt>
                <c:pt idx="158">
                  <c:v>1609.969</c:v>
                </c:pt>
                <c:pt idx="159">
                  <c:v>1619.969</c:v>
                </c:pt>
                <c:pt idx="160">
                  <c:v>1629.969</c:v>
                </c:pt>
                <c:pt idx="161">
                  <c:v>1639.969</c:v>
                </c:pt>
                <c:pt idx="162">
                  <c:v>1649.969</c:v>
                </c:pt>
                <c:pt idx="163">
                  <c:v>1659.969</c:v>
                </c:pt>
                <c:pt idx="164">
                  <c:v>1669.969</c:v>
                </c:pt>
                <c:pt idx="165">
                  <c:v>1679.969</c:v>
                </c:pt>
                <c:pt idx="166">
                  <c:v>1689.969</c:v>
                </c:pt>
                <c:pt idx="167">
                  <c:v>1699.969</c:v>
                </c:pt>
                <c:pt idx="168">
                  <c:v>1709.969</c:v>
                </c:pt>
                <c:pt idx="169">
                  <c:v>1719.969</c:v>
                </c:pt>
                <c:pt idx="170">
                  <c:v>1729.969</c:v>
                </c:pt>
                <c:pt idx="171">
                  <c:v>1739.969</c:v>
                </c:pt>
                <c:pt idx="172">
                  <c:v>1749.969</c:v>
                </c:pt>
                <c:pt idx="173">
                  <c:v>1759.969</c:v>
                </c:pt>
                <c:pt idx="174">
                  <c:v>1769.969</c:v>
                </c:pt>
                <c:pt idx="175">
                  <c:v>1779.969</c:v>
                </c:pt>
                <c:pt idx="176">
                  <c:v>1789.969</c:v>
                </c:pt>
                <c:pt idx="177">
                  <c:v>1799.969</c:v>
                </c:pt>
                <c:pt idx="178">
                  <c:v>1809.969</c:v>
                </c:pt>
                <c:pt idx="179">
                  <c:v>1819.969</c:v>
                </c:pt>
                <c:pt idx="180">
                  <c:v>1829.969</c:v>
                </c:pt>
                <c:pt idx="181">
                  <c:v>1839.969</c:v>
                </c:pt>
                <c:pt idx="182">
                  <c:v>1849.969</c:v>
                </c:pt>
                <c:pt idx="183">
                  <c:v>1859.969</c:v>
                </c:pt>
                <c:pt idx="184">
                  <c:v>1869.969</c:v>
                </c:pt>
                <c:pt idx="185">
                  <c:v>1879.969</c:v>
                </c:pt>
                <c:pt idx="186">
                  <c:v>1889.969</c:v>
                </c:pt>
                <c:pt idx="187">
                  <c:v>1899.969</c:v>
                </c:pt>
                <c:pt idx="188">
                  <c:v>1909.969</c:v>
                </c:pt>
                <c:pt idx="189">
                  <c:v>1919.969</c:v>
                </c:pt>
                <c:pt idx="190">
                  <c:v>1929.969</c:v>
                </c:pt>
                <c:pt idx="191">
                  <c:v>1939.969</c:v>
                </c:pt>
                <c:pt idx="192">
                  <c:v>1949.969</c:v>
                </c:pt>
                <c:pt idx="193">
                  <c:v>1959.969</c:v>
                </c:pt>
                <c:pt idx="194">
                  <c:v>1969.969</c:v>
                </c:pt>
                <c:pt idx="195">
                  <c:v>1979.969</c:v>
                </c:pt>
                <c:pt idx="196">
                  <c:v>1989.969</c:v>
                </c:pt>
                <c:pt idx="197">
                  <c:v>1999.969</c:v>
                </c:pt>
                <c:pt idx="198">
                  <c:v>2009.969</c:v>
                </c:pt>
                <c:pt idx="199">
                  <c:v>2019.969</c:v>
                </c:pt>
                <c:pt idx="200">
                  <c:v>2029.969</c:v>
                </c:pt>
                <c:pt idx="201">
                  <c:v>2039.969</c:v>
                </c:pt>
                <c:pt idx="202">
                  <c:v>2049.969</c:v>
                </c:pt>
                <c:pt idx="203">
                  <c:v>2059.969</c:v>
                </c:pt>
                <c:pt idx="204">
                  <c:v>2069.969</c:v>
                </c:pt>
                <c:pt idx="205">
                  <c:v>2079.969</c:v>
                </c:pt>
                <c:pt idx="206">
                  <c:v>2089.969</c:v>
                </c:pt>
                <c:pt idx="207">
                  <c:v>2099.969</c:v>
                </c:pt>
                <c:pt idx="208">
                  <c:v>2109.969</c:v>
                </c:pt>
                <c:pt idx="209">
                  <c:v>2119.969</c:v>
                </c:pt>
                <c:pt idx="210">
                  <c:v>2129.969</c:v>
                </c:pt>
                <c:pt idx="211">
                  <c:v>2139.969</c:v>
                </c:pt>
                <c:pt idx="212">
                  <c:v>2149.969</c:v>
                </c:pt>
                <c:pt idx="213">
                  <c:v>2159.969</c:v>
                </c:pt>
                <c:pt idx="214">
                  <c:v>2169.969</c:v>
                </c:pt>
                <c:pt idx="215">
                  <c:v>2179.969</c:v>
                </c:pt>
                <c:pt idx="216">
                  <c:v>2189.969</c:v>
                </c:pt>
                <c:pt idx="217">
                  <c:v>2199.969</c:v>
                </c:pt>
                <c:pt idx="218">
                  <c:v>2209.969</c:v>
                </c:pt>
                <c:pt idx="219">
                  <c:v>2219.969</c:v>
                </c:pt>
                <c:pt idx="220">
                  <c:v>2229.969</c:v>
                </c:pt>
                <c:pt idx="221">
                  <c:v>2239.969</c:v>
                </c:pt>
                <c:pt idx="222">
                  <c:v>2249.969</c:v>
                </c:pt>
                <c:pt idx="223">
                  <c:v>2259.969</c:v>
                </c:pt>
                <c:pt idx="224">
                  <c:v>2269.969</c:v>
                </c:pt>
                <c:pt idx="225">
                  <c:v>2279.969</c:v>
                </c:pt>
                <c:pt idx="226">
                  <c:v>2289.969</c:v>
                </c:pt>
                <c:pt idx="227">
                  <c:v>2299.969</c:v>
                </c:pt>
                <c:pt idx="228">
                  <c:v>2309.969</c:v>
                </c:pt>
                <c:pt idx="229">
                  <c:v>2319.969</c:v>
                </c:pt>
                <c:pt idx="230">
                  <c:v>2329.969</c:v>
                </c:pt>
                <c:pt idx="231">
                  <c:v>2339.969</c:v>
                </c:pt>
                <c:pt idx="232">
                  <c:v>2349.969</c:v>
                </c:pt>
                <c:pt idx="233">
                  <c:v>2359.969</c:v>
                </c:pt>
                <c:pt idx="234">
                  <c:v>2369.969</c:v>
                </c:pt>
                <c:pt idx="235">
                  <c:v>2379.969</c:v>
                </c:pt>
                <c:pt idx="236">
                  <c:v>2389.969</c:v>
                </c:pt>
                <c:pt idx="237">
                  <c:v>2399.969</c:v>
                </c:pt>
                <c:pt idx="238">
                  <c:v>2409.969</c:v>
                </c:pt>
                <c:pt idx="239">
                  <c:v>2419.969</c:v>
                </c:pt>
                <c:pt idx="240">
                  <c:v>2429.969</c:v>
                </c:pt>
                <c:pt idx="241">
                  <c:v>2439.969</c:v>
                </c:pt>
                <c:pt idx="242">
                  <c:v>2449.969</c:v>
                </c:pt>
                <c:pt idx="243">
                  <c:v>2459.969</c:v>
                </c:pt>
                <c:pt idx="244">
                  <c:v>2469.969</c:v>
                </c:pt>
                <c:pt idx="245">
                  <c:v>2479.969</c:v>
                </c:pt>
                <c:pt idx="246">
                  <c:v>2489.969</c:v>
                </c:pt>
                <c:pt idx="247">
                  <c:v>2499.969</c:v>
                </c:pt>
                <c:pt idx="248">
                  <c:v>2509.969</c:v>
                </c:pt>
                <c:pt idx="249">
                  <c:v>2519.969</c:v>
                </c:pt>
                <c:pt idx="250">
                  <c:v>2529.969</c:v>
                </c:pt>
                <c:pt idx="251">
                  <c:v>2539.969</c:v>
                </c:pt>
                <c:pt idx="252">
                  <c:v>2549.969</c:v>
                </c:pt>
                <c:pt idx="253">
                  <c:v>2559.969</c:v>
                </c:pt>
                <c:pt idx="254">
                  <c:v>2569.969</c:v>
                </c:pt>
                <c:pt idx="255">
                  <c:v>2579.969</c:v>
                </c:pt>
                <c:pt idx="256">
                  <c:v>2589.969</c:v>
                </c:pt>
                <c:pt idx="257">
                  <c:v>2599.969</c:v>
                </c:pt>
                <c:pt idx="258">
                  <c:v>2609.969</c:v>
                </c:pt>
                <c:pt idx="259">
                  <c:v>2619.969</c:v>
                </c:pt>
                <c:pt idx="260">
                  <c:v>2629.969</c:v>
                </c:pt>
                <c:pt idx="261">
                  <c:v>2639.969</c:v>
                </c:pt>
                <c:pt idx="262">
                  <c:v>2649.969</c:v>
                </c:pt>
                <c:pt idx="263">
                  <c:v>2659.969</c:v>
                </c:pt>
                <c:pt idx="264">
                  <c:v>2669.969</c:v>
                </c:pt>
                <c:pt idx="265">
                  <c:v>2679.969</c:v>
                </c:pt>
                <c:pt idx="266">
                  <c:v>2689.969</c:v>
                </c:pt>
                <c:pt idx="267">
                  <c:v>2699.969</c:v>
                </c:pt>
                <c:pt idx="268">
                  <c:v>2709.969</c:v>
                </c:pt>
                <c:pt idx="269">
                  <c:v>2719.969</c:v>
                </c:pt>
                <c:pt idx="270">
                  <c:v>2729.969</c:v>
                </c:pt>
                <c:pt idx="271">
                  <c:v>2739.969</c:v>
                </c:pt>
                <c:pt idx="272">
                  <c:v>2749.969</c:v>
                </c:pt>
                <c:pt idx="273">
                  <c:v>2759.969</c:v>
                </c:pt>
                <c:pt idx="274">
                  <c:v>2769.969</c:v>
                </c:pt>
                <c:pt idx="275">
                  <c:v>2779.969</c:v>
                </c:pt>
                <c:pt idx="276">
                  <c:v>2789.969</c:v>
                </c:pt>
                <c:pt idx="277">
                  <c:v>2799.969</c:v>
                </c:pt>
                <c:pt idx="278">
                  <c:v>2809.969</c:v>
                </c:pt>
                <c:pt idx="279">
                  <c:v>2819.969</c:v>
                </c:pt>
                <c:pt idx="280">
                  <c:v>2829.969</c:v>
                </c:pt>
                <c:pt idx="281">
                  <c:v>2839.969</c:v>
                </c:pt>
                <c:pt idx="282">
                  <c:v>2849.969</c:v>
                </c:pt>
                <c:pt idx="283">
                  <c:v>2859.969</c:v>
                </c:pt>
                <c:pt idx="284">
                  <c:v>2869.969</c:v>
                </c:pt>
                <c:pt idx="285">
                  <c:v>2879.969</c:v>
                </c:pt>
                <c:pt idx="286">
                  <c:v>2889.969</c:v>
                </c:pt>
                <c:pt idx="287">
                  <c:v>2899.969</c:v>
                </c:pt>
                <c:pt idx="288">
                  <c:v>2909.969</c:v>
                </c:pt>
                <c:pt idx="289">
                  <c:v>2919.969</c:v>
                </c:pt>
                <c:pt idx="290">
                  <c:v>2929.969</c:v>
                </c:pt>
                <c:pt idx="291">
                  <c:v>2939.969</c:v>
                </c:pt>
                <c:pt idx="292">
                  <c:v>2949.969</c:v>
                </c:pt>
                <c:pt idx="293">
                  <c:v>2959.969</c:v>
                </c:pt>
                <c:pt idx="294">
                  <c:v>2969.969</c:v>
                </c:pt>
                <c:pt idx="295">
                  <c:v>2979.969</c:v>
                </c:pt>
                <c:pt idx="296">
                  <c:v>2989.969</c:v>
                </c:pt>
                <c:pt idx="297">
                  <c:v>2999.969</c:v>
                </c:pt>
                <c:pt idx="298">
                  <c:v>3009.969</c:v>
                </c:pt>
                <c:pt idx="299">
                  <c:v>3019.969</c:v>
                </c:pt>
                <c:pt idx="300">
                  <c:v>3029.969</c:v>
                </c:pt>
                <c:pt idx="301">
                  <c:v>3039.969</c:v>
                </c:pt>
                <c:pt idx="302">
                  <c:v>3049.969</c:v>
                </c:pt>
                <c:pt idx="303">
                  <c:v>3059.969</c:v>
                </c:pt>
                <c:pt idx="304">
                  <c:v>3069.969</c:v>
                </c:pt>
                <c:pt idx="305">
                  <c:v>3079.969</c:v>
                </c:pt>
                <c:pt idx="306">
                  <c:v>3089.969</c:v>
                </c:pt>
                <c:pt idx="307">
                  <c:v>3099.969</c:v>
                </c:pt>
                <c:pt idx="308">
                  <c:v>3109.969</c:v>
                </c:pt>
                <c:pt idx="309">
                  <c:v>3119.969</c:v>
                </c:pt>
                <c:pt idx="310">
                  <c:v>3129.969</c:v>
                </c:pt>
                <c:pt idx="311">
                  <c:v>3139.969</c:v>
                </c:pt>
                <c:pt idx="312">
                  <c:v>3149.969</c:v>
                </c:pt>
                <c:pt idx="313">
                  <c:v>3159.969</c:v>
                </c:pt>
                <c:pt idx="314">
                  <c:v>3169.969</c:v>
                </c:pt>
                <c:pt idx="315">
                  <c:v>3179.969</c:v>
                </c:pt>
                <c:pt idx="316">
                  <c:v>3189.969</c:v>
                </c:pt>
                <c:pt idx="317">
                  <c:v>3199.969</c:v>
                </c:pt>
                <c:pt idx="318">
                  <c:v>3209.969</c:v>
                </c:pt>
                <c:pt idx="319">
                  <c:v>3219.969</c:v>
                </c:pt>
                <c:pt idx="320">
                  <c:v>3229.969</c:v>
                </c:pt>
                <c:pt idx="321">
                  <c:v>3239.969</c:v>
                </c:pt>
                <c:pt idx="322">
                  <c:v>3249.969</c:v>
                </c:pt>
                <c:pt idx="323">
                  <c:v>3259.969</c:v>
                </c:pt>
                <c:pt idx="324">
                  <c:v>3269.969</c:v>
                </c:pt>
                <c:pt idx="325">
                  <c:v>3279.969</c:v>
                </c:pt>
                <c:pt idx="326">
                  <c:v>3289.969</c:v>
                </c:pt>
                <c:pt idx="327">
                  <c:v>3299.969</c:v>
                </c:pt>
                <c:pt idx="328">
                  <c:v>3309.969</c:v>
                </c:pt>
                <c:pt idx="329">
                  <c:v>3319.969</c:v>
                </c:pt>
                <c:pt idx="330">
                  <c:v>3329.969</c:v>
                </c:pt>
                <c:pt idx="331">
                  <c:v>3339.969</c:v>
                </c:pt>
                <c:pt idx="332">
                  <c:v>3349.969</c:v>
                </c:pt>
                <c:pt idx="333">
                  <c:v>3359.969</c:v>
                </c:pt>
                <c:pt idx="334">
                  <c:v>3369.969</c:v>
                </c:pt>
                <c:pt idx="335">
                  <c:v>3379.969</c:v>
                </c:pt>
                <c:pt idx="336">
                  <c:v>3389.969</c:v>
                </c:pt>
                <c:pt idx="337">
                  <c:v>3399.969</c:v>
                </c:pt>
                <c:pt idx="338">
                  <c:v>3409.969</c:v>
                </c:pt>
                <c:pt idx="339">
                  <c:v>3419.969</c:v>
                </c:pt>
                <c:pt idx="340">
                  <c:v>3429.969</c:v>
                </c:pt>
                <c:pt idx="341">
                  <c:v>3439.969</c:v>
                </c:pt>
                <c:pt idx="342">
                  <c:v>3449.969</c:v>
                </c:pt>
                <c:pt idx="343">
                  <c:v>3459.969</c:v>
                </c:pt>
                <c:pt idx="344">
                  <c:v>3469.969</c:v>
                </c:pt>
                <c:pt idx="345">
                  <c:v>3479.969</c:v>
                </c:pt>
                <c:pt idx="346">
                  <c:v>3489.969</c:v>
                </c:pt>
                <c:pt idx="347">
                  <c:v>3499.969</c:v>
                </c:pt>
                <c:pt idx="348">
                  <c:v>3509.969</c:v>
                </c:pt>
                <c:pt idx="349">
                  <c:v>3519.969</c:v>
                </c:pt>
                <c:pt idx="350">
                  <c:v>3529.969</c:v>
                </c:pt>
                <c:pt idx="351">
                  <c:v>3539.969</c:v>
                </c:pt>
                <c:pt idx="352">
                  <c:v>3549.969</c:v>
                </c:pt>
                <c:pt idx="353">
                  <c:v>3559.969</c:v>
                </c:pt>
              </c:numCache>
            </c:numRef>
          </c:xVal>
          <c:yVal>
            <c:numRef>
              <c:f>'RWA-CAS Opt 3'!$R$5:$R$358</c:f>
              <c:numCache>
                <c:formatCode>General</c:formatCode>
                <c:ptCount val="354"/>
                <c:pt idx="0">
                  <c:v>1.362769146906516</c:v>
                </c:pt>
                <c:pt idx="1">
                  <c:v>1.36930028755306</c:v>
                </c:pt>
                <c:pt idx="2">
                  <c:v>1.374381528312262</c:v>
                </c:pt>
                <c:pt idx="3">
                  <c:v>1.394505647747873</c:v>
                </c:pt>
                <c:pt idx="4">
                  <c:v>1.408054069276262</c:v>
                </c:pt>
                <c:pt idx="5">
                  <c:v>1.414627245720752</c:v>
                </c:pt>
                <c:pt idx="6">
                  <c:v>1.415800331701792</c:v>
                </c:pt>
                <c:pt idx="7">
                  <c:v>1.410919033339213</c:v>
                </c:pt>
                <c:pt idx="8">
                  <c:v>1.403778353249505</c:v>
                </c:pt>
                <c:pt idx="9">
                  <c:v>1.396126563896338</c:v>
                </c:pt>
                <c:pt idx="10">
                  <c:v>1.393591140619852</c:v>
                </c:pt>
                <c:pt idx="11">
                  <c:v>1.396083496230104</c:v>
                </c:pt>
                <c:pt idx="12">
                  <c:v>1.389411462898433</c:v>
                </c:pt>
                <c:pt idx="13">
                  <c:v>1.384098953904566</c:v>
                </c:pt>
                <c:pt idx="14">
                  <c:v>1.377804111778647</c:v>
                </c:pt>
                <c:pt idx="15">
                  <c:v>1.376665060406845</c:v>
                </c:pt>
                <c:pt idx="16">
                  <c:v>1.373864334443402</c:v>
                </c:pt>
                <c:pt idx="17">
                  <c:v>1.376541226862475</c:v>
                </c:pt>
                <c:pt idx="18">
                  <c:v>1.380283123074242</c:v>
                </c:pt>
                <c:pt idx="19">
                  <c:v>1.384094590665541</c:v>
                </c:pt>
                <c:pt idx="20">
                  <c:v>1.387649734246505</c:v>
                </c:pt>
                <c:pt idx="21">
                  <c:v>1.390426029666538</c:v>
                </c:pt>
                <c:pt idx="22">
                  <c:v>1.39246432638031</c:v>
                </c:pt>
                <c:pt idx="23">
                  <c:v>1.395278640471787</c:v>
                </c:pt>
                <c:pt idx="24">
                  <c:v>1.396690288831262</c:v>
                </c:pt>
                <c:pt idx="25">
                  <c:v>1.398101129639593</c:v>
                </c:pt>
                <c:pt idx="26">
                  <c:v>1.401197138496361</c:v>
                </c:pt>
                <c:pt idx="27">
                  <c:v>1.402733231768432</c:v>
                </c:pt>
                <c:pt idx="28">
                  <c:v>1.405010225939961</c:v>
                </c:pt>
                <c:pt idx="29">
                  <c:v>1.40849019386835</c:v>
                </c:pt>
                <c:pt idx="30">
                  <c:v>1.411388312019526</c:v>
                </c:pt>
                <c:pt idx="31">
                  <c:v>1.413853605932838</c:v>
                </c:pt>
                <c:pt idx="32">
                  <c:v>1.416748975788236</c:v>
                </c:pt>
                <c:pt idx="33">
                  <c:v>1.41856068510187</c:v>
                </c:pt>
                <c:pt idx="34">
                  <c:v>1.419927280400604</c:v>
                </c:pt>
                <c:pt idx="35">
                  <c:v>1.42138873969227</c:v>
                </c:pt>
                <c:pt idx="36">
                  <c:v>1.422949091776364</c:v>
                </c:pt>
                <c:pt idx="37">
                  <c:v>1.424462508717595</c:v>
                </c:pt>
                <c:pt idx="38">
                  <c:v>1.4268341774746</c:v>
                </c:pt>
                <c:pt idx="39">
                  <c:v>1.429249565696066</c:v>
                </c:pt>
                <c:pt idx="40">
                  <c:v>1.432255696910387</c:v>
                </c:pt>
                <c:pt idx="41">
                  <c:v>1.436047864043132</c:v>
                </c:pt>
                <c:pt idx="42">
                  <c:v>1.43872809924548</c:v>
                </c:pt>
                <c:pt idx="43">
                  <c:v>1.443509741623779</c:v>
                </c:pt>
                <c:pt idx="44">
                  <c:v>1.450125411860287</c:v>
                </c:pt>
                <c:pt idx="45">
                  <c:v>1.455190530446892</c:v>
                </c:pt>
                <c:pt idx="46">
                  <c:v>1.45686003312018</c:v>
                </c:pt>
                <c:pt idx="47">
                  <c:v>1.460061350440041</c:v>
                </c:pt>
                <c:pt idx="48">
                  <c:v>1.463320048042159</c:v>
                </c:pt>
                <c:pt idx="49">
                  <c:v>1.466453449135882</c:v>
                </c:pt>
                <c:pt idx="50">
                  <c:v>1.468612978871742</c:v>
                </c:pt>
                <c:pt idx="51">
                  <c:v>1.470370915180592</c:v>
                </c:pt>
                <c:pt idx="52">
                  <c:v>1.471845620429844</c:v>
                </c:pt>
                <c:pt idx="53">
                  <c:v>1.47309157597127</c:v>
                </c:pt>
                <c:pt idx="54">
                  <c:v>1.475607923130603</c:v>
                </c:pt>
                <c:pt idx="55">
                  <c:v>1.479386238464222</c:v>
                </c:pt>
                <c:pt idx="56">
                  <c:v>1.481173571250312</c:v>
                </c:pt>
                <c:pt idx="57">
                  <c:v>1.482277082928526</c:v>
                </c:pt>
                <c:pt idx="58">
                  <c:v>1.483837367282242</c:v>
                </c:pt>
                <c:pt idx="59">
                  <c:v>1.485304606240712</c:v>
                </c:pt>
                <c:pt idx="60">
                  <c:v>1.487016534165734</c:v>
                </c:pt>
                <c:pt idx="61">
                  <c:v>1.488226564788715</c:v>
                </c:pt>
                <c:pt idx="62">
                  <c:v>1.489005636680033</c:v>
                </c:pt>
                <c:pt idx="63">
                  <c:v>1.48971256659588</c:v>
                </c:pt>
                <c:pt idx="64">
                  <c:v>1.490480428678915</c:v>
                </c:pt>
                <c:pt idx="65">
                  <c:v>1.491171843922902</c:v>
                </c:pt>
                <c:pt idx="66">
                  <c:v>1.49186981004312</c:v>
                </c:pt>
                <c:pt idx="67">
                  <c:v>1.492770745676063</c:v>
                </c:pt>
                <c:pt idx="68">
                  <c:v>1.494563450962718</c:v>
                </c:pt>
                <c:pt idx="69">
                  <c:v>1.495173138805913</c:v>
                </c:pt>
                <c:pt idx="70">
                  <c:v>1.49560222354275</c:v>
                </c:pt>
                <c:pt idx="71">
                  <c:v>1.496834758593149</c:v>
                </c:pt>
                <c:pt idx="72">
                  <c:v>1.49817693577394</c:v>
                </c:pt>
                <c:pt idx="73">
                  <c:v>1.499084033817796</c:v>
                </c:pt>
                <c:pt idx="74">
                  <c:v>1.500016005505894</c:v>
                </c:pt>
                <c:pt idx="75">
                  <c:v>1.500794102308822</c:v>
                </c:pt>
                <c:pt idx="76">
                  <c:v>1.501769542026133</c:v>
                </c:pt>
                <c:pt idx="77">
                  <c:v>1.502669056291072</c:v>
                </c:pt>
                <c:pt idx="78">
                  <c:v>1.503936228152692</c:v>
                </c:pt>
                <c:pt idx="79">
                  <c:v>1.505122781131905</c:v>
                </c:pt>
                <c:pt idx="80">
                  <c:v>1.50653965655175</c:v>
                </c:pt>
                <c:pt idx="81">
                  <c:v>1.507292371510106</c:v>
                </c:pt>
                <c:pt idx="82">
                  <c:v>1.508356632042785</c:v>
                </c:pt>
                <c:pt idx="83">
                  <c:v>1.509543514760181</c:v>
                </c:pt>
                <c:pt idx="84">
                  <c:v>1.510532397120256</c:v>
                </c:pt>
                <c:pt idx="85">
                  <c:v>1.51214819140217</c:v>
                </c:pt>
                <c:pt idx="86">
                  <c:v>1.512934963366013</c:v>
                </c:pt>
                <c:pt idx="87">
                  <c:v>1.513699431513166</c:v>
                </c:pt>
                <c:pt idx="88">
                  <c:v>1.514401064803941</c:v>
                </c:pt>
                <c:pt idx="89">
                  <c:v>1.515833063777023</c:v>
                </c:pt>
                <c:pt idx="90">
                  <c:v>1.51711504082395</c:v>
                </c:pt>
                <c:pt idx="91">
                  <c:v>1.518314486174164</c:v>
                </c:pt>
                <c:pt idx="92">
                  <c:v>1.519014662104975</c:v>
                </c:pt>
                <c:pt idx="93">
                  <c:v>1.519789041955486</c:v>
                </c:pt>
                <c:pt idx="94">
                  <c:v>1.520864426864811</c:v>
                </c:pt>
                <c:pt idx="95">
                  <c:v>1.522107149654256</c:v>
                </c:pt>
                <c:pt idx="96">
                  <c:v>1.522943430599617</c:v>
                </c:pt>
                <c:pt idx="97">
                  <c:v>1.523616610318151</c:v>
                </c:pt>
                <c:pt idx="98">
                  <c:v>1.52454912906585</c:v>
                </c:pt>
                <c:pt idx="99">
                  <c:v>1.525883200493304</c:v>
                </c:pt>
                <c:pt idx="100">
                  <c:v>1.526652796971248</c:v>
                </c:pt>
                <c:pt idx="101">
                  <c:v>1.527815401027215</c:v>
                </c:pt>
                <c:pt idx="102">
                  <c:v>1.528584916023645</c:v>
                </c:pt>
                <c:pt idx="103">
                  <c:v>1.529515865660444</c:v>
                </c:pt>
                <c:pt idx="104">
                  <c:v>1.530385556290986</c:v>
                </c:pt>
                <c:pt idx="105">
                  <c:v>1.531350431203904</c:v>
                </c:pt>
                <c:pt idx="106">
                  <c:v>1.532319429761611</c:v>
                </c:pt>
                <c:pt idx="107">
                  <c:v>1.532906935472421</c:v>
                </c:pt>
                <c:pt idx="108">
                  <c:v>1.533505676924722</c:v>
                </c:pt>
                <c:pt idx="109">
                  <c:v>1.534260928283231</c:v>
                </c:pt>
                <c:pt idx="110">
                  <c:v>1.534578749108047</c:v>
                </c:pt>
                <c:pt idx="111">
                  <c:v>1.535202481106518</c:v>
                </c:pt>
                <c:pt idx="112">
                  <c:v>1.535619425119552</c:v>
                </c:pt>
                <c:pt idx="113">
                  <c:v>1.53596717025377</c:v>
                </c:pt>
                <c:pt idx="114">
                  <c:v>1.53692514176784</c:v>
                </c:pt>
                <c:pt idx="115">
                  <c:v>1.537146167019241</c:v>
                </c:pt>
                <c:pt idx="116">
                  <c:v>1.537549391527921</c:v>
                </c:pt>
                <c:pt idx="117">
                  <c:v>1.538114422801116</c:v>
                </c:pt>
                <c:pt idx="118">
                  <c:v>1.538861423918583</c:v>
                </c:pt>
                <c:pt idx="119">
                  <c:v>1.539715236173784</c:v>
                </c:pt>
                <c:pt idx="120">
                  <c:v>1.540732447895174</c:v>
                </c:pt>
                <c:pt idx="121">
                  <c:v>1.542697595588328</c:v>
                </c:pt>
                <c:pt idx="122">
                  <c:v>1.543619670715358</c:v>
                </c:pt>
                <c:pt idx="123">
                  <c:v>1.54455103846106</c:v>
                </c:pt>
                <c:pt idx="124">
                  <c:v>1.545373042783618</c:v>
                </c:pt>
                <c:pt idx="125">
                  <c:v>1.54621321661172</c:v>
                </c:pt>
                <c:pt idx="126">
                  <c:v>1.547154154532272</c:v>
                </c:pt>
                <c:pt idx="127">
                  <c:v>1.547841831908908</c:v>
                </c:pt>
                <c:pt idx="128">
                  <c:v>1.548898827609895</c:v>
                </c:pt>
                <c:pt idx="129">
                  <c:v>1.549552900779743</c:v>
                </c:pt>
                <c:pt idx="130">
                  <c:v>1.54988201378912</c:v>
                </c:pt>
                <c:pt idx="131">
                  <c:v>1.550749127486811</c:v>
                </c:pt>
                <c:pt idx="132">
                  <c:v>1.551488279290107</c:v>
                </c:pt>
                <c:pt idx="133">
                  <c:v>1.551753215463878</c:v>
                </c:pt>
                <c:pt idx="134">
                  <c:v>1.552378476735118</c:v>
                </c:pt>
                <c:pt idx="135">
                  <c:v>1.553175983020605</c:v>
                </c:pt>
                <c:pt idx="136">
                  <c:v>1.553603067115844</c:v>
                </c:pt>
                <c:pt idx="137">
                  <c:v>1.554101211811274</c:v>
                </c:pt>
                <c:pt idx="138">
                  <c:v>1.554578587393531</c:v>
                </c:pt>
                <c:pt idx="139">
                  <c:v>1.555070161209684</c:v>
                </c:pt>
                <c:pt idx="140">
                  <c:v>1.555688966384886</c:v>
                </c:pt>
                <c:pt idx="141">
                  <c:v>1.556272239554672</c:v>
                </c:pt>
                <c:pt idx="142">
                  <c:v>1.55712586641805</c:v>
                </c:pt>
                <c:pt idx="143">
                  <c:v>1.55741237559498</c:v>
                </c:pt>
                <c:pt idx="144">
                  <c:v>1.557664908076976</c:v>
                </c:pt>
                <c:pt idx="145">
                  <c:v>1.557624792714643</c:v>
                </c:pt>
                <c:pt idx="146">
                  <c:v>1.557156146629965</c:v>
                </c:pt>
                <c:pt idx="147">
                  <c:v>1.556343716867774</c:v>
                </c:pt>
                <c:pt idx="148">
                  <c:v>1.555659985254526</c:v>
                </c:pt>
                <c:pt idx="149">
                  <c:v>1.554760265735542</c:v>
                </c:pt>
                <c:pt idx="150">
                  <c:v>1.553492928527916</c:v>
                </c:pt>
                <c:pt idx="151">
                  <c:v>1.552523395039023</c:v>
                </c:pt>
                <c:pt idx="152">
                  <c:v>1.552096693020764</c:v>
                </c:pt>
                <c:pt idx="153">
                  <c:v>1.551675763708046</c:v>
                </c:pt>
                <c:pt idx="154">
                  <c:v>1.551133167443732</c:v>
                </c:pt>
                <c:pt idx="155">
                  <c:v>1.550539323385261</c:v>
                </c:pt>
                <c:pt idx="156">
                  <c:v>1.549876971322272</c:v>
                </c:pt>
                <c:pt idx="157">
                  <c:v>1.548983538142324</c:v>
                </c:pt>
                <c:pt idx="158">
                  <c:v>1.547972711108168</c:v>
                </c:pt>
                <c:pt idx="159">
                  <c:v>1.547032666490011</c:v>
                </c:pt>
                <c:pt idx="160">
                  <c:v>1.546595643284292</c:v>
                </c:pt>
                <c:pt idx="161">
                  <c:v>1.546311872160941</c:v>
                </c:pt>
                <c:pt idx="162">
                  <c:v>1.54596422127485</c:v>
                </c:pt>
                <c:pt idx="163">
                  <c:v>1.545612222582518</c:v>
                </c:pt>
                <c:pt idx="164">
                  <c:v>1.544998361039569</c:v>
                </c:pt>
                <c:pt idx="165">
                  <c:v>1.544179711051068</c:v>
                </c:pt>
                <c:pt idx="166">
                  <c:v>1.543488710906012</c:v>
                </c:pt>
                <c:pt idx="167">
                  <c:v>1.542834888104255</c:v>
                </c:pt>
                <c:pt idx="168">
                  <c:v>1.542611737811002</c:v>
                </c:pt>
                <c:pt idx="169">
                  <c:v>1.5421813556031</c:v>
                </c:pt>
                <c:pt idx="170">
                  <c:v>1.541759024627788</c:v>
                </c:pt>
                <c:pt idx="171">
                  <c:v>1.541289337262578</c:v>
                </c:pt>
                <c:pt idx="172">
                  <c:v>1.540597544552198</c:v>
                </c:pt>
                <c:pt idx="173">
                  <c:v>1.53967717325696</c:v>
                </c:pt>
                <c:pt idx="174">
                  <c:v>1.539133876969361</c:v>
                </c:pt>
                <c:pt idx="175">
                  <c:v>1.538850089812138</c:v>
                </c:pt>
                <c:pt idx="176">
                  <c:v>1.538631146970856</c:v>
                </c:pt>
                <c:pt idx="177">
                  <c:v>1.538680744443736</c:v>
                </c:pt>
                <c:pt idx="178">
                  <c:v>1.538515498871264</c:v>
                </c:pt>
                <c:pt idx="179">
                  <c:v>1.538336345033088</c:v>
                </c:pt>
                <c:pt idx="180">
                  <c:v>1.538182745431364</c:v>
                </c:pt>
                <c:pt idx="181">
                  <c:v>1.537765713812468</c:v>
                </c:pt>
                <c:pt idx="182">
                  <c:v>1.537402550697164</c:v>
                </c:pt>
                <c:pt idx="183">
                  <c:v>1.537259279933017</c:v>
                </c:pt>
                <c:pt idx="184">
                  <c:v>1.537145687417102</c:v>
                </c:pt>
                <c:pt idx="185">
                  <c:v>1.53703333305783</c:v>
                </c:pt>
                <c:pt idx="186">
                  <c:v>1.536702397840676</c:v>
                </c:pt>
                <c:pt idx="187">
                  <c:v>1.536309826415738</c:v>
                </c:pt>
                <c:pt idx="188">
                  <c:v>1.535779303529164</c:v>
                </c:pt>
                <c:pt idx="189">
                  <c:v>1.535239837786028</c:v>
                </c:pt>
                <c:pt idx="190">
                  <c:v>1.534615131171863</c:v>
                </c:pt>
                <c:pt idx="191">
                  <c:v>1.53457377924582</c:v>
                </c:pt>
                <c:pt idx="192">
                  <c:v>1.534515774004542</c:v>
                </c:pt>
                <c:pt idx="193">
                  <c:v>1.53418407943672</c:v>
                </c:pt>
                <c:pt idx="194">
                  <c:v>1.533814901119163</c:v>
                </c:pt>
                <c:pt idx="195">
                  <c:v>1.533149741824439</c:v>
                </c:pt>
                <c:pt idx="196">
                  <c:v>1.532992853662751</c:v>
                </c:pt>
                <c:pt idx="197">
                  <c:v>1.532851824550757</c:v>
                </c:pt>
                <c:pt idx="198">
                  <c:v>1.533546266779299</c:v>
                </c:pt>
                <c:pt idx="199">
                  <c:v>1.534043712074135</c:v>
                </c:pt>
                <c:pt idx="200">
                  <c:v>1.534039870173092</c:v>
                </c:pt>
                <c:pt idx="201">
                  <c:v>1.534001111951658</c:v>
                </c:pt>
                <c:pt idx="202">
                  <c:v>1.533714682968478</c:v>
                </c:pt>
                <c:pt idx="203">
                  <c:v>1.533387361352728</c:v>
                </c:pt>
                <c:pt idx="204">
                  <c:v>1.533003747111132</c:v>
                </c:pt>
                <c:pt idx="205">
                  <c:v>1.532560184888932</c:v>
                </c:pt>
                <c:pt idx="206">
                  <c:v>1.532520499784524</c:v>
                </c:pt>
                <c:pt idx="207">
                  <c:v>1.532580580025852</c:v>
                </c:pt>
                <c:pt idx="208">
                  <c:v>1.532959398809532</c:v>
                </c:pt>
                <c:pt idx="209">
                  <c:v>1.533263132989731</c:v>
                </c:pt>
                <c:pt idx="210">
                  <c:v>1.533018058999124</c:v>
                </c:pt>
                <c:pt idx="211">
                  <c:v>1.532764290900043</c:v>
                </c:pt>
                <c:pt idx="212">
                  <c:v>1.532426975444292</c:v>
                </c:pt>
                <c:pt idx="213">
                  <c:v>1.53205785479021</c:v>
                </c:pt>
                <c:pt idx="214">
                  <c:v>1.53175564555894</c:v>
                </c:pt>
                <c:pt idx="215">
                  <c:v>1.531556269129632</c:v>
                </c:pt>
                <c:pt idx="216">
                  <c:v>1.531466872963618</c:v>
                </c:pt>
                <c:pt idx="217">
                  <c:v>1.53147084076349</c:v>
                </c:pt>
                <c:pt idx="218">
                  <c:v>1.531337680466156</c:v>
                </c:pt>
                <c:pt idx="219">
                  <c:v>1.531079989976892</c:v>
                </c:pt>
                <c:pt idx="220">
                  <c:v>1.530807749115325</c:v>
                </c:pt>
                <c:pt idx="221">
                  <c:v>1.530683709877403</c:v>
                </c:pt>
                <c:pt idx="222">
                  <c:v>1.530930723090106</c:v>
                </c:pt>
                <c:pt idx="223">
                  <c:v>1.530943253840223</c:v>
                </c:pt>
                <c:pt idx="224">
                  <c:v>1.530891081293322</c:v>
                </c:pt>
                <c:pt idx="225">
                  <c:v>1.530625764577263</c:v>
                </c:pt>
                <c:pt idx="226">
                  <c:v>1.530185415158171</c:v>
                </c:pt>
                <c:pt idx="227">
                  <c:v>1.529706066291432</c:v>
                </c:pt>
                <c:pt idx="228">
                  <c:v>1.529368073441558</c:v>
                </c:pt>
                <c:pt idx="229">
                  <c:v>1.529149073402974</c:v>
                </c:pt>
                <c:pt idx="230">
                  <c:v>1.529152702615024</c:v>
                </c:pt>
                <c:pt idx="231">
                  <c:v>1.529138156073251</c:v>
                </c:pt>
                <c:pt idx="232">
                  <c:v>1.528999289866886</c:v>
                </c:pt>
                <c:pt idx="233">
                  <c:v>1.528530027412868</c:v>
                </c:pt>
                <c:pt idx="234">
                  <c:v>1.52797561140562</c:v>
                </c:pt>
                <c:pt idx="235">
                  <c:v>1.527489571492565</c:v>
                </c:pt>
                <c:pt idx="236">
                  <c:v>1.526962676382156</c:v>
                </c:pt>
                <c:pt idx="237">
                  <c:v>1.526628585505551</c:v>
                </c:pt>
                <c:pt idx="238">
                  <c:v>1.52643977719863</c:v>
                </c:pt>
                <c:pt idx="239">
                  <c:v>1.52626035454786</c:v>
                </c:pt>
                <c:pt idx="240">
                  <c:v>1.526123056461573</c:v>
                </c:pt>
                <c:pt idx="241">
                  <c:v>1.525729044234481</c:v>
                </c:pt>
                <c:pt idx="242">
                  <c:v>1.525213998207159</c:v>
                </c:pt>
                <c:pt idx="243">
                  <c:v>1.524678743245828</c:v>
                </c:pt>
                <c:pt idx="244">
                  <c:v>1.52428100304897</c:v>
                </c:pt>
                <c:pt idx="245">
                  <c:v>1.523958458539704</c:v>
                </c:pt>
                <c:pt idx="246">
                  <c:v>1.523535268665168</c:v>
                </c:pt>
                <c:pt idx="247">
                  <c:v>1.523158761164142</c:v>
                </c:pt>
                <c:pt idx="248">
                  <c:v>1.522802227376374</c:v>
                </c:pt>
                <c:pt idx="249">
                  <c:v>1.522350427714798</c:v>
                </c:pt>
                <c:pt idx="250">
                  <c:v>1.521871115234644</c:v>
                </c:pt>
                <c:pt idx="251">
                  <c:v>1.521351812516076</c:v>
                </c:pt>
                <c:pt idx="252">
                  <c:v>1.520950350465182</c:v>
                </c:pt>
                <c:pt idx="253">
                  <c:v>1.520807209796703</c:v>
                </c:pt>
                <c:pt idx="254">
                  <c:v>1.520641638257824</c:v>
                </c:pt>
                <c:pt idx="255">
                  <c:v>1.520520750045441</c:v>
                </c:pt>
                <c:pt idx="256">
                  <c:v>1.520210135239064</c:v>
                </c:pt>
                <c:pt idx="257">
                  <c:v>1.519773112620078</c:v>
                </c:pt>
                <c:pt idx="258">
                  <c:v>1.519323668663354</c:v>
                </c:pt>
                <c:pt idx="259">
                  <c:v>1.518838899801242</c:v>
                </c:pt>
                <c:pt idx="260">
                  <c:v>1.51847300385892</c:v>
                </c:pt>
                <c:pt idx="261">
                  <c:v>1.518154064410247</c:v>
                </c:pt>
                <c:pt idx="262">
                  <c:v>1.517892002655197</c:v>
                </c:pt>
                <c:pt idx="263">
                  <c:v>1.517604095280582</c:v>
                </c:pt>
                <c:pt idx="264">
                  <c:v>1.51724548635169</c:v>
                </c:pt>
                <c:pt idx="265">
                  <c:v>1.516792853541863</c:v>
                </c:pt>
                <c:pt idx="266">
                  <c:v>1.516386943156337</c:v>
                </c:pt>
                <c:pt idx="267">
                  <c:v>1.516011722241711</c:v>
                </c:pt>
                <c:pt idx="268">
                  <c:v>1.51587352578821</c:v>
                </c:pt>
                <c:pt idx="269">
                  <c:v>1.515797653484735</c:v>
                </c:pt>
                <c:pt idx="270">
                  <c:v>1.515822402427397</c:v>
                </c:pt>
                <c:pt idx="271">
                  <c:v>1.515696596739297</c:v>
                </c:pt>
                <c:pt idx="272">
                  <c:v>1.515396726349753</c:v>
                </c:pt>
                <c:pt idx="273">
                  <c:v>1.515043864111946</c:v>
                </c:pt>
                <c:pt idx="274">
                  <c:v>1.51473211383771</c:v>
                </c:pt>
                <c:pt idx="275">
                  <c:v>1.514372887308486</c:v>
                </c:pt>
                <c:pt idx="276">
                  <c:v>1.51407270377623</c:v>
                </c:pt>
                <c:pt idx="277">
                  <c:v>1.513812720359263</c:v>
                </c:pt>
                <c:pt idx="278">
                  <c:v>1.513543192595245</c:v>
                </c:pt>
                <c:pt idx="279">
                  <c:v>1.513244603569943</c:v>
                </c:pt>
                <c:pt idx="280">
                  <c:v>1.512868421080971</c:v>
                </c:pt>
                <c:pt idx="281">
                  <c:v>1.512483733544462</c:v>
                </c:pt>
                <c:pt idx="282">
                  <c:v>1.512093878248974</c:v>
                </c:pt>
                <c:pt idx="283">
                  <c:v>1.511861497490762</c:v>
                </c:pt>
                <c:pt idx="284">
                  <c:v>1.511779978333964</c:v>
                </c:pt>
                <c:pt idx="285">
                  <c:v>1.511719815527881</c:v>
                </c:pt>
                <c:pt idx="286">
                  <c:v>1.511609115360018</c:v>
                </c:pt>
                <c:pt idx="287">
                  <c:v>1.511384964205488</c:v>
                </c:pt>
                <c:pt idx="288">
                  <c:v>1.511028096808807</c:v>
                </c:pt>
                <c:pt idx="289">
                  <c:v>1.510750990695848</c:v>
                </c:pt>
                <c:pt idx="290">
                  <c:v>1.510486867665396</c:v>
                </c:pt>
                <c:pt idx="291">
                  <c:v>1.510280892076238</c:v>
                </c:pt>
                <c:pt idx="292">
                  <c:v>1.510149547316788</c:v>
                </c:pt>
                <c:pt idx="293">
                  <c:v>1.50994776230565</c:v>
                </c:pt>
                <c:pt idx="294">
                  <c:v>1.509725762368332</c:v>
                </c:pt>
                <c:pt idx="295">
                  <c:v>1.509403709260708</c:v>
                </c:pt>
                <c:pt idx="296">
                  <c:v>1.509036417019743</c:v>
                </c:pt>
                <c:pt idx="297">
                  <c:v>1.508676350262071</c:v>
                </c:pt>
                <c:pt idx="298">
                  <c:v>1.508384307853136</c:v>
                </c:pt>
                <c:pt idx="299">
                  <c:v>1.508311200636376</c:v>
                </c:pt>
                <c:pt idx="300">
                  <c:v>1.508235604229955</c:v>
                </c:pt>
                <c:pt idx="301">
                  <c:v>1.508160474515186</c:v>
                </c:pt>
                <c:pt idx="302">
                  <c:v>1.507985262877064</c:v>
                </c:pt>
                <c:pt idx="303">
                  <c:v>1.507688591461552</c:v>
                </c:pt>
                <c:pt idx="304">
                  <c:v>1.507517674543222</c:v>
                </c:pt>
                <c:pt idx="305">
                  <c:v>1.507246926546481</c:v>
                </c:pt>
                <c:pt idx="306">
                  <c:v>1.507099378534343</c:v>
                </c:pt>
                <c:pt idx="307">
                  <c:v>1.50694544347787</c:v>
                </c:pt>
                <c:pt idx="308">
                  <c:v>1.506726402727818</c:v>
                </c:pt>
                <c:pt idx="309">
                  <c:v>1.506583526456593</c:v>
                </c:pt>
                <c:pt idx="310">
                  <c:v>1.506410945791323</c:v>
                </c:pt>
                <c:pt idx="311">
                  <c:v>1.506171152685576</c:v>
                </c:pt>
                <c:pt idx="312">
                  <c:v>1.505843119178653</c:v>
                </c:pt>
                <c:pt idx="313">
                  <c:v>1.505501434698215</c:v>
                </c:pt>
                <c:pt idx="314">
                  <c:v>1.505353428564874</c:v>
                </c:pt>
                <c:pt idx="315">
                  <c:v>1.50528239971873</c:v>
                </c:pt>
                <c:pt idx="316">
                  <c:v>1.50522183292224</c:v>
                </c:pt>
                <c:pt idx="317">
                  <c:v>1.505141702129671</c:v>
                </c:pt>
                <c:pt idx="318">
                  <c:v>1.50488739967125</c:v>
                </c:pt>
                <c:pt idx="319">
                  <c:v>1.50456967985908</c:v>
                </c:pt>
                <c:pt idx="320">
                  <c:v>1.504245612851098</c:v>
                </c:pt>
                <c:pt idx="321">
                  <c:v>1.504508398574582</c:v>
                </c:pt>
                <c:pt idx="322">
                  <c:v>1.504294448237923</c:v>
                </c:pt>
                <c:pt idx="323">
                  <c:v>1.50445346799308</c:v>
                </c:pt>
                <c:pt idx="324">
                  <c:v>1.504831714272219</c:v>
                </c:pt>
                <c:pt idx="325">
                  <c:v>1.505271776324476</c:v>
                </c:pt>
                <c:pt idx="326">
                  <c:v>1.505735751113991</c:v>
                </c:pt>
                <c:pt idx="327">
                  <c:v>1.506103110887417</c:v>
                </c:pt>
                <c:pt idx="328">
                  <c:v>1.50653740540798</c:v>
                </c:pt>
                <c:pt idx="329">
                  <c:v>1.50703676638502</c:v>
                </c:pt>
                <c:pt idx="330">
                  <c:v>1.507545798157412</c:v>
                </c:pt>
                <c:pt idx="331">
                  <c:v>1.508126096003052</c:v>
                </c:pt>
                <c:pt idx="332">
                  <c:v>1.508708820013794</c:v>
                </c:pt>
                <c:pt idx="333">
                  <c:v>1.509191649968952</c:v>
                </c:pt>
                <c:pt idx="334">
                  <c:v>1.50954535949786</c:v>
                </c:pt>
                <c:pt idx="335">
                  <c:v>1.509947344198873</c:v>
                </c:pt>
                <c:pt idx="336">
                  <c:v>1.510303830556245</c:v>
                </c:pt>
                <c:pt idx="337">
                  <c:v>1.510656976068516</c:v>
                </c:pt>
                <c:pt idx="338">
                  <c:v>1.511149758057827</c:v>
                </c:pt>
                <c:pt idx="339">
                  <c:v>1.511559259545793</c:v>
                </c:pt>
                <c:pt idx="340">
                  <c:v>1.512033628172597</c:v>
                </c:pt>
                <c:pt idx="341">
                  <c:v>1.511997265751772</c:v>
                </c:pt>
                <c:pt idx="342">
                  <c:v>1.511663895740293</c:v>
                </c:pt>
                <c:pt idx="343">
                  <c:v>1.511373782431867</c:v>
                </c:pt>
                <c:pt idx="344">
                  <c:v>1.511424437913271</c:v>
                </c:pt>
                <c:pt idx="345">
                  <c:v>1.511283329066957</c:v>
                </c:pt>
                <c:pt idx="346">
                  <c:v>1.511218092506143</c:v>
                </c:pt>
                <c:pt idx="347">
                  <c:v>1.511171612188188</c:v>
                </c:pt>
                <c:pt idx="348">
                  <c:v>1.511536452400111</c:v>
                </c:pt>
                <c:pt idx="349">
                  <c:v>1.511904607613657</c:v>
                </c:pt>
                <c:pt idx="350">
                  <c:v>1.512488515168597</c:v>
                </c:pt>
                <c:pt idx="351">
                  <c:v>1.51419437439179</c:v>
                </c:pt>
                <c:pt idx="352">
                  <c:v>1.516184805235083</c:v>
                </c:pt>
                <c:pt idx="353">
                  <c:v>1.516851106208724</c:v>
                </c:pt>
              </c:numCache>
            </c:numRef>
          </c:yVal>
          <c:smooth val="0"/>
        </c:ser>
        <c:ser>
          <c:idx val="4"/>
          <c:order val="4"/>
          <c:tx>
            <c:v>RWA-DAS Opt</c:v>
          </c:tx>
          <c:spPr>
            <a:ln w="28575">
              <a:noFill/>
            </a:ln>
          </c:spPr>
          <c:marker>
            <c:symbol val="plus"/>
            <c:size val="8"/>
            <c:spPr>
              <a:ln>
                <a:solidFill>
                  <a:srgbClr val="C00000"/>
                </a:solidFill>
              </a:ln>
            </c:spPr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  <c:pt idx="7">
                  <c:v>100.0</c:v>
                </c:pt>
                <c:pt idx="8">
                  <c:v>109.984</c:v>
                </c:pt>
                <c:pt idx="9">
                  <c:v>119.984</c:v>
                </c:pt>
                <c:pt idx="10">
                  <c:v>129.984</c:v>
                </c:pt>
                <c:pt idx="11">
                  <c:v>139.984</c:v>
                </c:pt>
                <c:pt idx="12">
                  <c:v>149.984</c:v>
                </c:pt>
                <c:pt idx="13">
                  <c:v>159.984</c:v>
                </c:pt>
                <c:pt idx="14">
                  <c:v>169.969</c:v>
                </c:pt>
                <c:pt idx="15">
                  <c:v>179.969</c:v>
                </c:pt>
                <c:pt idx="16">
                  <c:v>189.969</c:v>
                </c:pt>
                <c:pt idx="17">
                  <c:v>199.969</c:v>
                </c:pt>
                <c:pt idx="18">
                  <c:v>209.969</c:v>
                </c:pt>
                <c:pt idx="19">
                  <c:v>219.969</c:v>
                </c:pt>
                <c:pt idx="20">
                  <c:v>229.969</c:v>
                </c:pt>
                <c:pt idx="21">
                  <c:v>239.969</c:v>
                </c:pt>
                <c:pt idx="22">
                  <c:v>249.969</c:v>
                </c:pt>
                <c:pt idx="23">
                  <c:v>259.9689999999989</c:v>
                </c:pt>
                <c:pt idx="24">
                  <c:v>269.9529999999996</c:v>
                </c:pt>
                <c:pt idx="25">
                  <c:v>279.9529999999996</c:v>
                </c:pt>
                <c:pt idx="26">
                  <c:v>289.9529999999996</c:v>
                </c:pt>
                <c:pt idx="27">
                  <c:v>299.9529999999996</c:v>
                </c:pt>
                <c:pt idx="28">
                  <c:v>309.9529999999996</c:v>
                </c:pt>
                <c:pt idx="29">
                  <c:v>319.9529999999996</c:v>
                </c:pt>
                <c:pt idx="30">
                  <c:v>329.9529999999996</c:v>
                </c:pt>
                <c:pt idx="31">
                  <c:v>339.9529999999996</c:v>
                </c:pt>
                <c:pt idx="32">
                  <c:v>349.9529999999996</c:v>
                </c:pt>
                <c:pt idx="33">
                  <c:v>359.9529999999996</c:v>
                </c:pt>
                <c:pt idx="34">
                  <c:v>369.9529999999996</c:v>
                </c:pt>
                <c:pt idx="35">
                  <c:v>379.9529999999996</c:v>
                </c:pt>
                <c:pt idx="36">
                  <c:v>389.9529999999996</c:v>
                </c:pt>
                <c:pt idx="37">
                  <c:v>399.9529999999996</c:v>
                </c:pt>
                <c:pt idx="38">
                  <c:v>409.9529999999996</c:v>
                </c:pt>
                <c:pt idx="39">
                  <c:v>419.9529999999996</c:v>
                </c:pt>
                <c:pt idx="40">
                  <c:v>429.9529999999996</c:v>
                </c:pt>
                <c:pt idx="41">
                  <c:v>439.9529999999996</c:v>
                </c:pt>
                <c:pt idx="42">
                  <c:v>449.9529999999996</c:v>
                </c:pt>
                <c:pt idx="43">
                  <c:v>459.9529999999996</c:v>
                </c:pt>
                <c:pt idx="44">
                  <c:v>469.9529999999996</c:v>
                </c:pt>
                <c:pt idx="45">
                  <c:v>479.9529999999996</c:v>
                </c:pt>
                <c:pt idx="46">
                  <c:v>489.9529999999996</c:v>
                </c:pt>
                <c:pt idx="47">
                  <c:v>499.9529999999996</c:v>
                </c:pt>
                <c:pt idx="48">
                  <c:v>509.9689999999989</c:v>
                </c:pt>
                <c:pt idx="49">
                  <c:v>519.9689999999994</c:v>
                </c:pt>
                <c:pt idx="50">
                  <c:v>529.9529999999976</c:v>
                </c:pt>
                <c:pt idx="51">
                  <c:v>539.9689999999994</c:v>
                </c:pt>
                <c:pt idx="52">
                  <c:v>549.9689999999994</c:v>
                </c:pt>
                <c:pt idx="53">
                  <c:v>559.9529999999976</c:v>
                </c:pt>
                <c:pt idx="54">
                  <c:v>569.9529999999976</c:v>
                </c:pt>
                <c:pt idx="55">
                  <c:v>579.9529999999976</c:v>
                </c:pt>
                <c:pt idx="56">
                  <c:v>589.9529999999976</c:v>
                </c:pt>
                <c:pt idx="57">
                  <c:v>599.9529999999976</c:v>
                </c:pt>
                <c:pt idx="58">
                  <c:v>609.9529999999976</c:v>
                </c:pt>
                <c:pt idx="59">
                  <c:v>619.9529999999976</c:v>
                </c:pt>
                <c:pt idx="60">
                  <c:v>629.9529999999976</c:v>
                </c:pt>
                <c:pt idx="61">
                  <c:v>639.9529999999976</c:v>
                </c:pt>
                <c:pt idx="62">
                  <c:v>649.9689999999994</c:v>
                </c:pt>
                <c:pt idx="63">
                  <c:v>659.9689999999994</c:v>
                </c:pt>
                <c:pt idx="64">
                  <c:v>669.9689999999994</c:v>
                </c:pt>
                <c:pt idx="65">
                  <c:v>679.9689999999994</c:v>
                </c:pt>
                <c:pt idx="66">
                  <c:v>689.9689999999994</c:v>
                </c:pt>
                <c:pt idx="67">
                  <c:v>699.9689999999994</c:v>
                </c:pt>
                <c:pt idx="68">
                  <c:v>709.9689999999994</c:v>
                </c:pt>
                <c:pt idx="69">
                  <c:v>719.9689999999994</c:v>
                </c:pt>
                <c:pt idx="70">
                  <c:v>729.9689999999994</c:v>
                </c:pt>
                <c:pt idx="71">
                  <c:v>739.9689999999994</c:v>
                </c:pt>
                <c:pt idx="72">
                  <c:v>749.9689999999994</c:v>
                </c:pt>
                <c:pt idx="73">
                  <c:v>759.9689999999994</c:v>
                </c:pt>
                <c:pt idx="74">
                  <c:v>769.9689999999994</c:v>
                </c:pt>
                <c:pt idx="75">
                  <c:v>779.9689999999994</c:v>
                </c:pt>
                <c:pt idx="76">
                  <c:v>789.9689999999994</c:v>
                </c:pt>
                <c:pt idx="77">
                  <c:v>799.9689999999994</c:v>
                </c:pt>
                <c:pt idx="78">
                  <c:v>809.9689999999994</c:v>
                </c:pt>
                <c:pt idx="79">
                  <c:v>819.9689999999994</c:v>
                </c:pt>
                <c:pt idx="80">
                  <c:v>829.9689999999994</c:v>
                </c:pt>
                <c:pt idx="81">
                  <c:v>839.9689999999994</c:v>
                </c:pt>
                <c:pt idx="82">
                  <c:v>849.9689999999994</c:v>
                </c:pt>
                <c:pt idx="83">
                  <c:v>859.9689999999994</c:v>
                </c:pt>
                <c:pt idx="84">
                  <c:v>869.9689999999994</c:v>
                </c:pt>
                <c:pt idx="85">
                  <c:v>879.9689999999994</c:v>
                </c:pt>
                <c:pt idx="86">
                  <c:v>889.9689999999994</c:v>
                </c:pt>
                <c:pt idx="87">
                  <c:v>899.9689999999994</c:v>
                </c:pt>
                <c:pt idx="88">
                  <c:v>909.9689999999994</c:v>
                </c:pt>
                <c:pt idx="89">
                  <c:v>919.9689999999994</c:v>
                </c:pt>
                <c:pt idx="90">
                  <c:v>929.9689999999994</c:v>
                </c:pt>
                <c:pt idx="91">
                  <c:v>939.984</c:v>
                </c:pt>
                <c:pt idx="92">
                  <c:v>949.9689999999994</c:v>
                </c:pt>
                <c:pt idx="93">
                  <c:v>959.9689999999994</c:v>
                </c:pt>
                <c:pt idx="94">
                  <c:v>969.9689999999994</c:v>
                </c:pt>
                <c:pt idx="95">
                  <c:v>979.9689999999994</c:v>
                </c:pt>
                <c:pt idx="96">
                  <c:v>989.9689999999994</c:v>
                </c:pt>
                <c:pt idx="97">
                  <c:v>999.9689999999994</c:v>
                </c:pt>
                <c:pt idx="98">
                  <c:v>1009.969</c:v>
                </c:pt>
                <c:pt idx="99">
                  <c:v>1019.969</c:v>
                </c:pt>
                <c:pt idx="100">
                  <c:v>1029.969</c:v>
                </c:pt>
                <c:pt idx="101">
                  <c:v>1039.969</c:v>
                </c:pt>
                <c:pt idx="102">
                  <c:v>1049.969</c:v>
                </c:pt>
                <c:pt idx="103">
                  <c:v>1059.969</c:v>
                </c:pt>
                <c:pt idx="104">
                  <c:v>1069.969</c:v>
                </c:pt>
                <c:pt idx="105">
                  <c:v>1079.984</c:v>
                </c:pt>
                <c:pt idx="106">
                  <c:v>1089.969</c:v>
                </c:pt>
                <c:pt idx="107">
                  <c:v>1099.969</c:v>
                </c:pt>
                <c:pt idx="108">
                  <c:v>1109.969</c:v>
                </c:pt>
                <c:pt idx="109">
                  <c:v>1119.969</c:v>
                </c:pt>
                <c:pt idx="110">
                  <c:v>1129.969</c:v>
                </c:pt>
                <c:pt idx="111">
                  <c:v>1139.969</c:v>
                </c:pt>
                <c:pt idx="112">
                  <c:v>1149.969</c:v>
                </c:pt>
                <c:pt idx="113">
                  <c:v>1159.969</c:v>
                </c:pt>
                <c:pt idx="114">
                  <c:v>1169.969</c:v>
                </c:pt>
                <c:pt idx="115">
                  <c:v>1179.969</c:v>
                </c:pt>
                <c:pt idx="116">
                  <c:v>1189.969</c:v>
                </c:pt>
                <c:pt idx="117">
                  <c:v>1199.969</c:v>
                </c:pt>
                <c:pt idx="118">
                  <c:v>1209.969</c:v>
                </c:pt>
                <c:pt idx="119">
                  <c:v>1219.969</c:v>
                </c:pt>
                <c:pt idx="120">
                  <c:v>1229.969</c:v>
                </c:pt>
                <c:pt idx="121">
                  <c:v>1239.969</c:v>
                </c:pt>
                <c:pt idx="122">
                  <c:v>1249.969</c:v>
                </c:pt>
                <c:pt idx="123">
                  <c:v>1259.969</c:v>
                </c:pt>
                <c:pt idx="124">
                  <c:v>1269.969</c:v>
                </c:pt>
                <c:pt idx="125">
                  <c:v>1279.969</c:v>
                </c:pt>
                <c:pt idx="126">
                  <c:v>1289.969</c:v>
                </c:pt>
                <c:pt idx="127">
                  <c:v>1299.969</c:v>
                </c:pt>
                <c:pt idx="128">
                  <c:v>1309.969</c:v>
                </c:pt>
                <c:pt idx="129">
                  <c:v>1319.969</c:v>
                </c:pt>
                <c:pt idx="130">
                  <c:v>1329.969</c:v>
                </c:pt>
                <c:pt idx="131">
                  <c:v>1339.969</c:v>
                </c:pt>
                <c:pt idx="132">
                  <c:v>1349.969</c:v>
                </c:pt>
                <c:pt idx="133">
                  <c:v>1359.969</c:v>
                </c:pt>
                <c:pt idx="134">
                  <c:v>1369.969</c:v>
                </c:pt>
                <c:pt idx="135">
                  <c:v>1379.969</c:v>
                </c:pt>
                <c:pt idx="136">
                  <c:v>1389.969</c:v>
                </c:pt>
                <c:pt idx="137">
                  <c:v>1399.969</c:v>
                </c:pt>
                <c:pt idx="138">
                  <c:v>1409.969</c:v>
                </c:pt>
                <c:pt idx="139">
                  <c:v>1419.969</c:v>
                </c:pt>
                <c:pt idx="140">
                  <c:v>1429.969</c:v>
                </c:pt>
                <c:pt idx="141">
                  <c:v>1439.969</c:v>
                </c:pt>
                <c:pt idx="142">
                  <c:v>1449.969</c:v>
                </c:pt>
                <c:pt idx="143">
                  <c:v>1459.969</c:v>
                </c:pt>
                <c:pt idx="144">
                  <c:v>1469.969</c:v>
                </c:pt>
                <c:pt idx="145">
                  <c:v>1479.969</c:v>
                </c:pt>
                <c:pt idx="146">
                  <c:v>1489.969</c:v>
                </c:pt>
                <c:pt idx="147">
                  <c:v>1499.969</c:v>
                </c:pt>
                <c:pt idx="148">
                  <c:v>1509.969</c:v>
                </c:pt>
                <c:pt idx="149">
                  <c:v>1519.969</c:v>
                </c:pt>
                <c:pt idx="150">
                  <c:v>1529.969</c:v>
                </c:pt>
                <c:pt idx="151">
                  <c:v>1539.969</c:v>
                </c:pt>
                <c:pt idx="152">
                  <c:v>1549.969</c:v>
                </c:pt>
                <c:pt idx="153">
                  <c:v>1559.969</c:v>
                </c:pt>
                <c:pt idx="154">
                  <c:v>1569.969</c:v>
                </c:pt>
                <c:pt idx="155">
                  <c:v>1579.969</c:v>
                </c:pt>
                <c:pt idx="156">
                  <c:v>1589.969</c:v>
                </c:pt>
                <c:pt idx="157">
                  <c:v>1599.969</c:v>
                </c:pt>
                <c:pt idx="158">
                  <c:v>1609.969</c:v>
                </c:pt>
                <c:pt idx="159">
                  <c:v>1619.969</c:v>
                </c:pt>
                <c:pt idx="160">
                  <c:v>1629.969</c:v>
                </c:pt>
                <c:pt idx="161">
                  <c:v>1639.969</c:v>
                </c:pt>
                <c:pt idx="162">
                  <c:v>1649.969</c:v>
                </c:pt>
                <c:pt idx="163">
                  <c:v>1659.969</c:v>
                </c:pt>
                <c:pt idx="164">
                  <c:v>1669.969</c:v>
                </c:pt>
                <c:pt idx="165">
                  <c:v>1679.969</c:v>
                </c:pt>
                <c:pt idx="166">
                  <c:v>1689.969</c:v>
                </c:pt>
                <c:pt idx="167">
                  <c:v>1699.969</c:v>
                </c:pt>
                <c:pt idx="168">
                  <c:v>1709.969</c:v>
                </c:pt>
                <c:pt idx="169">
                  <c:v>1719.969</c:v>
                </c:pt>
                <c:pt idx="170">
                  <c:v>1729.969</c:v>
                </c:pt>
                <c:pt idx="171">
                  <c:v>1739.969</c:v>
                </c:pt>
                <c:pt idx="172">
                  <c:v>1749.969</c:v>
                </c:pt>
                <c:pt idx="173">
                  <c:v>1759.969</c:v>
                </c:pt>
                <c:pt idx="174">
                  <c:v>1769.969</c:v>
                </c:pt>
                <c:pt idx="175">
                  <c:v>1779.969</c:v>
                </c:pt>
                <c:pt idx="176">
                  <c:v>1789.969</c:v>
                </c:pt>
                <c:pt idx="177">
                  <c:v>1799.969</c:v>
                </c:pt>
                <c:pt idx="178">
                  <c:v>1809.969</c:v>
                </c:pt>
                <c:pt idx="179">
                  <c:v>1819.969</c:v>
                </c:pt>
                <c:pt idx="180">
                  <c:v>1829.969</c:v>
                </c:pt>
                <c:pt idx="181">
                  <c:v>1839.969</c:v>
                </c:pt>
                <c:pt idx="182">
                  <c:v>1849.969</c:v>
                </c:pt>
                <c:pt idx="183">
                  <c:v>1859.969</c:v>
                </c:pt>
                <c:pt idx="184">
                  <c:v>1869.969</c:v>
                </c:pt>
                <c:pt idx="185">
                  <c:v>1879.969</c:v>
                </c:pt>
                <c:pt idx="186">
                  <c:v>1889.969</c:v>
                </c:pt>
                <c:pt idx="187">
                  <c:v>1899.969</c:v>
                </c:pt>
                <c:pt idx="188">
                  <c:v>1909.969</c:v>
                </c:pt>
                <c:pt idx="189">
                  <c:v>1919.969</c:v>
                </c:pt>
                <c:pt idx="190">
                  <c:v>1929.969</c:v>
                </c:pt>
                <c:pt idx="191">
                  <c:v>1939.969</c:v>
                </c:pt>
                <c:pt idx="192">
                  <c:v>1949.969</c:v>
                </c:pt>
                <c:pt idx="193">
                  <c:v>1959.969</c:v>
                </c:pt>
                <c:pt idx="194">
                  <c:v>1969.969</c:v>
                </c:pt>
                <c:pt idx="195">
                  <c:v>1979.969</c:v>
                </c:pt>
                <c:pt idx="196">
                  <c:v>1989.969</c:v>
                </c:pt>
                <c:pt idx="197">
                  <c:v>1999.969</c:v>
                </c:pt>
                <c:pt idx="198">
                  <c:v>2009.969</c:v>
                </c:pt>
                <c:pt idx="199">
                  <c:v>2019.969</c:v>
                </c:pt>
                <c:pt idx="200">
                  <c:v>2029.969</c:v>
                </c:pt>
                <c:pt idx="201">
                  <c:v>2039.969</c:v>
                </c:pt>
                <c:pt idx="202">
                  <c:v>2049.969</c:v>
                </c:pt>
                <c:pt idx="203">
                  <c:v>2059.969</c:v>
                </c:pt>
                <c:pt idx="204">
                  <c:v>2069.969</c:v>
                </c:pt>
                <c:pt idx="205">
                  <c:v>2079.969</c:v>
                </c:pt>
                <c:pt idx="206">
                  <c:v>2089.969</c:v>
                </c:pt>
                <c:pt idx="207">
                  <c:v>2099.969</c:v>
                </c:pt>
                <c:pt idx="208">
                  <c:v>2109.969</c:v>
                </c:pt>
                <c:pt idx="209">
                  <c:v>2119.969</c:v>
                </c:pt>
                <c:pt idx="210">
                  <c:v>2129.969</c:v>
                </c:pt>
                <c:pt idx="211">
                  <c:v>2139.969</c:v>
                </c:pt>
                <c:pt idx="212">
                  <c:v>2149.969</c:v>
                </c:pt>
                <c:pt idx="213">
                  <c:v>2159.969</c:v>
                </c:pt>
                <c:pt idx="214">
                  <c:v>2169.969</c:v>
                </c:pt>
                <c:pt idx="215">
                  <c:v>2179.969</c:v>
                </c:pt>
                <c:pt idx="216">
                  <c:v>2189.969</c:v>
                </c:pt>
                <c:pt idx="217">
                  <c:v>2199.969</c:v>
                </c:pt>
                <c:pt idx="218">
                  <c:v>2209.969</c:v>
                </c:pt>
                <c:pt idx="219">
                  <c:v>2219.969</c:v>
                </c:pt>
                <c:pt idx="220">
                  <c:v>2229.969</c:v>
                </c:pt>
                <c:pt idx="221">
                  <c:v>2239.969</c:v>
                </c:pt>
                <c:pt idx="222">
                  <c:v>2249.969</c:v>
                </c:pt>
                <c:pt idx="223">
                  <c:v>2259.969</c:v>
                </c:pt>
                <c:pt idx="224">
                  <c:v>2269.969</c:v>
                </c:pt>
                <c:pt idx="225">
                  <c:v>2279.969</c:v>
                </c:pt>
                <c:pt idx="226">
                  <c:v>2289.969</c:v>
                </c:pt>
                <c:pt idx="227">
                  <c:v>2299.969</c:v>
                </c:pt>
                <c:pt idx="228">
                  <c:v>2309.969</c:v>
                </c:pt>
                <c:pt idx="229">
                  <c:v>2319.969</c:v>
                </c:pt>
                <c:pt idx="230">
                  <c:v>2329.969</c:v>
                </c:pt>
                <c:pt idx="231">
                  <c:v>2339.969</c:v>
                </c:pt>
                <c:pt idx="232">
                  <c:v>2349.969</c:v>
                </c:pt>
                <c:pt idx="233">
                  <c:v>2359.969</c:v>
                </c:pt>
                <c:pt idx="234">
                  <c:v>2369.969</c:v>
                </c:pt>
                <c:pt idx="235">
                  <c:v>2379.969</c:v>
                </c:pt>
                <c:pt idx="236">
                  <c:v>2389.969</c:v>
                </c:pt>
                <c:pt idx="237">
                  <c:v>2399.969</c:v>
                </c:pt>
                <c:pt idx="238">
                  <c:v>2409.969</c:v>
                </c:pt>
                <c:pt idx="239">
                  <c:v>2419.969</c:v>
                </c:pt>
                <c:pt idx="240">
                  <c:v>2429.969</c:v>
                </c:pt>
                <c:pt idx="241">
                  <c:v>2439.969</c:v>
                </c:pt>
                <c:pt idx="242">
                  <c:v>2449.969</c:v>
                </c:pt>
                <c:pt idx="243">
                  <c:v>2459.969</c:v>
                </c:pt>
                <c:pt idx="244">
                  <c:v>2469.969</c:v>
                </c:pt>
                <c:pt idx="245">
                  <c:v>2479.969</c:v>
                </c:pt>
                <c:pt idx="246">
                  <c:v>2489.969</c:v>
                </c:pt>
                <c:pt idx="247">
                  <c:v>2499.969</c:v>
                </c:pt>
                <c:pt idx="248">
                  <c:v>2509.969</c:v>
                </c:pt>
                <c:pt idx="249">
                  <c:v>2519.969</c:v>
                </c:pt>
                <c:pt idx="250">
                  <c:v>2529.969</c:v>
                </c:pt>
                <c:pt idx="251">
                  <c:v>2539.969</c:v>
                </c:pt>
                <c:pt idx="252">
                  <c:v>2549.969</c:v>
                </c:pt>
                <c:pt idx="253">
                  <c:v>2559.969</c:v>
                </c:pt>
                <c:pt idx="254">
                  <c:v>2569.969</c:v>
                </c:pt>
                <c:pt idx="255">
                  <c:v>2579.969</c:v>
                </c:pt>
                <c:pt idx="256">
                  <c:v>2589.969</c:v>
                </c:pt>
                <c:pt idx="257">
                  <c:v>2599.969</c:v>
                </c:pt>
                <c:pt idx="258">
                  <c:v>2609.969</c:v>
                </c:pt>
                <c:pt idx="259">
                  <c:v>2619.969</c:v>
                </c:pt>
                <c:pt idx="260">
                  <c:v>2629.969</c:v>
                </c:pt>
                <c:pt idx="261">
                  <c:v>2639.969</c:v>
                </c:pt>
                <c:pt idx="262">
                  <c:v>2649.969</c:v>
                </c:pt>
                <c:pt idx="263">
                  <c:v>2659.969</c:v>
                </c:pt>
                <c:pt idx="264">
                  <c:v>2669.969</c:v>
                </c:pt>
                <c:pt idx="265">
                  <c:v>2679.969</c:v>
                </c:pt>
                <c:pt idx="266">
                  <c:v>2689.969</c:v>
                </c:pt>
                <c:pt idx="267">
                  <c:v>2699.969</c:v>
                </c:pt>
                <c:pt idx="268">
                  <c:v>2709.969</c:v>
                </c:pt>
                <c:pt idx="269">
                  <c:v>2719.969</c:v>
                </c:pt>
                <c:pt idx="270">
                  <c:v>2729.969</c:v>
                </c:pt>
                <c:pt idx="271">
                  <c:v>2739.969</c:v>
                </c:pt>
                <c:pt idx="272">
                  <c:v>2749.969</c:v>
                </c:pt>
                <c:pt idx="273">
                  <c:v>2759.969</c:v>
                </c:pt>
                <c:pt idx="274">
                  <c:v>2769.969</c:v>
                </c:pt>
                <c:pt idx="275">
                  <c:v>2779.969</c:v>
                </c:pt>
                <c:pt idx="276">
                  <c:v>2789.969</c:v>
                </c:pt>
                <c:pt idx="277">
                  <c:v>2799.969</c:v>
                </c:pt>
                <c:pt idx="278">
                  <c:v>2809.969</c:v>
                </c:pt>
                <c:pt idx="279">
                  <c:v>2819.969</c:v>
                </c:pt>
                <c:pt idx="280">
                  <c:v>2829.969</c:v>
                </c:pt>
                <c:pt idx="281">
                  <c:v>2839.969</c:v>
                </c:pt>
                <c:pt idx="282">
                  <c:v>2849.969</c:v>
                </c:pt>
                <c:pt idx="283">
                  <c:v>2859.969</c:v>
                </c:pt>
                <c:pt idx="284">
                  <c:v>2869.969</c:v>
                </c:pt>
                <c:pt idx="285">
                  <c:v>2879.969</c:v>
                </c:pt>
                <c:pt idx="286">
                  <c:v>2889.969</c:v>
                </c:pt>
                <c:pt idx="287">
                  <c:v>2899.969</c:v>
                </c:pt>
                <c:pt idx="288">
                  <c:v>2909.969</c:v>
                </c:pt>
                <c:pt idx="289">
                  <c:v>2919.969</c:v>
                </c:pt>
                <c:pt idx="290">
                  <c:v>2929.969</c:v>
                </c:pt>
                <c:pt idx="291">
                  <c:v>2939.969</c:v>
                </c:pt>
                <c:pt idx="292">
                  <c:v>2949.969</c:v>
                </c:pt>
                <c:pt idx="293">
                  <c:v>2959.969</c:v>
                </c:pt>
                <c:pt idx="294">
                  <c:v>2969.969</c:v>
                </c:pt>
                <c:pt idx="295">
                  <c:v>2979.969</c:v>
                </c:pt>
                <c:pt idx="296">
                  <c:v>2989.969</c:v>
                </c:pt>
                <c:pt idx="297">
                  <c:v>2999.969</c:v>
                </c:pt>
                <c:pt idx="298">
                  <c:v>3009.969</c:v>
                </c:pt>
                <c:pt idx="299">
                  <c:v>3019.969</c:v>
                </c:pt>
                <c:pt idx="300">
                  <c:v>3029.969</c:v>
                </c:pt>
                <c:pt idx="301">
                  <c:v>3039.969</c:v>
                </c:pt>
                <c:pt idx="302">
                  <c:v>3049.969</c:v>
                </c:pt>
                <c:pt idx="303">
                  <c:v>3059.969</c:v>
                </c:pt>
                <c:pt idx="304">
                  <c:v>3069.969</c:v>
                </c:pt>
                <c:pt idx="305">
                  <c:v>3079.969</c:v>
                </c:pt>
                <c:pt idx="306">
                  <c:v>3089.969</c:v>
                </c:pt>
                <c:pt idx="307">
                  <c:v>3099.969</c:v>
                </c:pt>
                <c:pt idx="308">
                  <c:v>3109.969</c:v>
                </c:pt>
                <c:pt idx="309">
                  <c:v>3119.969</c:v>
                </c:pt>
                <c:pt idx="310">
                  <c:v>3129.969</c:v>
                </c:pt>
                <c:pt idx="311">
                  <c:v>3139.969</c:v>
                </c:pt>
                <c:pt idx="312">
                  <c:v>3149.969</c:v>
                </c:pt>
                <c:pt idx="313">
                  <c:v>3159.969</c:v>
                </c:pt>
                <c:pt idx="314">
                  <c:v>3169.969</c:v>
                </c:pt>
                <c:pt idx="315">
                  <c:v>3179.969</c:v>
                </c:pt>
                <c:pt idx="316">
                  <c:v>3189.969</c:v>
                </c:pt>
                <c:pt idx="317">
                  <c:v>3199.969</c:v>
                </c:pt>
                <c:pt idx="318">
                  <c:v>3209.969</c:v>
                </c:pt>
                <c:pt idx="319">
                  <c:v>3219.969</c:v>
                </c:pt>
                <c:pt idx="320">
                  <c:v>3229.969</c:v>
                </c:pt>
                <c:pt idx="321">
                  <c:v>3239.969</c:v>
                </c:pt>
                <c:pt idx="322">
                  <c:v>3249.969</c:v>
                </c:pt>
                <c:pt idx="323">
                  <c:v>3259.969</c:v>
                </c:pt>
                <c:pt idx="324">
                  <c:v>3269.969</c:v>
                </c:pt>
                <c:pt idx="325">
                  <c:v>3279.969</c:v>
                </c:pt>
                <c:pt idx="326">
                  <c:v>3289.969</c:v>
                </c:pt>
                <c:pt idx="327">
                  <c:v>3299.969</c:v>
                </c:pt>
                <c:pt idx="328">
                  <c:v>3309.969</c:v>
                </c:pt>
                <c:pt idx="329">
                  <c:v>3319.969</c:v>
                </c:pt>
                <c:pt idx="330">
                  <c:v>3329.969</c:v>
                </c:pt>
                <c:pt idx="331">
                  <c:v>3339.969</c:v>
                </c:pt>
                <c:pt idx="332">
                  <c:v>3349.969</c:v>
                </c:pt>
                <c:pt idx="333">
                  <c:v>3359.969</c:v>
                </c:pt>
                <c:pt idx="334">
                  <c:v>3369.969</c:v>
                </c:pt>
                <c:pt idx="335">
                  <c:v>3379.969</c:v>
                </c:pt>
                <c:pt idx="336">
                  <c:v>3389.969</c:v>
                </c:pt>
                <c:pt idx="337">
                  <c:v>3399.969</c:v>
                </c:pt>
                <c:pt idx="338">
                  <c:v>3409.969</c:v>
                </c:pt>
                <c:pt idx="339">
                  <c:v>3419.969</c:v>
                </c:pt>
                <c:pt idx="340">
                  <c:v>3429.969</c:v>
                </c:pt>
                <c:pt idx="341">
                  <c:v>3439.969</c:v>
                </c:pt>
                <c:pt idx="342">
                  <c:v>3449.969</c:v>
                </c:pt>
                <c:pt idx="343">
                  <c:v>3459.969</c:v>
                </c:pt>
                <c:pt idx="344">
                  <c:v>3469.969</c:v>
                </c:pt>
                <c:pt idx="345">
                  <c:v>3479.969</c:v>
                </c:pt>
                <c:pt idx="346">
                  <c:v>3489.969</c:v>
                </c:pt>
                <c:pt idx="347">
                  <c:v>3499.969</c:v>
                </c:pt>
                <c:pt idx="348">
                  <c:v>3509.969</c:v>
                </c:pt>
                <c:pt idx="349">
                  <c:v>3519.969</c:v>
                </c:pt>
                <c:pt idx="350">
                  <c:v>3529.969</c:v>
                </c:pt>
                <c:pt idx="351">
                  <c:v>3539.969</c:v>
                </c:pt>
                <c:pt idx="352">
                  <c:v>3549.969</c:v>
                </c:pt>
                <c:pt idx="353">
                  <c:v>3559.969</c:v>
                </c:pt>
              </c:numCache>
            </c:numRef>
          </c:xVal>
          <c:yVal>
            <c:numRef>
              <c:f>'RWA-DAS Opt'!$R$5:$R$358</c:f>
              <c:numCache>
                <c:formatCode>General</c:formatCode>
                <c:ptCount val="354"/>
                <c:pt idx="0">
                  <c:v>1.13327289211242</c:v>
                </c:pt>
                <c:pt idx="1">
                  <c:v>1.122334455667789</c:v>
                </c:pt>
                <c:pt idx="2">
                  <c:v>1.113751113751114</c:v>
                </c:pt>
                <c:pt idx="3">
                  <c:v>1.11413285777976</c:v>
                </c:pt>
                <c:pt idx="4">
                  <c:v>1.116717338817851</c:v>
                </c:pt>
                <c:pt idx="5">
                  <c:v>1.117275437942602</c:v>
                </c:pt>
                <c:pt idx="6">
                  <c:v>1.115962606087676</c:v>
                </c:pt>
                <c:pt idx="7">
                  <c:v>1.119319773631423</c:v>
                </c:pt>
                <c:pt idx="8">
                  <c:v>1.119941692415027</c:v>
                </c:pt>
                <c:pt idx="9">
                  <c:v>1.122191011235955</c:v>
                </c:pt>
                <c:pt idx="10">
                  <c:v>1.121589609540925</c:v>
                </c:pt>
                <c:pt idx="11">
                  <c:v>1.116866773556061</c:v>
                </c:pt>
                <c:pt idx="12">
                  <c:v>1.117337626558305</c:v>
                </c:pt>
                <c:pt idx="13">
                  <c:v>1.11420599489796</c:v>
                </c:pt>
                <c:pt idx="14">
                  <c:v>1.111169660086092</c:v>
                </c:pt>
                <c:pt idx="15">
                  <c:v>1.106270956300054</c:v>
                </c:pt>
                <c:pt idx="16">
                  <c:v>1.103773093937028</c:v>
                </c:pt>
                <c:pt idx="17">
                  <c:v>1.099753875541842</c:v>
                </c:pt>
                <c:pt idx="18">
                  <c:v>1.096612600939402</c:v>
                </c:pt>
                <c:pt idx="19">
                  <c:v>1.093871979299154</c:v>
                </c:pt>
                <c:pt idx="20">
                  <c:v>1.094917522109092</c:v>
                </c:pt>
                <c:pt idx="21">
                  <c:v>1.094421285677242</c:v>
                </c:pt>
                <c:pt idx="22">
                  <c:v>1.092978277439024</c:v>
                </c:pt>
                <c:pt idx="23">
                  <c:v>1.09306466044592</c:v>
                </c:pt>
                <c:pt idx="24">
                  <c:v>1.092722716758954</c:v>
                </c:pt>
                <c:pt idx="25">
                  <c:v>1.092683378820042</c:v>
                </c:pt>
                <c:pt idx="26">
                  <c:v>1.093060807192352</c:v>
                </c:pt>
                <c:pt idx="27">
                  <c:v>1.093599799602334</c:v>
                </c:pt>
                <c:pt idx="28">
                  <c:v>1.095431145431145</c:v>
                </c:pt>
                <c:pt idx="29">
                  <c:v>1.097695038061573</c:v>
                </c:pt>
                <c:pt idx="30">
                  <c:v>1.099825796359495</c:v>
                </c:pt>
                <c:pt idx="31">
                  <c:v>1.102180485380602</c:v>
                </c:pt>
                <c:pt idx="32">
                  <c:v>1.104757017120163</c:v>
                </c:pt>
                <c:pt idx="33">
                  <c:v>1.108234057005512</c:v>
                </c:pt>
                <c:pt idx="34">
                  <c:v>1.112920181452127</c:v>
                </c:pt>
                <c:pt idx="35">
                  <c:v>1.117182545110866</c:v>
                </c:pt>
                <c:pt idx="36">
                  <c:v>1.120855741565807</c:v>
                </c:pt>
                <c:pt idx="37">
                  <c:v>1.123615208711004</c:v>
                </c:pt>
                <c:pt idx="38">
                  <c:v>1.125937044492261</c:v>
                </c:pt>
                <c:pt idx="39">
                  <c:v>1.127760706740926</c:v>
                </c:pt>
                <c:pt idx="40">
                  <c:v>1.13039912067518</c:v>
                </c:pt>
                <c:pt idx="41">
                  <c:v>1.132837490274055</c:v>
                </c:pt>
                <c:pt idx="42">
                  <c:v>1.135196095022527</c:v>
                </c:pt>
                <c:pt idx="43">
                  <c:v>1.137798232618852</c:v>
                </c:pt>
                <c:pt idx="44">
                  <c:v>1.140330440079184</c:v>
                </c:pt>
                <c:pt idx="45">
                  <c:v>1.142842569369803</c:v>
                </c:pt>
                <c:pt idx="46">
                  <c:v>1.145403381689673</c:v>
                </c:pt>
                <c:pt idx="47">
                  <c:v>1.147824150350586</c:v>
                </c:pt>
                <c:pt idx="48">
                  <c:v>1.149896129044387</c:v>
                </c:pt>
                <c:pt idx="49">
                  <c:v>1.151987836727916</c:v>
                </c:pt>
                <c:pt idx="50">
                  <c:v>1.154339371192341</c:v>
                </c:pt>
                <c:pt idx="51">
                  <c:v>1.156506382561755</c:v>
                </c:pt>
                <c:pt idx="52">
                  <c:v>1.158863015378148</c:v>
                </c:pt>
                <c:pt idx="53">
                  <c:v>1.161121349649926</c:v>
                </c:pt>
                <c:pt idx="54">
                  <c:v>1.163404354456117</c:v>
                </c:pt>
                <c:pt idx="55">
                  <c:v>1.165390802106948</c:v>
                </c:pt>
                <c:pt idx="56">
                  <c:v>1.167017194303007</c:v>
                </c:pt>
                <c:pt idx="57">
                  <c:v>1.168959602889543</c:v>
                </c:pt>
                <c:pt idx="58">
                  <c:v>1.170516660575535</c:v>
                </c:pt>
                <c:pt idx="59">
                  <c:v>1.172080715945274</c:v>
                </c:pt>
                <c:pt idx="60">
                  <c:v>1.173696883307008</c:v>
                </c:pt>
                <c:pt idx="61">
                  <c:v>1.175166982922201</c:v>
                </c:pt>
                <c:pt idx="62">
                  <c:v>1.176444306523495</c:v>
                </c:pt>
                <c:pt idx="63">
                  <c:v>1.177372007366482</c:v>
                </c:pt>
                <c:pt idx="64">
                  <c:v>1.178512051691596</c:v>
                </c:pt>
                <c:pt idx="65">
                  <c:v>1.180160167828965</c:v>
                </c:pt>
                <c:pt idx="66">
                  <c:v>1.181154484170402</c:v>
                </c:pt>
                <c:pt idx="67">
                  <c:v>1.182458589501685</c:v>
                </c:pt>
                <c:pt idx="68">
                  <c:v>1.183443096912427</c:v>
                </c:pt>
                <c:pt idx="69">
                  <c:v>1.18425660617638</c:v>
                </c:pt>
                <c:pt idx="70">
                  <c:v>1.18515121136174</c:v>
                </c:pt>
                <c:pt idx="71">
                  <c:v>1.18593620164343</c:v>
                </c:pt>
                <c:pt idx="72">
                  <c:v>1.186924694363795</c:v>
                </c:pt>
                <c:pt idx="73">
                  <c:v>1.187979650602253</c:v>
                </c:pt>
                <c:pt idx="74">
                  <c:v>1.18867352831063</c:v>
                </c:pt>
                <c:pt idx="75">
                  <c:v>1.189974173003266</c:v>
                </c:pt>
                <c:pt idx="76">
                  <c:v>1.190864875575067</c:v>
                </c:pt>
                <c:pt idx="77">
                  <c:v>1.191653822158613</c:v>
                </c:pt>
                <c:pt idx="78">
                  <c:v>1.192740916701424</c:v>
                </c:pt>
                <c:pt idx="79">
                  <c:v>1.193688621538317</c:v>
                </c:pt>
                <c:pt idx="80">
                  <c:v>1.194529723283288</c:v>
                </c:pt>
                <c:pt idx="81">
                  <c:v>1.195253781336074</c:v>
                </c:pt>
                <c:pt idx="82">
                  <c:v>1.196009518315548</c:v>
                </c:pt>
                <c:pt idx="83">
                  <c:v>1.196557082572994</c:v>
                </c:pt>
                <c:pt idx="84">
                  <c:v>1.197366714413002</c:v>
                </c:pt>
                <c:pt idx="85">
                  <c:v>1.19792700607818</c:v>
                </c:pt>
                <c:pt idx="86">
                  <c:v>1.198706280784781</c:v>
                </c:pt>
                <c:pt idx="87">
                  <c:v>1.19942299822671</c:v>
                </c:pt>
                <c:pt idx="88">
                  <c:v>1.200338250062086</c:v>
                </c:pt>
                <c:pt idx="89">
                  <c:v>1.202333012460558</c:v>
                </c:pt>
                <c:pt idx="90">
                  <c:v>1.203531588672232</c:v>
                </c:pt>
                <c:pt idx="91">
                  <c:v>1.205350867991818</c:v>
                </c:pt>
                <c:pt idx="92">
                  <c:v>1.20723041508179</c:v>
                </c:pt>
                <c:pt idx="93">
                  <c:v>1.209000926736346</c:v>
                </c:pt>
                <c:pt idx="94">
                  <c:v>1.210973935849942</c:v>
                </c:pt>
                <c:pt idx="95">
                  <c:v>1.212752589101504</c:v>
                </c:pt>
                <c:pt idx="96">
                  <c:v>1.21449352719181</c:v>
                </c:pt>
                <c:pt idx="97">
                  <c:v>1.216409215573264</c:v>
                </c:pt>
                <c:pt idx="98">
                  <c:v>1.218424086271534</c:v>
                </c:pt>
                <c:pt idx="99">
                  <c:v>1.22044088910601</c:v>
                </c:pt>
                <c:pt idx="100">
                  <c:v>1.222116339331122</c:v>
                </c:pt>
                <c:pt idx="101">
                  <c:v>1.223927964188624</c:v>
                </c:pt>
                <c:pt idx="102">
                  <c:v>1.225511137146204</c:v>
                </c:pt>
                <c:pt idx="103">
                  <c:v>1.227195331614098</c:v>
                </c:pt>
                <c:pt idx="104">
                  <c:v>1.228869198193638</c:v>
                </c:pt>
                <c:pt idx="105">
                  <c:v>1.229253603174969</c:v>
                </c:pt>
                <c:pt idx="106">
                  <c:v>1.229450086003109</c:v>
                </c:pt>
                <c:pt idx="107">
                  <c:v>1.229715841764652</c:v>
                </c:pt>
                <c:pt idx="108">
                  <c:v>1.229976829896211</c:v>
                </c:pt>
                <c:pt idx="109">
                  <c:v>1.23010102230816</c:v>
                </c:pt>
                <c:pt idx="110">
                  <c:v>1.230266660160236</c:v>
                </c:pt>
                <c:pt idx="111">
                  <c:v>1.230543010303474</c:v>
                </c:pt>
                <c:pt idx="112">
                  <c:v>1.230803855577157</c:v>
                </c:pt>
                <c:pt idx="113">
                  <c:v>1.231251810192408</c:v>
                </c:pt>
                <c:pt idx="114">
                  <c:v>1.231613092661096</c:v>
                </c:pt>
                <c:pt idx="115">
                  <c:v>1.231790324157306</c:v>
                </c:pt>
                <c:pt idx="116">
                  <c:v>1.231995726513737</c:v>
                </c:pt>
                <c:pt idx="117">
                  <c:v>1.232228612268608</c:v>
                </c:pt>
                <c:pt idx="118">
                  <c:v>1.232498538781364</c:v>
                </c:pt>
                <c:pt idx="119">
                  <c:v>1.232647511059218</c:v>
                </c:pt>
                <c:pt idx="120">
                  <c:v>1.23281416297287</c:v>
                </c:pt>
                <c:pt idx="121">
                  <c:v>1.233032987480533</c:v>
                </c:pt>
                <c:pt idx="122">
                  <c:v>1.233203789605468</c:v>
                </c:pt>
                <c:pt idx="123">
                  <c:v>1.233445534384878</c:v>
                </c:pt>
                <c:pt idx="124">
                  <c:v>1.233566559236614</c:v>
                </c:pt>
                <c:pt idx="125">
                  <c:v>1.233743700475746</c:v>
                </c:pt>
                <c:pt idx="126">
                  <c:v>1.233908504102345</c:v>
                </c:pt>
                <c:pt idx="127">
                  <c:v>1.234081446811466</c:v>
                </c:pt>
                <c:pt idx="128">
                  <c:v>1.234145505643792</c:v>
                </c:pt>
                <c:pt idx="129">
                  <c:v>1.234284753465465</c:v>
                </c:pt>
                <c:pt idx="130">
                  <c:v>1.234459148576687</c:v>
                </c:pt>
                <c:pt idx="131">
                  <c:v>1.234663300104438</c:v>
                </c:pt>
                <c:pt idx="132">
                  <c:v>1.23477726956903</c:v>
                </c:pt>
                <c:pt idx="133">
                  <c:v>1.234889557677481</c:v>
                </c:pt>
                <c:pt idx="134">
                  <c:v>1.234968551386814</c:v>
                </c:pt>
                <c:pt idx="135">
                  <c:v>1.235037415546986</c:v>
                </c:pt>
                <c:pt idx="136">
                  <c:v>1.235091912759545</c:v>
                </c:pt>
                <c:pt idx="137">
                  <c:v>1.235384579558116</c:v>
                </c:pt>
                <c:pt idx="138">
                  <c:v>1.235721528444869</c:v>
                </c:pt>
                <c:pt idx="139">
                  <c:v>1.236141195843065</c:v>
                </c:pt>
                <c:pt idx="140">
                  <c:v>1.236403307142428</c:v>
                </c:pt>
                <c:pt idx="141">
                  <c:v>1.23668338468402</c:v>
                </c:pt>
                <c:pt idx="142">
                  <c:v>1.23695538539294</c:v>
                </c:pt>
                <c:pt idx="143">
                  <c:v>1.237138647834634</c:v>
                </c:pt>
                <c:pt idx="144">
                  <c:v>1.237163114997593</c:v>
                </c:pt>
                <c:pt idx="145">
                  <c:v>1.237439031008541</c:v>
                </c:pt>
                <c:pt idx="146">
                  <c:v>1.237627907290166</c:v>
                </c:pt>
                <c:pt idx="147">
                  <c:v>1.23775214450428</c:v>
                </c:pt>
                <c:pt idx="148">
                  <c:v>1.237882968996761</c:v>
                </c:pt>
                <c:pt idx="149">
                  <c:v>1.23796300883494</c:v>
                </c:pt>
                <c:pt idx="150">
                  <c:v>1.238131371963524</c:v>
                </c:pt>
                <c:pt idx="151">
                  <c:v>1.23824912059933</c:v>
                </c:pt>
                <c:pt idx="152">
                  <c:v>1.238301176683973</c:v>
                </c:pt>
                <c:pt idx="153">
                  <c:v>1.238392411784582</c:v>
                </c:pt>
                <c:pt idx="154">
                  <c:v>1.238395366459588</c:v>
                </c:pt>
                <c:pt idx="155">
                  <c:v>1.23850057981605</c:v>
                </c:pt>
                <c:pt idx="156">
                  <c:v>1.238616201096153</c:v>
                </c:pt>
                <c:pt idx="157">
                  <c:v>1.238664313725487</c:v>
                </c:pt>
                <c:pt idx="158">
                  <c:v>1.238731134119613</c:v>
                </c:pt>
                <c:pt idx="159">
                  <c:v>1.238843186465886</c:v>
                </c:pt>
                <c:pt idx="160">
                  <c:v>1.23892715929247</c:v>
                </c:pt>
                <c:pt idx="161">
                  <c:v>1.239059405789072</c:v>
                </c:pt>
                <c:pt idx="162">
                  <c:v>1.239084507042254</c:v>
                </c:pt>
                <c:pt idx="163">
                  <c:v>1.239165502561032</c:v>
                </c:pt>
                <c:pt idx="164">
                  <c:v>1.239245526295228</c:v>
                </c:pt>
                <c:pt idx="165">
                  <c:v>1.239383839953152</c:v>
                </c:pt>
                <c:pt idx="166">
                  <c:v>1.239564707280121</c:v>
                </c:pt>
                <c:pt idx="167">
                  <c:v>1.239714185314455</c:v>
                </c:pt>
                <c:pt idx="168">
                  <c:v>1.239781854369956</c:v>
                </c:pt>
                <c:pt idx="169">
                  <c:v>1.239895776481267</c:v>
                </c:pt>
                <c:pt idx="170">
                  <c:v>1.240008386194408</c:v>
                </c:pt>
                <c:pt idx="171">
                  <c:v>1.240277156584092</c:v>
                </c:pt>
                <c:pt idx="172">
                  <c:v>1.240574971232786</c:v>
                </c:pt>
                <c:pt idx="173">
                  <c:v>1.240749116143962</c:v>
                </c:pt>
                <c:pt idx="174">
                  <c:v>1.240967094771372</c:v>
                </c:pt>
                <c:pt idx="175">
                  <c:v>1.241214195004935</c:v>
                </c:pt>
                <c:pt idx="176">
                  <c:v>1.241430724497758</c:v>
                </c:pt>
                <c:pt idx="177">
                  <c:v>1.241641428591366</c:v>
                </c:pt>
                <c:pt idx="178">
                  <c:v>1.241939491701416</c:v>
                </c:pt>
                <c:pt idx="179">
                  <c:v>1.24217263556708</c:v>
                </c:pt>
                <c:pt idx="180">
                  <c:v>1.242393050882371</c:v>
                </c:pt>
                <c:pt idx="181">
                  <c:v>1.242808055415133</c:v>
                </c:pt>
                <c:pt idx="182">
                  <c:v>1.243016049902831</c:v>
                </c:pt>
                <c:pt idx="183">
                  <c:v>1.243181517098926</c:v>
                </c:pt>
                <c:pt idx="184">
                  <c:v>1.243308457711441</c:v>
                </c:pt>
                <c:pt idx="185">
                  <c:v>1.243350907320622</c:v>
                </c:pt>
                <c:pt idx="186">
                  <c:v>1.243488852287148</c:v>
                </c:pt>
                <c:pt idx="187">
                  <c:v>1.2436187756096</c:v>
                </c:pt>
                <c:pt idx="188">
                  <c:v>1.243685126573946</c:v>
                </c:pt>
                <c:pt idx="189">
                  <c:v>1.243770333349048</c:v>
                </c:pt>
                <c:pt idx="190">
                  <c:v>1.24385790042867</c:v>
                </c:pt>
                <c:pt idx="191">
                  <c:v>1.243999393328161</c:v>
                </c:pt>
                <c:pt idx="192">
                  <c:v>1.243995053156641</c:v>
                </c:pt>
                <c:pt idx="193">
                  <c:v>1.244076945184318</c:v>
                </c:pt>
                <c:pt idx="194">
                  <c:v>1.244180242696262</c:v>
                </c:pt>
                <c:pt idx="195">
                  <c:v>1.244282502667278</c:v>
                </c:pt>
                <c:pt idx="196">
                  <c:v>1.244283100268154</c:v>
                </c:pt>
                <c:pt idx="197">
                  <c:v>1.244346272425048</c:v>
                </c:pt>
                <c:pt idx="198">
                  <c:v>1.244421270984351</c:v>
                </c:pt>
                <c:pt idx="199">
                  <c:v>1.244511021530142</c:v>
                </c:pt>
                <c:pt idx="200">
                  <c:v>1.244596807762062</c:v>
                </c:pt>
                <c:pt idx="201">
                  <c:v>1.244675618301376</c:v>
                </c:pt>
                <c:pt idx="202">
                  <c:v>1.244747553806444</c:v>
                </c:pt>
                <c:pt idx="203">
                  <c:v>1.244818792011856</c:v>
                </c:pt>
                <c:pt idx="204">
                  <c:v>1.244892367953618</c:v>
                </c:pt>
                <c:pt idx="205">
                  <c:v>1.245022442237838</c:v>
                </c:pt>
                <c:pt idx="206">
                  <c:v>1.245106333306056</c:v>
                </c:pt>
                <c:pt idx="207">
                  <c:v>1.245162584585903</c:v>
                </c:pt>
                <c:pt idx="208">
                  <c:v>1.2452984596018</c:v>
                </c:pt>
                <c:pt idx="209">
                  <c:v>1.245364470989677</c:v>
                </c:pt>
                <c:pt idx="210">
                  <c:v>1.245434051477776</c:v>
                </c:pt>
                <c:pt idx="211">
                  <c:v>1.24551407427607</c:v>
                </c:pt>
                <c:pt idx="212">
                  <c:v>1.24560501401622</c:v>
                </c:pt>
                <c:pt idx="213">
                  <c:v>1.245741541313978</c:v>
                </c:pt>
                <c:pt idx="214">
                  <c:v>1.245833497566639</c:v>
                </c:pt>
                <c:pt idx="215">
                  <c:v>1.245944745132883</c:v>
                </c:pt>
                <c:pt idx="216">
                  <c:v>1.245963378631406</c:v>
                </c:pt>
                <c:pt idx="217">
                  <c:v>1.246107231811832</c:v>
                </c:pt>
                <c:pt idx="218">
                  <c:v>1.246186782211131</c:v>
                </c:pt>
                <c:pt idx="219">
                  <c:v>1.246382043510688</c:v>
                </c:pt>
                <c:pt idx="220">
                  <c:v>1.246567157105037</c:v>
                </c:pt>
                <c:pt idx="221">
                  <c:v>1.24674785512366</c:v>
                </c:pt>
                <c:pt idx="222">
                  <c:v>1.246873979247115</c:v>
                </c:pt>
                <c:pt idx="223">
                  <c:v>1.246960115648137</c:v>
                </c:pt>
                <c:pt idx="224">
                  <c:v>1.247028904836251</c:v>
                </c:pt>
                <c:pt idx="225">
                  <c:v>1.247130135836925</c:v>
                </c:pt>
                <c:pt idx="226">
                  <c:v>1.247156461657848</c:v>
                </c:pt>
                <c:pt idx="227">
                  <c:v>1.247198936263351</c:v>
                </c:pt>
                <c:pt idx="228">
                  <c:v>1.247281815130739</c:v>
                </c:pt>
                <c:pt idx="229">
                  <c:v>1.247315263667256</c:v>
                </c:pt>
                <c:pt idx="230">
                  <c:v>1.247421193532563</c:v>
                </c:pt>
                <c:pt idx="231">
                  <c:v>1.247475231015824</c:v>
                </c:pt>
                <c:pt idx="232">
                  <c:v>1.247592955619113</c:v>
                </c:pt>
                <c:pt idx="233">
                  <c:v>1.247653796593392</c:v>
                </c:pt>
                <c:pt idx="234">
                  <c:v>1.247714125472418</c:v>
                </c:pt>
                <c:pt idx="235">
                  <c:v>1.247808265546823</c:v>
                </c:pt>
                <c:pt idx="236">
                  <c:v>1.247867447847538</c:v>
                </c:pt>
                <c:pt idx="237">
                  <c:v>1.247952320109433</c:v>
                </c:pt>
                <c:pt idx="238">
                  <c:v>1.24804170862881</c:v>
                </c:pt>
                <c:pt idx="239">
                  <c:v>1.248195297055453</c:v>
                </c:pt>
                <c:pt idx="240">
                  <c:v>1.24835282243022</c:v>
                </c:pt>
                <c:pt idx="241">
                  <c:v>1.248442079841475</c:v>
                </c:pt>
                <c:pt idx="242">
                  <c:v>1.248610188796395</c:v>
                </c:pt>
                <c:pt idx="243">
                  <c:v>1.248822995765037</c:v>
                </c:pt>
                <c:pt idx="244">
                  <c:v>1.249029041055651</c:v>
                </c:pt>
                <c:pt idx="245">
                  <c:v>1.249180176317965</c:v>
                </c:pt>
                <c:pt idx="246">
                  <c:v>1.24943885378422</c:v>
                </c:pt>
                <c:pt idx="247">
                  <c:v>1.249690511090185</c:v>
                </c:pt>
                <c:pt idx="248">
                  <c:v>1.249842343835041</c:v>
                </c:pt>
                <c:pt idx="249">
                  <c:v>1.249935484774405</c:v>
                </c:pt>
                <c:pt idx="250">
                  <c:v>1.250027897059847</c:v>
                </c:pt>
                <c:pt idx="251">
                  <c:v>1.250166736471022</c:v>
                </c:pt>
                <c:pt idx="252">
                  <c:v>1.250351483249426</c:v>
                </c:pt>
                <c:pt idx="253">
                  <c:v>1.250399354729421</c:v>
                </c:pt>
                <c:pt idx="254">
                  <c:v>1.250468935477226</c:v>
                </c:pt>
                <c:pt idx="255">
                  <c:v>1.250643089330776</c:v>
                </c:pt>
                <c:pt idx="256">
                  <c:v>1.250845165323296</c:v>
                </c:pt>
                <c:pt idx="257">
                  <c:v>1.250938950741946</c:v>
                </c:pt>
                <c:pt idx="258">
                  <c:v>1.251104563402712</c:v>
                </c:pt>
                <c:pt idx="259">
                  <c:v>1.251283401659468</c:v>
                </c:pt>
                <c:pt idx="260">
                  <c:v>1.251465721493732</c:v>
                </c:pt>
                <c:pt idx="261">
                  <c:v>1.25161799307694</c:v>
                </c:pt>
                <c:pt idx="262">
                  <c:v>1.25187642362513</c:v>
                </c:pt>
                <c:pt idx="263">
                  <c:v>1.252026083392471</c:v>
                </c:pt>
                <c:pt idx="264">
                  <c:v>1.252087063044808</c:v>
                </c:pt>
                <c:pt idx="265">
                  <c:v>1.252185324563787</c:v>
                </c:pt>
                <c:pt idx="266">
                  <c:v>1.252329867151594</c:v>
                </c:pt>
                <c:pt idx="267">
                  <c:v>1.252372667764812</c:v>
                </c:pt>
                <c:pt idx="268">
                  <c:v>1.252517814726844</c:v>
                </c:pt>
                <c:pt idx="269">
                  <c:v>1.252610764927211</c:v>
                </c:pt>
                <c:pt idx="270">
                  <c:v>1.252749381782132</c:v>
                </c:pt>
                <c:pt idx="271">
                  <c:v>1.252826977548194</c:v>
                </c:pt>
                <c:pt idx="272">
                  <c:v>1.25298958603048</c:v>
                </c:pt>
                <c:pt idx="273">
                  <c:v>1.253146020743518</c:v>
                </c:pt>
                <c:pt idx="274">
                  <c:v>1.253220936359841</c:v>
                </c:pt>
                <c:pt idx="275">
                  <c:v>1.253304863181571</c:v>
                </c:pt>
                <c:pt idx="276">
                  <c:v>1.253383656702772</c:v>
                </c:pt>
                <c:pt idx="277">
                  <c:v>1.253486767332358</c:v>
                </c:pt>
                <c:pt idx="278">
                  <c:v>1.25358014104839</c:v>
                </c:pt>
                <c:pt idx="279">
                  <c:v>1.2536571406051</c:v>
                </c:pt>
                <c:pt idx="280">
                  <c:v>1.253666462577625</c:v>
                </c:pt>
                <c:pt idx="281">
                  <c:v>1.253729239263649</c:v>
                </c:pt>
                <c:pt idx="282">
                  <c:v>1.253751575342587</c:v>
                </c:pt>
                <c:pt idx="283">
                  <c:v>1.25381140374119</c:v>
                </c:pt>
                <c:pt idx="284">
                  <c:v>1.253842125644681</c:v>
                </c:pt>
                <c:pt idx="285">
                  <c:v>1.25392102345685</c:v>
                </c:pt>
                <c:pt idx="286">
                  <c:v>1.253977459460593</c:v>
                </c:pt>
                <c:pt idx="287">
                  <c:v>1.254035693193241</c:v>
                </c:pt>
                <c:pt idx="288">
                  <c:v>1.254063046890191</c:v>
                </c:pt>
                <c:pt idx="289">
                  <c:v>1.2540880432413</c:v>
                </c:pt>
                <c:pt idx="290">
                  <c:v>1.254128006124761</c:v>
                </c:pt>
                <c:pt idx="291">
                  <c:v>1.254152611256128</c:v>
                </c:pt>
                <c:pt idx="292">
                  <c:v>1.254228601375965</c:v>
                </c:pt>
                <c:pt idx="293">
                  <c:v>1.254306224587685</c:v>
                </c:pt>
                <c:pt idx="294">
                  <c:v>1.254364124776288</c:v>
                </c:pt>
                <c:pt idx="295">
                  <c:v>1.254383354696942</c:v>
                </c:pt>
                <c:pt idx="296">
                  <c:v>1.254419413820374</c:v>
                </c:pt>
                <c:pt idx="297">
                  <c:v>1.254512281186364</c:v>
                </c:pt>
                <c:pt idx="298">
                  <c:v>1.254545569004014</c:v>
                </c:pt>
                <c:pt idx="299">
                  <c:v>1.25470249728919</c:v>
                </c:pt>
                <c:pt idx="300">
                  <c:v>1.254883538999923</c:v>
                </c:pt>
                <c:pt idx="301">
                  <c:v>1.25508221499108</c:v>
                </c:pt>
                <c:pt idx="302">
                  <c:v>1.255258835307417</c:v>
                </c:pt>
                <c:pt idx="303">
                  <c:v>1.255384560734508</c:v>
                </c:pt>
                <c:pt idx="304">
                  <c:v>1.25551155425336</c:v>
                </c:pt>
                <c:pt idx="305">
                  <c:v>1.255571780589384</c:v>
                </c:pt>
                <c:pt idx="306">
                  <c:v>1.25560285509976</c:v>
                </c:pt>
                <c:pt idx="307">
                  <c:v>1.255623489230105</c:v>
                </c:pt>
                <c:pt idx="308">
                  <c:v>1.255656239178114</c:v>
                </c:pt>
                <c:pt idx="309">
                  <c:v>1.255658255315905</c:v>
                </c:pt>
                <c:pt idx="310">
                  <c:v>1.255666343590983</c:v>
                </c:pt>
                <c:pt idx="311">
                  <c:v>1.255672358213183</c:v>
                </c:pt>
                <c:pt idx="312">
                  <c:v>1.255674303562599</c:v>
                </c:pt>
                <c:pt idx="313">
                  <c:v>1.255730482518946</c:v>
                </c:pt>
                <c:pt idx="314">
                  <c:v>1.25581435225061</c:v>
                </c:pt>
                <c:pt idx="315">
                  <c:v>1.255865750789067</c:v>
                </c:pt>
                <c:pt idx="316">
                  <c:v>1.256167716220844</c:v>
                </c:pt>
                <c:pt idx="317">
                  <c:v>1.256350748132435</c:v>
                </c:pt>
                <c:pt idx="318">
                  <c:v>1.256417842476656</c:v>
                </c:pt>
                <c:pt idx="319">
                  <c:v>1.256527951461985</c:v>
                </c:pt>
                <c:pt idx="320">
                  <c:v>1.256745654445177</c:v>
                </c:pt>
                <c:pt idx="321">
                  <c:v>1.256781499167684</c:v>
                </c:pt>
                <c:pt idx="322">
                  <c:v>1.256909090059875</c:v>
                </c:pt>
                <c:pt idx="323">
                  <c:v>1.256952021891345</c:v>
                </c:pt>
                <c:pt idx="324">
                  <c:v>1.25698496700168</c:v>
                </c:pt>
                <c:pt idx="325">
                  <c:v>1.257064254010763</c:v>
                </c:pt>
                <c:pt idx="326">
                  <c:v>1.257177872494897</c:v>
                </c:pt>
                <c:pt idx="327">
                  <c:v>1.257313957251154</c:v>
                </c:pt>
                <c:pt idx="328">
                  <c:v>1.257460780820638</c:v>
                </c:pt>
                <c:pt idx="329">
                  <c:v>1.257691123035096</c:v>
                </c:pt>
                <c:pt idx="330">
                  <c:v>1.257954585195332</c:v>
                </c:pt>
                <c:pt idx="331">
                  <c:v>1.258044929715834</c:v>
                </c:pt>
                <c:pt idx="332">
                  <c:v>1.258294480122877</c:v>
                </c:pt>
                <c:pt idx="333">
                  <c:v>1.258387071489082</c:v>
                </c:pt>
                <c:pt idx="334">
                  <c:v>1.258467774661607</c:v>
                </c:pt>
                <c:pt idx="335">
                  <c:v>1.258559324065916</c:v>
                </c:pt>
                <c:pt idx="336">
                  <c:v>1.258601445204166</c:v>
                </c:pt>
                <c:pt idx="337">
                  <c:v>1.258682699857418</c:v>
                </c:pt>
                <c:pt idx="338">
                  <c:v>1.258752265501976</c:v>
                </c:pt>
                <c:pt idx="339">
                  <c:v>1.258923955279485</c:v>
                </c:pt>
                <c:pt idx="340">
                  <c:v>1.259031486118187</c:v>
                </c:pt>
                <c:pt idx="341">
                  <c:v>1.259119899837972</c:v>
                </c:pt>
                <c:pt idx="342">
                  <c:v>1.259191125172028</c:v>
                </c:pt>
                <c:pt idx="343">
                  <c:v>1.259284076030124</c:v>
                </c:pt>
                <c:pt idx="344">
                  <c:v>1.259306613314249</c:v>
                </c:pt>
                <c:pt idx="345">
                  <c:v>1.259420718298822</c:v>
                </c:pt>
                <c:pt idx="346">
                  <c:v>1.259539673365299</c:v>
                </c:pt>
                <c:pt idx="347">
                  <c:v>1.259676209399453</c:v>
                </c:pt>
                <c:pt idx="348">
                  <c:v>1.259782881834226</c:v>
                </c:pt>
                <c:pt idx="349">
                  <c:v>1.259838159645616</c:v>
                </c:pt>
                <c:pt idx="350">
                  <c:v>1.259878652976232</c:v>
                </c:pt>
                <c:pt idx="351">
                  <c:v>1.259974852530713</c:v>
                </c:pt>
                <c:pt idx="352">
                  <c:v>1.26011551199894</c:v>
                </c:pt>
                <c:pt idx="353">
                  <c:v>1.260214124161823</c:v>
                </c:pt>
              </c:numCache>
            </c:numRef>
          </c:yVal>
          <c:smooth val="0"/>
        </c:ser>
        <c:ser>
          <c:idx val="5"/>
          <c:order val="5"/>
          <c:tx>
            <c:v>RWA-SAR Opt</c:v>
          </c:tx>
          <c:spPr>
            <a:ln w="28575">
              <a:noFill/>
            </a:ln>
          </c:spPr>
          <c:marker>
            <c:symbol val="circle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  <c:pt idx="7">
                  <c:v>100.0</c:v>
                </c:pt>
                <c:pt idx="8">
                  <c:v>109.984</c:v>
                </c:pt>
                <c:pt idx="9">
                  <c:v>119.984</c:v>
                </c:pt>
                <c:pt idx="10">
                  <c:v>129.984</c:v>
                </c:pt>
                <c:pt idx="11">
                  <c:v>139.984</c:v>
                </c:pt>
                <c:pt idx="12">
                  <c:v>149.984</c:v>
                </c:pt>
                <c:pt idx="13">
                  <c:v>159.984</c:v>
                </c:pt>
                <c:pt idx="14">
                  <c:v>169.969</c:v>
                </c:pt>
                <c:pt idx="15">
                  <c:v>179.969</c:v>
                </c:pt>
                <c:pt idx="16">
                  <c:v>189.969</c:v>
                </c:pt>
                <c:pt idx="17">
                  <c:v>199.969</c:v>
                </c:pt>
                <c:pt idx="18">
                  <c:v>209.969</c:v>
                </c:pt>
                <c:pt idx="19">
                  <c:v>219.969</c:v>
                </c:pt>
                <c:pt idx="20">
                  <c:v>229.969</c:v>
                </c:pt>
                <c:pt idx="21">
                  <c:v>239.969</c:v>
                </c:pt>
                <c:pt idx="22">
                  <c:v>249.969</c:v>
                </c:pt>
                <c:pt idx="23">
                  <c:v>259.9689999999989</c:v>
                </c:pt>
                <c:pt idx="24">
                  <c:v>269.9529999999996</c:v>
                </c:pt>
                <c:pt idx="25">
                  <c:v>279.9529999999996</c:v>
                </c:pt>
                <c:pt idx="26">
                  <c:v>289.9529999999996</c:v>
                </c:pt>
                <c:pt idx="27">
                  <c:v>299.9529999999996</c:v>
                </c:pt>
                <c:pt idx="28">
                  <c:v>309.9529999999996</c:v>
                </c:pt>
                <c:pt idx="29">
                  <c:v>319.9529999999996</c:v>
                </c:pt>
                <c:pt idx="30">
                  <c:v>329.9529999999996</c:v>
                </c:pt>
                <c:pt idx="31">
                  <c:v>339.9529999999996</c:v>
                </c:pt>
                <c:pt idx="32">
                  <c:v>349.9529999999996</c:v>
                </c:pt>
                <c:pt idx="33">
                  <c:v>359.9529999999996</c:v>
                </c:pt>
                <c:pt idx="34">
                  <c:v>369.9529999999996</c:v>
                </c:pt>
                <c:pt idx="35">
                  <c:v>379.9529999999996</c:v>
                </c:pt>
                <c:pt idx="36">
                  <c:v>389.9529999999996</c:v>
                </c:pt>
                <c:pt idx="37">
                  <c:v>399.9529999999996</c:v>
                </c:pt>
                <c:pt idx="38">
                  <c:v>409.9529999999996</c:v>
                </c:pt>
                <c:pt idx="39">
                  <c:v>419.9529999999996</c:v>
                </c:pt>
                <c:pt idx="40">
                  <c:v>429.9529999999996</c:v>
                </c:pt>
                <c:pt idx="41">
                  <c:v>439.9529999999996</c:v>
                </c:pt>
                <c:pt idx="42">
                  <c:v>449.9529999999996</c:v>
                </c:pt>
                <c:pt idx="43">
                  <c:v>459.9529999999996</c:v>
                </c:pt>
                <c:pt idx="44">
                  <c:v>469.9529999999996</c:v>
                </c:pt>
                <c:pt idx="45">
                  <c:v>479.9529999999996</c:v>
                </c:pt>
                <c:pt idx="46">
                  <c:v>489.9529999999996</c:v>
                </c:pt>
                <c:pt idx="47">
                  <c:v>499.9529999999996</c:v>
                </c:pt>
                <c:pt idx="48">
                  <c:v>509.9689999999989</c:v>
                </c:pt>
                <c:pt idx="49">
                  <c:v>519.9689999999994</c:v>
                </c:pt>
                <c:pt idx="50">
                  <c:v>529.9529999999976</c:v>
                </c:pt>
                <c:pt idx="51">
                  <c:v>539.9689999999994</c:v>
                </c:pt>
                <c:pt idx="52">
                  <c:v>549.9689999999994</c:v>
                </c:pt>
                <c:pt idx="53">
                  <c:v>559.9529999999976</c:v>
                </c:pt>
                <c:pt idx="54">
                  <c:v>569.9529999999976</c:v>
                </c:pt>
                <c:pt idx="55">
                  <c:v>579.9529999999976</c:v>
                </c:pt>
                <c:pt idx="56">
                  <c:v>589.9529999999976</c:v>
                </c:pt>
                <c:pt idx="57">
                  <c:v>599.9529999999976</c:v>
                </c:pt>
                <c:pt idx="58">
                  <c:v>609.9529999999976</c:v>
                </c:pt>
                <c:pt idx="59">
                  <c:v>619.9529999999976</c:v>
                </c:pt>
                <c:pt idx="60">
                  <c:v>629.9529999999976</c:v>
                </c:pt>
                <c:pt idx="61">
                  <c:v>639.9529999999976</c:v>
                </c:pt>
                <c:pt idx="62">
                  <c:v>649.9689999999994</c:v>
                </c:pt>
                <c:pt idx="63">
                  <c:v>659.9689999999994</c:v>
                </c:pt>
                <c:pt idx="64">
                  <c:v>669.9689999999994</c:v>
                </c:pt>
                <c:pt idx="65">
                  <c:v>679.9689999999994</c:v>
                </c:pt>
                <c:pt idx="66">
                  <c:v>689.9689999999994</c:v>
                </c:pt>
                <c:pt idx="67">
                  <c:v>699.9689999999994</c:v>
                </c:pt>
                <c:pt idx="68">
                  <c:v>709.9689999999994</c:v>
                </c:pt>
                <c:pt idx="69">
                  <c:v>719.9689999999994</c:v>
                </c:pt>
                <c:pt idx="70">
                  <c:v>729.9689999999994</c:v>
                </c:pt>
                <c:pt idx="71">
                  <c:v>739.9689999999994</c:v>
                </c:pt>
                <c:pt idx="72">
                  <c:v>749.9689999999994</c:v>
                </c:pt>
                <c:pt idx="73">
                  <c:v>759.9689999999994</c:v>
                </c:pt>
                <c:pt idx="74">
                  <c:v>769.9689999999994</c:v>
                </c:pt>
                <c:pt idx="75">
                  <c:v>779.9689999999994</c:v>
                </c:pt>
                <c:pt idx="76">
                  <c:v>789.9689999999994</c:v>
                </c:pt>
                <c:pt idx="77">
                  <c:v>799.9689999999994</c:v>
                </c:pt>
                <c:pt idx="78">
                  <c:v>809.9689999999994</c:v>
                </c:pt>
                <c:pt idx="79">
                  <c:v>819.9689999999994</c:v>
                </c:pt>
                <c:pt idx="80">
                  <c:v>829.9689999999994</c:v>
                </c:pt>
                <c:pt idx="81">
                  <c:v>839.9689999999994</c:v>
                </c:pt>
                <c:pt idx="82">
                  <c:v>849.9689999999994</c:v>
                </c:pt>
                <c:pt idx="83">
                  <c:v>859.9689999999994</c:v>
                </c:pt>
                <c:pt idx="84">
                  <c:v>869.9689999999994</c:v>
                </c:pt>
                <c:pt idx="85">
                  <c:v>879.9689999999994</c:v>
                </c:pt>
                <c:pt idx="86">
                  <c:v>889.9689999999994</c:v>
                </c:pt>
                <c:pt idx="87">
                  <c:v>899.9689999999994</c:v>
                </c:pt>
                <c:pt idx="88">
                  <c:v>909.9689999999994</c:v>
                </c:pt>
                <c:pt idx="89">
                  <c:v>919.9689999999994</c:v>
                </c:pt>
                <c:pt idx="90">
                  <c:v>929.9689999999994</c:v>
                </c:pt>
                <c:pt idx="91">
                  <c:v>939.984</c:v>
                </c:pt>
                <c:pt idx="92">
                  <c:v>949.9689999999994</c:v>
                </c:pt>
                <c:pt idx="93">
                  <c:v>959.9689999999994</c:v>
                </c:pt>
                <c:pt idx="94">
                  <c:v>969.9689999999994</c:v>
                </c:pt>
                <c:pt idx="95">
                  <c:v>979.9689999999994</c:v>
                </c:pt>
                <c:pt idx="96">
                  <c:v>989.9689999999994</c:v>
                </c:pt>
                <c:pt idx="97">
                  <c:v>999.9689999999994</c:v>
                </c:pt>
                <c:pt idx="98">
                  <c:v>1009.969</c:v>
                </c:pt>
                <c:pt idx="99">
                  <c:v>1019.969</c:v>
                </c:pt>
                <c:pt idx="100">
                  <c:v>1029.969</c:v>
                </c:pt>
                <c:pt idx="101">
                  <c:v>1039.969</c:v>
                </c:pt>
                <c:pt idx="102">
                  <c:v>1049.969</c:v>
                </c:pt>
                <c:pt idx="103">
                  <c:v>1059.969</c:v>
                </c:pt>
                <c:pt idx="104">
                  <c:v>1069.969</c:v>
                </c:pt>
                <c:pt idx="105">
                  <c:v>1079.984</c:v>
                </c:pt>
                <c:pt idx="106">
                  <c:v>1089.969</c:v>
                </c:pt>
                <c:pt idx="107">
                  <c:v>1099.969</c:v>
                </c:pt>
                <c:pt idx="108">
                  <c:v>1109.969</c:v>
                </c:pt>
                <c:pt idx="109">
                  <c:v>1119.969</c:v>
                </c:pt>
                <c:pt idx="110">
                  <c:v>1129.969</c:v>
                </c:pt>
                <c:pt idx="111">
                  <c:v>1139.969</c:v>
                </c:pt>
                <c:pt idx="112">
                  <c:v>1149.969</c:v>
                </c:pt>
                <c:pt idx="113">
                  <c:v>1159.969</c:v>
                </c:pt>
                <c:pt idx="114">
                  <c:v>1169.969</c:v>
                </c:pt>
                <c:pt idx="115">
                  <c:v>1179.969</c:v>
                </c:pt>
                <c:pt idx="116">
                  <c:v>1189.969</c:v>
                </c:pt>
                <c:pt idx="117">
                  <c:v>1199.969</c:v>
                </c:pt>
                <c:pt idx="118">
                  <c:v>1209.969</c:v>
                </c:pt>
                <c:pt idx="119">
                  <c:v>1219.969</c:v>
                </c:pt>
                <c:pt idx="120">
                  <c:v>1229.969</c:v>
                </c:pt>
                <c:pt idx="121">
                  <c:v>1239.969</c:v>
                </c:pt>
                <c:pt idx="122">
                  <c:v>1249.969</c:v>
                </c:pt>
                <c:pt idx="123">
                  <c:v>1259.969</c:v>
                </c:pt>
                <c:pt idx="124">
                  <c:v>1269.969</c:v>
                </c:pt>
                <c:pt idx="125">
                  <c:v>1279.969</c:v>
                </c:pt>
                <c:pt idx="126">
                  <c:v>1289.969</c:v>
                </c:pt>
                <c:pt idx="127">
                  <c:v>1299.969</c:v>
                </c:pt>
                <c:pt idx="128">
                  <c:v>1309.969</c:v>
                </c:pt>
                <c:pt idx="129">
                  <c:v>1319.969</c:v>
                </c:pt>
                <c:pt idx="130">
                  <c:v>1329.969</c:v>
                </c:pt>
                <c:pt idx="131">
                  <c:v>1339.969</c:v>
                </c:pt>
                <c:pt idx="132">
                  <c:v>1349.969</c:v>
                </c:pt>
                <c:pt idx="133">
                  <c:v>1359.969</c:v>
                </c:pt>
                <c:pt idx="134">
                  <c:v>1369.969</c:v>
                </c:pt>
                <c:pt idx="135">
                  <c:v>1379.969</c:v>
                </c:pt>
                <c:pt idx="136">
                  <c:v>1389.969</c:v>
                </c:pt>
                <c:pt idx="137">
                  <c:v>1399.969</c:v>
                </c:pt>
                <c:pt idx="138">
                  <c:v>1409.969</c:v>
                </c:pt>
                <c:pt idx="139">
                  <c:v>1419.969</c:v>
                </c:pt>
                <c:pt idx="140">
                  <c:v>1429.969</c:v>
                </c:pt>
                <c:pt idx="141">
                  <c:v>1439.969</c:v>
                </c:pt>
                <c:pt idx="142">
                  <c:v>1449.969</c:v>
                </c:pt>
                <c:pt idx="143">
                  <c:v>1459.969</c:v>
                </c:pt>
                <c:pt idx="144">
                  <c:v>1469.969</c:v>
                </c:pt>
                <c:pt idx="145">
                  <c:v>1479.969</c:v>
                </c:pt>
                <c:pt idx="146">
                  <c:v>1489.969</c:v>
                </c:pt>
                <c:pt idx="147">
                  <c:v>1499.969</c:v>
                </c:pt>
                <c:pt idx="148">
                  <c:v>1509.969</c:v>
                </c:pt>
                <c:pt idx="149">
                  <c:v>1519.969</c:v>
                </c:pt>
                <c:pt idx="150">
                  <c:v>1529.969</c:v>
                </c:pt>
                <c:pt idx="151">
                  <c:v>1539.969</c:v>
                </c:pt>
                <c:pt idx="152">
                  <c:v>1549.969</c:v>
                </c:pt>
                <c:pt idx="153">
                  <c:v>1559.969</c:v>
                </c:pt>
                <c:pt idx="154">
                  <c:v>1569.969</c:v>
                </c:pt>
                <c:pt idx="155">
                  <c:v>1579.969</c:v>
                </c:pt>
                <c:pt idx="156">
                  <c:v>1589.969</c:v>
                </c:pt>
                <c:pt idx="157">
                  <c:v>1599.969</c:v>
                </c:pt>
                <c:pt idx="158">
                  <c:v>1609.969</c:v>
                </c:pt>
                <c:pt idx="159">
                  <c:v>1619.969</c:v>
                </c:pt>
                <c:pt idx="160">
                  <c:v>1629.969</c:v>
                </c:pt>
                <c:pt idx="161">
                  <c:v>1639.969</c:v>
                </c:pt>
                <c:pt idx="162">
                  <c:v>1649.969</c:v>
                </c:pt>
                <c:pt idx="163">
                  <c:v>1659.969</c:v>
                </c:pt>
                <c:pt idx="164">
                  <c:v>1669.969</c:v>
                </c:pt>
                <c:pt idx="165">
                  <c:v>1679.969</c:v>
                </c:pt>
                <c:pt idx="166">
                  <c:v>1689.969</c:v>
                </c:pt>
                <c:pt idx="167">
                  <c:v>1699.969</c:v>
                </c:pt>
                <c:pt idx="168">
                  <c:v>1709.969</c:v>
                </c:pt>
                <c:pt idx="169">
                  <c:v>1719.969</c:v>
                </c:pt>
                <c:pt idx="170">
                  <c:v>1729.969</c:v>
                </c:pt>
                <c:pt idx="171">
                  <c:v>1739.969</c:v>
                </c:pt>
                <c:pt idx="172">
                  <c:v>1749.969</c:v>
                </c:pt>
                <c:pt idx="173">
                  <c:v>1759.969</c:v>
                </c:pt>
                <c:pt idx="174">
                  <c:v>1769.969</c:v>
                </c:pt>
                <c:pt idx="175">
                  <c:v>1779.969</c:v>
                </c:pt>
                <c:pt idx="176">
                  <c:v>1789.969</c:v>
                </c:pt>
                <c:pt idx="177">
                  <c:v>1799.969</c:v>
                </c:pt>
                <c:pt idx="178">
                  <c:v>1809.969</c:v>
                </c:pt>
                <c:pt idx="179">
                  <c:v>1819.969</c:v>
                </c:pt>
                <c:pt idx="180">
                  <c:v>1829.969</c:v>
                </c:pt>
                <c:pt idx="181">
                  <c:v>1839.969</c:v>
                </c:pt>
                <c:pt idx="182">
                  <c:v>1849.969</c:v>
                </c:pt>
                <c:pt idx="183">
                  <c:v>1859.969</c:v>
                </c:pt>
                <c:pt idx="184">
                  <c:v>1869.969</c:v>
                </c:pt>
                <c:pt idx="185">
                  <c:v>1879.969</c:v>
                </c:pt>
                <c:pt idx="186">
                  <c:v>1889.969</c:v>
                </c:pt>
                <c:pt idx="187">
                  <c:v>1899.969</c:v>
                </c:pt>
                <c:pt idx="188">
                  <c:v>1909.969</c:v>
                </c:pt>
                <c:pt idx="189">
                  <c:v>1919.969</c:v>
                </c:pt>
                <c:pt idx="190">
                  <c:v>1929.969</c:v>
                </c:pt>
                <c:pt idx="191">
                  <c:v>1939.969</c:v>
                </c:pt>
                <c:pt idx="192">
                  <c:v>1949.969</c:v>
                </c:pt>
                <c:pt idx="193">
                  <c:v>1959.969</c:v>
                </c:pt>
                <c:pt idx="194">
                  <c:v>1969.969</c:v>
                </c:pt>
                <c:pt idx="195">
                  <c:v>1979.969</c:v>
                </c:pt>
                <c:pt idx="196">
                  <c:v>1989.969</c:v>
                </c:pt>
                <c:pt idx="197">
                  <c:v>1999.969</c:v>
                </c:pt>
                <c:pt idx="198">
                  <c:v>2009.969</c:v>
                </c:pt>
                <c:pt idx="199">
                  <c:v>2019.969</c:v>
                </c:pt>
                <c:pt idx="200">
                  <c:v>2029.969</c:v>
                </c:pt>
                <c:pt idx="201">
                  <c:v>2039.969</c:v>
                </c:pt>
                <c:pt idx="202">
                  <c:v>2049.969</c:v>
                </c:pt>
                <c:pt idx="203">
                  <c:v>2059.969</c:v>
                </c:pt>
                <c:pt idx="204">
                  <c:v>2069.969</c:v>
                </c:pt>
                <c:pt idx="205">
                  <c:v>2079.969</c:v>
                </c:pt>
                <c:pt idx="206">
                  <c:v>2089.969</c:v>
                </c:pt>
                <c:pt idx="207">
                  <c:v>2099.969</c:v>
                </c:pt>
                <c:pt idx="208">
                  <c:v>2109.969</c:v>
                </c:pt>
                <c:pt idx="209">
                  <c:v>2119.969</c:v>
                </c:pt>
                <c:pt idx="210">
                  <c:v>2129.969</c:v>
                </c:pt>
                <c:pt idx="211">
                  <c:v>2139.969</c:v>
                </c:pt>
                <c:pt idx="212">
                  <c:v>2149.969</c:v>
                </c:pt>
                <c:pt idx="213">
                  <c:v>2159.969</c:v>
                </c:pt>
                <c:pt idx="214">
                  <c:v>2169.969</c:v>
                </c:pt>
                <c:pt idx="215">
                  <c:v>2179.969</c:v>
                </c:pt>
                <c:pt idx="216">
                  <c:v>2189.969</c:v>
                </c:pt>
                <c:pt idx="217">
                  <c:v>2199.969</c:v>
                </c:pt>
                <c:pt idx="218">
                  <c:v>2209.969</c:v>
                </c:pt>
                <c:pt idx="219">
                  <c:v>2219.969</c:v>
                </c:pt>
                <c:pt idx="220">
                  <c:v>2229.969</c:v>
                </c:pt>
                <c:pt idx="221">
                  <c:v>2239.969</c:v>
                </c:pt>
                <c:pt idx="222">
                  <c:v>2249.969</c:v>
                </c:pt>
                <c:pt idx="223">
                  <c:v>2259.969</c:v>
                </c:pt>
                <c:pt idx="224">
                  <c:v>2269.969</c:v>
                </c:pt>
                <c:pt idx="225">
                  <c:v>2279.969</c:v>
                </c:pt>
                <c:pt idx="226">
                  <c:v>2289.969</c:v>
                </c:pt>
                <c:pt idx="227">
                  <c:v>2299.969</c:v>
                </c:pt>
                <c:pt idx="228">
                  <c:v>2309.969</c:v>
                </c:pt>
                <c:pt idx="229">
                  <c:v>2319.969</c:v>
                </c:pt>
                <c:pt idx="230">
                  <c:v>2329.969</c:v>
                </c:pt>
                <c:pt idx="231">
                  <c:v>2339.969</c:v>
                </c:pt>
                <c:pt idx="232">
                  <c:v>2349.969</c:v>
                </c:pt>
                <c:pt idx="233">
                  <c:v>2359.969</c:v>
                </c:pt>
                <c:pt idx="234">
                  <c:v>2369.969</c:v>
                </c:pt>
                <c:pt idx="235">
                  <c:v>2379.969</c:v>
                </c:pt>
                <c:pt idx="236">
                  <c:v>2389.969</c:v>
                </c:pt>
                <c:pt idx="237">
                  <c:v>2399.969</c:v>
                </c:pt>
                <c:pt idx="238">
                  <c:v>2409.969</c:v>
                </c:pt>
                <c:pt idx="239">
                  <c:v>2419.969</c:v>
                </c:pt>
                <c:pt idx="240">
                  <c:v>2429.969</c:v>
                </c:pt>
                <c:pt idx="241">
                  <c:v>2439.969</c:v>
                </c:pt>
                <c:pt idx="242">
                  <c:v>2449.969</c:v>
                </c:pt>
                <c:pt idx="243">
                  <c:v>2459.969</c:v>
                </c:pt>
                <c:pt idx="244">
                  <c:v>2469.969</c:v>
                </c:pt>
                <c:pt idx="245">
                  <c:v>2479.969</c:v>
                </c:pt>
                <c:pt idx="246">
                  <c:v>2489.969</c:v>
                </c:pt>
                <c:pt idx="247">
                  <c:v>2499.969</c:v>
                </c:pt>
                <c:pt idx="248">
                  <c:v>2509.969</c:v>
                </c:pt>
                <c:pt idx="249">
                  <c:v>2519.969</c:v>
                </c:pt>
                <c:pt idx="250">
                  <c:v>2529.969</c:v>
                </c:pt>
                <c:pt idx="251">
                  <c:v>2539.969</c:v>
                </c:pt>
                <c:pt idx="252">
                  <c:v>2549.969</c:v>
                </c:pt>
                <c:pt idx="253">
                  <c:v>2559.969</c:v>
                </c:pt>
                <c:pt idx="254">
                  <c:v>2569.969</c:v>
                </c:pt>
                <c:pt idx="255">
                  <c:v>2579.969</c:v>
                </c:pt>
                <c:pt idx="256">
                  <c:v>2589.969</c:v>
                </c:pt>
                <c:pt idx="257">
                  <c:v>2599.969</c:v>
                </c:pt>
                <c:pt idx="258">
                  <c:v>2609.969</c:v>
                </c:pt>
                <c:pt idx="259">
                  <c:v>2619.969</c:v>
                </c:pt>
                <c:pt idx="260">
                  <c:v>2629.969</c:v>
                </c:pt>
                <c:pt idx="261">
                  <c:v>2639.969</c:v>
                </c:pt>
                <c:pt idx="262">
                  <c:v>2649.969</c:v>
                </c:pt>
                <c:pt idx="263">
                  <c:v>2659.969</c:v>
                </c:pt>
                <c:pt idx="264">
                  <c:v>2669.969</c:v>
                </c:pt>
                <c:pt idx="265">
                  <c:v>2679.969</c:v>
                </c:pt>
                <c:pt idx="266">
                  <c:v>2689.969</c:v>
                </c:pt>
                <c:pt idx="267">
                  <c:v>2699.969</c:v>
                </c:pt>
                <c:pt idx="268">
                  <c:v>2709.969</c:v>
                </c:pt>
                <c:pt idx="269">
                  <c:v>2719.969</c:v>
                </c:pt>
                <c:pt idx="270">
                  <c:v>2729.969</c:v>
                </c:pt>
                <c:pt idx="271">
                  <c:v>2739.969</c:v>
                </c:pt>
                <c:pt idx="272">
                  <c:v>2749.969</c:v>
                </c:pt>
                <c:pt idx="273">
                  <c:v>2759.969</c:v>
                </c:pt>
                <c:pt idx="274">
                  <c:v>2769.969</c:v>
                </c:pt>
                <c:pt idx="275">
                  <c:v>2779.969</c:v>
                </c:pt>
                <c:pt idx="276">
                  <c:v>2789.969</c:v>
                </c:pt>
                <c:pt idx="277">
                  <c:v>2799.969</c:v>
                </c:pt>
                <c:pt idx="278">
                  <c:v>2809.969</c:v>
                </c:pt>
                <c:pt idx="279">
                  <c:v>2819.969</c:v>
                </c:pt>
                <c:pt idx="280">
                  <c:v>2829.969</c:v>
                </c:pt>
                <c:pt idx="281">
                  <c:v>2839.969</c:v>
                </c:pt>
                <c:pt idx="282">
                  <c:v>2849.969</c:v>
                </c:pt>
                <c:pt idx="283">
                  <c:v>2859.969</c:v>
                </c:pt>
                <c:pt idx="284">
                  <c:v>2869.969</c:v>
                </c:pt>
                <c:pt idx="285">
                  <c:v>2879.969</c:v>
                </c:pt>
                <c:pt idx="286">
                  <c:v>2889.969</c:v>
                </c:pt>
                <c:pt idx="287">
                  <c:v>2899.969</c:v>
                </c:pt>
                <c:pt idx="288">
                  <c:v>2909.969</c:v>
                </c:pt>
                <c:pt idx="289">
                  <c:v>2919.969</c:v>
                </c:pt>
                <c:pt idx="290">
                  <c:v>2929.969</c:v>
                </c:pt>
                <c:pt idx="291">
                  <c:v>2939.969</c:v>
                </c:pt>
                <c:pt idx="292">
                  <c:v>2949.969</c:v>
                </c:pt>
                <c:pt idx="293">
                  <c:v>2959.969</c:v>
                </c:pt>
                <c:pt idx="294">
                  <c:v>2969.969</c:v>
                </c:pt>
                <c:pt idx="295">
                  <c:v>2979.969</c:v>
                </c:pt>
                <c:pt idx="296">
                  <c:v>2989.969</c:v>
                </c:pt>
                <c:pt idx="297">
                  <c:v>2999.969</c:v>
                </c:pt>
                <c:pt idx="298">
                  <c:v>3009.969</c:v>
                </c:pt>
                <c:pt idx="299">
                  <c:v>3019.969</c:v>
                </c:pt>
                <c:pt idx="300">
                  <c:v>3029.969</c:v>
                </c:pt>
                <c:pt idx="301">
                  <c:v>3039.969</c:v>
                </c:pt>
                <c:pt idx="302">
                  <c:v>3049.969</c:v>
                </c:pt>
                <c:pt idx="303">
                  <c:v>3059.969</c:v>
                </c:pt>
                <c:pt idx="304">
                  <c:v>3069.969</c:v>
                </c:pt>
                <c:pt idx="305">
                  <c:v>3079.969</c:v>
                </c:pt>
                <c:pt idx="306">
                  <c:v>3089.969</c:v>
                </c:pt>
                <c:pt idx="307">
                  <c:v>3099.969</c:v>
                </c:pt>
                <c:pt idx="308">
                  <c:v>3109.969</c:v>
                </c:pt>
                <c:pt idx="309">
                  <c:v>3119.969</c:v>
                </c:pt>
                <c:pt idx="310">
                  <c:v>3129.969</c:v>
                </c:pt>
                <c:pt idx="311">
                  <c:v>3139.969</c:v>
                </c:pt>
                <c:pt idx="312">
                  <c:v>3149.969</c:v>
                </c:pt>
                <c:pt idx="313">
                  <c:v>3159.969</c:v>
                </c:pt>
                <c:pt idx="314">
                  <c:v>3169.969</c:v>
                </c:pt>
                <c:pt idx="315">
                  <c:v>3179.969</c:v>
                </c:pt>
                <c:pt idx="316">
                  <c:v>3189.969</c:v>
                </c:pt>
                <c:pt idx="317">
                  <c:v>3199.969</c:v>
                </c:pt>
                <c:pt idx="318">
                  <c:v>3209.969</c:v>
                </c:pt>
                <c:pt idx="319">
                  <c:v>3219.969</c:v>
                </c:pt>
                <c:pt idx="320">
                  <c:v>3229.969</c:v>
                </c:pt>
                <c:pt idx="321">
                  <c:v>3239.969</c:v>
                </c:pt>
                <c:pt idx="322">
                  <c:v>3249.969</c:v>
                </c:pt>
                <c:pt idx="323">
                  <c:v>3259.969</c:v>
                </c:pt>
                <c:pt idx="324">
                  <c:v>3269.969</c:v>
                </c:pt>
                <c:pt idx="325">
                  <c:v>3279.969</c:v>
                </c:pt>
                <c:pt idx="326">
                  <c:v>3289.969</c:v>
                </c:pt>
                <c:pt idx="327">
                  <c:v>3299.969</c:v>
                </c:pt>
                <c:pt idx="328">
                  <c:v>3309.969</c:v>
                </c:pt>
                <c:pt idx="329">
                  <c:v>3319.969</c:v>
                </c:pt>
                <c:pt idx="330">
                  <c:v>3329.969</c:v>
                </c:pt>
                <c:pt idx="331">
                  <c:v>3339.969</c:v>
                </c:pt>
                <c:pt idx="332">
                  <c:v>3349.969</c:v>
                </c:pt>
                <c:pt idx="333">
                  <c:v>3359.969</c:v>
                </c:pt>
                <c:pt idx="334">
                  <c:v>3369.969</c:v>
                </c:pt>
                <c:pt idx="335">
                  <c:v>3379.969</c:v>
                </c:pt>
                <c:pt idx="336">
                  <c:v>3389.969</c:v>
                </c:pt>
                <c:pt idx="337">
                  <c:v>3399.969</c:v>
                </c:pt>
                <c:pt idx="338">
                  <c:v>3409.969</c:v>
                </c:pt>
                <c:pt idx="339">
                  <c:v>3419.969</c:v>
                </c:pt>
                <c:pt idx="340">
                  <c:v>3429.969</c:v>
                </c:pt>
                <c:pt idx="341">
                  <c:v>3439.969</c:v>
                </c:pt>
                <c:pt idx="342">
                  <c:v>3449.969</c:v>
                </c:pt>
                <c:pt idx="343">
                  <c:v>3459.969</c:v>
                </c:pt>
                <c:pt idx="344">
                  <c:v>3469.969</c:v>
                </c:pt>
                <c:pt idx="345">
                  <c:v>3479.969</c:v>
                </c:pt>
                <c:pt idx="346">
                  <c:v>3489.969</c:v>
                </c:pt>
                <c:pt idx="347">
                  <c:v>3499.969</c:v>
                </c:pt>
                <c:pt idx="348">
                  <c:v>3509.969</c:v>
                </c:pt>
                <c:pt idx="349">
                  <c:v>3519.969</c:v>
                </c:pt>
                <c:pt idx="350">
                  <c:v>3529.969</c:v>
                </c:pt>
                <c:pt idx="351">
                  <c:v>3539.969</c:v>
                </c:pt>
                <c:pt idx="352">
                  <c:v>3549.969</c:v>
                </c:pt>
                <c:pt idx="353">
                  <c:v>3559.969</c:v>
                </c:pt>
              </c:numCache>
            </c:numRef>
          </c:xVal>
          <c:yVal>
            <c:numRef>
              <c:f>'RWA-SAR Opt'!$R$5:$R$358</c:f>
              <c:numCache>
                <c:formatCode>General</c:formatCode>
                <c:ptCount val="354"/>
                <c:pt idx="0">
                  <c:v>1.243935812912051</c:v>
                </c:pt>
                <c:pt idx="1">
                  <c:v>1.232589670898558</c:v>
                </c:pt>
                <c:pt idx="2">
                  <c:v>1.236960376035954</c:v>
                </c:pt>
                <c:pt idx="3">
                  <c:v>1.238045126744872</c:v>
                </c:pt>
                <c:pt idx="4">
                  <c:v>1.23851279383716</c:v>
                </c:pt>
                <c:pt idx="5">
                  <c:v>1.240205098517584</c:v>
                </c:pt>
                <c:pt idx="6">
                  <c:v>1.23880412079159</c:v>
                </c:pt>
                <c:pt idx="7">
                  <c:v>1.240250577599975</c:v>
                </c:pt>
                <c:pt idx="8">
                  <c:v>1.24125801779433</c:v>
                </c:pt>
                <c:pt idx="9">
                  <c:v>1.242543619824029</c:v>
                </c:pt>
                <c:pt idx="10">
                  <c:v>1.243288154369624</c:v>
                </c:pt>
                <c:pt idx="11">
                  <c:v>1.24411563426723</c:v>
                </c:pt>
                <c:pt idx="12">
                  <c:v>1.24500742301614</c:v>
                </c:pt>
                <c:pt idx="13">
                  <c:v>1.245074756962046</c:v>
                </c:pt>
                <c:pt idx="14">
                  <c:v>1.245888157894736</c:v>
                </c:pt>
                <c:pt idx="15">
                  <c:v>1.246950530393372</c:v>
                </c:pt>
                <c:pt idx="16">
                  <c:v>1.247834449142587</c:v>
                </c:pt>
                <c:pt idx="17">
                  <c:v>1.247902655480827</c:v>
                </c:pt>
                <c:pt idx="18">
                  <c:v>1.247488410574284</c:v>
                </c:pt>
                <c:pt idx="19">
                  <c:v>1.248283481474084</c:v>
                </c:pt>
                <c:pt idx="20">
                  <c:v>1.248877416899113</c:v>
                </c:pt>
                <c:pt idx="21">
                  <c:v>1.24899222165446</c:v>
                </c:pt>
                <c:pt idx="22">
                  <c:v>1.249273472935168</c:v>
                </c:pt>
                <c:pt idx="23">
                  <c:v>1.249563927000078</c:v>
                </c:pt>
                <c:pt idx="24">
                  <c:v>1.249806268404499</c:v>
                </c:pt>
                <c:pt idx="25">
                  <c:v>1.249741625046267</c:v>
                </c:pt>
                <c:pt idx="26">
                  <c:v>1.249537182738767</c:v>
                </c:pt>
                <c:pt idx="27">
                  <c:v>1.249358553879243</c:v>
                </c:pt>
                <c:pt idx="28">
                  <c:v>1.249283778718858</c:v>
                </c:pt>
                <c:pt idx="29">
                  <c:v>1.249208794869657</c:v>
                </c:pt>
                <c:pt idx="30">
                  <c:v>1.249209131757642</c:v>
                </c:pt>
                <c:pt idx="31">
                  <c:v>1.249077786061981</c:v>
                </c:pt>
                <c:pt idx="32">
                  <c:v>1.249034792877904</c:v>
                </c:pt>
                <c:pt idx="33">
                  <c:v>1.248783300826806</c:v>
                </c:pt>
                <c:pt idx="34">
                  <c:v>1.248800208380163</c:v>
                </c:pt>
                <c:pt idx="35">
                  <c:v>1.24929290545582</c:v>
                </c:pt>
                <c:pt idx="36">
                  <c:v>1.249312006375126</c:v>
                </c:pt>
                <c:pt idx="37">
                  <c:v>1.249699895744599</c:v>
                </c:pt>
                <c:pt idx="38">
                  <c:v>1.249735622680688</c:v>
                </c:pt>
                <c:pt idx="39">
                  <c:v>1.249671948811517</c:v>
                </c:pt>
                <c:pt idx="40">
                  <c:v>1.249443824778902</c:v>
                </c:pt>
                <c:pt idx="41">
                  <c:v>1.249642946406257</c:v>
                </c:pt>
                <c:pt idx="42">
                  <c:v>1.249956395348835</c:v>
                </c:pt>
                <c:pt idx="43">
                  <c:v>1.250216664251394</c:v>
                </c:pt>
                <c:pt idx="44">
                  <c:v>1.250323010878172</c:v>
                </c:pt>
                <c:pt idx="45">
                  <c:v>1.25051313489399</c:v>
                </c:pt>
                <c:pt idx="46">
                  <c:v>1.25069189419341</c:v>
                </c:pt>
                <c:pt idx="47">
                  <c:v>1.251088220114998</c:v>
                </c:pt>
                <c:pt idx="48">
                  <c:v>1.251327980550192</c:v>
                </c:pt>
                <c:pt idx="49">
                  <c:v>1.25157390139805</c:v>
                </c:pt>
                <c:pt idx="50">
                  <c:v>1.251822559978792</c:v>
                </c:pt>
                <c:pt idx="51">
                  <c:v>1.252064762510171</c:v>
                </c:pt>
                <c:pt idx="52">
                  <c:v>1.252218024416584</c:v>
                </c:pt>
                <c:pt idx="53">
                  <c:v>1.252368549832897</c:v>
                </c:pt>
                <c:pt idx="54">
                  <c:v>1.25230259188167</c:v>
                </c:pt>
                <c:pt idx="55">
                  <c:v>1.252471460778702</c:v>
                </c:pt>
                <c:pt idx="56">
                  <c:v>1.252430768419456</c:v>
                </c:pt>
                <c:pt idx="57">
                  <c:v>1.252664681069801</c:v>
                </c:pt>
                <c:pt idx="58">
                  <c:v>1.253037099336511</c:v>
                </c:pt>
                <c:pt idx="59">
                  <c:v>1.253211434586994</c:v>
                </c:pt>
                <c:pt idx="60">
                  <c:v>1.253583590392792</c:v>
                </c:pt>
                <c:pt idx="61">
                  <c:v>1.253703063356002</c:v>
                </c:pt>
                <c:pt idx="62">
                  <c:v>1.254038398375682</c:v>
                </c:pt>
                <c:pt idx="63">
                  <c:v>1.254174146161747</c:v>
                </c:pt>
                <c:pt idx="64">
                  <c:v>1.25431058604673</c:v>
                </c:pt>
                <c:pt idx="65">
                  <c:v>1.254838844609394</c:v>
                </c:pt>
                <c:pt idx="66">
                  <c:v>1.255069564256318</c:v>
                </c:pt>
                <c:pt idx="67">
                  <c:v>1.255293579031706</c:v>
                </c:pt>
                <c:pt idx="68">
                  <c:v>1.255303316983714</c:v>
                </c:pt>
                <c:pt idx="69">
                  <c:v>1.255420844019584</c:v>
                </c:pt>
                <c:pt idx="70">
                  <c:v>1.255608355100616</c:v>
                </c:pt>
                <c:pt idx="71">
                  <c:v>1.255615508569754</c:v>
                </c:pt>
                <c:pt idx="72">
                  <c:v>1.255574953344969</c:v>
                </c:pt>
                <c:pt idx="73">
                  <c:v>1.255763477245611</c:v>
                </c:pt>
                <c:pt idx="74">
                  <c:v>1.255965957617835</c:v>
                </c:pt>
                <c:pt idx="75">
                  <c:v>1.255995015584559</c:v>
                </c:pt>
                <c:pt idx="76">
                  <c:v>1.25612372244019</c:v>
                </c:pt>
                <c:pt idx="77">
                  <c:v>1.255915394759512</c:v>
                </c:pt>
                <c:pt idx="78">
                  <c:v>1.255826190355069</c:v>
                </c:pt>
                <c:pt idx="79">
                  <c:v>1.255756968796994</c:v>
                </c:pt>
                <c:pt idx="80">
                  <c:v>1.255903631644394</c:v>
                </c:pt>
                <c:pt idx="81">
                  <c:v>1.255923626193532</c:v>
                </c:pt>
                <c:pt idx="82">
                  <c:v>1.2558766252926</c:v>
                </c:pt>
                <c:pt idx="83">
                  <c:v>1.255843889836603</c:v>
                </c:pt>
                <c:pt idx="84">
                  <c:v>1.255726583609964</c:v>
                </c:pt>
                <c:pt idx="85">
                  <c:v>1.255483712734473</c:v>
                </c:pt>
                <c:pt idx="86">
                  <c:v>1.255197617680409</c:v>
                </c:pt>
                <c:pt idx="87">
                  <c:v>1.255061335037201</c:v>
                </c:pt>
                <c:pt idx="88">
                  <c:v>1.25488567657808</c:v>
                </c:pt>
                <c:pt idx="89">
                  <c:v>1.25482943098114</c:v>
                </c:pt>
                <c:pt idx="90">
                  <c:v>1.254585862652294</c:v>
                </c:pt>
                <c:pt idx="91">
                  <c:v>1.255316419942936</c:v>
                </c:pt>
                <c:pt idx="92">
                  <c:v>1.25693861580443</c:v>
                </c:pt>
                <c:pt idx="93">
                  <c:v>1.2588590269668</c:v>
                </c:pt>
                <c:pt idx="94">
                  <c:v>1.260261342531173</c:v>
                </c:pt>
                <c:pt idx="95">
                  <c:v>1.261622550804098</c:v>
                </c:pt>
                <c:pt idx="96">
                  <c:v>1.26359196551513</c:v>
                </c:pt>
                <c:pt idx="97">
                  <c:v>1.265584360237314</c:v>
                </c:pt>
                <c:pt idx="98">
                  <c:v>1.267902997547401</c:v>
                </c:pt>
                <c:pt idx="99">
                  <c:v>1.270616054728796</c:v>
                </c:pt>
                <c:pt idx="100">
                  <c:v>1.27120169361822</c:v>
                </c:pt>
                <c:pt idx="101">
                  <c:v>1.271286573396068</c:v>
                </c:pt>
                <c:pt idx="102">
                  <c:v>1.271587989614802</c:v>
                </c:pt>
                <c:pt idx="103">
                  <c:v>1.27195063781906</c:v>
                </c:pt>
                <c:pt idx="104">
                  <c:v>1.272520912059063</c:v>
                </c:pt>
                <c:pt idx="105">
                  <c:v>1.272909696586872</c:v>
                </c:pt>
                <c:pt idx="106">
                  <c:v>1.273273262552625</c:v>
                </c:pt>
                <c:pt idx="107">
                  <c:v>1.273553700491386</c:v>
                </c:pt>
                <c:pt idx="108">
                  <c:v>1.274711022542814</c:v>
                </c:pt>
                <c:pt idx="109">
                  <c:v>1.274691694227418</c:v>
                </c:pt>
                <c:pt idx="110">
                  <c:v>1.27442538138556</c:v>
                </c:pt>
                <c:pt idx="111">
                  <c:v>1.274384304836811</c:v>
                </c:pt>
                <c:pt idx="112">
                  <c:v>1.274523626372386</c:v>
                </c:pt>
                <c:pt idx="113">
                  <c:v>1.274333444002142</c:v>
                </c:pt>
                <c:pt idx="114">
                  <c:v>1.274110702153638</c:v>
                </c:pt>
                <c:pt idx="115">
                  <c:v>1.273926852679597</c:v>
                </c:pt>
                <c:pt idx="116">
                  <c:v>1.273633882607032</c:v>
                </c:pt>
                <c:pt idx="117">
                  <c:v>1.273454573710674</c:v>
                </c:pt>
                <c:pt idx="118">
                  <c:v>1.273308301651385</c:v>
                </c:pt>
                <c:pt idx="119">
                  <c:v>1.273137484363876</c:v>
                </c:pt>
                <c:pt idx="120">
                  <c:v>1.273145001252133</c:v>
                </c:pt>
                <c:pt idx="121">
                  <c:v>1.273095265426237</c:v>
                </c:pt>
                <c:pt idx="122">
                  <c:v>1.273075330697414</c:v>
                </c:pt>
                <c:pt idx="123">
                  <c:v>1.27338125063542</c:v>
                </c:pt>
                <c:pt idx="124">
                  <c:v>1.273098656389278</c:v>
                </c:pt>
                <c:pt idx="125">
                  <c:v>1.272927400941586</c:v>
                </c:pt>
                <c:pt idx="126">
                  <c:v>1.272622417740988</c:v>
                </c:pt>
                <c:pt idx="127">
                  <c:v>1.272651255282125</c:v>
                </c:pt>
                <c:pt idx="128">
                  <c:v>1.272792663012644</c:v>
                </c:pt>
                <c:pt idx="129">
                  <c:v>1.273012950767498</c:v>
                </c:pt>
                <c:pt idx="130">
                  <c:v>1.273402687590887</c:v>
                </c:pt>
                <c:pt idx="131">
                  <c:v>1.273673515074085</c:v>
                </c:pt>
                <c:pt idx="132">
                  <c:v>1.27398988447612</c:v>
                </c:pt>
                <c:pt idx="133">
                  <c:v>1.273772325990595</c:v>
                </c:pt>
                <c:pt idx="134">
                  <c:v>1.274067691355205</c:v>
                </c:pt>
                <c:pt idx="135">
                  <c:v>1.274400643212161</c:v>
                </c:pt>
                <c:pt idx="136">
                  <c:v>1.274746696516885</c:v>
                </c:pt>
                <c:pt idx="137">
                  <c:v>1.2746851087571</c:v>
                </c:pt>
                <c:pt idx="138">
                  <c:v>1.274637270491397</c:v>
                </c:pt>
                <c:pt idx="139">
                  <c:v>1.274999886158204</c:v>
                </c:pt>
                <c:pt idx="140">
                  <c:v>1.275343717211185</c:v>
                </c:pt>
                <c:pt idx="141">
                  <c:v>1.275685179179286</c:v>
                </c:pt>
                <c:pt idx="142">
                  <c:v>1.276088089467316</c:v>
                </c:pt>
                <c:pt idx="143">
                  <c:v>1.276441523536672</c:v>
                </c:pt>
                <c:pt idx="144">
                  <c:v>1.276613784377963</c:v>
                </c:pt>
                <c:pt idx="145">
                  <c:v>1.276634721323516</c:v>
                </c:pt>
                <c:pt idx="146">
                  <c:v>1.277022407437813</c:v>
                </c:pt>
                <c:pt idx="147">
                  <c:v>1.277310859095852</c:v>
                </c:pt>
                <c:pt idx="148">
                  <c:v>1.277611999169962</c:v>
                </c:pt>
                <c:pt idx="149">
                  <c:v>1.278015967009466</c:v>
                </c:pt>
                <c:pt idx="150">
                  <c:v>1.278448388994958</c:v>
                </c:pt>
                <c:pt idx="151">
                  <c:v>1.278725858299139</c:v>
                </c:pt>
                <c:pt idx="152">
                  <c:v>1.279116371850844</c:v>
                </c:pt>
                <c:pt idx="153">
                  <c:v>1.279413817282736</c:v>
                </c:pt>
                <c:pt idx="154">
                  <c:v>1.279833304570912</c:v>
                </c:pt>
                <c:pt idx="155">
                  <c:v>1.280282357112315</c:v>
                </c:pt>
                <c:pt idx="156">
                  <c:v>1.280710326970987</c:v>
                </c:pt>
                <c:pt idx="157">
                  <c:v>1.280997089322923</c:v>
                </c:pt>
                <c:pt idx="158">
                  <c:v>1.28123081138142</c:v>
                </c:pt>
                <c:pt idx="159">
                  <c:v>1.281422167690079</c:v>
                </c:pt>
                <c:pt idx="160">
                  <c:v>1.281704078285763</c:v>
                </c:pt>
                <c:pt idx="161">
                  <c:v>1.281884723123427</c:v>
                </c:pt>
                <c:pt idx="162">
                  <c:v>1.28211362417153</c:v>
                </c:pt>
                <c:pt idx="163">
                  <c:v>1.282388948100582</c:v>
                </c:pt>
                <c:pt idx="164">
                  <c:v>1.282562343417572</c:v>
                </c:pt>
                <c:pt idx="165">
                  <c:v>1.282755503007964</c:v>
                </c:pt>
                <c:pt idx="166">
                  <c:v>1.28301934629335</c:v>
                </c:pt>
                <c:pt idx="167">
                  <c:v>1.283287997292823</c:v>
                </c:pt>
                <c:pt idx="168">
                  <c:v>1.283509711561976</c:v>
                </c:pt>
                <c:pt idx="169">
                  <c:v>1.283688178904088</c:v>
                </c:pt>
                <c:pt idx="170">
                  <c:v>1.28395040407628</c:v>
                </c:pt>
                <c:pt idx="171">
                  <c:v>1.284125311984614</c:v>
                </c:pt>
                <c:pt idx="172">
                  <c:v>1.284384059988492</c:v>
                </c:pt>
                <c:pt idx="173">
                  <c:v>1.284595360017955</c:v>
                </c:pt>
                <c:pt idx="174">
                  <c:v>1.284848649490016</c:v>
                </c:pt>
                <c:pt idx="175">
                  <c:v>1.285088836981421</c:v>
                </c:pt>
                <c:pt idx="176">
                  <c:v>1.285329198906362</c:v>
                </c:pt>
                <c:pt idx="177">
                  <c:v>1.285631946054522</c:v>
                </c:pt>
                <c:pt idx="178">
                  <c:v>1.285861243830091</c:v>
                </c:pt>
                <c:pt idx="179">
                  <c:v>1.286020077977027</c:v>
                </c:pt>
                <c:pt idx="180">
                  <c:v>1.286218325442971</c:v>
                </c:pt>
                <c:pt idx="181">
                  <c:v>1.286433549627493</c:v>
                </c:pt>
                <c:pt idx="182">
                  <c:v>1.286615735506696</c:v>
                </c:pt>
                <c:pt idx="183">
                  <c:v>1.286794191984536</c:v>
                </c:pt>
                <c:pt idx="184">
                  <c:v>1.287030756376301</c:v>
                </c:pt>
                <c:pt idx="185">
                  <c:v>1.287559818880233</c:v>
                </c:pt>
                <c:pt idx="186">
                  <c:v>1.28811026957771</c:v>
                </c:pt>
                <c:pt idx="187">
                  <c:v>1.288493698613611</c:v>
                </c:pt>
                <c:pt idx="188">
                  <c:v>1.288968744799666</c:v>
                </c:pt>
                <c:pt idx="189">
                  <c:v>1.289318747836945</c:v>
                </c:pt>
                <c:pt idx="190">
                  <c:v>1.289760199992032</c:v>
                </c:pt>
                <c:pt idx="191">
                  <c:v>1.289987570127994</c:v>
                </c:pt>
                <c:pt idx="192">
                  <c:v>1.290262691847681</c:v>
                </c:pt>
                <c:pt idx="193">
                  <c:v>1.290235540199459</c:v>
                </c:pt>
                <c:pt idx="194">
                  <c:v>1.290243670044319</c:v>
                </c:pt>
                <c:pt idx="195">
                  <c:v>1.290337510352574</c:v>
                </c:pt>
                <c:pt idx="196">
                  <c:v>1.290374623686341</c:v>
                </c:pt>
                <c:pt idx="197">
                  <c:v>1.290221323824567</c:v>
                </c:pt>
                <c:pt idx="198">
                  <c:v>1.290128147111795</c:v>
                </c:pt>
                <c:pt idx="199">
                  <c:v>1.290139106067409</c:v>
                </c:pt>
                <c:pt idx="200">
                  <c:v>1.290071289337664</c:v>
                </c:pt>
                <c:pt idx="201">
                  <c:v>1.289834463135416</c:v>
                </c:pt>
                <c:pt idx="202">
                  <c:v>1.289651671630564</c:v>
                </c:pt>
                <c:pt idx="203">
                  <c:v>1.28950658801338</c:v>
                </c:pt>
                <c:pt idx="204">
                  <c:v>1.289448920926665</c:v>
                </c:pt>
                <c:pt idx="205">
                  <c:v>1.2893433962831</c:v>
                </c:pt>
                <c:pt idx="206">
                  <c:v>1.289170658307833</c:v>
                </c:pt>
                <c:pt idx="207">
                  <c:v>1.289009212905752</c:v>
                </c:pt>
                <c:pt idx="208">
                  <c:v>1.288931223796796</c:v>
                </c:pt>
                <c:pt idx="209">
                  <c:v>1.288901450844492</c:v>
                </c:pt>
                <c:pt idx="210">
                  <c:v>1.288819213729465</c:v>
                </c:pt>
                <c:pt idx="211">
                  <c:v>1.288728361649512</c:v>
                </c:pt>
                <c:pt idx="212">
                  <c:v>1.288632917856006</c:v>
                </c:pt>
                <c:pt idx="213">
                  <c:v>1.288590365588342</c:v>
                </c:pt>
                <c:pt idx="214">
                  <c:v>1.288531994349514</c:v>
                </c:pt>
                <c:pt idx="215">
                  <c:v>1.288471094371228</c:v>
                </c:pt>
                <c:pt idx="216">
                  <c:v>1.288365628272935</c:v>
                </c:pt>
                <c:pt idx="217">
                  <c:v>1.288300736061084</c:v>
                </c:pt>
                <c:pt idx="218">
                  <c:v>1.288236442932254</c:v>
                </c:pt>
                <c:pt idx="219">
                  <c:v>1.288226297008086</c:v>
                </c:pt>
                <c:pt idx="220">
                  <c:v>1.288161428129264</c:v>
                </c:pt>
                <c:pt idx="221">
                  <c:v>1.28815470253151</c:v>
                </c:pt>
                <c:pt idx="222">
                  <c:v>1.288083303200406</c:v>
                </c:pt>
                <c:pt idx="223">
                  <c:v>1.28802143680656</c:v>
                </c:pt>
                <c:pt idx="224">
                  <c:v>1.288064828225811</c:v>
                </c:pt>
                <c:pt idx="225">
                  <c:v>1.287976432960572</c:v>
                </c:pt>
                <c:pt idx="226">
                  <c:v>1.287961902773316</c:v>
                </c:pt>
                <c:pt idx="227">
                  <c:v>1.287985334741863</c:v>
                </c:pt>
                <c:pt idx="228">
                  <c:v>1.287958577502108</c:v>
                </c:pt>
                <c:pt idx="229">
                  <c:v>1.287893830582504</c:v>
                </c:pt>
                <c:pt idx="230">
                  <c:v>1.287981162752834</c:v>
                </c:pt>
                <c:pt idx="231">
                  <c:v>1.288019840348927</c:v>
                </c:pt>
                <c:pt idx="232">
                  <c:v>1.287961353746549</c:v>
                </c:pt>
                <c:pt idx="233">
                  <c:v>1.287921802862544</c:v>
                </c:pt>
                <c:pt idx="234">
                  <c:v>1.287901648382661</c:v>
                </c:pt>
                <c:pt idx="235">
                  <c:v>1.287988503927897</c:v>
                </c:pt>
                <c:pt idx="236">
                  <c:v>1.288073937997304</c:v>
                </c:pt>
                <c:pt idx="237">
                  <c:v>1.288079884178767</c:v>
                </c:pt>
                <c:pt idx="238">
                  <c:v>1.288063565839667</c:v>
                </c:pt>
                <c:pt idx="239">
                  <c:v>1.288099524148422</c:v>
                </c:pt>
                <c:pt idx="240">
                  <c:v>1.2881187700738</c:v>
                </c:pt>
                <c:pt idx="241">
                  <c:v>1.28817751952386</c:v>
                </c:pt>
                <c:pt idx="242">
                  <c:v>1.28826936483911</c:v>
                </c:pt>
                <c:pt idx="243">
                  <c:v>1.288331504641781</c:v>
                </c:pt>
                <c:pt idx="244">
                  <c:v>1.288350459082256</c:v>
                </c:pt>
                <c:pt idx="245">
                  <c:v>1.288392877250998</c:v>
                </c:pt>
                <c:pt idx="246">
                  <c:v>1.288486708771944</c:v>
                </c:pt>
                <c:pt idx="247">
                  <c:v>1.288557032978855</c:v>
                </c:pt>
                <c:pt idx="248">
                  <c:v>1.28863546971391</c:v>
                </c:pt>
                <c:pt idx="249">
                  <c:v>1.288605012458467</c:v>
                </c:pt>
                <c:pt idx="250">
                  <c:v>1.288639633136422</c:v>
                </c:pt>
                <c:pt idx="251">
                  <c:v>1.288723408716535</c:v>
                </c:pt>
                <c:pt idx="252">
                  <c:v>1.288837391039</c:v>
                </c:pt>
                <c:pt idx="253">
                  <c:v>1.288928910702976</c:v>
                </c:pt>
                <c:pt idx="254">
                  <c:v>1.289103021675258</c:v>
                </c:pt>
                <c:pt idx="255">
                  <c:v>1.289227350856068</c:v>
                </c:pt>
                <c:pt idx="256">
                  <c:v>1.289354503215669</c:v>
                </c:pt>
                <c:pt idx="257">
                  <c:v>1.289413026507416</c:v>
                </c:pt>
                <c:pt idx="258">
                  <c:v>1.289503845678938</c:v>
                </c:pt>
                <c:pt idx="259">
                  <c:v>1.289606771946776</c:v>
                </c:pt>
                <c:pt idx="260">
                  <c:v>1.289671962817248</c:v>
                </c:pt>
                <c:pt idx="261">
                  <c:v>1.28974745602596</c:v>
                </c:pt>
                <c:pt idx="262">
                  <c:v>1.28977747262852</c:v>
                </c:pt>
                <c:pt idx="263">
                  <c:v>1.28985641785838</c:v>
                </c:pt>
                <c:pt idx="264">
                  <c:v>1.28997622020528</c:v>
                </c:pt>
                <c:pt idx="265">
                  <c:v>1.290152711187422</c:v>
                </c:pt>
                <c:pt idx="266">
                  <c:v>1.290210080825594</c:v>
                </c:pt>
                <c:pt idx="267">
                  <c:v>1.290347167253113</c:v>
                </c:pt>
                <c:pt idx="268">
                  <c:v>1.290421356318904</c:v>
                </c:pt>
                <c:pt idx="269">
                  <c:v>1.290556072052522</c:v>
                </c:pt>
                <c:pt idx="270">
                  <c:v>1.290675682819761</c:v>
                </c:pt>
                <c:pt idx="271">
                  <c:v>1.290791373188469</c:v>
                </c:pt>
                <c:pt idx="272">
                  <c:v>1.290901963528793</c:v>
                </c:pt>
                <c:pt idx="273">
                  <c:v>1.290994733216545</c:v>
                </c:pt>
                <c:pt idx="274">
                  <c:v>1.291021379679443</c:v>
                </c:pt>
                <c:pt idx="275">
                  <c:v>1.291193396462536</c:v>
                </c:pt>
                <c:pt idx="276">
                  <c:v>1.291365420656604</c:v>
                </c:pt>
                <c:pt idx="277">
                  <c:v>1.291515251752168</c:v>
                </c:pt>
                <c:pt idx="278">
                  <c:v>1.291633545816032</c:v>
                </c:pt>
                <c:pt idx="279">
                  <c:v>1.291839222373554</c:v>
                </c:pt>
                <c:pt idx="280">
                  <c:v>1.292035776655238</c:v>
                </c:pt>
                <c:pt idx="281">
                  <c:v>1.292220337320952</c:v>
                </c:pt>
                <c:pt idx="282">
                  <c:v>1.292503991757067</c:v>
                </c:pt>
                <c:pt idx="283">
                  <c:v>1.29283932700226</c:v>
                </c:pt>
                <c:pt idx="284">
                  <c:v>1.29299881768053</c:v>
                </c:pt>
                <c:pt idx="285">
                  <c:v>1.293398764105514</c:v>
                </c:pt>
                <c:pt idx="286">
                  <c:v>1.293859746011623</c:v>
                </c:pt>
                <c:pt idx="287">
                  <c:v>1.29459247092289</c:v>
                </c:pt>
                <c:pt idx="288">
                  <c:v>1.295268696432035</c:v>
                </c:pt>
                <c:pt idx="289">
                  <c:v>1.29576202989327</c:v>
                </c:pt>
                <c:pt idx="290">
                  <c:v>1.296104541650391</c:v>
                </c:pt>
                <c:pt idx="291">
                  <c:v>1.296486004314016</c:v>
                </c:pt>
                <c:pt idx="292">
                  <c:v>1.296876071987072</c:v>
                </c:pt>
                <c:pt idx="293">
                  <c:v>1.29710198958331</c:v>
                </c:pt>
                <c:pt idx="294">
                  <c:v>1.297457690110268</c:v>
                </c:pt>
                <c:pt idx="295">
                  <c:v>1.2977958166466</c:v>
                </c:pt>
                <c:pt idx="296">
                  <c:v>1.29811311683203</c:v>
                </c:pt>
                <c:pt idx="297">
                  <c:v>1.298382303988123</c:v>
                </c:pt>
                <c:pt idx="298">
                  <c:v>1.298743190144289</c:v>
                </c:pt>
                <c:pt idx="299">
                  <c:v>1.29905911533978</c:v>
                </c:pt>
                <c:pt idx="300">
                  <c:v>1.299328220522556</c:v>
                </c:pt>
                <c:pt idx="301">
                  <c:v>1.299625295703098</c:v>
                </c:pt>
                <c:pt idx="302">
                  <c:v>1.299926422165159</c:v>
                </c:pt>
                <c:pt idx="303">
                  <c:v>1.300134933142873</c:v>
                </c:pt>
                <c:pt idx="304">
                  <c:v>1.300547776273946</c:v>
                </c:pt>
                <c:pt idx="305">
                  <c:v>1.30071919326571</c:v>
                </c:pt>
                <c:pt idx="306">
                  <c:v>1.300918204069456</c:v>
                </c:pt>
                <c:pt idx="307">
                  <c:v>1.301121479455596</c:v>
                </c:pt>
                <c:pt idx="308">
                  <c:v>1.301315281327688</c:v>
                </c:pt>
                <c:pt idx="309">
                  <c:v>1.301627024332934</c:v>
                </c:pt>
                <c:pt idx="310">
                  <c:v>1.301794125735727</c:v>
                </c:pt>
                <c:pt idx="311">
                  <c:v>1.302067783156334</c:v>
                </c:pt>
                <c:pt idx="312">
                  <c:v>1.302425972469582</c:v>
                </c:pt>
                <c:pt idx="313">
                  <c:v>1.302723160053902</c:v>
                </c:pt>
                <c:pt idx="314">
                  <c:v>1.303048780487805</c:v>
                </c:pt>
                <c:pt idx="315">
                  <c:v>1.303344737487908</c:v>
                </c:pt>
                <c:pt idx="316">
                  <c:v>1.30353511656587</c:v>
                </c:pt>
                <c:pt idx="317">
                  <c:v>1.303825038028972</c:v>
                </c:pt>
                <c:pt idx="318">
                  <c:v>1.30415538965977</c:v>
                </c:pt>
                <c:pt idx="319">
                  <c:v>1.30447639748818</c:v>
                </c:pt>
                <c:pt idx="320">
                  <c:v>1.30463434579249</c:v>
                </c:pt>
                <c:pt idx="321">
                  <c:v>1.304875424548586</c:v>
                </c:pt>
                <c:pt idx="322">
                  <c:v>1.304932132126308</c:v>
                </c:pt>
                <c:pt idx="323">
                  <c:v>1.304941715515649</c:v>
                </c:pt>
                <c:pt idx="324">
                  <c:v>1.304944952356555</c:v>
                </c:pt>
                <c:pt idx="325">
                  <c:v>1.304934587909029</c:v>
                </c:pt>
                <c:pt idx="326">
                  <c:v>1.304974281143082</c:v>
                </c:pt>
                <c:pt idx="327">
                  <c:v>1.30501840787132</c:v>
                </c:pt>
                <c:pt idx="328">
                  <c:v>1.305077282658885</c:v>
                </c:pt>
                <c:pt idx="329">
                  <c:v>1.30512341755756</c:v>
                </c:pt>
                <c:pt idx="330">
                  <c:v>1.305133252263718</c:v>
                </c:pt>
                <c:pt idx="331">
                  <c:v>1.305170734852366</c:v>
                </c:pt>
                <c:pt idx="332">
                  <c:v>1.305206459677187</c:v>
                </c:pt>
                <c:pt idx="333">
                  <c:v>1.30529961481222</c:v>
                </c:pt>
                <c:pt idx="334">
                  <c:v>1.305329153605016</c:v>
                </c:pt>
                <c:pt idx="335">
                  <c:v>1.30535091082929</c:v>
                </c:pt>
                <c:pt idx="336">
                  <c:v>1.305426140380438</c:v>
                </c:pt>
                <c:pt idx="337">
                  <c:v>1.305505471636023</c:v>
                </c:pt>
                <c:pt idx="338">
                  <c:v>1.305570265420742</c:v>
                </c:pt>
                <c:pt idx="339">
                  <c:v>1.305632177507771</c:v>
                </c:pt>
                <c:pt idx="340">
                  <c:v>1.305740230319914</c:v>
                </c:pt>
                <c:pt idx="341">
                  <c:v>1.305863126262452</c:v>
                </c:pt>
                <c:pt idx="342">
                  <c:v>1.305899306870942</c:v>
                </c:pt>
                <c:pt idx="343">
                  <c:v>1.305976430497072</c:v>
                </c:pt>
                <c:pt idx="344">
                  <c:v>1.30616734083781</c:v>
                </c:pt>
                <c:pt idx="345">
                  <c:v>1.306257576712865</c:v>
                </c:pt>
                <c:pt idx="346">
                  <c:v>1.30634484581279</c:v>
                </c:pt>
                <c:pt idx="347">
                  <c:v>1.306377186343764</c:v>
                </c:pt>
                <c:pt idx="348">
                  <c:v>1.30648612629341</c:v>
                </c:pt>
                <c:pt idx="349">
                  <c:v>1.30650910634314</c:v>
                </c:pt>
                <c:pt idx="350">
                  <c:v>1.306584483160397</c:v>
                </c:pt>
                <c:pt idx="351">
                  <c:v>1.306621607224849</c:v>
                </c:pt>
                <c:pt idx="352">
                  <c:v>1.306688511822224</c:v>
                </c:pt>
                <c:pt idx="353">
                  <c:v>1.306753598065085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20101784"/>
        <c:axId val="-2094873848"/>
      </c:scatterChart>
      <c:valAx>
        <c:axId val="-2020101784"/>
        <c:scaling>
          <c:orientation val="minMax"/>
          <c:max val="3600.0"/>
          <c:min val="0.0"/>
        </c:scaling>
        <c:delete val="0"/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/>
                  <a:t>Elapsed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4873848"/>
        <c:crosses val="autoZero"/>
        <c:crossBetween val="midCat"/>
        <c:majorUnit val="600.0"/>
      </c:valAx>
      <c:valAx>
        <c:axId val="-2094873848"/>
        <c:scaling>
          <c:orientation val="minMax"/>
          <c:max val="5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Wall clock cumulative msec per decision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20101784"/>
        <c:crosses val="autoZero"/>
        <c:crossBetween val="midCat"/>
      </c:valAx>
    </c:plotArea>
    <c:legend>
      <c:legendPos val="t"/>
      <c:legendEntry>
        <c:idx val="0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1400"/>
            </a:pPr>
            <a:endParaRPr lang="en-US"/>
          </a:p>
        </c:txPr>
      </c:legendEntry>
      <c:layout>
        <c:manualLayout>
          <c:xMode val="edge"/>
          <c:yMode val="edge"/>
          <c:x val="0.00565030476564796"/>
          <c:y val="0.0016114893675093"/>
          <c:w val="0.974250013394512"/>
          <c:h val="0.17375136432174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 baseline="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Wait task</c:v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chemeClr val="bg2">
                  <a:lumMod val="75000"/>
                </a:schemeClr>
              </a:solidFill>
            </c:spPr>
          </c:marker>
          <c:xVal>
            <c:numRef>
              <c:f>Wait!$B$3:$B$358</c:f>
              <c:numCache>
                <c:formatCode>General</c:formatCode>
                <c:ptCount val="356"/>
                <c:pt idx="0">
                  <c:v>10.016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109.984</c:v>
                </c:pt>
                <c:pt idx="11">
                  <c:v>119.984</c:v>
                </c:pt>
                <c:pt idx="12">
                  <c:v>129.984</c:v>
                </c:pt>
                <c:pt idx="13">
                  <c:v>139.984</c:v>
                </c:pt>
                <c:pt idx="14">
                  <c:v>149.984</c:v>
                </c:pt>
                <c:pt idx="15">
                  <c:v>159.984</c:v>
                </c:pt>
                <c:pt idx="16">
                  <c:v>169.969</c:v>
                </c:pt>
                <c:pt idx="17">
                  <c:v>179.969</c:v>
                </c:pt>
                <c:pt idx="18">
                  <c:v>189.969</c:v>
                </c:pt>
                <c:pt idx="19">
                  <c:v>199.969</c:v>
                </c:pt>
                <c:pt idx="20">
                  <c:v>209.969</c:v>
                </c:pt>
                <c:pt idx="21">
                  <c:v>219.969</c:v>
                </c:pt>
                <c:pt idx="22">
                  <c:v>229.969</c:v>
                </c:pt>
                <c:pt idx="23">
                  <c:v>239.969</c:v>
                </c:pt>
                <c:pt idx="24">
                  <c:v>249.969</c:v>
                </c:pt>
                <c:pt idx="25">
                  <c:v>259.9689999999989</c:v>
                </c:pt>
                <c:pt idx="26">
                  <c:v>269.9529999999996</c:v>
                </c:pt>
                <c:pt idx="27">
                  <c:v>279.9529999999996</c:v>
                </c:pt>
                <c:pt idx="28">
                  <c:v>289.9529999999996</c:v>
                </c:pt>
                <c:pt idx="29">
                  <c:v>299.9529999999996</c:v>
                </c:pt>
                <c:pt idx="30">
                  <c:v>309.9529999999996</c:v>
                </c:pt>
                <c:pt idx="31">
                  <c:v>319.9529999999996</c:v>
                </c:pt>
                <c:pt idx="32">
                  <c:v>329.9529999999996</c:v>
                </c:pt>
                <c:pt idx="33">
                  <c:v>339.9529999999996</c:v>
                </c:pt>
                <c:pt idx="34">
                  <c:v>349.9529999999996</c:v>
                </c:pt>
                <c:pt idx="35">
                  <c:v>359.9529999999996</c:v>
                </c:pt>
                <c:pt idx="36">
                  <c:v>369.9529999999996</c:v>
                </c:pt>
                <c:pt idx="37">
                  <c:v>379.9529999999996</c:v>
                </c:pt>
                <c:pt idx="38">
                  <c:v>389.9529999999996</c:v>
                </c:pt>
                <c:pt idx="39">
                  <c:v>399.9529999999996</c:v>
                </c:pt>
                <c:pt idx="40">
                  <c:v>409.9529999999996</c:v>
                </c:pt>
                <c:pt idx="41">
                  <c:v>419.9529999999996</c:v>
                </c:pt>
                <c:pt idx="42">
                  <c:v>429.9529999999996</c:v>
                </c:pt>
                <c:pt idx="43">
                  <c:v>439.9529999999996</c:v>
                </c:pt>
                <c:pt idx="44">
                  <c:v>449.9529999999996</c:v>
                </c:pt>
                <c:pt idx="45">
                  <c:v>459.9529999999996</c:v>
                </c:pt>
                <c:pt idx="46">
                  <c:v>469.9529999999996</c:v>
                </c:pt>
                <c:pt idx="47">
                  <c:v>479.9529999999996</c:v>
                </c:pt>
                <c:pt idx="48">
                  <c:v>489.9529999999996</c:v>
                </c:pt>
                <c:pt idx="49">
                  <c:v>499.9529999999996</c:v>
                </c:pt>
                <c:pt idx="50">
                  <c:v>509.9689999999989</c:v>
                </c:pt>
                <c:pt idx="51">
                  <c:v>519.9689999999994</c:v>
                </c:pt>
                <c:pt idx="52">
                  <c:v>529.9529999999977</c:v>
                </c:pt>
                <c:pt idx="53">
                  <c:v>539.9689999999994</c:v>
                </c:pt>
                <c:pt idx="54">
                  <c:v>549.9689999999994</c:v>
                </c:pt>
                <c:pt idx="55">
                  <c:v>559.9529999999977</c:v>
                </c:pt>
                <c:pt idx="56">
                  <c:v>569.9529999999977</c:v>
                </c:pt>
                <c:pt idx="57">
                  <c:v>579.9529999999977</c:v>
                </c:pt>
                <c:pt idx="58">
                  <c:v>589.9529999999977</c:v>
                </c:pt>
                <c:pt idx="59">
                  <c:v>599.9529999999977</c:v>
                </c:pt>
                <c:pt idx="60">
                  <c:v>609.9529999999977</c:v>
                </c:pt>
                <c:pt idx="61">
                  <c:v>619.9529999999977</c:v>
                </c:pt>
                <c:pt idx="62">
                  <c:v>629.9529999999977</c:v>
                </c:pt>
                <c:pt idx="63">
                  <c:v>639.9529999999977</c:v>
                </c:pt>
                <c:pt idx="64">
                  <c:v>649.9689999999994</c:v>
                </c:pt>
                <c:pt idx="65">
                  <c:v>659.9689999999994</c:v>
                </c:pt>
                <c:pt idx="66">
                  <c:v>669.9689999999994</c:v>
                </c:pt>
                <c:pt idx="67">
                  <c:v>679.9689999999994</c:v>
                </c:pt>
                <c:pt idx="68">
                  <c:v>689.9689999999994</c:v>
                </c:pt>
                <c:pt idx="69">
                  <c:v>699.9689999999994</c:v>
                </c:pt>
                <c:pt idx="70">
                  <c:v>709.9689999999994</c:v>
                </c:pt>
                <c:pt idx="71">
                  <c:v>719.9689999999994</c:v>
                </c:pt>
                <c:pt idx="72">
                  <c:v>729.9689999999994</c:v>
                </c:pt>
                <c:pt idx="73">
                  <c:v>739.9689999999994</c:v>
                </c:pt>
                <c:pt idx="74">
                  <c:v>749.9689999999994</c:v>
                </c:pt>
                <c:pt idx="75">
                  <c:v>759.9689999999994</c:v>
                </c:pt>
                <c:pt idx="76">
                  <c:v>769.9689999999994</c:v>
                </c:pt>
                <c:pt idx="77">
                  <c:v>779.9689999999994</c:v>
                </c:pt>
                <c:pt idx="78">
                  <c:v>789.9689999999994</c:v>
                </c:pt>
                <c:pt idx="79">
                  <c:v>799.9689999999994</c:v>
                </c:pt>
                <c:pt idx="80">
                  <c:v>809.9689999999994</c:v>
                </c:pt>
                <c:pt idx="81">
                  <c:v>819.9689999999994</c:v>
                </c:pt>
                <c:pt idx="82">
                  <c:v>829.9689999999994</c:v>
                </c:pt>
                <c:pt idx="83">
                  <c:v>839.9689999999994</c:v>
                </c:pt>
                <c:pt idx="84">
                  <c:v>849.9689999999994</c:v>
                </c:pt>
                <c:pt idx="85">
                  <c:v>859.9689999999994</c:v>
                </c:pt>
                <c:pt idx="86">
                  <c:v>869.9689999999994</c:v>
                </c:pt>
                <c:pt idx="87">
                  <c:v>879.9689999999994</c:v>
                </c:pt>
                <c:pt idx="88">
                  <c:v>889.9689999999994</c:v>
                </c:pt>
                <c:pt idx="89">
                  <c:v>899.9689999999994</c:v>
                </c:pt>
                <c:pt idx="90">
                  <c:v>909.9689999999994</c:v>
                </c:pt>
                <c:pt idx="91">
                  <c:v>919.9689999999994</c:v>
                </c:pt>
                <c:pt idx="92">
                  <c:v>929.9689999999994</c:v>
                </c:pt>
                <c:pt idx="93">
                  <c:v>939.984</c:v>
                </c:pt>
                <c:pt idx="94">
                  <c:v>949.9689999999994</c:v>
                </c:pt>
                <c:pt idx="95">
                  <c:v>959.9689999999994</c:v>
                </c:pt>
                <c:pt idx="96">
                  <c:v>969.9689999999994</c:v>
                </c:pt>
                <c:pt idx="97">
                  <c:v>979.9689999999994</c:v>
                </c:pt>
                <c:pt idx="98">
                  <c:v>989.9689999999994</c:v>
                </c:pt>
                <c:pt idx="99">
                  <c:v>999.9689999999994</c:v>
                </c:pt>
                <c:pt idx="100">
                  <c:v>1009.969</c:v>
                </c:pt>
                <c:pt idx="101">
                  <c:v>1019.969</c:v>
                </c:pt>
                <c:pt idx="102">
                  <c:v>1029.969</c:v>
                </c:pt>
                <c:pt idx="103">
                  <c:v>1039.969</c:v>
                </c:pt>
                <c:pt idx="104">
                  <c:v>1049.969</c:v>
                </c:pt>
                <c:pt idx="105">
                  <c:v>1059.969</c:v>
                </c:pt>
                <c:pt idx="106">
                  <c:v>1069.969</c:v>
                </c:pt>
                <c:pt idx="107">
                  <c:v>1079.984</c:v>
                </c:pt>
                <c:pt idx="108">
                  <c:v>1089.969</c:v>
                </c:pt>
                <c:pt idx="109">
                  <c:v>1099.969</c:v>
                </c:pt>
                <c:pt idx="110">
                  <c:v>1109.969</c:v>
                </c:pt>
                <c:pt idx="111">
                  <c:v>1119.969</c:v>
                </c:pt>
                <c:pt idx="112">
                  <c:v>1129.969</c:v>
                </c:pt>
                <c:pt idx="113">
                  <c:v>1139.969</c:v>
                </c:pt>
                <c:pt idx="114">
                  <c:v>1149.969</c:v>
                </c:pt>
                <c:pt idx="115">
                  <c:v>1159.969</c:v>
                </c:pt>
                <c:pt idx="116">
                  <c:v>1169.969</c:v>
                </c:pt>
                <c:pt idx="117">
                  <c:v>1179.969</c:v>
                </c:pt>
                <c:pt idx="118">
                  <c:v>1189.969</c:v>
                </c:pt>
                <c:pt idx="119">
                  <c:v>1199.969</c:v>
                </c:pt>
                <c:pt idx="120">
                  <c:v>1209.969</c:v>
                </c:pt>
                <c:pt idx="121">
                  <c:v>1219.969</c:v>
                </c:pt>
                <c:pt idx="122">
                  <c:v>1229.969</c:v>
                </c:pt>
                <c:pt idx="123">
                  <c:v>1239.969</c:v>
                </c:pt>
                <c:pt idx="124">
                  <c:v>1249.969</c:v>
                </c:pt>
                <c:pt idx="125">
                  <c:v>1259.969</c:v>
                </c:pt>
                <c:pt idx="126">
                  <c:v>1269.969</c:v>
                </c:pt>
                <c:pt idx="127">
                  <c:v>1279.969</c:v>
                </c:pt>
                <c:pt idx="128">
                  <c:v>1289.969</c:v>
                </c:pt>
                <c:pt idx="129">
                  <c:v>1299.969</c:v>
                </c:pt>
                <c:pt idx="130">
                  <c:v>1309.969</c:v>
                </c:pt>
                <c:pt idx="131">
                  <c:v>1319.969</c:v>
                </c:pt>
                <c:pt idx="132">
                  <c:v>1329.969</c:v>
                </c:pt>
                <c:pt idx="133">
                  <c:v>1339.969</c:v>
                </c:pt>
                <c:pt idx="134">
                  <c:v>1349.969</c:v>
                </c:pt>
                <c:pt idx="135">
                  <c:v>1359.969</c:v>
                </c:pt>
                <c:pt idx="136">
                  <c:v>1369.969</c:v>
                </c:pt>
                <c:pt idx="137">
                  <c:v>1379.969</c:v>
                </c:pt>
                <c:pt idx="138">
                  <c:v>1389.969</c:v>
                </c:pt>
                <c:pt idx="139">
                  <c:v>1399.969</c:v>
                </c:pt>
                <c:pt idx="140">
                  <c:v>1409.969</c:v>
                </c:pt>
                <c:pt idx="141">
                  <c:v>1419.969</c:v>
                </c:pt>
                <c:pt idx="142">
                  <c:v>1429.969</c:v>
                </c:pt>
                <c:pt idx="143">
                  <c:v>1439.969</c:v>
                </c:pt>
                <c:pt idx="144">
                  <c:v>1449.969</c:v>
                </c:pt>
                <c:pt idx="145">
                  <c:v>1459.969</c:v>
                </c:pt>
                <c:pt idx="146">
                  <c:v>1469.969</c:v>
                </c:pt>
                <c:pt idx="147">
                  <c:v>1479.969</c:v>
                </c:pt>
                <c:pt idx="148">
                  <c:v>1489.969</c:v>
                </c:pt>
                <c:pt idx="149">
                  <c:v>1499.969</c:v>
                </c:pt>
                <c:pt idx="150">
                  <c:v>1509.969</c:v>
                </c:pt>
                <c:pt idx="151">
                  <c:v>1519.969</c:v>
                </c:pt>
                <c:pt idx="152">
                  <c:v>1529.969</c:v>
                </c:pt>
                <c:pt idx="153">
                  <c:v>1539.969</c:v>
                </c:pt>
                <c:pt idx="154">
                  <c:v>1549.969</c:v>
                </c:pt>
                <c:pt idx="155">
                  <c:v>1559.969</c:v>
                </c:pt>
                <c:pt idx="156">
                  <c:v>1569.969</c:v>
                </c:pt>
                <c:pt idx="157">
                  <c:v>1579.969</c:v>
                </c:pt>
                <c:pt idx="158">
                  <c:v>1589.969</c:v>
                </c:pt>
                <c:pt idx="159">
                  <c:v>1599.969</c:v>
                </c:pt>
                <c:pt idx="160">
                  <c:v>1609.969</c:v>
                </c:pt>
                <c:pt idx="161">
                  <c:v>1619.969</c:v>
                </c:pt>
                <c:pt idx="162">
                  <c:v>1629.969</c:v>
                </c:pt>
                <c:pt idx="163">
                  <c:v>1639.969</c:v>
                </c:pt>
                <c:pt idx="164">
                  <c:v>1649.969</c:v>
                </c:pt>
                <c:pt idx="165">
                  <c:v>1659.969</c:v>
                </c:pt>
                <c:pt idx="166">
                  <c:v>1669.969</c:v>
                </c:pt>
                <c:pt idx="167">
                  <c:v>1679.969</c:v>
                </c:pt>
                <c:pt idx="168">
                  <c:v>1689.969</c:v>
                </c:pt>
                <c:pt idx="169">
                  <c:v>1699.969</c:v>
                </c:pt>
                <c:pt idx="170">
                  <c:v>1709.969</c:v>
                </c:pt>
                <c:pt idx="171">
                  <c:v>1719.969</c:v>
                </c:pt>
                <c:pt idx="172">
                  <c:v>1729.969</c:v>
                </c:pt>
                <c:pt idx="173">
                  <c:v>1739.969</c:v>
                </c:pt>
                <c:pt idx="174">
                  <c:v>1749.969</c:v>
                </c:pt>
                <c:pt idx="175">
                  <c:v>1759.969</c:v>
                </c:pt>
                <c:pt idx="176">
                  <c:v>1769.969</c:v>
                </c:pt>
                <c:pt idx="177">
                  <c:v>1779.969</c:v>
                </c:pt>
                <c:pt idx="178">
                  <c:v>1789.969</c:v>
                </c:pt>
                <c:pt idx="179">
                  <c:v>1799.969</c:v>
                </c:pt>
                <c:pt idx="180">
                  <c:v>1809.969</c:v>
                </c:pt>
                <c:pt idx="181">
                  <c:v>1819.969</c:v>
                </c:pt>
                <c:pt idx="182">
                  <c:v>1829.969</c:v>
                </c:pt>
                <c:pt idx="183">
                  <c:v>1839.969</c:v>
                </c:pt>
                <c:pt idx="184">
                  <c:v>1849.969</c:v>
                </c:pt>
                <c:pt idx="185">
                  <c:v>1859.969</c:v>
                </c:pt>
                <c:pt idx="186">
                  <c:v>1869.969</c:v>
                </c:pt>
                <c:pt idx="187">
                  <c:v>1879.969</c:v>
                </c:pt>
                <c:pt idx="188">
                  <c:v>1889.969</c:v>
                </c:pt>
                <c:pt idx="189">
                  <c:v>1899.969</c:v>
                </c:pt>
                <c:pt idx="190">
                  <c:v>1909.969</c:v>
                </c:pt>
                <c:pt idx="191">
                  <c:v>1919.969</c:v>
                </c:pt>
                <c:pt idx="192">
                  <c:v>1929.969</c:v>
                </c:pt>
                <c:pt idx="193">
                  <c:v>1939.969</c:v>
                </c:pt>
                <c:pt idx="194">
                  <c:v>1949.969</c:v>
                </c:pt>
                <c:pt idx="195">
                  <c:v>1959.969</c:v>
                </c:pt>
                <c:pt idx="196">
                  <c:v>1969.969</c:v>
                </c:pt>
                <c:pt idx="197">
                  <c:v>1979.969</c:v>
                </c:pt>
                <c:pt idx="198">
                  <c:v>1989.969</c:v>
                </c:pt>
                <c:pt idx="199">
                  <c:v>1999.969</c:v>
                </c:pt>
                <c:pt idx="200">
                  <c:v>2009.969</c:v>
                </c:pt>
                <c:pt idx="201">
                  <c:v>2019.969</c:v>
                </c:pt>
                <c:pt idx="202">
                  <c:v>2029.969</c:v>
                </c:pt>
                <c:pt idx="203">
                  <c:v>2039.969</c:v>
                </c:pt>
                <c:pt idx="204">
                  <c:v>2049.969</c:v>
                </c:pt>
                <c:pt idx="205">
                  <c:v>2059.969</c:v>
                </c:pt>
                <c:pt idx="206">
                  <c:v>2069.969</c:v>
                </c:pt>
                <c:pt idx="207">
                  <c:v>2079.969</c:v>
                </c:pt>
                <c:pt idx="208">
                  <c:v>2089.969</c:v>
                </c:pt>
                <c:pt idx="209">
                  <c:v>2099.969</c:v>
                </c:pt>
                <c:pt idx="210">
                  <c:v>2109.969</c:v>
                </c:pt>
                <c:pt idx="211">
                  <c:v>2119.969</c:v>
                </c:pt>
                <c:pt idx="212">
                  <c:v>2129.969</c:v>
                </c:pt>
                <c:pt idx="213">
                  <c:v>2139.969</c:v>
                </c:pt>
                <c:pt idx="214">
                  <c:v>2149.969</c:v>
                </c:pt>
                <c:pt idx="215">
                  <c:v>2159.969</c:v>
                </c:pt>
                <c:pt idx="216">
                  <c:v>2169.969</c:v>
                </c:pt>
                <c:pt idx="217">
                  <c:v>2179.969</c:v>
                </c:pt>
                <c:pt idx="218">
                  <c:v>2189.969</c:v>
                </c:pt>
                <c:pt idx="219">
                  <c:v>2199.969</c:v>
                </c:pt>
                <c:pt idx="220">
                  <c:v>2209.969</c:v>
                </c:pt>
                <c:pt idx="221">
                  <c:v>2219.969</c:v>
                </c:pt>
                <c:pt idx="222">
                  <c:v>2229.969</c:v>
                </c:pt>
                <c:pt idx="223">
                  <c:v>2239.969</c:v>
                </c:pt>
                <c:pt idx="224">
                  <c:v>2249.969</c:v>
                </c:pt>
                <c:pt idx="225">
                  <c:v>2259.969</c:v>
                </c:pt>
                <c:pt idx="226">
                  <c:v>2269.969</c:v>
                </c:pt>
                <c:pt idx="227">
                  <c:v>2279.969</c:v>
                </c:pt>
                <c:pt idx="228">
                  <c:v>2289.969</c:v>
                </c:pt>
                <c:pt idx="229">
                  <c:v>2299.969</c:v>
                </c:pt>
                <c:pt idx="230">
                  <c:v>2309.969</c:v>
                </c:pt>
                <c:pt idx="231">
                  <c:v>2319.969</c:v>
                </c:pt>
                <c:pt idx="232">
                  <c:v>2329.969</c:v>
                </c:pt>
                <c:pt idx="233">
                  <c:v>2339.969</c:v>
                </c:pt>
                <c:pt idx="234">
                  <c:v>2349.969</c:v>
                </c:pt>
                <c:pt idx="235">
                  <c:v>2359.969</c:v>
                </c:pt>
                <c:pt idx="236">
                  <c:v>2369.969</c:v>
                </c:pt>
                <c:pt idx="237">
                  <c:v>2379.969</c:v>
                </c:pt>
                <c:pt idx="238">
                  <c:v>2389.969</c:v>
                </c:pt>
                <c:pt idx="239">
                  <c:v>2399.969</c:v>
                </c:pt>
                <c:pt idx="240">
                  <c:v>2409.969</c:v>
                </c:pt>
                <c:pt idx="241">
                  <c:v>2419.969</c:v>
                </c:pt>
                <c:pt idx="242">
                  <c:v>2429.969</c:v>
                </c:pt>
                <c:pt idx="243">
                  <c:v>2439.969</c:v>
                </c:pt>
                <c:pt idx="244">
                  <c:v>2449.969</c:v>
                </c:pt>
                <c:pt idx="245">
                  <c:v>2459.969</c:v>
                </c:pt>
                <c:pt idx="246">
                  <c:v>2469.969</c:v>
                </c:pt>
                <c:pt idx="247">
                  <c:v>2479.969</c:v>
                </c:pt>
                <c:pt idx="248">
                  <c:v>2489.969</c:v>
                </c:pt>
                <c:pt idx="249">
                  <c:v>2499.969</c:v>
                </c:pt>
                <c:pt idx="250">
                  <c:v>2509.969</c:v>
                </c:pt>
                <c:pt idx="251">
                  <c:v>2519.969</c:v>
                </c:pt>
                <c:pt idx="252">
                  <c:v>2529.969</c:v>
                </c:pt>
                <c:pt idx="253">
                  <c:v>2539.969</c:v>
                </c:pt>
                <c:pt idx="254">
                  <c:v>2549.969</c:v>
                </c:pt>
                <c:pt idx="255">
                  <c:v>2559.969</c:v>
                </c:pt>
                <c:pt idx="256">
                  <c:v>2569.969</c:v>
                </c:pt>
                <c:pt idx="257">
                  <c:v>2579.969</c:v>
                </c:pt>
                <c:pt idx="258">
                  <c:v>2589.969</c:v>
                </c:pt>
                <c:pt idx="259">
                  <c:v>2599.969</c:v>
                </c:pt>
                <c:pt idx="260">
                  <c:v>2609.969</c:v>
                </c:pt>
                <c:pt idx="261">
                  <c:v>2619.969</c:v>
                </c:pt>
                <c:pt idx="262">
                  <c:v>2629.969</c:v>
                </c:pt>
                <c:pt idx="263">
                  <c:v>2639.969</c:v>
                </c:pt>
                <c:pt idx="264">
                  <c:v>2649.969</c:v>
                </c:pt>
                <c:pt idx="265">
                  <c:v>2659.969</c:v>
                </c:pt>
                <c:pt idx="266">
                  <c:v>2669.969</c:v>
                </c:pt>
                <c:pt idx="267">
                  <c:v>2679.969</c:v>
                </c:pt>
                <c:pt idx="268">
                  <c:v>2689.969</c:v>
                </c:pt>
                <c:pt idx="269">
                  <c:v>2699.969</c:v>
                </c:pt>
                <c:pt idx="270">
                  <c:v>2709.969</c:v>
                </c:pt>
                <c:pt idx="271">
                  <c:v>2719.969</c:v>
                </c:pt>
                <c:pt idx="272">
                  <c:v>2729.969</c:v>
                </c:pt>
                <c:pt idx="273">
                  <c:v>2739.969</c:v>
                </c:pt>
                <c:pt idx="274">
                  <c:v>2749.969</c:v>
                </c:pt>
                <c:pt idx="275">
                  <c:v>2759.969</c:v>
                </c:pt>
                <c:pt idx="276">
                  <c:v>2769.969</c:v>
                </c:pt>
                <c:pt idx="277">
                  <c:v>2779.969</c:v>
                </c:pt>
                <c:pt idx="278">
                  <c:v>2789.969</c:v>
                </c:pt>
                <c:pt idx="279">
                  <c:v>2799.969</c:v>
                </c:pt>
                <c:pt idx="280">
                  <c:v>2809.969</c:v>
                </c:pt>
                <c:pt idx="281">
                  <c:v>2819.969</c:v>
                </c:pt>
                <c:pt idx="282">
                  <c:v>2829.969</c:v>
                </c:pt>
                <c:pt idx="283">
                  <c:v>2839.969</c:v>
                </c:pt>
                <c:pt idx="284">
                  <c:v>2849.969</c:v>
                </c:pt>
                <c:pt idx="285">
                  <c:v>2859.969</c:v>
                </c:pt>
                <c:pt idx="286">
                  <c:v>2869.969</c:v>
                </c:pt>
                <c:pt idx="287">
                  <c:v>2879.969</c:v>
                </c:pt>
                <c:pt idx="288">
                  <c:v>2889.969</c:v>
                </c:pt>
                <c:pt idx="289">
                  <c:v>2899.969</c:v>
                </c:pt>
                <c:pt idx="290">
                  <c:v>2909.969</c:v>
                </c:pt>
                <c:pt idx="291">
                  <c:v>2919.969</c:v>
                </c:pt>
                <c:pt idx="292">
                  <c:v>2929.969</c:v>
                </c:pt>
                <c:pt idx="293">
                  <c:v>2939.969</c:v>
                </c:pt>
                <c:pt idx="294">
                  <c:v>2949.969</c:v>
                </c:pt>
                <c:pt idx="295">
                  <c:v>2959.969</c:v>
                </c:pt>
                <c:pt idx="296">
                  <c:v>2969.969</c:v>
                </c:pt>
                <c:pt idx="297">
                  <c:v>2979.969</c:v>
                </c:pt>
                <c:pt idx="298">
                  <c:v>2989.969</c:v>
                </c:pt>
                <c:pt idx="299">
                  <c:v>2999.969</c:v>
                </c:pt>
                <c:pt idx="300">
                  <c:v>3009.969</c:v>
                </c:pt>
                <c:pt idx="301">
                  <c:v>3019.969</c:v>
                </c:pt>
                <c:pt idx="302">
                  <c:v>3029.969</c:v>
                </c:pt>
                <c:pt idx="303">
                  <c:v>3039.969</c:v>
                </c:pt>
                <c:pt idx="304">
                  <c:v>3049.969</c:v>
                </c:pt>
                <c:pt idx="305">
                  <c:v>3059.969</c:v>
                </c:pt>
                <c:pt idx="306">
                  <c:v>3069.969</c:v>
                </c:pt>
                <c:pt idx="307">
                  <c:v>3079.969</c:v>
                </c:pt>
                <c:pt idx="308">
                  <c:v>3089.969</c:v>
                </c:pt>
                <c:pt idx="309">
                  <c:v>3099.969</c:v>
                </c:pt>
                <c:pt idx="310">
                  <c:v>3109.969</c:v>
                </c:pt>
                <c:pt idx="311">
                  <c:v>3119.969</c:v>
                </c:pt>
                <c:pt idx="312">
                  <c:v>3129.969</c:v>
                </c:pt>
                <c:pt idx="313">
                  <c:v>3139.969</c:v>
                </c:pt>
                <c:pt idx="314">
                  <c:v>3149.969</c:v>
                </c:pt>
                <c:pt idx="315">
                  <c:v>3159.969</c:v>
                </c:pt>
                <c:pt idx="316">
                  <c:v>3169.969</c:v>
                </c:pt>
                <c:pt idx="317">
                  <c:v>3179.969</c:v>
                </c:pt>
                <c:pt idx="318">
                  <c:v>3189.969</c:v>
                </c:pt>
                <c:pt idx="319">
                  <c:v>3199.969</c:v>
                </c:pt>
                <c:pt idx="320">
                  <c:v>3209.969</c:v>
                </c:pt>
                <c:pt idx="321">
                  <c:v>3219.969</c:v>
                </c:pt>
                <c:pt idx="322">
                  <c:v>3229.969</c:v>
                </c:pt>
                <c:pt idx="323">
                  <c:v>3239.969</c:v>
                </c:pt>
                <c:pt idx="324">
                  <c:v>3249.969</c:v>
                </c:pt>
                <c:pt idx="325">
                  <c:v>3259.969</c:v>
                </c:pt>
                <c:pt idx="326">
                  <c:v>3269.969</c:v>
                </c:pt>
                <c:pt idx="327">
                  <c:v>3279.969</c:v>
                </c:pt>
                <c:pt idx="328">
                  <c:v>3289.969</c:v>
                </c:pt>
                <c:pt idx="329">
                  <c:v>3299.969</c:v>
                </c:pt>
                <c:pt idx="330">
                  <c:v>3309.969</c:v>
                </c:pt>
                <c:pt idx="331">
                  <c:v>3319.969</c:v>
                </c:pt>
                <c:pt idx="332">
                  <c:v>3329.969</c:v>
                </c:pt>
                <c:pt idx="333">
                  <c:v>3339.969</c:v>
                </c:pt>
                <c:pt idx="334">
                  <c:v>3349.969</c:v>
                </c:pt>
                <c:pt idx="335">
                  <c:v>3359.969</c:v>
                </c:pt>
                <c:pt idx="336">
                  <c:v>3369.969</c:v>
                </c:pt>
                <c:pt idx="337">
                  <c:v>3379.969</c:v>
                </c:pt>
                <c:pt idx="338">
                  <c:v>3389.969</c:v>
                </c:pt>
                <c:pt idx="339">
                  <c:v>3399.969</c:v>
                </c:pt>
                <c:pt idx="340">
                  <c:v>3409.969</c:v>
                </c:pt>
                <c:pt idx="341">
                  <c:v>3419.969</c:v>
                </c:pt>
                <c:pt idx="342">
                  <c:v>3429.969</c:v>
                </c:pt>
                <c:pt idx="343">
                  <c:v>3439.969</c:v>
                </c:pt>
                <c:pt idx="344">
                  <c:v>3449.969</c:v>
                </c:pt>
                <c:pt idx="345">
                  <c:v>3459.969</c:v>
                </c:pt>
                <c:pt idx="346">
                  <c:v>3469.969</c:v>
                </c:pt>
                <c:pt idx="347">
                  <c:v>3479.969</c:v>
                </c:pt>
                <c:pt idx="348">
                  <c:v>3489.969</c:v>
                </c:pt>
                <c:pt idx="349">
                  <c:v>3499.969</c:v>
                </c:pt>
                <c:pt idx="350">
                  <c:v>3509.969</c:v>
                </c:pt>
                <c:pt idx="351">
                  <c:v>3519.969</c:v>
                </c:pt>
                <c:pt idx="352">
                  <c:v>3529.969</c:v>
                </c:pt>
                <c:pt idx="353">
                  <c:v>3539.969</c:v>
                </c:pt>
                <c:pt idx="354">
                  <c:v>3549.969</c:v>
                </c:pt>
                <c:pt idx="355">
                  <c:v>3559.969</c:v>
                </c:pt>
              </c:numCache>
            </c:numRef>
          </c:xVal>
          <c:yVal>
            <c:numRef>
              <c:f>Wait!$N$3:$N$358</c:f>
              <c:numCache>
                <c:formatCode>General</c:formatCode>
                <c:ptCount val="356"/>
                <c:pt idx="0">
                  <c:v>0.0173693586698338</c:v>
                </c:pt>
                <c:pt idx="1">
                  <c:v>0.0275390136026038</c:v>
                </c:pt>
                <c:pt idx="2">
                  <c:v>0.0314431016569148</c:v>
                </c:pt>
                <c:pt idx="3">
                  <c:v>0.027337570425467</c:v>
                </c:pt>
                <c:pt idx="4">
                  <c:v>0.0290291126897897</c:v>
                </c:pt>
                <c:pt idx="5">
                  <c:v>0.030152012918314</c:v>
                </c:pt>
                <c:pt idx="6">
                  <c:v>0.0292407469529241</c:v>
                </c:pt>
                <c:pt idx="7">
                  <c:v>0.0245976313392044</c:v>
                </c:pt>
                <c:pt idx="8">
                  <c:v>0.0304789953322961</c:v>
                </c:pt>
                <c:pt idx="9">
                  <c:v>0.0252581325635617</c:v>
                </c:pt>
                <c:pt idx="10">
                  <c:v>0.0229250984088264</c:v>
                </c:pt>
                <c:pt idx="11">
                  <c:v>0.0280008801848388</c:v>
                </c:pt>
                <c:pt idx="12">
                  <c:v>0.0274111962019952</c:v>
                </c:pt>
                <c:pt idx="13">
                  <c:v>0.0257570770243582</c:v>
                </c:pt>
                <c:pt idx="14">
                  <c:v>0.0189070977743328</c:v>
                </c:pt>
                <c:pt idx="15">
                  <c:v>0.0239082100408992</c:v>
                </c:pt>
                <c:pt idx="16">
                  <c:v>0.0249185937413764</c:v>
                </c:pt>
                <c:pt idx="17">
                  <c:v>0.0265799557450483</c:v>
                </c:pt>
                <c:pt idx="18">
                  <c:v>0.0346405591302418</c:v>
                </c:pt>
                <c:pt idx="19">
                  <c:v>0.0394729464536026</c:v>
                </c:pt>
                <c:pt idx="20">
                  <c:v>0.0264290275117293</c:v>
                </c:pt>
                <c:pt idx="21">
                  <c:v>0.020228502042168</c:v>
                </c:pt>
                <c:pt idx="22">
                  <c:v>0.0274662766130343</c:v>
                </c:pt>
                <c:pt idx="23">
                  <c:v>0.0252623503301641</c:v>
                </c:pt>
                <c:pt idx="24">
                  <c:v>0.0247454751131222</c:v>
                </c:pt>
                <c:pt idx="25">
                  <c:v>0.0281393568147014</c:v>
                </c:pt>
                <c:pt idx="26">
                  <c:v>0.0298075610754744</c:v>
                </c:pt>
                <c:pt idx="27">
                  <c:v>0.0303915838690824</c:v>
                </c:pt>
                <c:pt idx="28">
                  <c:v>0.0314071387354712</c:v>
                </c:pt>
                <c:pt idx="29">
                  <c:v>0.0302167249844034</c:v>
                </c:pt>
                <c:pt idx="30">
                  <c:v>0.031999138070355</c:v>
                </c:pt>
                <c:pt idx="31">
                  <c:v>0.0261755911932591</c:v>
                </c:pt>
                <c:pt idx="32">
                  <c:v>0.0301007862952255</c:v>
                </c:pt>
                <c:pt idx="33">
                  <c:v>0.0302564931565901</c:v>
                </c:pt>
                <c:pt idx="34">
                  <c:v>0.0274834249447498</c:v>
                </c:pt>
                <c:pt idx="35">
                  <c:v>0.0302715981984442</c:v>
                </c:pt>
                <c:pt idx="36">
                  <c:v>0.0291283459162663</c:v>
                </c:pt>
                <c:pt idx="37">
                  <c:v>0.0286093374243304</c:v>
                </c:pt>
                <c:pt idx="38">
                  <c:v>0.0323869900771777</c:v>
                </c:pt>
                <c:pt idx="39">
                  <c:v>0.0251223312648642</c:v>
                </c:pt>
                <c:pt idx="40">
                  <c:v>0.0289447292177402</c:v>
                </c:pt>
                <c:pt idx="41">
                  <c:v>0.0328335128268855</c:v>
                </c:pt>
                <c:pt idx="42">
                  <c:v>0.0274685517087833</c:v>
                </c:pt>
                <c:pt idx="43">
                  <c:v>0.0297283162212006</c:v>
                </c:pt>
                <c:pt idx="44">
                  <c:v>0.0264078640453182</c:v>
                </c:pt>
                <c:pt idx="45">
                  <c:v>0.031715588169891</c:v>
                </c:pt>
                <c:pt idx="46">
                  <c:v>0.0280747549359918</c:v>
                </c:pt>
                <c:pt idx="47">
                  <c:v>0.0359132785347824</c:v>
                </c:pt>
                <c:pt idx="48">
                  <c:v>0.0349670149211472</c:v>
                </c:pt>
                <c:pt idx="49">
                  <c:v>0.0252219755826859</c:v>
                </c:pt>
                <c:pt idx="50">
                  <c:v>0.0243298040099121</c:v>
                </c:pt>
                <c:pt idx="51">
                  <c:v>0.026124020349237</c:v>
                </c:pt>
                <c:pt idx="52">
                  <c:v>0.0300842023085932</c:v>
                </c:pt>
                <c:pt idx="53">
                  <c:v>0.0260872017598285</c:v>
                </c:pt>
                <c:pt idx="54">
                  <c:v>0.024970306328205</c:v>
                </c:pt>
                <c:pt idx="55">
                  <c:v>0.0280552250781618</c:v>
                </c:pt>
                <c:pt idx="56">
                  <c:v>0.0317678042357071</c:v>
                </c:pt>
                <c:pt idx="57">
                  <c:v>0.0254479788859566</c:v>
                </c:pt>
                <c:pt idx="58">
                  <c:v>0.0270178323363478</c:v>
                </c:pt>
                <c:pt idx="59">
                  <c:v>0.0252506603800381</c:v>
                </c:pt>
                <c:pt idx="60">
                  <c:v>0.0271236626721416</c:v>
                </c:pt>
                <c:pt idx="61">
                  <c:v>0.0333333333333334</c:v>
                </c:pt>
                <c:pt idx="62">
                  <c:v>0.0261689543577726</c:v>
                </c:pt>
                <c:pt idx="63">
                  <c:v>0.0205238467552774</c:v>
                </c:pt>
                <c:pt idx="64">
                  <c:v>0.0284358867029442</c:v>
                </c:pt>
                <c:pt idx="65">
                  <c:v>0.0278166844080899</c:v>
                </c:pt>
                <c:pt idx="66">
                  <c:v>0.0268073819064282</c:v>
                </c:pt>
                <c:pt idx="67">
                  <c:v>0.0240062746855654</c:v>
                </c:pt>
                <c:pt idx="68">
                  <c:v>0.0284171957597965</c:v>
                </c:pt>
                <c:pt idx="69">
                  <c:v>0.0245952154182308</c:v>
                </c:pt>
                <c:pt idx="70">
                  <c:v>0.0274312131001449</c:v>
                </c:pt>
                <c:pt idx="71">
                  <c:v>0.0303449443911252</c:v>
                </c:pt>
                <c:pt idx="72">
                  <c:v>0.0320061125732237</c:v>
                </c:pt>
                <c:pt idx="73">
                  <c:v>0.0226582313759368</c:v>
                </c:pt>
                <c:pt idx="74">
                  <c:v>0.0267347386912606</c:v>
                </c:pt>
                <c:pt idx="75">
                  <c:v>0.0288928662746104</c:v>
                </c:pt>
                <c:pt idx="76">
                  <c:v>0.0289575289575288</c:v>
                </c:pt>
                <c:pt idx="77">
                  <c:v>0.0238456779708678</c:v>
                </c:pt>
                <c:pt idx="78">
                  <c:v>0.0311841667590642</c:v>
                </c:pt>
                <c:pt idx="79">
                  <c:v>0.0258796821793415</c:v>
                </c:pt>
                <c:pt idx="80">
                  <c:v>0.0305853302654471</c:v>
                </c:pt>
                <c:pt idx="81">
                  <c:v>0.0327616165013171</c:v>
                </c:pt>
                <c:pt idx="82">
                  <c:v>0.0273145808769861</c:v>
                </c:pt>
                <c:pt idx="83">
                  <c:v>0.031235917079766</c:v>
                </c:pt>
                <c:pt idx="84">
                  <c:v>0.0280072938628983</c:v>
                </c:pt>
                <c:pt idx="85">
                  <c:v>0.0265158900370442</c:v>
                </c:pt>
                <c:pt idx="86">
                  <c:v>0.0275085438960166</c:v>
                </c:pt>
                <c:pt idx="87">
                  <c:v>0.028233986383215</c:v>
                </c:pt>
                <c:pt idx="88">
                  <c:v>0.0272505537020945</c:v>
                </c:pt>
                <c:pt idx="89">
                  <c:v>0.0253695676336556</c:v>
                </c:pt>
                <c:pt idx="90">
                  <c:v>0.0263954750614182</c:v>
                </c:pt>
                <c:pt idx="91">
                  <c:v>0.0314588288594402</c:v>
                </c:pt>
                <c:pt idx="92">
                  <c:v>0.0284414745767472</c:v>
                </c:pt>
                <c:pt idx="93">
                  <c:v>0.0247194756138207</c:v>
                </c:pt>
                <c:pt idx="94">
                  <c:v>0.0292402486658966</c:v>
                </c:pt>
                <c:pt idx="95">
                  <c:v>0.0275388709903345</c:v>
                </c:pt>
                <c:pt idx="96">
                  <c:v>0.0260990889940636</c:v>
                </c:pt>
                <c:pt idx="97">
                  <c:v>0.0300508171954401</c:v>
                </c:pt>
                <c:pt idx="98">
                  <c:v>0.0275680373730241</c:v>
                </c:pt>
                <c:pt idx="99">
                  <c:v>0.0270707624794299</c:v>
                </c:pt>
                <c:pt idx="100">
                  <c:v>0.030820788924294</c:v>
                </c:pt>
                <c:pt idx="101">
                  <c:v>0.0266399545171508</c:v>
                </c:pt>
                <c:pt idx="102">
                  <c:v>0.0296819982394364</c:v>
                </c:pt>
                <c:pt idx="103">
                  <c:v>0.0283326368575013</c:v>
                </c:pt>
                <c:pt idx="104">
                  <c:v>0.029541397009596</c:v>
                </c:pt>
                <c:pt idx="105">
                  <c:v>0.024523914968999</c:v>
                </c:pt>
                <c:pt idx="106">
                  <c:v>0.02595952946564</c:v>
                </c:pt>
                <c:pt idx="107">
                  <c:v>0.0244844279038532</c:v>
                </c:pt>
                <c:pt idx="108">
                  <c:v>0.0281329203041399</c:v>
                </c:pt>
                <c:pt idx="109">
                  <c:v>0.0268622327123551</c:v>
                </c:pt>
                <c:pt idx="110">
                  <c:v>0.028332778332778</c:v>
                </c:pt>
                <c:pt idx="111">
                  <c:v>0.0326444209236258</c:v>
                </c:pt>
                <c:pt idx="112">
                  <c:v>0.0364632586082215</c:v>
                </c:pt>
                <c:pt idx="113">
                  <c:v>0.0259922923288983</c:v>
                </c:pt>
                <c:pt idx="114">
                  <c:v>0.0272403824772068</c:v>
                </c:pt>
                <c:pt idx="115">
                  <c:v>0.0337119618566824</c:v>
                </c:pt>
                <c:pt idx="116">
                  <c:v>0.0296641058711376</c:v>
                </c:pt>
                <c:pt idx="117">
                  <c:v>0.0282090592334495</c:v>
                </c:pt>
                <c:pt idx="118">
                  <c:v>0.0342816500711238</c:v>
                </c:pt>
                <c:pt idx="119">
                  <c:v>0.0342427616926504</c:v>
                </c:pt>
                <c:pt idx="120">
                  <c:v>0.0282321680644357</c:v>
                </c:pt>
                <c:pt idx="121">
                  <c:v>0.0285674353598883</c:v>
                </c:pt>
                <c:pt idx="122">
                  <c:v>0.0304594586886461</c:v>
                </c:pt>
                <c:pt idx="123">
                  <c:v>0.0249992977725345</c:v>
                </c:pt>
                <c:pt idx="124">
                  <c:v>0.0287294688717052</c:v>
                </c:pt>
                <c:pt idx="125">
                  <c:v>0.0203127655957844</c:v>
                </c:pt>
                <c:pt idx="126">
                  <c:v>0.0343825124392014</c:v>
                </c:pt>
                <c:pt idx="127">
                  <c:v>0.033432768615974</c:v>
                </c:pt>
                <c:pt idx="128">
                  <c:v>0.0249779271453385</c:v>
                </c:pt>
                <c:pt idx="129">
                  <c:v>0.0277589517677624</c:v>
                </c:pt>
                <c:pt idx="130">
                  <c:v>0.0267394652106961</c:v>
                </c:pt>
                <c:pt idx="131">
                  <c:v>0.0256560417189545</c:v>
                </c:pt>
                <c:pt idx="132">
                  <c:v>0.0275067526597216</c:v>
                </c:pt>
                <c:pt idx="133">
                  <c:v>0.0291335077077188</c:v>
                </c:pt>
                <c:pt idx="134">
                  <c:v>0.0248992837958814</c:v>
                </c:pt>
                <c:pt idx="135">
                  <c:v>0.0270166171453725</c:v>
                </c:pt>
                <c:pt idx="136">
                  <c:v>0.0277294475859072</c:v>
                </c:pt>
                <c:pt idx="137">
                  <c:v>0.0250422449375328</c:v>
                </c:pt>
                <c:pt idx="138">
                  <c:v>0.0267977636398693</c:v>
                </c:pt>
                <c:pt idx="139">
                  <c:v>0.0289461536372763</c:v>
                </c:pt>
                <c:pt idx="140">
                  <c:v>0.0271390669909352</c:v>
                </c:pt>
                <c:pt idx="141">
                  <c:v>0.0256565212614005</c:v>
                </c:pt>
                <c:pt idx="142">
                  <c:v>0.0313937157491804</c:v>
                </c:pt>
                <c:pt idx="143">
                  <c:v>0.0200609091671087</c:v>
                </c:pt>
                <c:pt idx="144">
                  <c:v>0.034376935638268</c:v>
                </c:pt>
                <c:pt idx="145">
                  <c:v>0.0269810742258276</c:v>
                </c:pt>
                <c:pt idx="146">
                  <c:v>0.0262468654221226</c:v>
                </c:pt>
                <c:pt idx="147">
                  <c:v>0.0294125785119398</c:v>
                </c:pt>
                <c:pt idx="148">
                  <c:v>0.0301763517067635</c:v>
                </c:pt>
                <c:pt idx="149">
                  <c:v>0.0328449706138743</c:v>
                </c:pt>
                <c:pt idx="150">
                  <c:v>0.030896239438953</c:v>
                </c:pt>
                <c:pt idx="151">
                  <c:v>0.0271622393213525</c:v>
                </c:pt>
                <c:pt idx="152">
                  <c:v>0.024855266087731</c:v>
                </c:pt>
                <c:pt idx="153">
                  <c:v>0.0309071111483374</c:v>
                </c:pt>
                <c:pt idx="154">
                  <c:v>0.0252689655172413</c:v>
                </c:pt>
                <c:pt idx="155">
                  <c:v>0.0373067941732454</c:v>
                </c:pt>
                <c:pt idx="156">
                  <c:v>0.0276444668968037</c:v>
                </c:pt>
                <c:pt idx="157">
                  <c:v>0.025374855824683</c:v>
                </c:pt>
                <c:pt idx="158">
                  <c:v>0.0245987825124511</c:v>
                </c:pt>
                <c:pt idx="159">
                  <c:v>0.0260995650072502</c:v>
                </c:pt>
                <c:pt idx="160">
                  <c:v>0.0302930883639546</c:v>
                </c:pt>
                <c:pt idx="161">
                  <c:v>0.0323093663681256</c:v>
                </c:pt>
                <c:pt idx="162">
                  <c:v>0.0312796473017471</c:v>
                </c:pt>
                <c:pt idx="163">
                  <c:v>0.027804080227253</c:v>
                </c:pt>
                <c:pt idx="164">
                  <c:v>0.026962485769028</c:v>
                </c:pt>
                <c:pt idx="165">
                  <c:v>0.0254825387014304</c:v>
                </c:pt>
                <c:pt idx="166">
                  <c:v>0.0249810749432246</c:v>
                </c:pt>
                <c:pt idx="167">
                  <c:v>0.0252361522553237</c:v>
                </c:pt>
                <c:pt idx="168">
                  <c:v>0.025341677658351</c:v>
                </c:pt>
                <c:pt idx="169">
                  <c:v>0.0267100977198692</c:v>
                </c:pt>
                <c:pt idx="170">
                  <c:v>0.0405654917739138</c:v>
                </c:pt>
                <c:pt idx="171">
                  <c:v>0.0316572024250405</c:v>
                </c:pt>
                <c:pt idx="172">
                  <c:v>0.034705252464238</c:v>
                </c:pt>
                <c:pt idx="173">
                  <c:v>0.0233964174235818</c:v>
                </c:pt>
                <c:pt idx="174">
                  <c:v>0.0355966395138021</c:v>
                </c:pt>
                <c:pt idx="175">
                  <c:v>0.0262803234501347</c:v>
                </c:pt>
                <c:pt idx="176">
                  <c:v>0.0333983830499026</c:v>
                </c:pt>
                <c:pt idx="177">
                  <c:v>0.0243446737311765</c:v>
                </c:pt>
                <c:pt idx="178">
                  <c:v>0.0258397227755193</c:v>
                </c:pt>
                <c:pt idx="179">
                  <c:v>0.0279819975959525</c:v>
                </c:pt>
                <c:pt idx="180">
                  <c:v>0.031461668187222</c:v>
                </c:pt>
                <c:pt idx="181">
                  <c:v>0.0263767157268066</c:v>
                </c:pt>
                <c:pt idx="182">
                  <c:v>0.0309826072367318</c:v>
                </c:pt>
                <c:pt idx="183">
                  <c:v>0.0325502883668584</c:v>
                </c:pt>
                <c:pt idx="184">
                  <c:v>0.0291868782372769</c:v>
                </c:pt>
                <c:pt idx="185">
                  <c:v>0.0276400697925616</c:v>
                </c:pt>
                <c:pt idx="186">
                  <c:v>0.0265540803288703</c:v>
                </c:pt>
                <c:pt idx="187">
                  <c:v>0.0240122615803816</c:v>
                </c:pt>
                <c:pt idx="188">
                  <c:v>0.026825259756539</c:v>
                </c:pt>
                <c:pt idx="189">
                  <c:v>0.0285489932133042</c:v>
                </c:pt>
                <c:pt idx="190">
                  <c:v>0.030390459703789</c:v>
                </c:pt>
                <c:pt idx="191">
                  <c:v>0.0280244938489551</c:v>
                </c:pt>
                <c:pt idx="192">
                  <c:v>0.0337538733953076</c:v>
                </c:pt>
                <c:pt idx="193">
                  <c:v>0.0266160733784668</c:v>
                </c:pt>
                <c:pt idx="194">
                  <c:v>0.0265833333333332</c:v>
                </c:pt>
                <c:pt idx="195">
                  <c:v>0.0252377366909284</c:v>
                </c:pt>
                <c:pt idx="196">
                  <c:v>0.0347958493119786</c:v>
                </c:pt>
                <c:pt idx="197">
                  <c:v>0.0287931897846769</c:v>
                </c:pt>
                <c:pt idx="198">
                  <c:v>0.0297130583246133</c:v>
                </c:pt>
                <c:pt idx="199">
                  <c:v>0.0352803477873146</c:v>
                </c:pt>
                <c:pt idx="200">
                  <c:v>0.0311457486473604</c:v>
                </c:pt>
                <c:pt idx="201">
                  <c:v>0.0304626532887407</c:v>
                </c:pt>
                <c:pt idx="202">
                  <c:v>0.0268224036025894</c:v>
                </c:pt>
                <c:pt idx="203">
                  <c:v>0.0324822773593259</c:v>
                </c:pt>
                <c:pt idx="204">
                  <c:v>0.0224253638598143</c:v>
                </c:pt>
                <c:pt idx="205">
                  <c:v>0.0282436995897408</c:v>
                </c:pt>
                <c:pt idx="206">
                  <c:v>0.0256944444444448</c:v>
                </c:pt>
                <c:pt idx="207">
                  <c:v>0.0302386080729528</c:v>
                </c:pt>
                <c:pt idx="208">
                  <c:v>0.0191831683168314</c:v>
                </c:pt>
                <c:pt idx="209">
                  <c:v>0.0205067700432614</c:v>
                </c:pt>
                <c:pt idx="210">
                  <c:v>0.0253689132808783</c:v>
                </c:pt>
                <c:pt idx="211">
                  <c:v>0.0259472702469442</c:v>
                </c:pt>
                <c:pt idx="212">
                  <c:v>0.0285674431580416</c:v>
                </c:pt>
                <c:pt idx="213">
                  <c:v>0.0218889895910576</c:v>
                </c:pt>
                <c:pt idx="214">
                  <c:v>0.0247047380853136</c:v>
                </c:pt>
                <c:pt idx="215">
                  <c:v>0.0282633786560817</c:v>
                </c:pt>
                <c:pt idx="216">
                  <c:v>0.0270678373692744</c:v>
                </c:pt>
                <c:pt idx="217">
                  <c:v>0.0215721523124694</c:v>
                </c:pt>
                <c:pt idx="218">
                  <c:v>0.0290554184428988</c:v>
                </c:pt>
                <c:pt idx="219">
                  <c:v>0.0242964220053744</c:v>
                </c:pt>
                <c:pt idx="220">
                  <c:v>0.0259903464427498</c:v>
                </c:pt>
                <c:pt idx="221">
                  <c:v>0.0259736620902212</c:v>
                </c:pt>
                <c:pt idx="222">
                  <c:v>0.0348246201966045</c:v>
                </c:pt>
                <c:pt idx="223">
                  <c:v>0.0288989662845396</c:v>
                </c:pt>
                <c:pt idx="224">
                  <c:v>0.0227791701475908</c:v>
                </c:pt>
                <c:pt idx="225">
                  <c:v>0.0279078737120505</c:v>
                </c:pt>
                <c:pt idx="226">
                  <c:v>0.023296962547921</c:v>
                </c:pt>
                <c:pt idx="227">
                  <c:v>0.0275869500794742</c:v>
                </c:pt>
                <c:pt idx="228">
                  <c:v>0.0257055043308183</c:v>
                </c:pt>
                <c:pt idx="229">
                  <c:v>0.0253709776024013</c:v>
                </c:pt>
                <c:pt idx="230">
                  <c:v>0.0254360872735434</c:v>
                </c:pt>
                <c:pt idx="231">
                  <c:v>0.0344081185168524</c:v>
                </c:pt>
                <c:pt idx="232">
                  <c:v>0.0251682103544384</c:v>
                </c:pt>
                <c:pt idx="233">
                  <c:v>0.026001562325633</c:v>
                </c:pt>
                <c:pt idx="234">
                  <c:v>0.0327338630977278</c:v>
                </c:pt>
                <c:pt idx="235">
                  <c:v>0.0303237076259619</c:v>
                </c:pt>
                <c:pt idx="236">
                  <c:v>0.0321498849810148</c:v>
                </c:pt>
                <c:pt idx="237">
                  <c:v>0.0325078264758501</c:v>
                </c:pt>
                <c:pt idx="238">
                  <c:v>0.026484550678771</c:v>
                </c:pt>
                <c:pt idx="239">
                  <c:v>0.0239782465392219</c:v>
                </c:pt>
                <c:pt idx="240">
                  <c:v>0.0298730809732307</c:v>
                </c:pt>
                <c:pt idx="241">
                  <c:v>0.0312092907231355</c:v>
                </c:pt>
                <c:pt idx="242">
                  <c:v>0.0277701022381872</c:v>
                </c:pt>
                <c:pt idx="243">
                  <c:v>0.0243637578660133</c:v>
                </c:pt>
                <c:pt idx="244">
                  <c:v>0.0266543587376682</c:v>
                </c:pt>
                <c:pt idx="245">
                  <c:v>0.0290393381732226</c:v>
                </c:pt>
                <c:pt idx="246">
                  <c:v>0.0277724468814258</c:v>
                </c:pt>
                <c:pt idx="247">
                  <c:v>0.0259206838176116</c:v>
                </c:pt>
                <c:pt idx="248">
                  <c:v>0.0291704902533302</c:v>
                </c:pt>
                <c:pt idx="249">
                  <c:v>0.0294373509190405</c:v>
                </c:pt>
                <c:pt idx="250">
                  <c:v>0.0260441303319516</c:v>
                </c:pt>
                <c:pt idx="251">
                  <c:v>0.0293499889453898</c:v>
                </c:pt>
                <c:pt idx="252">
                  <c:v>0.0237810512583573</c:v>
                </c:pt>
                <c:pt idx="253">
                  <c:v>0.0232052211747652</c:v>
                </c:pt>
                <c:pt idx="254">
                  <c:v>0.0262634518457975</c:v>
                </c:pt>
                <c:pt idx="255">
                  <c:v>0.0261159117177598</c:v>
                </c:pt>
                <c:pt idx="256">
                  <c:v>0.0271844124303144</c:v>
                </c:pt>
                <c:pt idx="257">
                  <c:v>0.0278241513633834</c:v>
                </c:pt>
                <c:pt idx="258">
                  <c:v>0.0313959594284616</c:v>
                </c:pt>
                <c:pt idx="259">
                  <c:v>0.0313808699536537</c:v>
                </c:pt>
                <c:pt idx="260">
                  <c:v>0.0248760400033626</c:v>
                </c:pt>
                <c:pt idx="261">
                  <c:v>0.0238328812972464</c:v>
                </c:pt>
                <c:pt idx="262">
                  <c:v>0.0303278457063794</c:v>
                </c:pt>
                <c:pt idx="263">
                  <c:v>0.0267402257438002</c:v>
                </c:pt>
                <c:pt idx="264">
                  <c:v>0.0244944698916324</c:v>
                </c:pt>
                <c:pt idx="265">
                  <c:v>0.0262738185175865</c:v>
                </c:pt>
                <c:pt idx="266">
                  <c:v>0.0280225295561007</c:v>
                </c:pt>
                <c:pt idx="267">
                  <c:v>0.0277153983910846</c:v>
                </c:pt>
                <c:pt idx="268">
                  <c:v>0.0303098212785028</c:v>
                </c:pt>
                <c:pt idx="269">
                  <c:v>0.0338246357025454</c:v>
                </c:pt>
                <c:pt idx="270">
                  <c:v>0.0326826058346115</c:v>
                </c:pt>
                <c:pt idx="271">
                  <c:v>0.0292985758026913</c:v>
                </c:pt>
                <c:pt idx="272">
                  <c:v>0.0310437409106168</c:v>
                </c:pt>
                <c:pt idx="273">
                  <c:v>0.0269429476140223</c:v>
                </c:pt>
                <c:pt idx="274">
                  <c:v>0.0281178489702502</c:v>
                </c:pt>
                <c:pt idx="275">
                  <c:v>0.0251613789314669</c:v>
                </c:pt>
                <c:pt idx="276">
                  <c:v>0.0250329380764156</c:v>
                </c:pt>
                <c:pt idx="277">
                  <c:v>0.0262591963780418</c:v>
                </c:pt>
                <c:pt idx="278">
                  <c:v>0.0337268128161885</c:v>
                </c:pt>
                <c:pt idx="279">
                  <c:v>0.0284727487153571</c:v>
                </c:pt>
                <c:pt idx="280">
                  <c:v>0.0282712457988544</c:v>
                </c:pt>
                <c:pt idx="281">
                  <c:v>0.0331027112161088</c:v>
                </c:pt>
                <c:pt idx="282">
                  <c:v>0.0224305786038289</c:v>
                </c:pt>
                <c:pt idx="283">
                  <c:v>0.0274811687774186</c:v>
                </c:pt>
                <c:pt idx="284">
                  <c:v>0.0306512333539363</c:v>
                </c:pt>
                <c:pt idx="285">
                  <c:v>0.0260974718074186</c:v>
                </c:pt>
                <c:pt idx="286">
                  <c:v>0.0311789633205172</c:v>
                </c:pt>
                <c:pt idx="287">
                  <c:v>0.0352801574438526</c:v>
                </c:pt>
                <c:pt idx="288">
                  <c:v>0.0372367031623403</c:v>
                </c:pt>
                <c:pt idx="289">
                  <c:v>0.0245926581648181</c:v>
                </c:pt>
                <c:pt idx="290">
                  <c:v>0.0224502709989829</c:v>
                </c:pt>
                <c:pt idx="291">
                  <c:v>0.0273345358679066</c:v>
                </c:pt>
                <c:pt idx="292">
                  <c:v>0.0285265853457058</c:v>
                </c:pt>
                <c:pt idx="293">
                  <c:v>0.0351648351648343</c:v>
                </c:pt>
                <c:pt idx="294">
                  <c:v>0.0251756764233948</c:v>
                </c:pt>
                <c:pt idx="295">
                  <c:v>0.0251483781918565</c:v>
                </c:pt>
                <c:pt idx="296">
                  <c:v>0.0243364707877552</c:v>
                </c:pt>
                <c:pt idx="297">
                  <c:v>0.0272207099605567</c:v>
                </c:pt>
                <c:pt idx="298">
                  <c:v>0.0289907141277923</c:v>
                </c:pt>
                <c:pt idx="299">
                  <c:v>0.0333033303330334</c:v>
                </c:pt>
                <c:pt idx="300">
                  <c:v>0.0326948205399091</c:v>
                </c:pt>
                <c:pt idx="301">
                  <c:v>0.0325044264157929</c:v>
                </c:pt>
                <c:pt idx="302">
                  <c:v>0.0299392701061356</c:v>
                </c:pt>
                <c:pt idx="303">
                  <c:v>0.0257580339225322</c:v>
                </c:pt>
                <c:pt idx="304">
                  <c:v>0.0311779558678238</c:v>
                </c:pt>
                <c:pt idx="305">
                  <c:v>0.0307252491048869</c:v>
                </c:pt>
                <c:pt idx="306">
                  <c:v>0.0250056066382596</c:v>
                </c:pt>
                <c:pt idx="307">
                  <c:v>0.0296459806085679</c:v>
                </c:pt>
                <c:pt idx="308">
                  <c:v>0.0287359534857708</c:v>
                </c:pt>
                <c:pt idx="309">
                  <c:v>0.0289903927186932</c:v>
                </c:pt>
                <c:pt idx="310">
                  <c:v>0.0294357675531165</c:v>
                </c:pt>
                <c:pt idx="311">
                  <c:v>0.0324050914346062</c:v>
                </c:pt>
                <c:pt idx="312">
                  <c:v>0.0303273028587216</c:v>
                </c:pt>
                <c:pt idx="313">
                  <c:v>0.0302494010019601</c:v>
                </c:pt>
                <c:pt idx="314">
                  <c:v>0.0260879066845136</c:v>
                </c:pt>
                <c:pt idx="315">
                  <c:v>0.0275315235945158</c:v>
                </c:pt>
                <c:pt idx="316">
                  <c:v>0.023931813764958</c:v>
                </c:pt>
                <c:pt idx="317">
                  <c:v>0.0307128768667224</c:v>
                </c:pt>
                <c:pt idx="318">
                  <c:v>0.0299745977984762</c:v>
                </c:pt>
                <c:pt idx="319">
                  <c:v>0.03385077332729</c:v>
                </c:pt>
                <c:pt idx="320">
                  <c:v>0.0303811818052998</c:v>
                </c:pt>
                <c:pt idx="321">
                  <c:v>0.0264998880680548</c:v>
                </c:pt>
                <c:pt idx="322">
                  <c:v>0.0304048331545367</c:v>
                </c:pt>
                <c:pt idx="323">
                  <c:v>0.0267286786955062</c:v>
                </c:pt>
                <c:pt idx="324">
                  <c:v>0.0292178770949719</c:v>
                </c:pt>
                <c:pt idx="325">
                  <c:v>0.0283074011189355</c:v>
                </c:pt>
                <c:pt idx="326">
                  <c:v>0.0271535055764164</c:v>
                </c:pt>
                <c:pt idx="327">
                  <c:v>0.0243996157540829</c:v>
                </c:pt>
                <c:pt idx="328">
                  <c:v>0.0242162879416164</c:v>
                </c:pt>
                <c:pt idx="329">
                  <c:v>0.0289979031012026</c:v>
                </c:pt>
                <c:pt idx="330">
                  <c:v>0.0325288845697005</c:v>
                </c:pt>
                <c:pt idx="331">
                  <c:v>0.0298083148028268</c:v>
                </c:pt>
                <c:pt idx="332">
                  <c:v>0.028636502513678</c:v>
                </c:pt>
                <c:pt idx="333">
                  <c:v>0.0301863801268391</c:v>
                </c:pt>
                <c:pt idx="334">
                  <c:v>0.0288881329024212</c:v>
                </c:pt>
                <c:pt idx="335">
                  <c:v>0.0270285633082269</c:v>
                </c:pt>
                <c:pt idx="336">
                  <c:v>0.0316147182529749</c:v>
                </c:pt>
                <c:pt idx="337">
                  <c:v>0.0260118816278928</c:v>
                </c:pt>
                <c:pt idx="338">
                  <c:v>0.0337466734612992</c:v>
                </c:pt>
                <c:pt idx="339">
                  <c:v>0.0269290949518239</c:v>
                </c:pt>
                <c:pt idx="340">
                  <c:v>0.0307717943733164</c:v>
                </c:pt>
                <c:pt idx="341">
                  <c:v>0.0291355979011325</c:v>
                </c:pt>
                <c:pt idx="342">
                  <c:v>0.0217887355298312</c:v>
                </c:pt>
                <c:pt idx="343">
                  <c:v>0.0328687214291716</c:v>
                </c:pt>
                <c:pt idx="344">
                  <c:v>0.0281884758877999</c:v>
                </c:pt>
                <c:pt idx="345">
                  <c:v>0.024890598433536</c:v>
                </c:pt>
                <c:pt idx="346">
                  <c:v>0.0339087719298253</c:v>
                </c:pt>
                <c:pt idx="347">
                  <c:v>0.0295030179951484</c:v>
                </c:pt>
                <c:pt idx="348">
                  <c:v>0.0268092059711419</c:v>
                </c:pt>
                <c:pt idx="349">
                  <c:v>0.0383562417092371</c:v>
                </c:pt>
                <c:pt idx="350">
                  <c:v>0.0281298643540138</c:v>
                </c:pt>
                <c:pt idx="351">
                  <c:v>0.0298114370569618</c:v>
                </c:pt>
                <c:pt idx="352">
                  <c:v>0.0256252962663464</c:v>
                </c:pt>
                <c:pt idx="353">
                  <c:v>0.0307519325368938</c:v>
                </c:pt>
                <c:pt idx="354">
                  <c:v>0.0291242881831323</c:v>
                </c:pt>
                <c:pt idx="355">
                  <c:v>0.0327535577140267</c:v>
                </c:pt>
              </c:numCache>
            </c:numRef>
          </c:yVal>
          <c:smooth val="0"/>
        </c:ser>
        <c:ser>
          <c:idx val="1"/>
          <c:order val="1"/>
          <c:tx>
            <c:v>RWA-DAS Opt</c:v>
          </c:tx>
          <c:spPr>
            <a:ln w="28575">
              <a:noFill/>
            </a:ln>
          </c:spPr>
          <c:marker>
            <c:symbol val="square"/>
            <c:size val="8"/>
          </c:marker>
          <c:xVal>
            <c:numRef>
              <c:f>Wait!$B$4:$B$358</c:f>
              <c:numCache>
                <c:formatCode>General</c:formatCode>
                <c:ptCount val="355"/>
                <c:pt idx="0">
                  <c:v>20.0</c:v>
                </c:pt>
                <c:pt idx="1">
                  <c:v>30.0</c:v>
                </c:pt>
                <c:pt idx="2">
                  <c:v>40.0</c:v>
                </c:pt>
                <c:pt idx="3">
                  <c:v>50.0</c:v>
                </c:pt>
                <c:pt idx="4">
                  <c:v>60.0</c:v>
                </c:pt>
                <c:pt idx="5">
                  <c:v>70.0</c:v>
                </c:pt>
                <c:pt idx="6">
                  <c:v>80.0</c:v>
                </c:pt>
                <c:pt idx="7">
                  <c:v>90.0</c:v>
                </c:pt>
                <c:pt idx="8">
                  <c:v>100.0</c:v>
                </c:pt>
                <c:pt idx="9">
                  <c:v>109.984</c:v>
                </c:pt>
                <c:pt idx="10">
                  <c:v>119.984</c:v>
                </c:pt>
                <c:pt idx="11">
                  <c:v>129.984</c:v>
                </c:pt>
                <c:pt idx="12">
                  <c:v>139.984</c:v>
                </c:pt>
                <c:pt idx="13">
                  <c:v>149.984</c:v>
                </c:pt>
                <c:pt idx="14">
                  <c:v>159.984</c:v>
                </c:pt>
                <c:pt idx="15">
                  <c:v>169.969</c:v>
                </c:pt>
                <c:pt idx="16">
                  <c:v>179.969</c:v>
                </c:pt>
                <c:pt idx="17">
                  <c:v>189.969</c:v>
                </c:pt>
                <c:pt idx="18">
                  <c:v>199.969</c:v>
                </c:pt>
                <c:pt idx="19">
                  <c:v>209.969</c:v>
                </c:pt>
                <c:pt idx="20">
                  <c:v>219.969</c:v>
                </c:pt>
                <c:pt idx="21">
                  <c:v>229.969</c:v>
                </c:pt>
                <c:pt idx="22">
                  <c:v>239.969</c:v>
                </c:pt>
                <c:pt idx="23">
                  <c:v>249.969</c:v>
                </c:pt>
                <c:pt idx="24">
                  <c:v>259.9689999999989</c:v>
                </c:pt>
                <c:pt idx="25">
                  <c:v>269.9529999999996</c:v>
                </c:pt>
                <c:pt idx="26">
                  <c:v>279.9529999999996</c:v>
                </c:pt>
                <c:pt idx="27">
                  <c:v>289.9529999999996</c:v>
                </c:pt>
                <c:pt idx="28">
                  <c:v>299.9529999999996</c:v>
                </c:pt>
                <c:pt idx="29">
                  <c:v>309.9529999999996</c:v>
                </c:pt>
                <c:pt idx="30">
                  <c:v>319.9529999999996</c:v>
                </c:pt>
                <c:pt idx="31">
                  <c:v>329.9529999999996</c:v>
                </c:pt>
                <c:pt idx="32">
                  <c:v>339.9529999999996</c:v>
                </c:pt>
                <c:pt idx="33">
                  <c:v>349.9529999999996</c:v>
                </c:pt>
                <c:pt idx="34">
                  <c:v>359.9529999999996</c:v>
                </c:pt>
                <c:pt idx="35">
                  <c:v>369.9529999999996</c:v>
                </c:pt>
                <c:pt idx="36">
                  <c:v>379.9529999999996</c:v>
                </c:pt>
                <c:pt idx="37">
                  <c:v>389.9529999999996</c:v>
                </c:pt>
                <c:pt idx="38">
                  <c:v>399.9529999999996</c:v>
                </c:pt>
                <c:pt idx="39">
                  <c:v>409.9529999999996</c:v>
                </c:pt>
                <c:pt idx="40">
                  <c:v>419.9529999999996</c:v>
                </c:pt>
                <c:pt idx="41">
                  <c:v>429.9529999999996</c:v>
                </c:pt>
                <c:pt idx="42">
                  <c:v>439.9529999999996</c:v>
                </c:pt>
                <c:pt idx="43">
                  <c:v>449.9529999999996</c:v>
                </c:pt>
                <c:pt idx="44">
                  <c:v>459.9529999999996</c:v>
                </c:pt>
                <c:pt idx="45">
                  <c:v>469.9529999999996</c:v>
                </c:pt>
                <c:pt idx="46">
                  <c:v>479.9529999999996</c:v>
                </c:pt>
                <c:pt idx="47">
                  <c:v>489.9529999999996</c:v>
                </c:pt>
                <c:pt idx="48">
                  <c:v>499.9529999999996</c:v>
                </c:pt>
                <c:pt idx="49">
                  <c:v>509.9689999999989</c:v>
                </c:pt>
                <c:pt idx="50">
                  <c:v>519.9689999999994</c:v>
                </c:pt>
                <c:pt idx="51">
                  <c:v>529.9529999999977</c:v>
                </c:pt>
                <c:pt idx="52">
                  <c:v>539.9689999999994</c:v>
                </c:pt>
                <c:pt idx="53">
                  <c:v>549.9689999999994</c:v>
                </c:pt>
                <c:pt idx="54">
                  <c:v>559.9529999999977</c:v>
                </c:pt>
                <c:pt idx="55">
                  <c:v>569.9529999999977</c:v>
                </c:pt>
                <c:pt idx="56">
                  <c:v>579.9529999999977</c:v>
                </c:pt>
                <c:pt idx="57">
                  <c:v>589.9529999999977</c:v>
                </c:pt>
                <c:pt idx="58">
                  <c:v>599.9529999999977</c:v>
                </c:pt>
                <c:pt idx="59">
                  <c:v>609.9529999999977</c:v>
                </c:pt>
                <c:pt idx="60">
                  <c:v>619.9529999999977</c:v>
                </c:pt>
                <c:pt idx="61">
                  <c:v>629.9529999999977</c:v>
                </c:pt>
                <c:pt idx="62">
                  <c:v>639.9529999999977</c:v>
                </c:pt>
                <c:pt idx="63">
                  <c:v>649.9689999999994</c:v>
                </c:pt>
                <c:pt idx="64">
                  <c:v>659.9689999999994</c:v>
                </c:pt>
                <c:pt idx="65">
                  <c:v>669.9689999999994</c:v>
                </c:pt>
                <c:pt idx="66">
                  <c:v>679.9689999999994</c:v>
                </c:pt>
                <c:pt idx="67">
                  <c:v>689.9689999999994</c:v>
                </c:pt>
                <c:pt idx="68">
                  <c:v>699.9689999999994</c:v>
                </c:pt>
                <c:pt idx="69">
                  <c:v>709.9689999999994</c:v>
                </c:pt>
                <c:pt idx="70">
                  <c:v>719.9689999999994</c:v>
                </c:pt>
                <c:pt idx="71">
                  <c:v>729.9689999999994</c:v>
                </c:pt>
                <c:pt idx="72">
                  <c:v>739.9689999999994</c:v>
                </c:pt>
                <c:pt idx="73">
                  <c:v>749.9689999999994</c:v>
                </c:pt>
                <c:pt idx="74">
                  <c:v>759.9689999999994</c:v>
                </c:pt>
                <c:pt idx="75">
                  <c:v>769.9689999999994</c:v>
                </c:pt>
                <c:pt idx="76">
                  <c:v>779.9689999999994</c:v>
                </c:pt>
                <c:pt idx="77">
                  <c:v>789.9689999999994</c:v>
                </c:pt>
                <c:pt idx="78">
                  <c:v>799.9689999999994</c:v>
                </c:pt>
                <c:pt idx="79">
                  <c:v>809.9689999999994</c:v>
                </c:pt>
                <c:pt idx="80">
                  <c:v>819.9689999999994</c:v>
                </c:pt>
                <c:pt idx="81">
                  <c:v>829.9689999999994</c:v>
                </c:pt>
                <c:pt idx="82">
                  <c:v>839.9689999999994</c:v>
                </c:pt>
                <c:pt idx="83">
                  <c:v>849.9689999999994</c:v>
                </c:pt>
                <c:pt idx="84">
                  <c:v>859.9689999999994</c:v>
                </c:pt>
                <c:pt idx="85">
                  <c:v>869.9689999999994</c:v>
                </c:pt>
                <c:pt idx="86">
                  <c:v>879.9689999999994</c:v>
                </c:pt>
                <c:pt idx="87">
                  <c:v>889.9689999999994</c:v>
                </c:pt>
                <c:pt idx="88">
                  <c:v>899.9689999999994</c:v>
                </c:pt>
                <c:pt idx="89">
                  <c:v>909.9689999999994</c:v>
                </c:pt>
                <c:pt idx="90">
                  <c:v>919.9689999999994</c:v>
                </c:pt>
                <c:pt idx="91">
                  <c:v>929.9689999999994</c:v>
                </c:pt>
                <c:pt idx="92">
                  <c:v>939.984</c:v>
                </c:pt>
                <c:pt idx="93">
                  <c:v>949.9689999999994</c:v>
                </c:pt>
                <c:pt idx="94">
                  <c:v>959.9689999999994</c:v>
                </c:pt>
                <c:pt idx="95">
                  <c:v>969.9689999999994</c:v>
                </c:pt>
                <c:pt idx="96">
                  <c:v>979.9689999999994</c:v>
                </c:pt>
                <c:pt idx="97">
                  <c:v>989.9689999999994</c:v>
                </c:pt>
                <c:pt idx="98">
                  <c:v>999.9689999999994</c:v>
                </c:pt>
                <c:pt idx="99">
                  <c:v>1009.969</c:v>
                </c:pt>
                <c:pt idx="100">
                  <c:v>1019.969</c:v>
                </c:pt>
                <c:pt idx="101">
                  <c:v>1029.969</c:v>
                </c:pt>
                <c:pt idx="102">
                  <c:v>1039.969</c:v>
                </c:pt>
                <c:pt idx="103">
                  <c:v>1049.969</c:v>
                </c:pt>
                <c:pt idx="104">
                  <c:v>1059.969</c:v>
                </c:pt>
                <c:pt idx="105">
                  <c:v>1069.969</c:v>
                </c:pt>
                <c:pt idx="106">
                  <c:v>1079.984</c:v>
                </c:pt>
                <c:pt idx="107">
                  <c:v>1089.969</c:v>
                </c:pt>
                <c:pt idx="108">
                  <c:v>1099.969</c:v>
                </c:pt>
                <c:pt idx="109">
                  <c:v>1109.969</c:v>
                </c:pt>
                <c:pt idx="110">
                  <c:v>1119.969</c:v>
                </c:pt>
                <c:pt idx="111">
                  <c:v>1129.969</c:v>
                </c:pt>
                <c:pt idx="112">
                  <c:v>1139.969</c:v>
                </c:pt>
                <c:pt idx="113">
                  <c:v>1149.969</c:v>
                </c:pt>
                <c:pt idx="114">
                  <c:v>1159.969</c:v>
                </c:pt>
                <c:pt idx="115">
                  <c:v>1169.969</c:v>
                </c:pt>
                <c:pt idx="116">
                  <c:v>1179.969</c:v>
                </c:pt>
                <c:pt idx="117">
                  <c:v>1189.969</c:v>
                </c:pt>
                <c:pt idx="118">
                  <c:v>1199.969</c:v>
                </c:pt>
                <c:pt idx="119">
                  <c:v>1209.969</c:v>
                </c:pt>
                <c:pt idx="120">
                  <c:v>1219.969</c:v>
                </c:pt>
                <c:pt idx="121">
                  <c:v>1229.969</c:v>
                </c:pt>
                <c:pt idx="122">
                  <c:v>1239.969</c:v>
                </c:pt>
                <c:pt idx="123">
                  <c:v>1249.969</c:v>
                </c:pt>
                <c:pt idx="124">
                  <c:v>1259.969</c:v>
                </c:pt>
                <c:pt idx="125">
                  <c:v>1269.969</c:v>
                </c:pt>
                <c:pt idx="126">
                  <c:v>1279.969</c:v>
                </c:pt>
                <c:pt idx="127">
                  <c:v>1289.969</c:v>
                </c:pt>
                <c:pt idx="128">
                  <c:v>1299.969</c:v>
                </c:pt>
                <c:pt idx="129">
                  <c:v>1309.969</c:v>
                </c:pt>
                <c:pt idx="130">
                  <c:v>1319.969</c:v>
                </c:pt>
                <c:pt idx="131">
                  <c:v>1329.969</c:v>
                </c:pt>
                <c:pt idx="132">
                  <c:v>1339.969</c:v>
                </c:pt>
                <c:pt idx="133">
                  <c:v>1349.969</c:v>
                </c:pt>
                <c:pt idx="134">
                  <c:v>1359.969</c:v>
                </c:pt>
                <c:pt idx="135">
                  <c:v>1369.969</c:v>
                </c:pt>
                <c:pt idx="136">
                  <c:v>1379.969</c:v>
                </c:pt>
                <c:pt idx="137">
                  <c:v>1389.969</c:v>
                </c:pt>
                <c:pt idx="138">
                  <c:v>1399.969</c:v>
                </c:pt>
                <c:pt idx="139">
                  <c:v>1409.969</c:v>
                </c:pt>
                <c:pt idx="140">
                  <c:v>1419.969</c:v>
                </c:pt>
                <c:pt idx="141">
                  <c:v>1429.969</c:v>
                </c:pt>
                <c:pt idx="142">
                  <c:v>1439.969</c:v>
                </c:pt>
                <c:pt idx="143">
                  <c:v>1449.969</c:v>
                </c:pt>
                <c:pt idx="144">
                  <c:v>1459.969</c:v>
                </c:pt>
                <c:pt idx="145">
                  <c:v>1469.969</c:v>
                </c:pt>
                <c:pt idx="146">
                  <c:v>1479.969</c:v>
                </c:pt>
                <c:pt idx="147">
                  <c:v>1489.969</c:v>
                </c:pt>
                <c:pt idx="148">
                  <c:v>1499.969</c:v>
                </c:pt>
                <c:pt idx="149">
                  <c:v>1509.969</c:v>
                </c:pt>
                <c:pt idx="150">
                  <c:v>1519.969</c:v>
                </c:pt>
                <c:pt idx="151">
                  <c:v>1529.969</c:v>
                </c:pt>
                <c:pt idx="152">
                  <c:v>1539.969</c:v>
                </c:pt>
                <c:pt idx="153">
                  <c:v>1549.969</c:v>
                </c:pt>
                <c:pt idx="154">
                  <c:v>1559.969</c:v>
                </c:pt>
                <c:pt idx="155">
                  <c:v>1569.969</c:v>
                </c:pt>
                <c:pt idx="156">
                  <c:v>1579.969</c:v>
                </c:pt>
                <c:pt idx="157">
                  <c:v>1589.969</c:v>
                </c:pt>
                <c:pt idx="158">
                  <c:v>1599.969</c:v>
                </c:pt>
                <c:pt idx="159">
                  <c:v>1609.969</c:v>
                </c:pt>
                <c:pt idx="160">
                  <c:v>1619.969</c:v>
                </c:pt>
                <c:pt idx="161">
                  <c:v>1629.969</c:v>
                </c:pt>
                <c:pt idx="162">
                  <c:v>1639.969</c:v>
                </c:pt>
                <c:pt idx="163">
                  <c:v>1649.969</c:v>
                </c:pt>
                <c:pt idx="164">
                  <c:v>1659.969</c:v>
                </c:pt>
                <c:pt idx="165">
                  <c:v>1669.969</c:v>
                </c:pt>
                <c:pt idx="166">
                  <c:v>1679.969</c:v>
                </c:pt>
                <c:pt idx="167">
                  <c:v>1689.969</c:v>
                </c:pt>
                <c:pt idx="168">
                  <c:v>1699.969</c:v>
                </c:pt>
                <c:pt idx="169">
                  <c:v>1709.969</c:v>
                </c:pt>
                <c:pt idx="170">
                  <c:v>1719.969</c:v>
                </c:pt>
                <c:pt idx="171">
                  <c:v>1729.969</c:v>
                </c:pt>
                <c:pt idx="172">
                  <c:v>1739.969</c:v>
                </c:pt>
                <c:pt idx="173">
                  <c:v>1749.969</c:v>
                </c:pt>
                <c:pt idx="174">
                  <c:v>1759.969</c:v>
                </c:pt>
                <c:pt idx="175">
                  <c:v>1769.969</c:v>
                </c:pt>
                <c:pt idx="176">
                  <c:v>1779.969</c:v>
                </c:pt>
                <c:pt idx="177">
                  <c:v>1789.969</c:v>
                </c:pt>
                <c:pt idx="178">
                  <c:v>1799.969</c:v>
                </c:pt>
                <c:pt idx="179">
                  <c:v>1809.969</c:v>
                </c:pt>
                <c:pt idx="180">
                  <c:v>1819.969</c:v>
                </c:pt>
                <c:pt idx="181">
                  <c:v>1829.969</c:v>
                </c:pt>
                <c:pt idx="182">
                  <c:v>1839.969</c:v>
                </c:pt>
                <c:pt idx="183">
                  <c:v>1849.969</c:v>
                </c:pt>
                <c:pt idx="184">
                  <c:v>1859.969</c:v>
                </c:pt>
                <c:pt idx="185">
                  <c:v>1869.969</c:v>
                </c:pt>
                <c:pt idx="186">
                  <c:v>1879.969</c:v>
                </c:pt>
                <c:pt idx="187">
                  <c:v>1889.969</c:v>
                </c:pt>
                <c:pt idx="188">
                  <c:v>1899.969</c:v>
                </c:pt>
                <c:pt idx="189">
                  <c:v>1909.969</c:v>
                </c:pt>
                <c:pt idx="190">
                  <c:v>1919.969</c:v>
                </c:pt>
                <c:pt idx="191">
                  <c:v>1929.969</c:v>
                </c:pt>
                <c:pt idx="192">
                  <c:v>1939.969</c:v>
                </c:pt>
                <c:pt idx="193">
                  <c:v>1949.969</c:v>
                </c:pt>
                <c:pt idx="194">
                  <c:v>1959.969</c:v>
                </c:pt>
                <c:pt idx="195">
                  <c:v>1969.969</c:v>
                </c:pt>
                <c:pt idx="196">
                  <c:v>1979.969</c:v>
                </c:pt>
                <c:pt idx="197">
                  <c:v>1989.969</c:v>
                </c:pt>
                <c:pt idx="198">
                  <c:v>1999.969</c:v>
                </c:pt>
                <c:pt idx="199">
                  <c:v>2009.969</c:v>
                </c:pt>
                <c:pt idx="200">
                  <c:v>2019.969</c:v>
                </c:pt>
                <c:pt idx="201">
                  <c:v>2029.969</c:v>
                </c:pt>
                <c:pt idx="202">
                  <c:v>2039.969</c:v>
                </c:pt>
                <c:pt idx="203">
                  <c:v>2049.969</c:v>
                </c:pt>
                <c:pt idx="204">
                  <c:v>2059.969</c:v>
                </c:pt>
                <c:pt idx="205">
                  <c:v>2069.969</c:v>
                </c:pt>
                <c:pt idx="206">
                  <c:v>2079.969</c:v>
                </c:pt>
                <c:pt idx="207">
                  <c:v>2089.969</c:v>
                </c:pt>
                <c:pt idx="208">
                  <c:v>2099.969</c:v>
                </c:pt>
                <c:pt idx="209">
                  <c:v>2109.969</c:v>
                </c:pt>
                <c:pt idx="210">
                  <c:v>2119.969</c:v>
                </c:pt>
                <c:pt idx="211">
                  <c:v>2129.969</c:v>
                </c:pt>
                <c:pt idx="212">
                  <c:v>2139.969</c:v>
                </c:pt>
                <c:pt idx="213">
                  <c:v>2149.969</c:v>
                </c:pt>
                <c:pt idx="214">
                  <c:v>2159.969</c:v>
                </c:pt>
                <c:pt idx="215">
                  <c:v>2169.969</c:v>
                </c:pt>
                <c:pt idx="216">
                  <c:v>2179.969</c:v>
                </c:pt>
                <c:pt idx="217">
                  <c:v>2189.969</c:v>
                </c:pt>
                <c:pt idx="218">
                  <c:v>2199.969</c:v>
                </c:pt>
                <c:pt idx="219">
                  <c:v>2209.969</c:v>
                </c:pt>
                <c:pt idx="220">
                  <c:v>2219.969</c:v>
                </c:pt>
                <c:pt idx="221">
                  <c:v>2229.969</c:v>
                </c:pt>
                <c:pt idx="222">
                  <c:v>2239.969</c:v>
                </c:pt>
                <c:pt idx="223">
                  <c:v>2249.969</c:v>
                </c:pt>
                <c:pt idx="224">
                  <c:v>2259.969</c:v>
                </c:pt>
                <c:pt idx="225">
                  <c:v>2269.969</c:v>
                </c:pt>
                <c:pt idx="226">
                  <c:v>2279.969</c:v>
                </c:pt>
                <c:pt idx="227">
                  <c:v>2289.969</c:v>
                </c:pt>
                <c:pt idx="228">
                  <c:v>2299.969</c:v>
                </c:pt>
                <c:pt idx="229">
                  <c:v>2309.969</c:v>
                </c:pt>
                <c:pt idx="230">
                  <c:v>2319.969</c:v>
                </c:pt>
                <c:pt idx="231">
                  <c:v>2329.969</c:v>
                </c:pt>
                <c:pt idx="232">
                  <c:v>2339.969</c:v>
                </c:pt>
                <c:pt idx="233">
                  <c:v>2349.969</c:v>
                </c:pt>
                <c:pt idx="234">
                  <c:v>2359.969</c:v>
                </c:pt>
                <c:pt idx="235">
                  <c:v>2369.969</c:v>
                </c:pt>
                <c:pt idx="236">
                  <c:v>2379.969</c:v>
                </c:pt>
                <c:pt idx="237">
                  <c:v>2389.969</c:v>
                </c:pt>
                <c:pt idx="238">
                  <c:v>2399.969</c:v>
                </c:pt>
                <c:pt idx="239">
                  <c:v>2409.969</c:v>
                </c:pt>
                <c:pt idx="240">
                  <c:v>2419.969</c:v>
                </c:pt>
                <c:pt idx="241">
                  <c:v>2429.969</c:v>
                </c:pt>
                <c:pt idx="242">
                  <c:v>2439.969</c:v>
                </c:pt>
                <c:pt idx="243">
                  <c:v>2449.969</c:v>
                </c:pt>
                <c:pt idx="244">
                  <c:v>2459.969</c:v>
                </c:pt>
                <c:pt idx="245">
                  <c:v>2469.969</c:v>
                </c:pt>
                <c:pt idx="246">
                  <c:v>2479.969</c:v>
                </c:pt>
                <c:pt idx="247">
                  <c:v>2489.969</c:v>
                </c:pt>
                <c:pt idx="248">
                  <c:v>2499.969</c:v>
                </c:pt>
                <c:pt idx="249">
                  <c:v>2509.969</c:v>
                </c:pt>
                <c:pt idx="250">
                  <c:v>2519.969</c:v>
                </c:pt>
                <c:pt idx="251">
                  <c:v>2529.969</c:v>
                </c:pt>
                <c:pt idx="252">
                  <c:v>2539.969</c:v>
                </c:pt>
                <c:pt idx="253">
                  <c:v>2549.969</c:v>
                </c:pt>
                <c:pt idx="254">
                  <c:v>2559.969</c:v>
                </c:pt>
                <c:pt idx="255">
                  <c:v>2569.969</c:v>
                </c:pt>
                <c:pt idx="256">
                  <c:v>2579.969</c:v>
                </c:pt>
                <c:pt idx="257">
                  <c:v>2589.969</c:v>
                </c:pt>
                <c:pt idx="258">
                  <c:v>2599.969</c:v>
                </c:pt>
                <c:pt idx="259">
                  <c:v>2609.969</c:v>
                </c:pt>
                <c:pt idx="260">
                  <c:v>2619.969</c:v>
                </c:pt>
                <c:pt idx="261">
                  <c:v>2629.969</c:v>
                </c:pt>
                <c:pt idx="262">
                  <c:v>2639.969</c:v>
                </c:pt>
                <c:pt idx="263">
                  <c:v>2649.969</c:v>
                </c:pt>
                <c:pt idx="264">
                  <c:v>2659.969</c:v>
                </c:pt>
                <c:pt idx="265">
                  <c:v>2669.969</c:v>
                </c:pt>
                <c:pt idx="266">
                  <c:v>2679.969</c:v>
                </c:pt>
                <c:pt idx="267">
                  <c:v>2689.969</c:v>
                </c:pt>
                <c:pt idx="268">
                  <c:v>2699.969</c:v>
                </c:pt>
                <c:pt idx="269">
                  <c:v>2709.969</c:v>
                </c:pt>
                <c:pt idx="270">
                  <c:v>2719.969</c:v>
                </c:pt>
                <c:pt idx="271">
                  <c:v>2729.969</c:v>
                </c:pt>
                <c:pt idx="272">
                  <c:v>2739.969</c:v>
                </c:pt>
                <c:pt idx="273">
                  <c:v>2749.969</c:v>
                </c:pt>
                <c:pt idx="274">
                  <c:v>2759.969</c:v>
                </c:pt>
                <c:pt idx="275">
                  <c:v>2769.969</c:v>
                </c:pt>
                <c:pt idx="276">
                  <c:v>2779.969</c:v>
                </c:pt>
                <c:pt idx="277">
                  <c:v>2789.969</c:v>
                </c:pt>
                <c:pt idx="278">
                  <c:v>2799.969</c:v>
                </c:pt>
                <c:pt idx="279">
                  <c:v>2809.969</c:v>
                </c:pt>
                <c:pt idx="280">
                  <c:v>2819.969</c:v>
                </c:pt>
                <c:pt idx="281">
                  <c:v>2829.969</c:v>
                </c:pt>
                <c:pt idx="282">
                  <c:v>2839.969</c:v>
                </c:pt>
                <c:pt idx="283">
                  <c:v>2849.969</c:v>
                </c:pt>
                <c:pt idx="284">
                  <c:v>2859.969</c:v>
                </c:pt>
                <c:pt idx="285">
                  <c:v>2869.969</c:v>
                </c:pt>
                <c:pt idx="286">
                  <c:v>2879.969</c:v>
                </c:pt>
                <c:pt idx="287">
                  <c:v>2889.969</c:v>
                </c:pt>
                <c:pt idx="288">
                  <c:v>2899.969</c:v>
                </c:pt>
                <c:pt idx="289">
                  <c:v>2909.969</c:v>
                </c:pt>
                <c:pt idx="290">
                  <c:v>2919.969</c:v>
                </c:pt>
                <c:pt idx="291">
                  <c:v>2929.969</c:v>
                </c:pt>
                <c:pt idx="292">
                  <c:v>2939.969</c:v>
                </c:pt>
                <c:pt idx="293">
                  <c:v>2949.969</c:v>
                </c:pt>
                <c:pt idx="294">
                  <c:v>2959.969</c:v>
                </c:pt>
                <c:pt idx="295">
                  <c:v>2969.969</c:v>
                </c:pt>
                <c:pt idx="296">
                  <c:v>2979.969</c:v>
                </c:pt>
                <c:pt idx="297">
                  <c:v>2989.969</c:v>
                </c:pt>
                <c:pt idx="298">
                  <c:v>2999.969</c:v>
                </c:pt>
                <c:pt idx="299">
                  <c:v>3009.969</c:v>
                </c:pt>
                <c:pt idx="300">
                  <c:v>3019.969</c:v>
                </c:pt>
                <c:pt idx="301">
                  <c:v>3029.969</c:v>
                </c:pt>
                <c:pt idx="302">
                  <c:v>3039.969</c:v>
                </c:pt>
                <c:pt idx="303">
                  <c:v>3049.969</c:v>
                </c:pt>
                <c:pt idx="304">
                  <c:v>3059.969</c:v>
                </c:pt>
                <c:pt idx="305">
                  <c:v>3069.969</c:v>
                </c:pt>
                <c:pt idx="306">
                  <c:v>3079.969</c:v>
                </c:pt>
                <c:pt idx="307">
                  <c:v>3089.969</c:v>
                </c:pt>
                <c:pt idx="308">
                  <c:v>3099.969</c:v>
                </c:pt>
                <c:pt idx="309">
                  <c:v>3109.969</c:v>
                </c:pt>
                <c:pt idx="310">
                  <c:v>3119.969</c:v>
                </c:pt>
                <c:pt idx="311">
                  <c:v>3129.969</c:v>
                </c:pt>
                <c:pt idx="312">
                  <c:v>3139.969</c:v>
                </c:pt>
                <c:pt idx="313">
                  <c:v>3149.969</c:v>
                </c:pt>
                <c:pt idx="314">
                  <c:v>3159.969</c:v>
                </c:pt>
                <c:pt idx="315">
                  <c:v>3169.969</c:v>
                </c:pt>
                <c:pt idx="316">
                  <c:v>3179.969</c:v>
                </c:pt>
                <c:pt idx="317">
                  <c:v>3189.969</c:v>
                </c:pt>
                <c:pt idx="318">
                  <c:v>3199.969</c:v>
                </c:pt>
                <c:pt idx="319">
                  <c:v>3209.969</c:v>
                </c:pt>
                <c:pt idx="320">
                  <c:v>3219.969</c:v>
                </c:pt>
                <c:pt idx="321">
                  <c:v>3229.969</c:v>
                </c:pt>
                <c:pt idx="322">
                  <c:v>3239.969</c:v>
                </c:pt>
                <c:pt idx="323">
                  <c:v>3249.969</c:v>
                </c:pt>
                <c:pt idx="324">
                  <c:v>3259.969</c:v>
                </c:pt>
                <c:pt idx="325">
                  <c:v>3269.969</c:v>
                </c:pt>
                <c:pt idx="326">
                  <c:v>3279.969</c:v>
                </c:pt>
                <c:pt idx="327">
                  <c:v>3289.969</c:v>
                </c:pt>
                <c:pt idx="328">
                  <c:v>3299.969</c:v>
                </c:pt>
                <c:pt idx="329">
                  <c:v>3309.969</c:v>
                </c:pt>
                <c:pt idx="330">
                  <c:v>3319.969</c:v>
                </c:pt>
                <c:pt idx="331">
                  <c:v>3329.969</c:v>
                </c:pt>
                <c:pt idx="332">
                  <c:v>3339.969</c:v>
                </c:pt>
                <c:pt idx="333">
                  <c:v>3349.969</c:v>
                </c:pt>
                <c:pt idx="334">
                  <c:v>3359.969</c:v>
                </c:pt>
                <c:pt idx="335">
                  <c:v>3369.969</c:v>
                </c:pt>
                <c:pt idx="336">
                  <c:v>3379.969</c:v>
                </c:pt>
                <c:pt idx="337">
                  <c:v>3389.969</c:v>
                </c:pt>
                <c:pt idx="338">
                  <c:v>3399.969</c:v>
                </c:pt>
                <c:pt idx="339">
                  <c:v>3409.969</c:v>
                </c:pt>
                <c:pt idx="340">
                  <c:v>3419.969</c:v>
                </c:pt>
                <c:pt idx="341">
                  <c:v>3429.969</c:v>
                </c:pt>
                <c:pt idx="342">
                  <c:v>3439.969</c:v>
                </c:pt>
                <c:pt idx="343">
                  <c:v>3449.969</c:v>
                </c:pt>
                <c:pt idx="344">
                  <c:v>3459.969</c:v>
                </c:pt>
                <c:pt idx="345">
                  <c:v>3469.969</c:v>
                </c:pt>
                <c:pt idx="346">
                  <c:v>3479.969</c:v>
                </c:pt>
                <c:pt idx="347">
                  <c:v>3489.969</c:v>
                </c:pt>
                <c:pt idx="348">
                  <c:v>3499.969</c:v>
                </c:pt>
                <c:pt idx="349">
                  <c:v>3509.969</c:v>
                </c:pt>
                <c:pt idx="350">
                  <c:v>3519.969</c:v>
                </c:pt>
                <c:pt idx="351">
                  <c:v>3529.969</c:v>
                </c:pt>
                <c:pt idx="352">
                  <c:v>3539.969</c:v>
                </c:pt>
                <c:pt idx="353">
                  <c:v>3549.969</c:v>
                </c:pt>
                <c:pt idx="354">
                  <c:v>3559.969</c:v>
                </c:pt>
              </c:numCache>
            </c:numRef>
          </c:xVal>
          <c:yVal>
            <c:numRef>
              <c:f>'RWA-DAS Opt'!$N$4:$N$358</c:f>
              <c:numCache>
                <c:formatCode>General</c:formatCode>
                <c:ptCount val="355"/>
                <c:pt idx="0">
                  <c:v>0.0710751237067027</c:v>
                </c:pt>
                <c:pt idx="1">
                  <c:v>0.0933816863100635</c:v>
                </c:pt>
                <c:pt idx="2">
                  <c:v>0.0626945309026235</c:v>
                </c:pt>
                <c:pt idx="3">
                  <c:v>0.0478279947345328</c:v>
                </c:pt>
                <c:pt idx="4">
                  <c:v>0.0487042001787311</c:v>
                </c:pt>
                <c:pt idx="5">
                  <c:v>0.0768882858435098</c:v>
                </c:pt>
                <c:pt idx="6">
                  <c:v>0.0707885304659498</c:v>
                </c:pt>
                <c:pt idx="7">
                  <c:v>0.0620567375886525</c:v>
                </c:pt>
                <c:pt idx="8">
                  <c:v>0.0652573529411765</c:v>
                </c:pt>
                <c:pt idx="9">
                  <c:v>0.0419107706173952</c:v>
                </c:pt>
                <c:pt idx="10">
                  <c:v>0.0581501831501831</c:v>
                </c:pt>
                <c:pt idx="11">
                  <c:v>0.0483437779767235</c:v>
                </c:pt>
                <c:pt idx="12">
                  <c:v>0.0402569593147751</c:v>
                </c:pt>
                <c:pt idx="13">
                  <c:v>0.0626408292023434</c:v>
                </c:pt>
                <c:pt idx="14">
                  <c:v>0.0994832041343668</c:v>
                </c:pt>
                <c:pt idx="15">
                  <c:v>0.0744086021505378</c:v>
                </c:pt>
                <c:pt idx="16">
                  <c:v>0.0653621981681932</c:v>
                </c:pt>
                <c:pt idx="17">
                  <c:v>0.0132309005548443</c:v>
                </c:pt>
                <c:pt idx="18">
                  <c:v>0.025384935497295</c:v>
                </c:pt>
                <c:pt idx="19">
                  <c:v>0.0326906957250628</c:v>
                </c:pt>
                <c:pt idx="20">
                  <c:v>0.0465799412505246</c:v>
                </c:pt>
                <c:pt idx="21">
                  <c:v>0.0780619111709288</c:v>
                </c:pt>
                <c:pt idx="22">
                  <c:v>0.0819601040763226</c:v>
                </c:pt>
                <c:pt idx="23">
                  <c:v>0.0921895006402046</c:v>
                </c:pt>
                <c:pt idx="24">
                  <c:v>0.0762155059132722</c:v>
                </c:pt>
                <c:pt idx="25">
                  <c:v>0.0815618221258137</c:v>
                </c:pt>
                <c:pt idx="26">
                  <c:v>0.0532751091703055</c:v>
                </c:pt>
                <c:pt idx="27">
                  <c:v>0.048166151126823</c:v>
                </c:pt>
                <c:pt idx="28">
                  <c:v>0.069271758436945</c:v>
                </c:pt>
                <c:pt idx="29">
                  <c:v>0.0722836095764273</c:v>
                </c:pt>
                <c:pt idx="30">
                  <c:v>0.0951265229615745</c:v>
                </c:pt>
                <c:pt idx="31">
                  <c:v>0.0948155067725365</c:v>
                </c:pt>
                <c:pt idx="32">
                  <c:v>0.0882908404154868</c:v>
                </c:pt>
                <c:pt idx="33">
                  <c:v>0.0969436485195795</c:v>
                </c:pt>
                <c:pt idx="34">
                  <c:v>0.13946587537092</c:v>
                </c:pt>
                <c:pt idx="35">
                  <c:v>0.137733887733888</c:v>
                </c:pt>
                <c:pt idx="36">
                  <c:v>0.12093023255814</c:v>
                </c:pt>
                <c:pt idx="37">
                  <c:v>0.127551020408163</c:v>
                </c:pt>
                <c:pt idx="38">
                  <c:v>0.11599210266535</c:v>
                </c:pt>
                <c:pt idx="39">
                  <c:v>0.153695545766031</c:v>
                </c:pt>
                <c:pt idx="40">
                  <c:v>0.165623495426096</c:v>
                </c:pt>
                <c:pt idx="41">
                  <c:v>0.107730673316709</c:v>
                </c:pt>
                <c:pt idx="42">
                  <c:v>0.0785288270377731</c:v>
                </c:pt>
                <c:pt idx="43">
                  <c:v>0.132835820895523</c:v>
                </c:pt>
                <c:pt idx="44">
                  <c:v>0.102473498233216</c:v>
                </c:pt>
                <c:pt idx="45">
                  <c:v>0.0869565217391303</c:v>
                </c:pt>
                <c:pt idx="46">
                  <c:v>0.104008117706748</c:v>
                </c:pt>
                <c:pt idx="47">
                  <c:v>0.0791624106230846</c:v>
                </c:pt>
                <c:pt idx="48">
                  <c:v>0.126401630988787</c:v>
                </c:pt>
                <c:pt idx="49">
                  <c:v>0.164652567975831</c:v>
                </c:pt>
                <c:pt idx="50">
                  <c:v>0.117855336368234</c:v>
                </c:pt>
                <c:pt idx="51">
                  <c:v>0.080719794344473</c:v>
                </c:pt>
                <c:pt idx="52">
                  <c:v>0.0797953964194378</c:v>
                </c:pt>
                <c:pt idx="53">
                  <c:v>0.12182477967859</c:v>
                </c:pt>
                <c:pt idx="54">
                  <c:v>0.0968410150181258</c:v>
                </c:pt>
                <c:pt idx="55">
                  <c:v>0.114003123373243</c:v>
                </c:pt>
                <c:pt idx="56">
                  <c:v>0.111625514403293</c:v>
                </c:pt>
                <c:pt idx="57">
                  <c:v>0.134683544303797</c:v>
                </c:pt>
                <c:pt idx="58">
                  <c:v>0.119318181818182</c:v>
                </c:pt>
                <c:pt idx="59">
                  <c:v>0.120750887874175</c:v>
                </c:pt>
                <c:pt idx="60">
                  <c:v>0.0956743002544535</c:v>
                </c:pt>
                <c:pt idx="61">
                  <c:v>0.0957011258955985</c:v>
                </c:pt>
                <c:pt idx="62">
                  <c:v>0.103307888040712</c:v>
                </c:pt>
                <c:pt idx="63">
                  <c:v>0.109989909182644</c:v>
                </c:pt>
                <c:pt idx="64">
                  <c:v>0.108523290386522</c:v>
                </c:pt>
                <c:pt idx="65">
                  <c:v>0.10251256281407</c:v>
                </c:pt>
                <c:pt idx="66">
                  <c:v>0.105919003115265</c:v>
                </c:pt>
                <c:pt idx="67">
                  <c:v>0.11855927963982</c:v>
                </c:pt>
                <c:pt idx="68">
                  <c:v>0.0955056179775277</c:v>
                </c:pt>
                <c:pt idx="69">
                  <c:v>0.087305569493227</c:v>
                </c:pt>
                <c:pt idx="70">
                  <c:v>0.04624564893088</c:v>
                </c:pt>
                <c:pt idx="71">
                  <c:v>0.0865865865865866</c:v>
                </c:pt>
                <c:pt idx="72">
                  <c:v>0.125933300149328</c:v>
                </c:pt>
                <c:pt idx="73">
                  <c:v>0.120707070707071</c:v>
                </c:pt>
                <c:pt idx="74">
                  <c:v>0.0787601626016257</c:v>
                </c:pt>
                <c:pt idx="75">
                  <c:v>0.0398208063713291</c:v>
                </c:pt>
                <c:pt idx="76">
                  <c:v>0.0574534161490688</c:v>
                </c:pt>
                <c:pt idx="77">
                  <c:v>0.0626262626262629</c:v>
                </c:pt>
                <c:pt idx="78">
                  <c:v>0.0868910095429433</c:v>
                </c:pt>
                <c:pt idx="79">
                  <c:v>0.0564971751412427</c:v>
                </c:pt>
                <c:pt idx="80">
                  <c:v>0.118186449312277</c:v>
                </c:pt>
                <c:pt idx="81">
                  <c:v>0.0481012658227851</c:v>
                </c:pt>
                <c:pt idx="82">
                  <c:v>0.0638511814982407</c:v>
                </c:pt>
                <c:pt idx="83">
                  <c:v>0.0867810292633697</c:v>
                </c:pt>
                <c:pt idx="84">
                  <c:v>0.0711442786069654</c:v>
                </c:pt>
                <c:pt idx="85">
                  <c:v>0.127670396744659</c:v>
                </c:pt>
                <c:pt idx="86">
                  <c:v>0.0863273453093815</c:v>
                </c:pt>
                <c:pt idx="87">
                  <c:v>0.101574403250381</c:v>
                </c:pt>
                <c:pt idx="88">
                  <c:v>0.0470647773279354</c:v>
                </c:pt>
                <c:pt idx="89">
                  <c:v>0.0566134843026245</c:v>
                </c:pt>
                <c:pt idx="90">
                  <c:v>0.105530474040633</c:v>
                </c:pt>
                <c:pt idx="91">
                  <c:v>0.0830248545742998</c:v>
                </c:pt>
                <c:pt idx="92">
                  <c:v>0.104527669088877</c:v>
                </c:pt>
                <c:pt idx="93">
                  <c:v>0.0975197294250272</c:v>
                </c:pt>
                <c:pt idx="94">
                  <c:v>0.105263157894738</c:v>
                </c:pt>
                <c:pt idx="95">
                  <c:v>0.0720823798626989</c:v>
                </c:pt>
                <c:pt idx="96">
                  <c:v>0.0631341600901927</c:v>
                </c:pt>
                <c:pt idx="97">
                  <c:v>0.114366197183098</c:v>
                </c:pt>
                <c:pt idx="98">
                  <c:v>0.0551407237219989</c:v>
                </c:pt>
                <c:pt idx="99">
                  <c:v>0.108784176847005</c:v>
                </c:pt>
                <c:pt idx="100">
                  <c:v>0.0653823701109157</c:v>
                </c:pt>
                <c:pt idx="101">
                  <c:v>0.168271954674221</c:v>
                </c:pt>
                <c:pt idx="102">
                  <c:v>0.0633275762809438</c:v>
                </c:pt>
                <c:pt idx="103">
                  <c:v>0.0796160361377765</c:v>
                </c:pt>
                <c:pt idx="104">
                  <c:v>0.0794739851343621</c:v>
                </c:pt>
                <c:pt idx="105">
                  <c:v>0.190148911798397</c:v>
                </c:pt>
                <c:pt idx="106">
                  <c:v>0.0955770208439242</c:v>
                </c:pt>
                <c:pt idx="107">
                  <c:v>0.11655827913957</c:v>
                </c:pt>
                <c:pt idx="108">
                  <c:v>0.0775427995971802</c:v>
                </c:pt>
                <c:pt idx="109">
                  <c:v>0.10171198388721</c:v>
                </c:pt>
                <c:pt idx="110">
                  <c:v>0.102487562189054</c:v>
                </c:pt>
                <c:pt idx="111">
                  <c:v>0.0864135864135871</c:v>
                </c:pt>
                <c:pt idx="112">
                  <c:v>0.0943967693084308</c:v>
                </c:pt>
                <c:pt idx="113">
                  <c:v>0.0776601109430157</c:v>
                </c:pt>
                <c:pt idx="114">
                  <c:v>0.0955315870570107</c:v>
                </c:pt>
                <c:pt idx="115">
                  <c:v>0.0718654434250756</c:v>
                </c:pt>
                <c:pt idx="116">
                  <c:v>0.0776553106212431</c:v>
                </c:pt>
                <c:pt idx="117">
                  <c:v>0.0386934673366825</c:v>
                </c:pt>
                <c:pt idx="118">
                  <c:v>0.0877016129032255</c:v>
                </c:pt>
                <c:pt idx="119">
                  <c:v>0.0485829959514172</c:v>
                </c:pt>
                <c:pt idx="120">
                  <c:v>0.0855427713856943</c:v>
                </c:pt>
                <c:pt idx="121">
                  <c:v>0.117293233082706</c:v>
                </c:pt>
                <c:pt idx="122">
                  <c:v>0.102318548387096</c:v>
                </c:pt>
                <c:pt idx="123">
                  <c:v>0.0240842950326151</c:v>
                </c:pt>
                <c:pt idx="124">
                  <c:v>0.127401415571284</c:v>
                </c:pt>
                <c:pt idx="125">
                  <c:v>0.0469530469530476</c:v>
                </c:pt>
                <c:pt idx="126">
                  <c:v>0.0708542713567832</c:v>
                </c:pt>
                <c:pt idx="127">
                  <c:v>0.0863453815261047</c:v>
                </c:pt>
                <c:pt idx="128">
                  <c:v>0.109884596086303</c:v>
                </c:pt>
                <c:pt idx="129">
                  <c:v>0.0846192135390732</c:v>
                </c:pt>
                <c:pt idx="130">
                  <c:v>0.0776553106212431</c:v>
                </c:pt>
                <c:pt idx="131">
                  <c:v>0.0392354124748489</c:v>
                </c:pt>
                <c:pt idx="132">
                  <c:v>0.0474507824331152</c:v>
                </c:pt>
                <c:pt idx="133">
                  <c:v>0.0389999999999997</c:v>
                </c:pt>
                <c:pt idx="134">
                  <c:v>0.0395000000000003</c:v>
                </c:pt>
                <c:pt idx="135">
                  <c:v>0.0617837568510209</c:v>
                </c:pt>
                <c:pt idx="136">
                  <c:v>0.0542558486809367</c:v>
                </c:pt>
                <c:pt idx="137">
                  <c:v>0.0775347912524846</c:v>
                </c:pt>
                <c:pt idx="138">
                  <c:v>0.103166496424923</c:v>
                </c:pt>
                <c:pt idx="139">
                  <c:v>0.0796096558808429</c:v>
                </c:pt>
                <c:pt idx="140">
                  <c:v>0.0975609756097555</c:v>
                </c:pt>
                <c:pt idx="141">
                  <c:v>0.0953109072375133</c:v>
                </c:pt>
                <c:pt idx="142">
                  <c:v>0.0648952478283083</c:v>
                </c:pt>
                <c:pt idx="143">
                  <c:v>0.0720122574055169</c:v>
                </c:pt>
                <c:pt idx="144">
                  <c:v>0.0394337714863497</c:v>
                </c:pt>
                <c:pt idx="145">
                  <c:v>0.0709677419354843</c:v>
                </c:pt>
                <c:pt idx="146">
                  <c:v>0.11150895140665</c:v>
                </c:pt>
                <c:pt idx="147">
                  <c:v>0.0556962025316454</c:v>
                </c:pt>
                <c:pt idx="148">
                  <c:v>0.110050251256282</c:v>
                </c:pt>
                <c:pt idx="149">
                  <c:v>0.0704225352112679</c:v>
                </c:pt>
                <c:pt idx="150">
                  <c:v>0.0469999999999988</c:v>
                </c:pt>
                <c:pt idx="151">
                  <c:v>0.0566228513650161</c:v>
                </c:pt>
                <c:pt idx="152">
                  <c:v>0.149246231155778</c:v>
                </c:pt>
                <c:pt idx="153">
                  <c:v>0.0702891326021943</c:v>
                </c:pt>
                <c:pt idx="154">
                  <c:v>0.125751503006013</c:v>
                </c:pt>
                <c:pt idx="155">
                  <c:v>0.0381565906838445</c:v>
                </c:pt>
                <c:pt idx="156">
                  <c:v>0.0707831325301215</c:v>
                </c:pt>
                <c:pt idx="157">
                  <c:v>0.0467571644042233</c:v>
                </c:pt>
                <c:pt idx="158">
                  <c:v>0.0702891326021925</c:v>
                </c:pt>
                <c:pt idx="159">
                  <c:v>0.0614692653673169</c:v>
                </c:pt>
                <c:pt idx="160">
                  <c:v>0.0789341377576672</c:v>
                </c:pt>
                <c:pt idx="161">
                  <c:v>0.0936873747494999</c:v>
                </c:pt>
                <c:pt idx="162">
                  <c:v>0.133635905194149</c:v>
                </c:pt>
                <c:pt idx="163">
                  <c:v>0.124316260566882</c:v>
                </c:pt>
                <c:pt idx="164">
                  <c:v>0.0701402805611225</c:v>
                </c:pt>
                <c:pt idx="165">
                  <c:v>0.039078156312625</c:v>
                </c:pt>
                <c:pt idx="166">
                  <c:v>0.0782828282828289</c:v>
                </c:pt>
                <c:pt idx="167">
                  <c:v>0.0955284552845526</c:v>
                </c:pt>
                <c:pt idx="168">
                  <c:v>0.0627530364372483</c:v>
                </c:pt>
                <c:pt idx="169">
                  <c:v>0.0625625625625626</c:v>
                </c:pt>
                <c:pt idx="170">
                  <c:v>0.0866498740554159</c:v>
                </c:pt>
                <c:pt idx="171">
                  <c:v>0.0931989924433244</c:v>
                </c:pt>
                <c:pt idx="172">
                  <c:v>0.12004121586811</c:v>
                </c:pt>
                <c:pt idx="173">
                  <c:v>0.0890269151138723</c:v>
                </c:pt>
                <c:pt idx="174">
                  <c:v>0.0391658189216674</c:v>
                </c:pt>
                <c:pt idx="175">
                  <c:v>0.0798771121351761</c:v>
                </c:pt>
                <c:pt idx="176">
                  <c:v>0.0396090534979433</c:v>
                </c:pt>
                <c:pt idx="177">
                  <c:v>0.112192622950821</c:v>
                </c:pt>
                <c:pt idx="178">
                  <c:v>0.111623143881209</c:v>
                </c:pt>
                <c:pt idx="179">
                  <c:v>0.0809548521017122</c:v>
                </c:pt>
                <c:pt idx="180">
                  <c:v>0.0488431876606677</c:v>
                </c:pt>
                <c:pt idx="181">
                  <c:v>0.0949691991786462</c:v>
                </c:pt>
                <c:pt idx="182">
                  <c:v>0.0656084656084649</c:v>
                </c:pt>
                <c:pt idx="183">
                  <c:v>0.0964102564102556</c:v>
                </c:pt>
                <c:pt idx="184">
                  <c:v>0.0555555555555565</c:v>
                </c:pt>
                <c:pt idx="185">
                  <c:v>0.0866700456158133</c:v>
                </c:pt>
                <c:pt idx="186">
                  <c:v>0.0695695695695692</c:v>
                </c:pt>
                <c:pt idx="187">
                  <c:v>0.101574403250381</c:v>
                </c:pt>
                <c:pt idx="188">
                  <c:v>0.120243531202435</c:v>
                </c:pt>
                <c:pt idx="189">
                  <c:v>0.0557788944723639</c:v>
                </c:pt>
                <c:pt idx="190">
                  <c:v>0.108366935483869</c:v>
                </c:pt>
                <c:pt idx="191">
                  <c:v>0.0852244074634414</c:v>
                </c:pt>
                <c:pt idx="192">
                  <c:v>0.104781281790436</c:v>
                </c:pt>
                <c:pt idx="193">
                  <c:v>0.0616608652411747</c:v>
                </c:pt>
                <c:pt idx="194">
                  <c:v>0.0786290322580639</c:v>
                </c:pt>
                <c:pt idx="195">
                  <c:v>0.10875063227112</c:v>
                </c:pt>
                <c:pt idx="196">
                  <c:v>0.0617096611026808</c:v>
                </c:pt>
                <c:pt idx="197">
                  <c:v>0.0861124937779965</c:v>
                </c:pt>
                <c:pt idx="198">
                  <c:v>0.0628456510809453</c:v>
                </c:pt>
                <c:pt idx="199">
                  <c:v>0.070025188916878</c:v>
                </c:pt>
                <c:pt idx="200">
                  <c:v>0.0792929292929313</c:v>
                </c:pt>
                <c:pt idx="201">
                  <c:v>0.0787481070166577</c:v>
                </c:pt>
                <c:pt idx="202">
                  <c:v>0.0796772566817959</c:v>
                </c:pt>
                <c:pt idx="203">
                  <c:v>0.0468513853904264</c:v>
                </c:pt>
                <c:pt idx="204">
                  <c:v>0.0392947103274574</c:v>
                </c:pt>
                <c:pt idx="205">
                  <c:v>0.0957661290322571</c:v>
                </c:pt>
                <c:pt idx="206">
                  <c:v>0.0569974554707389</c:v>
                </c:pt>
                <c:pt idx="207">
                  <c:v>0.0712121212121204</c:v>
                </c:pt>
                <c:pt idx="208">
                  <c:v>0.0563097033685278</c:v>
                </c:pt>
                <c:pt idx="209">
                  <c:v>0.112130479102956</c:v>
                </c:pt>
                <c:pt idx="210">
                  <c:v>0.0938446014127144</c:v>
                </c:pt>
                <c:pt idx="211">
                  <c:v>0.118268746854555</c:v>
                </c:pt>
                <c:pt idx="212">
                  <c:v>0.0939393939393942</c:v>
                </c:pt>
                <c:pt idx="213">
                  <c:v>0.157894736842105</c:v>
                </c:pt>
                <c:pt idx="214">
                  <c:v>0.0637755102040816</c:v>
                </c:pt>
                <c:pt idx="215">
                  <c:v>0.103291139240507</c:v>
                </c:pt>
                <c:pt idx="216">
                  <c:v>0.0640243902439049</c:v>
                </c:pt>
                <c:pt idx="217">
                  <c:v>0.0779999999999995</c:v>
                </c:pt>
                <c:pt idx="218">
                  <c:v>0.0720858895705513</c:v>
                </c:pt>
                <c:pt idx="219">
                  <c:v>0.0941772151898736</c:v>
                </c:pt>
                <c:pt idx="220">
                  <c:v>0.0402684563758404</c:v>
                </c:pt>
                <c:pt idx="221">
                  <c:v>0.122164948453606</c:v>
                </c:pt>
                <c:pt idx="222">
                  <c:v>0.0556414219474519</c:v>
                </c:pt>
                <c:pt idx="223">
                  <c:v>0.0561224489795915</c:v>
                </c:pt>
                <c:pt idx="224">
                  <c:v>0.126646403242148</c:v>
                </c:pt>
                <c:pt idx="225">
                  <c:v>0.0469696969696952</c:v>
                </c:pt>
                <c:pt idx="226">
                  <c:v>0.110264227642276</c:v>
                </c:pt>
                <c:pt idx="227">
                  <c:v>0.0857142857142892</c:v>
                </c:pt>
                <c:pt idx="228">
                  <c:v>0.0387129210658613</c:v>
                </c:pt>
                <c:pt idx="229">
                  <c:v>0.0947315096251254</c:v>
                </c:pt>
                <c:pt idx="230">
                  <c:v>0.0532128514056233</c:v>
                </c:pt>
                <c:pt idx="231">
                  <c:v>0.0880407124681943</c:v>
                </c:pt>
                <c:pt idx="232">
                  <c:v>0.0952620967741937</c:v>
                </c:pt>
                <c:pt idx="233">
                  <c:v>0.0545918367346935</c:v>
                </c:pt>
                <c:pt idx="234">
                  <c:v>0.080262493690055</c:v>
                </c:pt>
                <c:pt idx="235">
                  <c:v>0.0949015648662305</c:v>
                </c:pt>
                <c:pt idx="236">
                  <c:v>0.111788617886178</c:v>
                </c:pt>
                <c:pt idx="237">
                  <c:v>0.102473498233214</c:v>
                </c:pt>
                <c:pt idx="238">
                  <c:v>0.0720446473871147</c:v>
                </c:pt>
                <c:pt idx="239">
                  <c:v>0.0863382427628246</c:v>
                </c:pt>
                <c:pt idx="240">
                  <c:v>0.0715020576131666</c:v>
                </c:pt>
                <c:pt idx="241">
                  <c:v>0.0808444902162738</c:v>
                </c:pt>
                <c:pt idx="242">
                  <c:v>0.0797764227642259</c:v>
                </c:pt>
                <c:pt idx="243">
                  <c:v>0.104801239029428</c:v>
                </c:pt>
                <c:pt idx="244">
                  <c:v>0.106305367378843</c:v>
                </c:pt>
                <c:pt idx="245">
                  <c:v>0.0733992712129091</c:v>
                </c:pt>
                <c:pt idx="246">
                  <c:v>0.0885684860968061</c:v>
                </c:pt>
                <c:pt idx="247">
                  <c:v>0.0573986308583477</c:v>
                </c:pt>
                <c:pt idx="248">
                  <c:v>0.131509731720147</c:v>
                </c:pt>
                <c:pt idx="249">
                  <c:v>0.0644329896907219</c:v>
                </c:pt>
                <c:pt idx="250">
                  <c:v>0.0621497707590422</c:v>
                </c:pt>
                <c:pt idx="251">
                  <c:v>0.0962812022414671</c:v>
                </c:pt>
                <c:pt idx="252">
                  <c:v>0.0956790123456792</c:v>
                </c:pt>
                <c:pt idx="253">
                  <c:v>0.0976623376623389</c:v>
                </c:pt>
                <c:pt idx="254">
                  <c:v>0.0868686868686854</c:v>
                </c:pt>
                <c:pt idx="255">
                  <c:v>0.0471841704718435</c:v>
                </c:pt>
                <c:pt idx="256">
                  <c:v>0.096991701244812</c:v>
                </c:pt>
                <c:pt idx="257">
                  <c:v>0.138308977035491</c:v>
                </c:pt>
                <c:pt idx="258">
                  <c:v>0.0556122448979601</c:v>
                </c:pt>
                <c:pt idx="259">
                  <c:v>0.0580310880828988</c:v>
                </c:pt>
                <c:pt idx="260">
                  <c:v>0.0566528066528076</c:v>
                </c:pt>
                <c:pt idx="261">
                  <c:v>0.12174817898023</c:v>
                </c:pt>
                <c:pt idx="262">
                  <c:v>0.0966907962771446</c:v>
                </c:pt>
                <c:pt idx="263">
                  <c:v>0.0894653255690867</c:v>
                </c:pt>
                <c:pt idx="264">
                  <c:v>0.0966907962771446</c:v>
                </c:pt>
                <c:pt idx="265">
                  <c:v>0.15169964485033</c:v>
                </c:pt>
                <c:pt idx="266">
                  <c:v>0.0475703324808202</c:v>
                </c:pt>
                <c:pt idx="267">
                  <c:v>0.0795865633074918</c:v>
                </c:pt>
                <c:pt idx="268">
                  <c:v>0.087967644084934</c:v>
                </c:pt>
                <c:pt idx="269">
                  <c:v>0.159772492244056</c:v>
                </c:pt>
                <c:pt idx="270">
                  <c:v>0.0797546012269935</c:v>
                </c:pt>
                <c:pt idx="271">
                  <c:v>0.080061983471075</c:v>
                </c:pt>
                <c:pt idx="272">
                  <c:v>0.135575942915392</c:v>
                </c:pt>
                <c:pt idx="273">
                  <c:v>0.033195020746888</c:v>
                </c:pt>
                <c:pt idx="274">
                  <c:v>0.0477426050856247</c:v>
                </c:pt>
                <c:pt idx="275">
                  <c:v>0.0403266972945385</c:v>
                </c:pt>
                <c:pt idx="276">
                  <c:v>0.0791624106230855</c:v>
                </c:pt>
                <c:pt idx="277">
                  <c:v>0.0954081632653049</c:v>
                </c:pt>
                <c:pt idx="278">
                  <c:v>0.08004104669061</c:v>
                </c:pt>
                <c:pt idx="279">
                  <c:v>0.0885816692268315</c:v>
                </c:pt>
                <c:pt idx="280">
                  <c:v>0.0479591836734698</c:v>
                </c:pt>
                <c:pt idx="281">
                  <c:v>0.156783919597989</c:v>
                </c:pt>
                <c:pt idx="282">
                  <c:v>0.119023397761954</c:v>
                </c:pt>
                <c:pt idx="283">
                  <c:v>0.0861895161290319</c:v>
                </c:pt>
                <c:pt idx="284">
                  <c:v>0.0401626842907986</c:v>
                </c:pt>
                <c:pt idx="285">
                  <c:v>0.0242424242424252</c:v>
                </c:pt>
                <c:pt idx="286">
                  <c:v>0.0786516853932566</c:v>
                </c:pt>
                <c:pt idx="287">
                  <c:v>0.0635162601626018</c:v>
                </c:pt>
                <c:pt idx="288">
                  <c:v>0.0554143365531275</c:v>
                </c:pt>
                <c:pt idx="289">
                  <c:v>0.0545179202423005</c:v>
                </c:pt>
                <c:pt idx="290">
                  <c:v>0.0797174571140271</c:v>
                </c:pt>
                <c:pt idx="291">
                  <c:v>0.0946835443037999</c:v>
                </c:pt>
                <c:pt idx="292">
                  <c:v>0.0620585267406648</c:v>
                </c:pt>
                <c:pt idx="293">
                  <c:v>0.0715015321756898</c:v>
                </c:pt>
                <c:pt idx="294">
                  <c:v>0.0715380684721515</c:v>
                </c:pt>
                <c:pt idx="295">
                  <c:v>0.0630722278738531</c:v>
                </c:pt>
                <c:pt idx="296">
                  <c:v>0.0796370967741942</c:v>
                </c:pt>
                <c:pt idx="297">
                  <c:v>0.0394736842105278</c:v>
                </c:pt>
                <c:pt idx="298">
                  <c:v>0.0564391995895328</c:v>
                </c:pt>
                <c:pt idx="299">
                  <c:v>0.071320182094081</c:v>
                </c:pt>
                <c:pt idx="300">
                  <c:v>0.0985401459854018</c:v>
                </c:pt>
                <c:pt idx="301">
                  <c:v>0.0991605456453307</c:v>
                </c:pt>
                <c:pt idx="302">
                  <c:v>0.0822351080653657</c:v>
                </c:pt>
                <c:pt idx="303">
                  <c:v>0.0660723649711614</c:v>
                </c:pt>
                <c:pt idx="304">
                  <c:v>0.096841015018124</c:v>
                </c:pt>
                <c:pt idx="305">
                  <c:v>0.113471502590674</c:v>
                </c:pt>
                <c:pt idx="306">
                  <c:v>0.0800203873598352</c:v>
                </c:pt>
                <c:pt idx="307">
                  <c:v>0.0556680161943318</c:v>
                </c:pt>
                <c:pt idx="308">
                  <c:v>0.0545179202423041</c:v>
                </c:pt>
                <c:pt idx="309">
                  <c:v>0.0536708860759501</c:v>
                </c:pt>
                <c:pt idx="310">
                  <c:v>0.118090452261306</c:v>
                </c:pt>
                <c:pt idx="311">
                  <c:v>0.0704579768495224</c:v>
                </c:pt>
                <c:pt idx="312">
                  <c:v>0.0935613682092558</c:v>
                </c:pt>
                <c:pt idx="313">
                  <c:v>0.0477386934673363</c:v>
                </c:pt>
                <c:pt idx="314">
                  <c:v>0.0881304126337212</c:v>
                </c:pt>
                <c:pt idx="315">
                  <c:v>0.0805541303232448</c:v>
                </c:pt>
                <c:pt idx="316">
                  <c:v>0.0936386768447826</c:v>
                </c:pt>
                <c:pt idx="317">
                  <c:v>0.118542686242525</c:v>
                </c:pt>
                <c:pt idx="318">
                  <c:v>0.0821917808219169</c:v>
                </c:pt>
                <c:pt idx="319">
                  <c:v>0.0633946830265863</c:v>
                </c:pt>
                <c:pt idx="320">
                  <c:v>0.131334022750774</c:v>
                </c:pt>
                <c:pt idx="321">
                  <c:v>0.0659925492283142</c:v>
                </c:pt>
                <c:pt idx="322">
                  <c:v>0.104008117706747</c:v>
                </c:pt>
                <c:pt idx="323">
                  <c:v>0.130977130977129</c:v>
                </c:pt>
                <c:pt idx="324">
                  <c:v>0.0721911540416894</c:v>
                </c:pt>
                <c:pt idx="325">
                  <c:v>0.133367139959431</c:v>
                </c:pt>
                <c:pt idx="326">
                  <c:v>0.0970225872689938</c:v>
                </c:pt>
                <c:pt idx="327">
                  <c:v>0.129533678756477</c:v>
                </c:pt>
                <c:pt idx="328">
                  <c:v>0.0974973931178337</c:v>
                </c:pt>
                <c:pt idx="329">
                  <c:v>0.121338912133891</c:v>
                </c:pt>
                <c:pt idx="330">
                  <c:v>0.10867237687366</c:v>
                </c:pt>
                <c:pt idx="331">
                  <c:v>0.101621621621623</c:v>
                </c:pt>
                <c:pt idx="332">
                  <c:v>0.0877645844088806</c:v>
                </c:pt>
                <c:pt idx="333">
                  <c:v>0.075969827586206</c:v>
                </c:pt>
                <c:pt idx="334">
                  <c:v>0.0810113519091866</c:v>
                </c:pt>
                <c:pt idx="335">
                  <c:v>0.14557613168724</c:v>
                </c:pt>
                <c:pt idx="336">
                  <c:v>0.0242518059855543</c:v>
                </c:pt>
                <c:pt idx="337">
                  <c:v>0.0952138492871678</c:v>
                </c:pt>
                <c:pt idx="338">
                  <c:v>0.112712300566136</c:v>
                </c:pt>
                <c:pt idx="339">
                  <c:v>0.0569522832221637</c:v>
                </c:pt>
                <c:pt idx="340">
                  <c:v>0.0896151818661052</c:v>
                </c:pt>
                <c:pt idx="341">
                  <c:v>0.096991701244812</c:v>
                </c:pt>
                <c:pt idx="342">
                  <c:v>0.105426356589148</c:v>
                </c:pt>
                <c:pt idx="343">
                  <c:v>0.0554699537750406</c:v>
                </c:pt>
                <c:pt idx="344">
                  <c:v>0.081136950904391</c:v>
                </c:pt>
                <c:pt idx="345">
                  <c:v>0.0471363405980758</c:v>
                </c:pt>
                <c:pt idx="346">
                  <c:v>0.0566822672906925</c:v>
                </c:pt>
                <c:pt idx="347">
                  <c:v>0.0901041666666642</c:v>
                </c:pt>
                <c:pt idx="348">
                  <c:v>0.0727748691099492</c:v>
                </c:pt>
                <c:pt idx="349">
                  <c:v>0.120976116303218</c:v>
                </c:pt>
                <c:pt idx="350">
                  <c:v>0.0721596724667376</c:v>
                </c:pt>
                <c:pt idx="351">
                  <c:v>0.0800203873598352</c:v>
                </c:pt>
                <c:pt idx="352">
                  <c:v>0.0807871569135157</c:v>
                </c:pt>
                <c:pt idx="353">
                  <c:v>0.0897166841552987</c:v>
                </c:pt>
                <c:pt idx="354">
                  <c:v>0.0886469673405909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77712728"/>
        <c:axId val="-2094601848"/>
      </c:scatterChart>
      <c:valAx>
        <c:axId val="-2077712728"/>
        <c:scaling>
          <c:orientation val="minMax"/>
          <c:max val="360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Elapsed time in seconds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94601848"/>
        <c:crosses val="autoZero"/>
        <c:crossBetween val="midCat"/>
        <c:majorUnit val="600.0"/>
      </c:valAx>
      <c:valAx>
        <c:axId val="-2094601848"/>
        <c:scaling>
          <c:orientation val="minMax"/>
          <c:max val="5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Avg. kernel msec per decision cycle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7712728"/>
        <c:crosses val="autoZero"/>
        <c:crossBetween val="midCat"/>
        <c:majorUnit val="1.0"/>
      </c:valAx>
    </c:plotArea>
    <c:legend>
      <c:legendPos val="t"/>
      <c:legendEntry>
        <c:idx val="0"/>
        <c:delete val="1"/>
      </c:legendEntry>
      <c:layout/>
      <c:overlay val="0"/>
    </c:legend>
    <c:plotVisOnly val="1"/>
    <c:dispBlanksAs val="gap"/>
    <c:showDLblsOverMax val="0"/>
  </c:chart>
  <c:txPr>
    <a:bodyPr/>
    <a:lstStyle/>
    <a:p>
      <a:pPr>
        <a:defRPr sz="1600" baseline="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Microsec/Decision</a:t>
            </a:r>
            <a:r>
              <a:rPr lang="en-US" sz="1400" baseline="0"/>
              <a:t> for Multicolumn Arithmetic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Msec/Decisions (Kernel CPU)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marker>
            <c:sp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</c:marker>
          <c:xVal>
            <c:numRef>
              <c:f>Sheet1!$A$16:$A$25</c:f>
              <c:numCache>
                <c:formatCode>General</c:formatCode>
                <c:ptCount val="10"/>
                <c:pt idx="0">
                  <c:v>1.00202698E8</c:v>
                </c:pt>
                <c:pt idx="1">
                  <c:v>2.00406476E8</c:v>
                </c:pt>
                <c:pt idx="2">
                  <c:v>3.00597397E8</c:v>
                </c:pt>
                <c:pt idx="3">
                  <c:v>4.00785924E8</c:v>
                </c:pt>
                <c:pt idx="4">
                  <c:v>5.00977704E8</c:v>
                </c:pt>
                <c:pt idx="5">
                  <c:v>6.01181116E8</c:v>
                </c:pt>
                <c:pt idx="6">
                  <c:v>7.01375975E8</c:v>
                </c:pt>
                <c:pt idx="7">
                  <c:v>8.01580991E8</c:v>
                </c:pt>
                <c:pt idx="8">
                  <c:v>9.01778839E8</c:v>
                </c:pt>
                <c:pt idx="9">
                  <c:v>1.001976708E9</c:v>
                </c:pt>
              </c:numCache>
            </c:numRef>
          </c:xVal>
          <c:yVal>
            <c:numRef>
              <c:f>Sheet1!$B$16:$B$25</c:f>
              <c:numCache>
                <c:formatCode>0</c:formatCode>
                <c:ptCount val="10"/>
                <c:pt idx="0">
                  <c:v>30.0</c:v>
                </c:pt>
                <c:pt idx="1">
                  <c:v>30.0</c:v>
                </c:pt>
                <c:pt idx="2">
                  <c:v>29.0</c:v>
                </c:pt>
                <c:pt idx="3">
                  <c:v>29.0</c:v>
                </c:pt>
                <c:pt idx="4">
                  <c:v>29.0</c:v>
                </c:pt>
                <c:pt idx="5">
                  <c:v>29.0</c:v>
                </c:pt>
                <c:pt idx="6">
                  <c:v>29.0</c:v>
                </c:pt>
                <c:pt idx="7">
                  <c:v>29.0</c:v>
                </c:pt>
                <c:pt idx="8">
                  <c:v>29.0</c:v>
                </c:pt>
                <c:pt idx="9" formatCode="0.00">
                  <c:v>29.0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94741368"/>
        <c:axId val="-2076797272"/>
      </c:scatterChart>
      <c:valAx>
        <c:axId val="-2094741368"/>
        <c:scaling>
          <c:orientation val="minMax"/>
          <c:max val="1.0E9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Decisions in Millions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76797272"/>
        <c:crosses val="autoZero"/>
        <c:crossBetween val="midCat"/>
        <c:majorUnit val="1.0E8"/>
        <c:dispUnits>
          <c:builtInUnit val="millions"/>
        </c:dispUnits>
      </c:valAx>
      <c:valAx>
        <c:axId val="-2076797272"/>
        <c:scaling>
          <c:orientation val="minMax"/>
          <c:max val="1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000" b="1" i="0" u="none" strike="noStrike" baseline="0">
                    <a:effectLst/>
                  </a:rPr>
                  <a:t>micros</a:t>
                </a:r>
                <a:r>
                  <a:rPr lang="en-US"/>
                  <a:t>ec/Decision</a:t>
                </a:r>
              </a:p>
            </c:rich>
          </c:tx>
          <c:layout/>
          <c:overlay val="0"/>
        </c:title>
        <c:numFmt formatCode="0" sourceLinked="1"/>
        <c:majorTickMark val="out"/>
        <c:minorTickMark val="none"/>
        <c:tickLblPos val="nextTo"/>
        <c:crossAx val="-2094741368"/>
        <c:crosses val="autoZero"/>
        <c:crossBetween val="midCat"/>
        <c:majorUnit val="10.0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243A800-9AC8-46E1-BF49-8CADEA339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2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Dr.</a:t>
            </a:r>
            <a:r>
              <a:rPr lang="en-US" baseline="0" dirty="0" smtClean="0"/>
              <a:t> Michael van Lent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Representing</a:t>
            </a:r>
            <a:r>
              <a:rPr lang="en-US" baseline="0" dirty="0" smtClean="0"/>
              <a:t> a user’s perspective on Soar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CEO and Chief Scientist at Soar Technology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My history with Soar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Starts with a summer internship at NRL in 1993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Using a GA to evolve opponents for </a:t>
            </a:r>
            <a:r>
              <a:rPr lang="en-US" baseline="0" dirty="0" err="1" smtClean="0"/>
              <a:t>TacAir</a:t>
            </a:r>
            <a:r>
              <a:rPr lang="en-US" baseline="0" dirty="0" smtClean="0"/>
              <a:t>-Soar agents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Graduate school at U of M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ICT</a:t>
            </a:r>
          </a:p>
          <a:p>
            <a:pPr marL="1085850" lvl="2" indent="-171450">
              <a:buFontTx/>
              <a:buChar char="-"/>
            </a:pPr>
            <a:r>
              <a:rPr lang="en-US" baseline="0" dirty="0" smtClean="0"/>
              <a:t>Using Soar on multiple projects including Virtual Humans and Immersive Training Games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Joined SoarTech 4 years 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3A800-9AC8-46E1-BF49-8CADEA33946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6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name?</a:t>
            </a:r>
            <a:r>
              <a:rPr lang="en-US" baseline="0" dirty="0" smtClean="0"/>
              <a:t> Ask Joe/Kyle what to call the person sitting next to the driver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Picture?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C0FDC5-1148-4A45-A546-C1EA607C11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92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As John alluded to in his talk, when you start across the fuzzy</a:t>
            </a:r>
            <a:r>
              <a:rPr lang="en-US" baseline="0" dirty="0" smtClean="0"/>
              <a:t> boundary between research and application there is a corresponding shift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3A800-9AC8-46E1-BF49-8CADEA3394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7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43A800-9AC8-46E1-BF49-8CADEA3394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2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jpeg"/><Relationship Id="rId3" Type="http://schemas.openxmlformats.org/officeDocument/2006/relationships/image" Target="../media/image9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83814C-F0C7-471E-9EC5-F0C4CF2DF966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C4277A-2CF2-47B8-9171-E01CB49F2FC8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62CAD5-FB63-49EB-8905-D7369F7A75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538A12-9CD6-47B9-8A98-4869E52E1743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DDE28E-CDCD-426C-B0EF-14C1C4CEEE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CAE4-6B4E-4936-A276-467CF78FCF6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186" y="648004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30498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FFCB-C964-4DEC-8FA2-6CFBBD4964E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418558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394C-287A-48D0-B8B7-228E24317B0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53159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4791-4A14-485C-BF6E-4966E32077E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63029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6C8-ADE3-42DA-AF45-E1BE7E4731F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990710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124F-C554-426B-9F74-76BD6C2C9B4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78110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1731-A57E-49E2-AD2E-42EEAF733F6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79897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E17A-5E28-43EE-9D64-DEC419CF5830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621038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28E2CC-2272-4778-82D0-26E8F4C6C3D1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 dirty="0"/>
              <a:t>Soar Technology,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BFEE3B-078A-4FAD-B497-EF98C5D94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5EB5-1748-4573-8912-CC8AD9923FB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5624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1273-381B-4A49-B699-5F0E12CD6D28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7729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723B-CF8F-4F65-807C-1CF76D9CE3C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06798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83814C-F0C7-471E-9EC5-F0C4CF2DF966}" type="datetime1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6/5/13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1666896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28E2CC-2272-4778-82D0-26E8F4C6C3D1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BFEE3B-078A-4FAD-B497-EF98C5D94C0D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3151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B6599F-8311-416B-8C83-8E4BE3BB011A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6FD14-3AB1-4210-99B3-2B600FADE69A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5062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F6442-AD86-4884-9A70-5C87AA7B4D67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4D51D4-3926-41E7-AD5B-9065F22FD175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6402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48B0E-5262-4057-AEA4-77BA3BB09AC9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E0611-B9B3-45CC-B07C-8D6C9686F1AB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39758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040EB2-35FB-44C9-8F46-BF3FD0344EC7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68FD8A-FECB-423F-B576-D284EF35B4C4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530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EAFD68-5C3D-4B63-9686-FD20E5D578BB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1BE27-660F-4077-9A58-68E46565D723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74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B6599F-8311-416B-8C83-8E4BE3BB011A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6FD14-3AB1-4210-99B3-2B600FADE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01E09-C842-426B-BAAF-47D905159789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FC98-CC21-44FC-9A4D-38A9A2A67055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9006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91C7DC-D80C-4EAF-A16C-FC46829C7860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9DD4F4-D609-4C36-9758-BBD6347BFE49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728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C4277A-2CF2-47B8-9171-E01CB49F2FC8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62CAD5-FB63-49EB-8905-D7369F7A7571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766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538A12-9CD6-47B9-8A98-4869E52E1743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DDE28E-CDCD-426C-B0EF-14C1C4CEEEAD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8284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>
              <a:defRPr sz="3600">
                <a:solidFill>
                  <a:srgbClr val="00779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92240"/>
            <a:ext cx="533400" cy="30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F6532A9A-7F0B-C548-869A-486C731B47B2}" type="slidenum">
              <a:rPr lang="en-US" smtClean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3529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solidFill>
                  <a:srgbClr val="007790"/>
                </a:solidFill>
              </a:defRPr>
            </a:lvl1pPr>
            <a:lvl2pPr>
              <a:buFont typeface="Wingdings" pitchFamily="2" charset="2"/>
              <a:buChar char="§"/>
              <a:defRPr sz="2400"/>
            </a:lvl2pPr>
            <a:lvl3pPr>
              <a:buFont typeface="Calibri" pitchFamily="34" charset="0"/>
              <a:buChar char="―"/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92240"/>
            <a:ext cx="533400" cy="30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F6532A9A-7F0B-C548-869A-486C731B47B2}" type="slidenum">
              <a:rPr lang="en-US" smtClean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656746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92240"/>
            <a:ext cx="533400" cy="30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F6532A9A-7F0B-C548-869A-486C731B47B2}" type="slidenum">
              <a:rPr lang="en-US" smtClean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0078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92240"/>
            <a:ext cx="533400" cy="30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aseline="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F6532A9A-7F0B-C548-869A-486C731B47B2}" type="slidenum">
              <a:rPr lang="en-US" smtClean="0">
                <a:solidFill>
                  <a:srgbClr val="FFFFFF"/>
                </a:solidFill>
                <a:ea typeface="ヒラギノ角ゴ Pro W3" charset="-128"/>
                <a:cs typeface="ヒラギノ角ゴ Pro W3" charset="-128"/>
              </a:rPr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6075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47700"/>
            <a:ext cx="2438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851025" y="6308725"/>
            <a:ext cx="541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 smtClean="0">
                <a:solidFill>
                  <a:srgbClr val="000000"/>
                </a:solidFill>
                <a:cs typeface="Arial" charset="0"/>
              </a:rPr>
              <a:t>SOAR TECHNOLOGY PROPRIETARY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 anchorCtr="1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72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F6442-AD86-4884-9A70-5C87AA7B4D67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4D51D4-3926-41E7-AD5B-9065F22FD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9586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049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692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810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41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64561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715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78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533400"/>
            <a:ext cx="20955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61341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143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62913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524000"/>
            <a:ext cx="4114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4114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4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48B0E-5262-4057-AEA4-77BA3BB09AC9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E0611-B9B3-45CC-B07C-8D6C9686F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62913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524000"/>
            <a:ext cx="8382000" cy="48006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446529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83814C-F0C7-471E-9EC5-F0C4CF2DF966}" type="datetime1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6/5/13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41701554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28E2CC-2272-4778-82D0-26E8F4C6C3D1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BFEE3B-078A-4FAD-B497-EF98C5D94C0D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795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B6599F-8311-416B-8C83-8E4BE3BB011A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36FD14-3AB1-4210-99B3-2B600FADE69A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075930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EF6442-AD86-4884-9A70-5C87AA7B4D67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4D51D4-3926-41E7-AD5B-9065F22FD175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19317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48B0E-5262-4057-AEA4-77BA3BB09AC9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E0611-B9B3-45CC-B07C-8D6C9686F1AB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50809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040EB2-35FB-44C9-8F46-BF3FD0344EC7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68FD8A-FECB-423F-B576-D284EF35B4C4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97201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EAFD68-5C3D-4B63-9686-FD20E5D578BB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1BE27-660F-4077-9A58-68E46565D723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993982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01E09-C842-426B-BAAF-47D905159789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FC98-CC21-44FC-9A4D-38A9A2A67055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1046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91C7DC-D80C-4EAF-A16C-FC46829C7860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9DD4F4-D609-4C36-9758-BBD6347BFE49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4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1040EB2-35FB-44C9-8F46-BF3FD0344EC7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068FD8A-FECB-423F-B576-D284EF35B4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8C4277A-2CF2-47B8-9171-E01CB49F2FC8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62CAD5-FB63-49EB-8905-D7369F7A7571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95034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538A12-9CD6-47B9-8A98-4869E52E1743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DDE28E-CDCD-426C-B0EF-14C1C4CEEEAD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28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EAFD68-5C3D-4B63-9686-FD20E5D578BB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1BE27-660F-4077-9A58-68E46565D7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01E09-C842-426B-BAAF-47D905159789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DFC98-CC21-44FC-9A4D-38A9A2A670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91C7DC-D80C-4EAF-A16C-FC46829C7860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9DD4F4-D609-4C36-9758-BBD6347BF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theme" Target="../theme/theme4.xml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0.xml"/><Relationship Id="rId14" Type="http://schemas.openxmlformats.org/officeDocument/2006/relationships/theme" Target="../theme/theme5.xml"/><Relationship Id="rId15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9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F707233E-1426-4614-B5BF-D116182D09FF}" type="datetime1">
              <a:rPr lang="en-US"/>
              <a:pPr>
                <a:defRPr/>
              </a:pPr>
              <a:t>6/5/13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Soar Technology, Inc.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C00C3B9-7FED-408E-82B7-ADDFE6BB2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69" r:id="rId5"/>
    <p:sldLayoutId id="2147483675" r:id="rId6"/>
    <p:sldLayoutId id="2147483676" r:id="rId7"/>
    <p:sldLayoutId id="2147483670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3FE19BC-22F1-4840-BCE8-F09DA67136F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6/5/13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1190"/>
            <a:ext cx="2247437" cy="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F707233E-1426-4614-B5BF-D116182D09FF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C00C3B9-7FED-408E-82B7-ADDFE6BB2ECE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02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aseline="-25000" dirty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baseline="-25000" dirty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500" y="0"/>
            <a:ext cx="8051800" cy="57150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none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673100"/>
            <a:ext cx="8026400" cy="584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5" descr="logo-horizontal-one_color_white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UMET logo design 04a.gif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140" y="1"/>
            <a:ext cx="724337" cy="51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84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790"/>
          </a:solidFill>
          <a:latin typeface="+mj-lt"/>
          <a:ea typeface="+mj-ea"/>
          <a:cs typeface="ヒラギノ角ゴ Pro W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7790"/>
        </a:buClr>
        <a:buFont typeface="Times" charset="0"/>
        <a:buChar char="•"/>
        <a:defRPr sz="2800">
          <a:solidFill>
            <a:srgbClr val="000000"/>
          </a:solidFill>
          <a:latin typeface="+mn-lt"/>
          <a:ea typeface="+mn-ea"/>
          <a:cs typeface="ヒラギノ角ゴ Pro W3" charset="-128"/>
        </a:defRPr>
      </a:lvl1pPr>
      <a:lvl2pPr marL="454025" indent="-168275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7790"/>
        </a:buClr>
        <a:buFont typeface="Times" charset="0"/>
        <a:buChar char="•"/>
        <a:defRPr sz="2400">
          <a:solidFill>
            <a:srgbClr val="464847"/>
          </a:solidFill>
          <a:latin typeface="+mn-lt"/>
          <a:ea typeface="+mn-ea"/>
          <a:cs typeface="ヒラギノ角ゴ Pro W3" charset="-128"/>
        </a:defRPr>
      </a:lvl2pPr>
      <a:lvl3pPr marL="741363" indent="-1714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7790"/>
        </a:buClr>
        <a:buFont typeface="Times" charset="0"/>
        <a:buChar char="•"/>
        <a:defRPr sz="2000">
          <a:solidFill>
            <a:srgbClr val="464847"/>
          </a:solidFill>
          <a:latin typeface="+mn-lt"/>
          <a:ea typeface="+mn-ea"/>
          <a:cs typeface="ヒラギノ角ゴ Pro W3" charset="-128"/>
        </a:defRPr>
      </a:lvl3pPr>
      <a:lvl4pPr marL="1027113" indent="-1714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7790"/>
        </a:buClr>
        <a:buFont typeface="Times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 charset="-128"/>
        </a:defRPr>
      </a:lvl4pPr>
      <a:lvl5pPr marL="1312863" indent="-17145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7790"/>
        </a:buClr>
        <a:buFont typeface="Times" charset="0"/>
        <a:buChar char="•"/>
        <a:defRPr sz="1600">
          <a:solidFill>
            <a:srgbClr val="464847"/>
          </a:solidFill>
          <a:latin typeface="+mn-lt"/>
          <a:ea typeface="+mn-ea"/>
          <a:cs typeface="ヒラギノ角ゴ Pro W3" charset="-128"/>
        </a:defRPr>
      </a:lvl5pPr>
      <a:lvl6pPr marL="17700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6pPr>
      <a:lvl7pPr marL="22272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7pPr>
      <a:lvl8pPr marL="26844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8pPr>
      <a:lvl9pPr marL="31416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209550"/>
            <a:ext cx="9144000" cy="400050"/>
          </a:xfrm>
          <a:prstGeom prst="rect">
            <a:avLst/>
          </a:prstGeom>
          <a:solidFill>
            <a:srgbClr val="A1BDD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Lucida Sans"/>
              <a:ea typeface="ＭＳ Ｐゴシック" charset="0"/>
              <a:cs typeface="Arial" charset="0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55613" y="457200"/>
            <a:ext cx="8226425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Lucida Sans"/>
              <a:ea typeface="ＭＳ Ｐゴシック" charset="0"/>
              <a:cs typeface="Arial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2095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Lucida Sans"/>
              <a:ea typeface="ＭＳ Ｐゴシック" charset="0"/>
              <a:cs typeface="Arial" charset="0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446088" y="6500813"/>
            <a:ext cx="7086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smtClean="0">
                <a:solidFill>
                  <a:srgbClr val="808080"/>
                </a:solidFill>
                <a:cs typeface="Arial" charset="0"/>
              </a:rPr>
              <a:t>May 20, 2009   |   SOAR TECHNOLOGY PROPRIETARY  |  Slide </a:t>
            </a:r>
            <a:fld id="{D47F644F-E1BD-2D44-8779-4D8CA4F90028}" type="slidenum">
              <a:rPr lang="en-US" sz="1000" smtClean="0">
                <a:solidFill>
                  <a:srgbClr val="808080"/>
                </a:solidFill>
                <a:cs typeface="Arial" charset="0"/>
              </a:rPr>
              <a:pPr eaLnBrk="1" hangingPunct="1"/>
              <a:t>‹#›</a:t>
            </a:fld>
            <a:endParaRPr lang="en-US" sz="1400" smtClean="0">
              <a:solidFill>
                <a:srgbClr val="808080"/>
              </a:solidFill>
              <a:cs typeface="Arial" charset="0"/>
            </a:endParaRP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381000" y="457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Lucida Sans"/>
              <a:ea typeface="ＭＳ Ｐゴシック" charset="0"/>
              <a:cs typeface="Arial" charset="0"/>
            </a:endParaRP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8458200" y="457200"/>
            <a:ext cx="304800" cy="30480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Lucida Sans"/>
              <a:ea typeface="ＭＳ Ｐゴシック" charset="0"/>
              <a:cs typeface="Arial" charset="0"/>
            </a:endParaRPr>
          </a:p>
        </p:txBody>
      </p:sp>
      <p:sp>
        <p:nvSpPr>
          <p:cNvPr id="205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8062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58" name="Picture 11" descr="logo_level_c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388100"/>
            <a:ext cx="13049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95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0C5A7F"/>
          </a:solidFill>
          <a:latin typeface="+mj-lt"/>
          <a:ea typeface="ＭＳ Ｐゴシック" charset="0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0C5A7F"/>
          </a:solidFill>
          <a:latin typeface="Lucida Sans" pitchFamily="34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0C5A7F"/>
          </a:solidFill>
          <a:latin typeface="Lucida Sans" pitchFamily="34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0C5A7F"/>
          </a:solidFill>
          <a:latin typeface="Lucida Sans" pitchFamily="34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0C5A7F"/>
          </a:solidFill>
          <a:latin typeface="Lucida Sans" pitchFamily="34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5A7F"/>
          </a:solidFill>
          <a:latin typeface="Lucida San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5A7F"/>
          </a:solidFill>
          <a:latin typeface="Lucida San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5A7F"/>
          </a:solidFill>
          <a:latin typeface="Lucida San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C5A7F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F707233E-1426-4614-B5BF-D116182D09FF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CC00C3B9-7FED-408E-82B7-ADDFE6BB2ECE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6725" y="2914650"/>
            <a:ext cx="5486400" cy="1219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dirty="0"/>
              <a:t>Explaining the Benefits of Soar </a:t>
            </a:r>
            <a:br>
              <a:rPr lang="en-US" dirty="0"/>
            </a:br>
            <a:r>
              <a:rPr lang="en-US" dirty="0"/>
              <a:t>to non-Soar </a:t>
            </a:r>
            <a:r>
              <a:rPr lang="en-US" dirty="0" smtClean="0"/>
              <a:t>Experts: </a:t>
            </a:r>
            <a:br>
              <a:rPr lang="en-US" dirty="0" smtClean="0"/>
            </a:br>
            <a:r>
              <a:rPr lang="en-US" dirty="0" smtClean="0"/>
              <a:t>A Call to Arms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Tac</a:t>
            </a:r>
            <a:r>
              <a:rPr lang="en-US" dirty="0" smtClean="0"/>
              <a:t> Air Soar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6532A9A-7F0B-C548-869A-486C731B47B2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280"/>
              </p:ext>
            </p:extLst>
          </p:nvPr>
        </p:nvGraphicFramePr>
        <p:xfrm>
          <a:off x="783191" y="1538098"/>
          <a:ext cx="3885085" cy="507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96"/>
                <a:gridCol w="3305789"/>
              </a:tblGrid>
              <a:tr h="8488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Multiple simultaneous</a:t>
                      </a:r>
                      <a:r>
                        <a:rPr lang="en-US" sz="2400" baseline="0" dirty="0" smtClean="0"/>
                        <a:t> tasks, with interleaving</a:t>
                      </a:r>
                      <a:endParaRPr lang="en-US" sz="2400" dirty="0"/>
                    </a:p>
                  </a:txBody>
                  <a:tcPr/>
                </a:tc>
              </a:tr>
              <a:tr h="84659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Handle, categorize lots of special cases</a:t>
                      </a:r>
                      <a:endParaRPr lang="en-US" sz="2400" dirty="0"/>
                    </a:p>
                  </a:txBody>
                  <a:tcPr/>
                </a:tc>
              </a:tr>
              <a:tr h="79956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Real-time</a:t>
                      </a:r>
                      <a:endParaRPr lang="en-US" sz="2400" dirty="0"/>
                    </a:p>
                  </a:txBody>
                  <a:tcPr/>
                </a:tc>
              </a:tr>
              <a:tr h="83483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Need</a:t>
                      </a:r>
                      <a:r>
                        <a:rPr lang="en-US" sz="2400" baseline="0" dirty="0" smtClean="0"/>
                        <a:t> for reactivity (respond quickly)</a:t>
                      </a:r>
                      <a:endParaRPr lang="en-US" sz="2400" dirty="0"/>
                    </a:p>
                  </a:txBody>
                  <a:tcPr/>
                </a:tc>
              </a:tr>
              <a:tr h="87011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Need</a:t>
                      </a:r>
                      <a:r>
                        <a:rPr lang="en-US" sz="2400" baseline="0" dirty="0" smtClean="0"/>
                        <a:t> for explanation</a:t>
                      </a:r>
                      <a:endParaRPr lang="en-US" sz="2400" dirty="0"/>
                    </a:p>
                  </a:txBody>
                  <a:tcPr/>
                </a:tc>
              </a:tr>
              <a:tr h="87011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Real-time learning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15433"/>
              </p:ext>
            </p:extLst>
          </p:nvPr>
        </p:nvGraphicFramePr>
        <p:xfrm>
          <a:off x="4874816" y="1525882"/>
          <a:ext cx="3885085" cy="4199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96"/>
                <a:gridCol w="3305789"/>
              </a:tblGrid>
              <a:tr h="8488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Lots of data quickly (10000+/sec)</a:t>
                      </a:r>
                      <a:endParaRPr lang="en-US" sz="2400" dirty="0"/>
                    </a:p>
                  </a:txBody>
                  <a:tcPr/>
                </a:tc>
              </a:tr>
              <a:tr h="84659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Sequential</a:t>
                      </a:r>
                      <a:r>
                        <a:rPr lang="en-US" sz="2400" baseline="0" dirty="0" smtClean="0"/>
                        <a:t> (batch) process</a:t>
                      </a:r>
                      <a:endParaRPr lang="en-US" sz="2400" dirty="0"/>
                    </a:p>
                  </a:txBody>
                  <a:tcPr/>
                </a:tc>
              </a:tr>
              <a:tr h="79956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crunching</a:t>
                      </a:r>
                      <a:endParaRPr lang="en-US" sz="2400" dirty="0"/>
                    </a:p>
                  </a:txBody>
                  <a:tcPr/>
                </a:tc>
              </a:tr>
              <a:tr h="83483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Much faster than real-time</a:t>
                      </a:r>
                      <a:endParaRPr lang="en-US" sz="2400" dirty="0"/>
                    </a:p>
                  </a:txBody>
                  <a:tcPr/>
                </a:tc>
              </a:tr>
              <a:tr h="87011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Offline learning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4939" y="928902"/>
            <a:ext cx="141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 smtClean="0"/>
              <a:t>Patterns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4153" y="928445"/>
            <a:ext cx="2116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 smtClean="0"/>
              <a:t>Anti-Patterns</a:t>
            </a:r>
          </a:p>
        </p:txBody>
      </p:sp>
      <p:sp>
        <p:nvSpPr>
          <p:cNvPr id="3" name="5-Point Star 2"/>
          <p:cNvSpPr/>
          <p:nvPr/>
        </p:nvSpPr>
        <p:spPr>
          <a:xfrm>
            <a:off x="834880" y="1716705"/>
            <a:ext cx="517391" cy="470330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5000"/>
                  <a:lumOff val="3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en-US" baseline="0" dirty="0"/>
          </a:p>
        </p:txBody>
      </p:sp>
      <p:sp>
        <p:nvSpPr>
          <p:cNvPr id="10" name="5-Point Star 9"/>
          <p:cNvSpPr/>
          <p:nvPr/>
        </p:nvSpPr>
        <p:spPr>
          <a:xfrm>
            <a:off x="834415" y="2551083"/>
            <a:ext cx="517391" cy="470330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5000"/>
                  <a:lumOff val="3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en-US" baseline="0" dirty="0"/>
          </a:p>
        </p:txBody>
      </p:sp>
      <p:sp>
        <p:nvSpPr>
          <p:cNvPr id="11" name="5-Point Star 10"/>
          <p:cNvSpPr/>
          <p:nvPr/>
        </p:nvSpPr>
        <p:spPr>
          <a:xfrm>
            <a:off x="833950" y="3385461"/>
            <a:ext cx="517391" cy="470330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5000"/>
                  <a:lumOff val="3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en-US" baseline="0" dirty="0"/>
          </a:p>
        </p:txBody>
      </p:sp>
      <p:sp>
        <p:nvSpPr>
          <p:cNvPr id="12" name="5-Point Star 11"/>
          <p:cNvSpPr/>
          <p:nvPr/>
        </p:nvSpPr>
        <p:spPr>
          <a:xfrm>
            <a:off x="833485" y="4219839"/>
            <a:ext cx="517391" cy="470330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5000"/>
                  <a:lumOff val="3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en-US" baseline="0" dirty="0"/>
          </a:p>
        </p:txBody>
      </p:sp>
      <p:sp>
        <p:nvSpPr>
          <p:cNvPr id="13" name="5-Point Star 12"/>
          <p:cNvSpPr/>
          <p:nvPr/>
        </p:nvSpPr>
        <p:spPr>
          <a:xfrm>
            <a:off x="833020" y="5054217"/>
            <a:ext cx="517391" cy="470330"/>
          </a:xfrm>
          <a:prstGeom prst="star5">
            <a:avLst/>
          </a:prstGeom>
          <a:gradFill flip="none" rotWithShape="1">
            <a:gsLst>
              <a:gs pos="0">
                <a:schemeClr val="accent4">
                  <a:lumMod val="65000"/>
                  <a:lumOff val="35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en-US" baseline="0" dirty="0"/>
          </a:p>
        </p:txBody>
      </p:sp>
      <p:sp>
        <p:nvSpPr>
          <p:cNvPr id="14" name="5-Point Star 13"/>
          <p:cNvSpPr/>
          <p:nvPr/>
        </p:nvSpPr>
        <p:spPr>
          <a:xfrm>
            <a:off x="4901128" y="1690899"/>
            <a:ext cx="517391" cy="470330"/>
          </a:xfrm>
          <a:prstGeom prst="star5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3">
                  <a:lumMod val="75000"/>
                </a:schemeClr>
              </a:gs>
            </a:gsLst>
            <a:lin ang="0" scaled="1"/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Right"/>
            <a:lightRig rig="threePt" dir="t"/>
          </a:scene3d>
        </p:spPr>
        <p:txBody>
          <a:bodyPr wrap="square" rtlCol="0" anchor="ctr">
            <a:spAutoFit/>
          </a:bodyPr>
          <a:lstStyle/>
          <a:p>
            <a:pPr algn="ctr"/>
            <a:endParaRPr lang="en-US" baseline="0" dirty="0"/>
          </a:p>
        </p:txBody>
      </p:sp>
      <p:sp>
        <p:nvSpPr>
          <p:cNvPr id="16" name="TextBox 15"/>
          <p:cNvSpPr txBox="1"/>
          <p:nvPr/>
        </p:nvSpPr>
        <p:spPr>
          <a:xfrm>
            <a:off x="5056318" y="5926159"/>
            <a:ext cx="351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 smtClean="0"/>
              <a:t>* Would be nice</a:t>
            </a:r>
          </a:p>
          <a:p>
            <a:r>
              <a:rPr lang="en-US" sz="1800" baseline="0" dirty="0" smtClean="0"/>
              <a:t>** Acceptable</a:t>
            </a:r>
          </a:p>
        </p:txBody>
      </p:sp>
    </p:spTree>
    <p:extLst>
      <p:ext uri="{BB962C8B-B14F-4D97-AF65-F5344CB8AC3E}">
        <p14:creationId xmlns:p14="http://schemas.microsoft.com/office/powerpoint/2010/main" val="566631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90" y="2677584"/>
            <a:ext cx="7391400" cy="609600"/>
          </a:xfrm>
        </p:spPr>
        <p:txBody>
          <a:bodyPr/>
          <a:lstStyle/>
          <a:p>
            <a:pPr algn="ctr"/>
            <a:r>
              <a:rPr lang="en-US" dirty="0" smtClean="0"/>
              <a:t>An example of the “</a:t>
            </a:r>
            <a:r>
              <a:rPr lang="en-US" dirty="0"/>
              <a:t>well engineered AI architecture” argument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32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Engineering Issues are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199"/>
            <a:ext cx="7620000" cy="5348461"/>
          </a:xfrm>
        </p:spPr>
        <p:txBody>
          <a:bodyPr/>
          <a:lstStyle/>
          <a:p>
            <a:r>
              <a:rPr lang="en-US" dirty="0" smtClean="0"/>
              <a:t>Over 30 years of development have gone into the Soar architecture</a:t>
            </a:r>
          </a:p>
          <a:p>
            <a:pPr lvl="1"/>
            <a:r>
              <a:rPr lang="en-US" dirty="0" smtClean="0"/>
              <a:t>Maintained by a full time, professional research software engineer</a:t>
            </a:r>
          </a:p>
          <a:p>
            <a:pPr lvl="1"/>
            <a:r>
              <a:rPr lang="en-US" dirty="0" smtClean="0"/>
              <a:t>Graduate students develop new features which are then re-engineered for inclusion in the official Soar release</a:t>
            </a:r>
          </a:p>
          <a:p>
            <a:r>
              <a:rPr lang="en-US" dirty="0" smtClean="0"/>
              <a:t>Soar is fast, efficient, stable and effectively bug-free</a:t>
            </a:r>
          </a:p>
          <a:p>
            <a:pPr lvl="1"/>
            <a:r>
              <a:rPr lang="en-US" dirty="0" smtClean="0"/>
              <a:t>Speed, memory efficiency and stability results on next slides</a:t>
            </a:r>
          </a:p>
          <a:p>
            <a:pPr lvl="1"/>
            <a:r>
              <a:rPr lang="en-US" dirty="0" smtClean="0"/>
              <a:t>Practically, Soar is the most stable component in our applications.</a:t>
            </a:r>
          </a:p>
          <a:p>
            <a:pPr lvl="2"/>
            <a:r>
              <a:rPr lang="en-US" dirty="0" smtClean="0"/>
              <a:t>Crashes caused by other components including commercial software (i.e., Windows, </a:t>
            </a:r>
            <a:r>
              <a:rPr lang="en-US" dirty="0" err="1" smtClean="0"/>
              <a:t>MacOS</a:t>
            </a:r>
            <a:r>
              <a:rPr lang="en-US" dirty="0" smtClean="0"/>
              <a:t>, </a:t>
            </a:r>
            <a:r>
              <a:rPr lang="en-US" dirty="0" err="1" smtClean="0"/>
              <a:t>iOS</a:t>
            </a:r>
            <a:r>
              <a:rPr lang="en-US" dirty="0" smtClean="0"/>
              <a:t>, Android, simulators, game engines)</a:t>
            </a:r>
          </a:p>
          <a:p>
            <a:pPr lvl="1"/>
            <a:r>
              <a:rPr lang="en-US" dirty="0" smtClean="0"/>
              <a:t>It has been years since SoarTech encountered a bug in Soar which impacted our application work</a:t>
            </a:r>
          </a:p>
          <a:p>
            <a:r>
              <a:rPr lang="en-US" dirty="0" smtClean="0"/>
              <a:t>While Soar is an active research system it is far better engineered than most “research code”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Speed of Soar (Wall Clock Time)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00100" y="1211263"/>
            <a:ext cx="7658100" cy="5161886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Soar is faster than required for most applications even with lots of knowledge</a:t>
            </a: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These real world agents (200 – 2000 rules) run at 600+ decision cycles/second wall clock time (including simulator and all data exchange)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For most domains we’ve encountered 10 - 20 cycles/second is sufficient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Experimental agents run at 300,000 cycles/second with 17 million rules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520180"/>
              </p:ext>
            </p:extLst>
          </p:nvPr>
        </p:nvGraphicFramePr>
        <p:xfrm>
          <a:off x="1155513" y="1681962"/>
          <a:ext cx="6772909" cy="3444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942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Speed of Soar (Kernel CPU Time)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4255"/>
              </p:ext>
            </p:extLst>
          </p:nvPr>
        </p:nvGraphicFramePr>
        <p:xfrm>
          <a:off x="1042375" y="1225291"/>
          <a:ext cx="7391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00100" y="1211263"/>
            <a:ext cx="7658100" cy="516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1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1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2pPr>
            <a:lvl3pPr marL="741363" indent="-166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1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3pPr>
            <a:lvl4pPr marL="1082675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1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4pPr>
            <a:lvl5pPr marL="1371600" indent="-1746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1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5pPr>
            <a:lvl6pPr marL="1828800" indent="-174625" algn="l" rtl="0" fontAlgn="base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6pPr>
            <a:lvl7pPr marL="2286000" indent="-174625" algn="l" rtl="0" fontAlgn="base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7pPr>
            <a:lvl8pPr marL="2743200" indent="-174625" algn="l" rtl="0" fontAlgn="base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8pPr>
            <a:lvl9pPr marL="3200400" indent="-174625" algn="l" rtl="0" fontAlgn="base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Average ≈ 0.1 </a:t>
            </a:r>
            <a:r>
              <a:rPr lang="en-US" dirty="0" err="1" smtClean="0">
                <a:latin typeface="Calibri" charset="0"/>
                <a:ea typeface="ヒラギノ角ゴ Pro W3" charset="0"/>
                <a:cs typeface="ヒラギノ角ゴ Pro W3" charset="0"/>
              </a:rPr>
              <a:t>msec</a:t>
            </a:r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/cycle (10,000 cycles/second)</a:t>
            </a:r>
          </a:p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Max &lt; 0.2 </a:t>
            </a:r>
            <a:r>
              <a:rPr lang="en-US" dirty="0" err="1" smtClean="0">
                <a:latin typeface="Calibri" charset="0"/>
                <a:ea typeface="ヒラギノ角ゴ Pro W3" charset="0"/>
                <a:cs typeface="ヒラギノ角ゴ Pro W3" charset="0"/>
              </a:rPr>
              <a:t>msec</a:t>
            </a:r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/cycle</a:t>
            </a: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These real world agents (200 – 2000 rules) run at 600+ decision cycles/second wall clock time (including simulator and all data exchange)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For most domains we’ve encountered 10 - 20 cycles/second is sufficient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Experimental agents run at 300,000 cycles/second with 17 million rules</a:t>
            </a:r>
          </a:p>
        </p:txBody>
      </p:sp>
    </p:spTree>
    <p:extLst>
      <p:ext uri="{BB962C8B-B14F-4D97-AF65-F5344CB8AC3E}">
        <p14:creationId xmlns:p14="http://schemas.microsoft.com/office/powerpoint/2010/main" val="1261922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Stability of Soar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00100" y="1211263"/>
            <a:ext cx="7658100" cy="4884737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Soar can run for a very long time with no degradation</a:t>
            </a: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 smtClean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After 1 billon cycles there is no change in speed or memory footprint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Experimental agents have been run up to 7 billion cycles</a:t>
            </a:r>
          </a:p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This assumes no use of episodic memory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ヒラギノ角ゴ Pro W3" charset="0"/>
                <a:cs typeface="ヒラギノ角ゴ Pro W3" charset="0"/>
              </a:rPr>
              <a:t>Significant work has gone into efficiently storing episodes</a:t>
            </a:r>
            <a:endParaRPr lang="en-US" dirty="0">
              <a:latin typeface="Calibri" charset="0"/>
              <a:ea typeface="ヒラギノ角ゴ Pro W3" charset="0"/>
              <a:cs typeface="ヒラギノ角ゴ Pro W3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291356"/>
              </p:ext>
            </p:extLst>
          </p:nvPr>
        </p:nvGraphicFramePr>
        <p:xfrm>
          <a:off x="1589648" y="1778683"/>
          <a:ext cx="5162550" cy="256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414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Integrating with 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dirty="0" smtClean="0"/>
              <a:t>Soar has been integrated with a wide variety of external systems:</a:t>
            </a:r>
          </a:p>
          <a:p>
            <a:pPr lvl="1"/>
            <a:r>
              <a:rPr lang="en-US" dirty="0" smtClean="0"/>
              <a:t>Simulators: </a:t>
            </a:r>
            <a:r>
              <a:rPr lang="en-US" dirty="0" err="1" smtClean="0"/>
              <a:t>ModSAF</a:t>
            </a:r>
            <a:r>
              <a:rPr lang="en-US" dirty="0" smtClean="0"/>
              <a:t>, JSAF, </a:t>
            </a:r>
            <a:r>
              <a:rPr lang="en-US" dirty="0" err="1" smtClean="0"/>
              <a:t>OneSAF</a:t>
            </a:r>
            <a:r>
              <a:rPr lang="en-US" dirty="0" smtClean="0"/>
              <a:t>, NGTS, HLA, DIS</a:t>
            </a:r>
          </a:p>
          <a:p>
            <a:pPr lvl="1"/>
            <a:r>
              <a:rPr lang="en-US" dirty="0" smtClean="0"/>
              <a:t>Games/Game engines: Unity3D, Unreal, Quake, </a:t>
            </a:r>
            <a:r>
              <a:rPr lang="en-US" dirty="0" err="1" smtClean="0"/>
              <a:t>Gamebryo</a:t>
            </a:r>
            <a:r>
              <a:rPr lang="en-US" dirty="0" smtClean="0"/>
              <a:t>, </a:t>
            </a:r>
            <a:r>
              <a:rPr lang="en-US" dirty="0" err="1" smtClean="0"/>
              <a:t>XPlane</a:t>
            </a:r>
            <a:r>
              <a:rPr lang="en-US" dirty="0" smtClean="0"/>
              <a:t>, EDGE, Full Spectrum Command, Full Spectrum Leader, </a:t>
            </a:r>
            <a:r>
              <a:rPr lang="en-US" dirty="0" err="1" smtClean="0"/>
              <a:t>Starcraft</a:t>
            </a:r>
            <a:endParaRPr lang="en-US" dirty="0" smtClean="0"/>
          </a:p>
          <a:p>
            <a:pPr lvl="1"/>
            <a:r>
              <a:rPr lang="en-US" dirty="0" smtClean="0"/>
              <a:t>Robotics systems: ROS, LCM, JAUS, Player/Stage</a:t>
            </a:r>
          </a:p>
          <a:p>
            <a:pPr lvl="1"/>
            <a:r>
              <a:rPr lang="en-US" dirty="0" smtClean="0"/>
              <a:t>Mobile applications</a:t>
            </a:r>
          </a:p>
          <a:p>
            <a:r>
              <a:rPr lang="en-US" dirty="0" smtClean="0"/>
              <a:t>Integrating with so many systems over the past 15+ years has resulted in a finely tuned external API</a:t>
            </a:r>
          </a:p>
          <a:p>
            <a:pPr lvl="1"/>
            <a:r>
              <a:rPr lang="en-US" dirty="0" smtClean="0"/>
              <a:t>Integration is typically fast and straightforward (requires hours to days)</a:t>
            </a:r>
          </a:p>
          <a:p>
            <a:pPr lvl="1"/>
            <a:r>
              <a:rPr lang="en-US" dirty="0" smtClean="0"/>
              <a:t>A single, domain independent API support all external integration</a:t>
            </a:r>
          </a:p>
          <a:p>
            <a:pPr lvl="2"/>
            <a:r>
              <a:rPr lang="en-US" dirty="0" smtClean="0"/>
              <a:t>No modifications required on the Soar side</a:t>
            </a:r>
          </a:p>
          <a:p>
            <a:r>
              <a:rPr lang="en-US" dirty="0" smtClean="0"/>
              <a:t>Soar Markup Language (SML)</a:t>
            </a:r>
          </a:p>
          <a:p>
            <a:pPr lvl="1"/>
            <a:r>
              <a:rPr lang="en-US" dirty="0" smtClean="0"/>
              <a:t>Supports single process, across processes, across machines</a:t>
            </a:r>
          </a:p>
          <a:p>
            <a:pPr lvl="2"/>
            <a:r>
              <a:rPr lang="en-US" dirty="0" smtClean="0"/>
              <a:t>Can connect dynamically at runtime and to multiple clients</a:t>
            </a:r>
          </a:p>
          <a:p>
            <a:pPr lvl="1"/>
            <a:r>
              <a:rPr lang="en-US" dirty="0" smtClean="0"/>
              <a:t>Supports asynchronous and synchronous operation</a:t>
            </a:r>
          </a:p>
          <a:p>
            <a:pPr lvl="1"/>
            <a:r>
              <a:rPr lang="en-US" dirty="0" smtClean="0"/>
              <a:t>Supports both I/O, commands and debugging</a:t>
            </a:r>
          </a:p>
          <a:p>
            <a:pPr lvl="1"/>
            <a:r>
              <a:rPr lang="en-US" dirty="0" smtClean="0"/>
              <a:t>Connects to multiple languages (C/C++, Java, Python, TCL, Flash)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31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Soar Markup Language (SML)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62800" y="6175854"/>
            <a:ext cx="1295400" cy="304800"/>
          </a:xfrm>
        </p:spPr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85963" y="5671987"/>
            <a:ext cx="5221287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 dirty="0"/>
              <a:t>Internally use socket or function call</a:t>
            </a:r>
          </a:p>
          <a:p>
            <a:pPr algn="ctr"/>
            <a:r>
              <a:rPr lang="en-US" sz="1600" dirty="0"/>
              <a:t>Client, Kernel and (99%) SML code all unaware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042571"/>
              </p:ext>
            </p:extLst>
          </p:nvPr>
        </p:nvGraphicFramePr>
        <p:xfrm>
          <a:off x="941388" y="1153962"/>
          <a:ext cx="725963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CorelDRAW" r:id="rId4" imgW="5864381" imgH="3656496" progId="CorelDRAW.Graphic.10">
                  <p:embed/>
                </p:oleObj>
              </mc:Choice>
              <mc:Fallback>
                <p:oleObj name="CorelDRAW" r:id="rId4" imgW="5864381" imgH="3656496" progId="CorelDRAW.Graphic.10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1153962"/>
                        <a:ext cx="725963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39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90" y="2677584"/>
            <a:ext cx="7391400" cy="609600"/>
          </a:xfrm>
        </p:spPr>
        <p:txBody>
          <a:bodyPr/>
          <a:lstStyle/>
          <a:p>
            <a:pPr algn="ctr"/>
            <a:r>
              <a:rPr lang="en-US" dirty="0" smtClean="0"/>
              <a:t>An example of the “</a:t>
            </a:r>
            <a:r>
              <a:rPr lang="en-US" dirty="0"/>
              <a:t>plays well with humans”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argument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6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Lucida Sans" charset="0"/>
              </a:rPr>
              <a:t>Why focus on the way people think?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Because our solutions are inspired by the</a:t>
            </a:r>
            <a:r>
              <a:rPr lang="en-US" i="1">
                <a:latin typeface="Lucida Sans" charset="0"/>
              </a:rPr>
              <a:t> way people think</a:t>
            </a:r>
            <a:r>
              <a:rPr lang="en-US">
                <a:latin typeface="Lucida Sans" charset="0"/>
              </a:rPr>
              <a:t>, they can:</a:t>
            </a:r>
          </a:p>
          <a:p>
            <a:pPr lvl="2"/>
            <a:endParaRPr lang="en-US">
              <a:latin typeface="Lucida Sans" charset="0"/>
            </a:endParaRPr>
          </a:p>
          <a:p>
            <a:pPr lvl="1"/>
            <a:r>
              <a:rPr lang="en-US" b="1">
                <a:latin typeface="Lucida Sans" charset="0"/>
              </a:rPr>
              <a:t>Emulate human behavior</a:t>
            </a:r>
          </a:p>
          <a:p>
            <a:pPr lvl="2"/>
            <a:r>
              <a:rPr lang="en-US">
                <a:latin typeface="Lucida Sans" charset="0"/>
              </a:rPr>
              <a:t>Our systems can </a:t>
            </a:r>
            <a:r>
              <a:rPr lang="en-US" b="1" i="1">
                <a:latin typeface="Lucida Sans" charset="0"/>
              </a:rPr>
              <a:t>anticipate</a:t>
            </a:r>
            <a:r>
              <a:rPr lang="en-US">
                <a:latin typeface="Lucida Sans" charset="0"/>
              </a:rPr>
              <a:t> how people will act and react for planning and intelligence gathering</a:t>
            </a:r>
            <a:endParaRPr lang="en-US" b="1" i="1">
              <a:latin typeface="Lucida Sans" charset="0"/>
            </a:endParaRPr>
          </a:p>
          <a:p>
            <a:pPr lvl="2"/>
            <a:r>
              <a:rPr lang="en-US">
                <a:latin typeface="Lucida Sans" charset="0"/>
              </a:rPr>
              <a:t>Our systems can </a:t>
            </a:r>
            <a:r>
              <a:rPr lang="en-US" b="1" i="1">
                <a:latin typeface="Lucida Sans" charset="0"/>
              </a:rPr>
              <a:t>simulate</a:t>
            </a:r>
            <a:r>
              <a:rPr lang="en-US">
                <a:latin typeface="Lucida Sans" charset="0"/>
              </a:rPr>
              <a:t> people for training and analysis</a:t>
            </a:r>
          </a:p>
          <a:p>
            <a:pPr lvl="2"/>
            <a:endParaRPr lang="en-US">
              <a:latin typeface="Lucida Sans" charset="0"/>
            </a:endParaRPr>
          </a:p>
          <a:p>
            <a:pPr lvl="1"/>
            <a:r>
              <a:rPr lang="en-US" b="1">
                <a:latin typeface="Lucida Sans" charset="0"/>
              </a:rPr>
              <a:t>Interact naturally with humans</a:t>
            </a:r>
          </a:p>
          <a:p>
            <a:pPr lvl="2"/>
            <a:r>
              <a:rPr lang="en-US">
                <a:latin typeface="Lucida Sans" charset="0"/>
              </a:rPr>
              <a:t>Our systems can </a:t>
            </a:r>
            <a:r>
              <a:rPr lang="en-US" b="1" i="1">
                <a:latin typeface="Lucida Sans" charset="0"/>
              </a:rPr>
              <a:t>understand</a:t>
            </a:r>
            <a:r>
              <a:rPr lang="en-US">
                <a:latin typeface="Lucida Sans" charset="0"/>
              </a:rPr>
              <a:t> how people perform complex tasks</a:t>
            </a:r>
          </a:p>
          <a:p>
            <a:pPr lvl="2"/>
            <a:r>
              <a:rPr lang="en-US">
                <a:latin typeface="Lucida Sans" charset="0"/>
              </a:rPr>
              <a:t>People can </a:t>
            </a:r>
            <a:r>
              <a:rPr lang="en-US" b="1" i="1">
                <a:latin typeface="Lucida Sans" charset="0"/>
              </a:rPr>
              <a:t>understand</a:t>
            </a:r>
            <a:r>
              <a:rPr lang="en-US">
                <a:latin typeface="Lucida Sans" charset="0"/>
              </a:rPr>
              <a:t> how our systems perform complex</a:t>
            </a:r>
            <a:br>
              <a:rPr lang="en-US">
                <a:latin typeface="Lucida Sans" charset="0"/>
              </a:rPr>
            </a:br>
            <a:r>
              <a:rPr lang="en-US">
                <a:latin typeface="Lucida Sans" charset="0"/>
              </a:rPr>
              <a:t>tasks</a:t>
            </a:r>
          </a:p>
          <a:p>
            <a:pPr lvl="2"/>
            <a:endParaRPr lang="en-US" b="1" i="1">
              <a:latin typeface="Lucida Sans" charset="0"/>
            </a:endParaRPr>
          </a:p>
          <a:p>
            <a:pPr lvl="1"/>
            <a:r>
              <a:rPr lang="en-US" b="1" i="1">
                <a:latin typeface="Lucida Sans" charset="0"/>
              </a:rPr>
              <a:t>Cope</a:t>
            </a:r>
            <a:r>
              <a:rPr lang="en-US">
                <a:latin typeface="Lucida Sans" charset="0"/>
              </a:rPr>
              <a:t> with complicated decisions in complex environments</a:t>
            </a:r>
          </a:p>
          <a:p>
            <a:pPr lvl="1"/>
            <a:endParaRPr lang="en-US"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852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Nuggets and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dirty="0" smtClean="0"/>
              <a:t>Golden Nuggets</a:t>
            </a:r>
          </a:p>
          <a:p>
            <a:pPr lvl="1"/>
            <a:r>
              <a:rPr lang="en-US" dirty="0"/>
              <a:t>We </a:t>
            </a:r>
            <a:r>
              <a:rPr lang="en-US" dirty="0" smtClean="0"/>
              <a:t>have been able </a:t>
            </a:r>
            <a:r>
              <a:rPr lang="en-US" dirty="0"/>
              <a:t>to convince a sufficient number of researchers and funders </a:t>
            </a:r>
            <a:r>
              <a:rPr lang="en-US" dirty="0" smtClean="0"/>
              <a:t>that an </a:t>
            </a:r>
            <a:r>
              <a:rPr lang="en-US" dirty="0"/>
              <a:t>active Soar research community </a:t>
            </a:r>
            <a:r>
              <a:rPr lang="en-US" dirty="0" smtClean="0"/>
              <a:t>exists after 30 years.</a:t>
            </a:r>
            <a:endParaRPr lang="en-US" dirty="0"/>
          </a:p>
          <a:p>
            <a:pPr lvl="1"/>
            <a:r>
              <a:rPr lang="en-US" dirty="0" smtClean="0"/>
              <a:t>The Soar community has spent decades thinking about different ways to convince non-believers of the value of Soar.</a:t>
            </a:r>
          </a:p>
          <a:p>
            <a:pPr lvl="1"/>
            <a:r>
              <a:rPr lang="en-US" dirty="0" smtClean="0"/>
              <a:t>When someone is convinced, we’re pretty good at helping them learn Soar (which is necessarily difficult).</a:t>
            </a:r>
          </a:p>
          <a:p>
            <a:pPr lvl="1"/>
            <a:r>
              <a:rPr lang="en-US" dirty="0" smtClean="0"/>
              <a:t>It feels like the multiple communities are reaching a point where they need something like Soar.</a:t>
            </a:r>
          </a:p>
          <a:p>
            <a:r>
              <a:rPr lang="en-US" dirty="0" smtClean="0"/>
              <a:t>Lumps of Coal</a:t>
            </a:r>
          </a:p>
          <a:p>
            <a:pPr lvl="1"/>
            <a:r>
              <a:rPr lang="en-US" dirty="0" smtClean="0"/>
              <a:t>The Soar community isn’t growing rapidly.</a:t>
            </a:r>
          </a:p>
          <a:p>
            <a:pPr lvl="2"/>
            <a:r>
              <a:rPr lang="en-US" dirty="0" smtClean="0"/>
              <a:t>We haven’t even been able to convince SoarTech engineers in all cases.</a:t>
            </a:r>
          </a:p>
          <a:p>
            <a:pPr lvl="1"/>
            <a:r>
              <a:rPr lang="en-US" dirty="0" smtClean="0"/>
              <a:t>Examples of transition of Soar-based systems into the hands of users are few and far between.  </a:t>
            </a:r>
            <a:endParaRPr lang="en-US" dirty="0"/>
          </a:p>
          <a:p>
            <a:pPr lvl="1"/>
            <a:r>
              <a:rPr lang="en-US" dirty="0" smtClean="0"/>
              <a:t>With a few exceptions, our arguments are conceptual without a lot of supporting empirical evidence.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1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Call to 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dirty="0" smtClean="0"/>
              <a:t>The closeness of the Soar community presents us with advantages. </a:t>
            </a:r>
          </a:p>
          <a:p>
            <a:pPr lvl="1"/>
            <a:r>
              <a:rPr lang="en-US" dirty="0" smtClean="0"/>
              <a:t>Everyone can benefit from well reasoned, well supported arguments for the benefits of Soar.</a:t>
            </a:r>
          </a:p>
          <a:p>
            <a:pPr lvl="1"/>
            <a:r>
              <a:rPr lang="en-US" dirty="0" smtClean="0"/>
              <a:t>Everyone can contribute to well reasoned, well supported arguments for the benefits of Soar.</a:t>
            </a:r>
          </a:p>
          <a:p>
            <a:pPr lvl="2"/>
            <a:r>
              <a:rPr lang="en-US" dirty="0" smtClean="0"/>
              <a:t>In fact, doing so should align with everyone’s ongoing professional activities.</a:t>
            </a:r>
          </a:p>
          <a:p>
            <a:r>
              <a:rPr lang="en-US" dirty="0" smtClean="0"/>
              <a:t>A big opportunity is coming and we need to be ready or we’ll miss the boat.</a:t>
            </a:r>
          </a:p>
          <a:p>
            <a:r>
              <a:rPr lang="en-US" dirty="0" smtClean="0"/>
              <a:t>SoarTech is ready to commit resources to the effort.</a:t>
            </a:r>
          </a:p>
          <a:p>
            <a:pPr lvl="1"/>
            <a:r>
              <a:rPr lang="en-US" dirty="0" smtClean="0"/>
              <a:t>People’s time</a:t>
            </a:r>
          </a:p>
          <a:p>
            <a:pPr lvl="1"/>
            <a:r>
              <a:rPr lang="en-US" dirty="0" smtClean="0"/>
              <a:t>Money for professional graphic artists…</a:t>
            </a:r>
            <a:endParaRPr lang="en-US" dirty="0"/>
          </a:p>
          <a:p>
            <a:r>
              <a:rPr lang="en-US" dirty="0" smtClean="0"/>
              <a:t>The 2014 Soar Workshop will include three presentations developed by the Soar community and designed to communicate the benefits of Soar to three target audiences:</a:t>
            </a:r>
          </a:p>
          <a:p>
            <a:pPr lvl="1"/>
            <a:r>
              <a:rPr lang="en-US" dirty="0" smtClean="0"/>
              <a:t>Research audience</a:t>
            </a:r>
          </a:p>
          <a:p>
            <a:pPr lvl="1"/>
            <a:r>
              <a:rPr lang="en-US" dirty="0" smtClean="0"/>
              <a:t>Application audience</a:t>
            </a:r>
          </a:p>
          <a:p>
            <a:pPr lvl="1"/>
            <a:r>
              <a:rPr lang="en-US" dirty="0" smtClean="0"/>
              <a:t>Engineering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51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we trying to convince?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audiences</a:t>
            </a:r>
          </a:p>
          <a:p>
            <a:pPr lvl="1"/>
            <a:r>
              <a:rPr lang="en-US" dirty="0" smtClean="0"/>
              <a:t>Research funders</a:t>
            </a:r>
          </a:p>
          <a:p>
            <a:pPr lvl="1"/>
            <a:r>
              <a:rPr lang="en-US" dirty="0" smtClean="0"/>
              <a:t>Researchers across multiple research fields</a:t>
            </a:r>
          </a:p>
          <a:p>
            <a:pPr lvl="1"/>
            <a:r>
              <a:rPr lang="en-US" dirty="0" smtClean="0"/>
              <a:t>New graduate students</a:t>
            </a:r>
          </a:p>
          <a:p>
            <a:r>
              <a:rPr lang="en-US" dirty="0" smtClean="0"/>
              <a:t>Engineering audiences</a:t>
            </a:r>
          </a:p>
          <a:p>
            <a:pPr lvl="1"/>
            <a:r>
              <a:rPr lang="en-US" dirty="0" smtClean="0"/>
              <a:t>Requirements developers</a:t>
            </a:r>
          </a:p>
          <a:p>
            <a:pPr lvl="1"/>
            <a:r>
              <a:rPr lang="en-US" dirty="0" smtClean="0"/>
              <a:t>Acquisition funders</a:t>
            </a:r>
          </a:p>
          <a:p>
            <a:pPr lvl="1"/>
            <a:r>
              <a:rPr lang="en-US" dirty="0" smtClean="0"/>
              <a:t>Lead systems integrators</a:t>
            </a:r>
          </a:p>
          <a:p>
            <a:pPr lvl="1"/>
            <a:r>
              <a:rPr lang="en-US" dirty="0" smtClean="0"/>
              <a:t>Engineers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75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summary of the arguments I’ve seen: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756982" cy="4495800"/>
          </a:xfrm>
        </p:spPr>
        <p:txBody>
          <a:bodyPr/>
          <a:lstStyle/>
          <a:p>
            <a:r>
              <a:rPr lang="en-US" dirty="0"/>
              <a:t>The “capabilities of Soar” argument</a:t>
            </a:r>
          </a:p>
          <a:p>
            <a:pPr lvl="1"/>
            <a:r>
              <a:rPr lang="en-US" dirty="0"/>
              <a:t>The “capabilities of knowledge rich agents” argument</a:t>
            </a:r>
          </a:p>
          <a:p>
            <a:r>
              <a:rPr lang="en-US" dirty="0"/>
              <a:t>The “understand &amp; extend the capabilities of cognitive architectures” argument</a:t>
            </a:r>
          </a:p>
          <a:p>
            <a:r>
              <a:rPr lang="en-US" dirty="0" smtClean="0"/>
              <a:t>The “save money by replacing humans with Soar” argument</a:t>
            </a:r>
          </a:p>
          <a:p>
            <a:r>
              <a:rPr lang="en-US" dirty="0" smtClean="0"/>
              <a:t>The “plays well with humans” argument</a:t>
            </a:r>
          </a:p>
          <a:p>
            <a:r>
              <a:rPr lang="en-US" dirty="0" smtClean="0"/>
              <a:t>The “well engineered AI architecture” argument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64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90" y="2677584"/>
            <a:ext cx="7391400" cy="609600"/>
          </a:xfrm>
        </p:spPr>
        <p:txBody>
          <a:bodyPr/>
          <a:lstStyle/>
          <a:p>
            <a:pPr algn="ctr"/>
            <a:r>
              <a:rPr lang="en-US" dirty="0" smtClean="0"/>
              <a:t>An example of the “capabilities of Soar” </a:t>
            </a:r>
            <a:r>
              <a:rPr lang="en-US" dirty="0"/>
              <a:t>argument</a:t>
            </a:r>
            <a:br>
              <a:rPr lang="en-US" dirty="0"/>
            </a:br>
            <a:r>
              <a:rPr lang="en-US" dirty="0" smtClean="0"/>
              <a:t> (version 1)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1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900" dirty="0" smtClean="0"/>
              <a:t>Requirements for Intelligent Autonomy:</a:t>
            </a:r>
            <a:br>
              <a:rPr lang="en-US" sz="3900" dirty="0" smtClean="0"/>
            </a:br>
            <a:r>
              <a:rPr lang="en-US" sz="3900" dirty="0" smtClean="0"/>
              <a:t>The Realm of Cognition Architecture</a:t>
            </a:r>
            <a:endParaRPr lang="en-US" sz="3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>
            <a:normAutofit fontScale="92500" lnSpcReduction="20000"/>
          </a:bodyPr>
          <a:lstStyle/>
          <a:p>
            <a:pPr marL="282575" indent="-282575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Integrates with perception and motor control</a:t>
            </a:r>
          </a:p>
          <a:p>
            <a:pPr marL="631825" lvl="1" indent="-349250">
              <a:spcBef>
                <a:spcPts val="0"/>
              </a:spcBef>
            </a:pPr>
            <a:r>
              <a:rPr lang="en-US" sz="2000" dirty="0" smtClean="0"/>
              <a:t>Interfaces to perception and motor systems (not one way)</a:t>
            </a:r>
          </a:p>
          <a:p>
            <a:pPr marL="631825" lvl="1" indent="-349250">
              <a:spcBef>
                <a:spcPts val="0"/>
              </a:spcBef>
            </a:pPr>
            <a:r>
              <a:rPr lang="en-US" sz="2000" dirty="0" smtClean="0"/>
              <a:t>Representation and reasoning over spatial representations</a:t>
            </a:r>
          </a:p>
          <a:p>
            <a:pPr marL="282575" indent="-282575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Maintains a rich relational representation of the situation and goals</a:t>
            </a:r>
          </a:p>
          <a:p>
            <a:pPr marL="630237" lvl="1" indent="-342900">
              <a:spcBef>
                <a:spcPts val="0"/>
              </a:spcBef>
            </a:pPr>
            <a:r>
              <a:rPr lang="en-US" sz="2000" dirty="0" smtClean="0"/>
              <a:t>Built from perception, reasoning, and retrievals from long-term memory </a:t>
            </a:r>
            <a:endParaRPr lang="en-US" sz="2000" dirty="0"/>
          </a:p>
          <a:p>
            <a:pPr marL="630237" lvl="1" indent="-342900">
              <a:spcBef>
                <a:spcPts val="0"/>
              </a:spcBef>
            </a:pPr>
            <a:r>
              <a:rPr lang="en-US" sz="2000" dirty="0" smtClean="0"/>
              <a:t>…, commanders </a:t>
            </a:r>
            <a:r>
              <a:rPr lang="en-US" sz="2000" dirty="0"/>
              <a:t>intent, mission data, non-local and historical data, hypotheticals</a:t>
            </a:r>
          </a:p>
          <a:p>
            <a:pPr marL="282575" indent="-282575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Makes situation and goal-based decisions in real-time</a:t>
            </a:r>
          </a:p>
          <a:p>
            <a:pPr marL="625475" lvl="1" indent="-342900">
              <a:spcBef>
                <a:spcPts val="0"/>
              </a:spcBef>
            </a:pPr>
            <a:r>
              <a:rPr lang="en-US" sz="2000" dirty="0" smtClean="0"/>
              <a:t>Based on the current situation</a:t>
            </a:r>
            <a:r>
              <a:rPr lang="en-US" sz="2000" dirty="0"/>
              <a:t>, goals, </a:t>
            </a:r>
            <a:r>
              <a:rPr lang="en-US" sz="2000" dirty="0" smtClean="0"/>
              <a:t>using its knowledge</a:t>
            </a:r>
          </a:p>
          <a:p>
            <a:pPr marL="625475" lvl="1" indent="-342900">
              <a:spcBef>
                <a:spcPts val="0"/>
              </a:spcBef>
            </a:pPr>
            <a:r>
              <a:rPr lang="en-US" sz="2000" dirty="0" smtClean="0"/>
              <a:t>Goals can be dynamic, varied, sometimes novel and hierarchically structured</a:t>
            </a:r>
          </a:p>
          <a:p>
            <a:pPr marL="625475" lvl="1" indent="-342900">
              <a:spcBef>
                <a:spcPts val="0"/>
              </a:spcBef>
            </a:pPr>
            <a:r>
              <a:rPr lang="en-US" sz="2000" dirty="0" smtClean="0"/>
              <a:t>Goals can be temporally extended (minutes, hours, days) </a:t>
            </a:r>
          </a:p>
          <a:p>
            <a:pPr marL="625475" lvl="1" indent="-342900">
              <a:spcBef>
                <a:spcPts val="0"/>
              </a:spcBef>
            </a:pPr>
            <a:r>
              <a:rPr lang="en-US" sz="2000" dirty="0" smtClean="0"/>
              <a:t>Requires relational planning, replanning, agent modeling, anticipation</a:t>
            </a:r>
          </a:p>
          <a:p>
            <a:pPr marL="282575" indent="-282575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Encodes and uses large bodies of knowledge</a:t>
            </a:r>
          </a:p>
          <a:p>
            <a:pPr marL="631825" lvl="1" indent="-349250">
              <a:spcBef>
                <a:spcPts val="0"/>
              </a:spcBef>
            </a:pPr>
            <a:r>
              <a:rPr lang="en-US" sz="2000" dirty="0" smtClean="0"/>
              <a:t>Skills, procedures, tactics, strategies</a:t>
            </a:r>
          </a:p>
          <a:p>
            <a:pPr marL="631825" lvl="1" indent="-349250">
              <a:spcBef>
                <a:spcPts val="0"/>
              </a:spcBef>
            </a:pPr>
            <a:r>
              <a:rPr lang="en-US" sz="2000" dirty="0" smtClean="0"/>
              <a:t>Facts about the world: terrain, maps, equipment capabilities, </a:t>
            </a:r>
          </a:p>
          <a:p>
            <a:pPr marL="631825" lvl="1" indent="-349250">
              <a:spcBef>
                <a:spcPts val="0"/>
              </a:spcBef>
            </a:pPr>
            <a:r>
              <a:rPr lang="en-US" sz="2000" dirty="0" smtClean="0"/>
              <a:t>History of experiences for debriefing, explanation, learning, modeling of others</a:t>
            </a:r>
          </a:p>
          <a:p>
            <a:pPr marL="282575" indent="-282575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Learns</a:t>
            </a:r>
          </a:p>
          <a:p>
            <a:pPr marL="625475" lvl="1" indent="-342900">
              <a:spcBef>
                <a:spcPts val="0"/>
              </a:spcBef>
            </a:pPr>
            <a:r>
              <a:rPr lang="en-US" sz="2000" dirty="0"/>
              <a:t>Dynamically expand </a:t>
            </a:r>
            <a:r>
              <a:rPr lang="en-US" sz="2000" dirty="0" smtClean="0"/>
              <a:t>goals, missions, tasks, skills, procedures, … </a:t>
            </a:r>
            <a:endParaRPr lang="en-US" sz="2000" dirty="0"/>
          </a:p>
          <a:p>
            <a:pPr marL="625475" lvl="1" indent="-342900">
              <a:spcBef>
                <a:spcPts val="0"/>
              </a:spcBef>
            </a:pPr>
            <a:r>
              <a:rPr lang="en-US" sz="2000" dirty="0" smtClean="0"/>
              <a:t>Speed decision making, avoid repeated mistakes</a:t>
            </a:r>
          </a:p>
          <a:p>
            <a:pPr marL="282575" indent="-282575">
              <a:spcBef>
                <a:spcPts val="0"/>
              </a:spcBef>
              <a:buFont typeface="+mj-lt"/>
              <a:buAutoNum type="arabicPeriod"/>
            </a:pPr>
            <a:r>
              <a:rPr lang="en-US" sz="2400" dirty="0" smtClean="0"/>
              <a:t>Communicates and coordinates with humans and other agents</a:t>
            </a:r>
          </a:p>
          <a:p>
            <a:pPr marL="631825" lvl="1" indent="-349250">
              <a:spcBef>
                <a:spcPts val="0"/>
              </a:spcBef>
            </a:pPr>
            <a:r>
              <a:rPr lang="en-US" sz="2000" dirty="0" smtClean="0"/>
              <a:t>Using language, manage dialog,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8463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0690" y="2677584"/>
            <a:ext cx="7391400" cy="609600"/>
          </a:xfrm>
        </p:spPr>
        <p:txBody>
          <a:bodyPr/>
          <a:lstStyle/>
          <a:p>
            <a:pPr algn="ctr"/>
            <a:r>
              <a:rPr lang="en-US" dirty="0" smtClean="0"/>
              <a:t>An example of the “capabilities of Soar” </a:t>
            </a:r>
            <a:r>
              <a:rPr lang="en-US" dirty="0"/>
              <a:t>argument</a:t>
            </a:r>
            <a:br>
              <a:rPr lang="en-US" dirty="0"/>
            </a:br>
            <a:r>
              <a:rPr lang="en-US" dirty="0" smtClean="0"/>
              <a:t> (version 2)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>
                <a:latin typeface="Calibri"/>
              </a:rPr>
              <a:pPr>
                <a:defRPr/>
              </a:pPr>
              <a:t>6/5/13</a:t>
            </a:fld>
            <a:endParaRPr lang="en-US"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libri"/>
              </a:rPr>
              <a:t>Soar Technology, Inc. </a:t>
            </a:r>
            <a:endParaRPr lang="en-US"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BFEE3B-078A-4FAD-B497-EF98C5D94C0D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2372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Answers: Study the best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362902"/>
            <a:ext cx="533400" cy="302260"/>
          </a:xfrm>
        </p:spPr>
        <p:txBody>
          <a:bodyPr/>
          <a:lstStyle/>
          <a:p>
            <a:pPr>
              <a:defRPr/>
            </a:pPr>
            <a:fld id="{F6532A9A-7F0B-C548-869A-486C731B47B2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127" y="994474"/>
            <a:ext cx="81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I also got to see </a:t>
            </a:r>
            <a:r>
              <a:rPr lang="en-US" dirty="0" err="1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Tac</a:t>
            </a:r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-Air Soar work: it’s </a:t>
            </a:r>
            <a:r>
              <a:rPr lang="en-US" u="sng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pretty cool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5663" y="1570171"/>
            <a:ext cx="7722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I started working on HLSR forcing me to understand Soar’s processes at a deep leve</a:t>
            </a:r>
            <a:r>
              <a:rPr lang="en-US" dirty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l</a:t>
            </a:r>
            <a:endParaRPr lang="en-US" u="sng" dirty="0" smtClean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4988" y="3579202"/>
            <a:ext cx="735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Soar makes lots of conditions easy</a:t>
            </a:r>
            <a:endParaRPr lang="en-US" u="sng" dirty="0" smtClean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34988" y="3015080"/>
            <a:ext cx="7513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Soar makes conditions (even complex ones) possible</a:t>
            </a:r>
            <a:endParaRPr lang="en-US" u="sng" dirty="0" smtClean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661" y="2463799"/>
            <a:ext cx="813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Soar also provides some help:</a:t>
            </a:r>
            <a:endParaRPr lang="en-US" u="sng" dirty="0" smtClean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4988" y="4143324"/>
            <a:ext cx="735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Soar makes reaction easy (</a:t>
            </a:r>
            <a:r>
              <a:rPr lang="en-US" dirty="0" err="1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inc.</a:t>
            </a:r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 truth maintenance)</a:t>
            </a:r>
            <a:endParaRPr lang="en-US" u="sng" dirty="0" smtClean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34988" y="4707446"/>
            <a:ext cx="735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Soar is amenable to human explanation</a:t>
            </a:r>
            <a:endParaRPr lang="en-US" u="sng" dirty="0" smtClean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34988" y="5271568"/>
            <a:ext cx="735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Soar makes aspect oriented programming easy</a:t>
            </a:r>
            <a:endParaRPr lang="en-US" u="sng" dirty="0" smtClean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34988" y="5835689"/>
            <a:ext cx="735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Soar (</a:t>
            </a:r>
            <a:r>
              <a:rPr lang="en-US" u="sng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now</a:t>
            </a:r>
            <a:r>
              <a:rPr lang="en-US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) provides a foundation for learning</a:t>
            </a:r>
            <a:endParaRPr lang="en-US" u="sng" dirty="0" smtClean="0">
              <a:solidFill>
                <a:srgbClr val="000000"/>
              </a:solidFill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4601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Soar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6532A9A-7F0B-C548-869A-486C731B47B2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39509"/>
              </p:ext>
            </p:extLst>
          </p:nvPr>
        </p:nvGraphicFramePr>
        <p:xfrm>
          <a:off x="783191" y="1538098"/>
          <a:ext cx="3885085" cy="507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96"/>
                <a:gridCol w="3305789"/>
              </a:tblGrid>
              <a:tr h="8488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Multiple simultaneous</a:t>
                      </a:r>
                      <a:r>
                        <a:rPr lang="en-US" sz="2400" baseline="0" dirty="0" smtClean="0"/>
                        <a:t> tasks, with interleaving</a:t>
                      </a:r>
                      <a:endParaRPr lang="en-US" sz="2400" dirty="0"/>
                    </a:p>
                  </a:txBody>
                  <a:tcPr/>
                </a:tc>
              </a:tr>
              <a:tr h="84659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Handle, categorize lots of special cases</a:t>
                      </a:r>
                      <a:endParaRPr lang="en-US" sz="2400" dirty="0"/>
                    </a:p>
                  </a:txBody>
                  <a:tcPr/>
                </a:tc>
              </a:tr>
              <a:tr h="79956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Real-time</a:t>
                      </a:r>
                      <a:endParaRPr lang="en-US" sz="2400" dirty="0"/>
                    </a:p>
                  </a:txBody>
                  <a:tcPr/>
                </a:tc>
              </a:tr>
              <a:tr h="834836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Need</a:t>
                      </a:r>
                      <a:r>
                        <a:rPr lang="en-US" sz="2400" baseline="0" dirty="0" smtClean="0"/>
                        <a:t> for reactivity (respond quickly)</a:t>
                      </a:r>
                      <a:endParaRPr lang="en-US" sz="2400" dirty="0"/>
                    </a:p>
                  </a:txBody>
                  <a:tcPr/>
                </a:tc>
              </a:tr>
              <a:tr h="87011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Need</a:t>
                      </a:r>
                      <a:r>
                        <a:rPr lang="en-US" sz="2400" baseline="0" dirty="0" smtClean="0"/>
                        <a:t> for explanation</a:t>
                      </a:r>
                      <a:endParaRPr lang="en-US" sz="2400" dirty="0"/>
                    </a:p>
                  </a:txBody>
                  <a:tcPr/>
                </a:tc>
              </a:tr>
              <a:tr h="870111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Real-time learning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021674"/>
              </p:ext>
            </p:extLst>
          </p:nvPr>
        </p:nvGraphicFramePr>
        <p:xfrm>
          <a:off x="4874816" y="1525882"/>
          <a:ext cx="3885085" cy="41999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296"/>
                <a:gridCol w="3305789"/>
              </a:tblGrid>
              <a:tr h="84882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Lots of data quickly (10000+/sec)</a:t>
                      </a:r>
                      <a:endParaRPr lang="en-US" sz="2400" dirty="0"/>
                    </a:p>
                  </a:txBody>
                  <a:tcPr/>
                </a:tc>
              </a:tr>
              <a:tr h="846594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Sequential</a:t>
                      </a:r>
                      <a:r>
                        <a:rPr lang="en-US" sz="2400" baseline="0" dirty="0" smtClean="0"/>
                        <a:t> (batch) process</a:t>
                      </a:r>
                      <a:endParaRPr lang="en-US" sz="2400" dirty="0"/>
                    </a:p>
                  </a:txBody>
                  <a:tcPr/>
                </a:tc>
              </a:tr>
              <a:tr h="79956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Number crunching</a:t>
                      </a:r>
                      <a:endParaRPr lang="en-US" sz="2400" dirty="0"/>
                    </a:p>
                  </a:txBody>
                  <a:tcPr/>
                </a:tc>
              </a:tr>
              <a:tr h="83483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Much faster than real-time</a:t>
                      </a:r>
                      <a:endParaRPr lang="en-US" sz="2400" dirty="0"/>
                    </a:p>
                  </a:txBody>
                  <a:tcPr/>
                </a:tc>
              </a:tr>
              <a:tr h="87011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Offline learning*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4939" y="928902"/>
            <a:ext cx="141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Patterns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4153" y="928445"/>
            <a:ext cx="2116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Anti-Patterns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6318" y="5926159"/>
            <a:ext cx="3515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00"/>
                </a:solidFill>
                <a:ea typeface="ヒラギノ角ゴ Pro W3" charset="-128"/>
                <a:cs typeface="ヒラギノ角ゴ Pro W3" charset="-128"/>
              </a:rPr>
              <a:t>* Soar could do this, but it’s not likely the common or best use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11661" y="5714543"/>
            <a:ext cx="1093576" cy="91707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Calibri"/>
                <a:ea typeface="ヒラギノ角ゴ Pro W3"/>
              </a:rPr>
              <a:t>New</a:t>
            </a:r>
            <a:endParaRPr lang="en-US" dirty="0">
              <a:solidFill>
                <a:srgbClr val="FFFFFF"/>
              </a:solidFill>
              <a:latin typeface="Calibri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61604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Content Slides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ctr">
          <a:defRPr baseline="0" dirty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Soartech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2B925"/>
      </a:accent1>
      <a:accent2>
        <a:srgbClr val="0C5A7F"/>
      </a:accent2>
      <a:accent3>
        <a:srgbClr val="FFFFFF"/>
      </a:accent3>
      <a:accent4>
        <a:srgbClr val="000000"/>
      </a:accent4>
      <a:accent5>
        <a:srgbClr val="ABD9AC"/>
      </a:accent5>
      <a:accent6>
        <a:srgbClr val="0A5172"/>
      </a:accent6>
      <a:hlink>
        <a:srgbClr val="A0BCD1"/>
      </a:hlink>
      <a:folHlink>
        <a:srgbClr val="B2B2B2"/>
      </a:folHlink>
    </a:clrScheme>
    <a:fontScheme name="SoarTech PowerPoint Template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SoarTech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Tech PowerPoint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Tech PowerPoint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Tech PowerPoint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Tech PowerPoin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Tech PowerPoin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Tech PowerPoin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Tech PowerPoint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E400"/>
        </a:accent1>
        <a:accent2>
          <a:srgbClr val="0C5A7F"/>
        </a:accent2>
        <a:accent3>
          <a:srgbClr val="FFFFFF"/>
        </a:accent3>
        <a:accent4>
          <a:srgbClr val="000000"/>
        </a:accent4>
        <a:accent5>
          <a:srgbClr val="AAEFAA"/>
        </a:accent5>
        <a:accent6>
          <a:srgbClr val="0A5172"/>
        </a:accent6>
        <a:hlink>
          <a:srgbClr val="A0BCD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1661</Words>
  <Application>Microsoft Macintosh PowerPoint</Application>
  <PresentationFormat>On-screen Show (4:3)</PresentationFormat>
  <Paragraphs>264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Blank Presentation</vt:lpstr>
      <vt:lpstr>Office Theme</vt:lpstr>
      <vt:lpstr>1_Blank Presentation</vt:lpstr>
      <vt:lpstr>Content Slides</vt:lpstr>
      <vt:lpstr>Soartech</vt:lpstr>
      <vt:lpstr>2_Blank Presentation</vt:lpstr>
      <vt:lpstr>CorelDRAW</vt:lpstr>
      <vt:lpstr>Explaining the Benefits of Soar  to non-Soar Experts:  A Call to Arms</vt:lpstr>
      <vt:lpstr>Nuggets and Coal</vt:lpstr>
      <vt:lpstr>Who are we trying to convince?</vt:lpstr>
      <vt:lpstr>A summary of the arguments I’ve seen:</vt:lpstr>
      <vt:lpstr>An example of the “capabilities of Soar” argument  (version 1) </vt:lpstr>
      <vt:lpstr>Requirements for Intelligent Autonomy: The Realm of Cognition Architecture</vt:lpstr>
      <vt:lpstr>An example of the “capabilities of Soar” argument  (version 2) </vt:lpstr>
      <vt:lpstr>Answers: Study the best cases</vt:lpstr>
      <vt:lpstr>Result: Soar Patterns</vt:lpstr>
      <vt:lpstr>Example: Tac Air Soar</vt:lpstr>
      <vt:lpstr>An example of the “well engineered AI architecture” argument  </vt:lpstr>
      <vt:lpstr>Engineering Issues are Important</vt:lpstr>
      <vt:lpstr>Speed of Soar (Wall Clock Time)</vt:lpstr>
      <vt:lpstr>Speed of Soar (Kernel CPU Time)</vt:lpstr>
      <vt:lpstr>Stability of Soar</vt:lpstr>
      <vt:lpstr>Integrating with Soar</vt:lpstr>
      <vt:lpstr>Soar Markup Language (SML)</vt:lpstr>
      <vt:lpstr>An example of the “plays well with humans”  argument </vt:lpstr>
      <vt:lpstr>Why focus on the way people think?</vt:lpstr>
      <vt:lpstr>Call to Arms</vt:lpstr>
    </vt:vector>
  </TitlesOfParts>
  <Company>PHIRE Branding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</dc:creator>
  <cp:lastModifiedBy>Michael van Lent</cp:lastModifiedBy>
  <cp:revision>156</cp:revision>
  <cp:lastPrinted>2011-08-16T15:36:57Z</cp:lastPrinted>
  <dcterms:created xsi:type="dcterms:W3CDTF">2010-05-04T20:37:14Z</dcterms:created>
  <dcterms:modified xsi:type="dcterms:W3CDTF">2013-06-05T18:20:33Z</dcterms:modified>
</cp:coreProperties>
</file>